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ppt/ink/ink137.xml" ContentType="application/inkml+xml"/>
  <Override PartName="/ppt/ink/ink138.xml" ContentType="application/inkml+xml"/>
  <Override PartName="/ppt/ink/ink139.xml" ContentType="application/inkml+xml"/>
  <Override PartName="/ppt/ink/ink140.xml" ContentType="application/inkml+xml"/>
  <Override PartName="/ppt/ink/ink141.xml" ContentType="application/inkml+xml"/>
  <Override PartName="/ppt/ink/ink142.xml" ContentType="application/inkml+xml"/>
  <Override PartName="/ppt/ink/ink143.xml" ContentType="application/inkml+xml"/>
  <Override PartName="/ppt/ink/ink144.xml" ContentType="application/inkml+xml"/>
  <Override PartName="/ppt/ink/ink145.xml" ContentType="application/inkml+xml"/>
  <Override PartName="/ppt/ink/ink146.xml" ContentType="application/inkml+xml"/>
  <Override PartName="/ppt/ink/ink147.xml" ContentType="application/inkml+xml"/>
  <Override PartName="/ppt/ink/ink148.xml" ContentType="application/inkml+xml"/>
  <Override PartName="/ppt/ink/ink149.xml" ContentType="application/inkml+xml"/>
  <Override PartName="/ppt/ink/ink150.xml" ContentType="application/inkml+xml"/>
  <Override PartName="/ppt/ink/ink151.xml" ContentType="application/inkml+xml"/>
  <Override PartName="/ppt/ink/ink152.xml" ContentType="application/inkml+xml"/>
  <Override PartName="/ppt/ink/ink153.xml" ContentType="application/inkml+xml"/>
  <Override PartName="/ppt/ink/ink154.xml" ContentType="application/inkml+xml"/>
  <Override PartName="/ppt/ink/ink155.xml" ContentType="application/inkml+xml"/>
  <Override PartName="/ppt/ink/ink156.xml" ContentType="application/inkml+xml"/>
  <Override PartName="/ppt/ink/ink157.xml" ContentType="application/inkml+xml"/>
  <Override PartName="/ppt/ink/ink158.xml" ContentType="application/inkml+xml"/>
  <Override PartName="/ppt/ink/ink159.xml" ContentType="application/inkml+xml"/>
  <Override PartName="/ppt/ink/ink160.xml" ContentType="application/inkml+xml"/>
  <Override PartName="/ppt/ink/ink161.xml" ContentType="application/inkml+xml"/>
  <Override PartName="/ppt/ink/ink162.xml" ContentType="application/inkml+xml"/>
  <Override PartName="/ppt/ink/ink163.xml" ContentType="application/inkml+xml"/>
  <Override PartName="/ppt/ink/ink164.xml" ContentType="application/inkml+xml"/>
  <Override PartName="/ppt/ink/ink165.xml" ContentType="application/inkml+xml"/>
  <Override PartName="/ppt/ink/ink166.xml" ContentType="application/inkml+xml"/>
  <Override PartName="/ppt/ink/ink167.xml" ContentType="application/inkml+xml"/>
  <Override PartName="/ppt/ink/ink168.xml" ContentType="application/inkml+xml"/>
  <Override PartName="/ppt/ink/ink169.xml" ContentType="application/inkml+xml"/>
  <Override PartName="/ppt/ink/ink170.xml" ContentType="application/inkml+xml"/>
  <Override PartName="/ppt/ink/ink171.xml" ContentType="application/inkml+xml"/>
  <Override PartName="/ppt/ink/ink172.xml" ContentType="application/inkml+xml"/>
  <Override PartName="/ppt/ink/ink173.xml" ContentType="application/inkml+xml"/>
  <Override PartName="/ppt/ink/ink174.xml" ContentType="application/inkml+xml"/>
  <Override PartName="/ppt/ink/ink175.xml" ContentType="application/inkml+xml"/>
  <Override PartName="/ppt/ink/ink176.xml" ContentType="application/inkml+xml"/>
  <Override PartName="/ppt/ink/ink177.xml" ContentType="application/inkml+xml"/>
  <Override PartName="/ppt/ink/ink178.xml" ContentType="application/inkml+xml"/>
  <Override PartName="/ppt/ink/ink179.xml" ContentType="application/inkml+xml"/>
  <Override PartName="/ppt/ink/ink180.xml" ContentType="application/inkml+xml"/>
  <Override PartName="/ppt/ink/ink181.xml" ContentType="application/inkml+xml"/>
  <Override PartName="/ppt/ink/ink182.xml" ContentType="application/inkml+xml"/>
  <Override PartName="/ppt/ink/ink183.xml" ContentType="application/inkml+xml"/>
  <Override PartName="/ppt/ink/ink184.xml" ContentType="application/inkml+xml"/>
  <Override PartName="/ppt/ink/ink185.xml" ContentType="application/inkml+xml"/>
  <Override PartName="/ppt/ink/ink186.xml" ContentType="application/inkml+xml"/>
  <Override PartName="/ppt/ink/ink187.xml" ContentType="application/inkml+xml"/>
  <Override PartName="/ppt/ink/ink188.xml" ContentType="application/inkml+xml"/>
  <Override PartName="/ppt/ink/ink189.xml" ContentType="application/inkml+xml"/>
  <Override PartName="/ppt/ink/ink190.xml" ContentType="application/inkml+xml"/>
  <Override PartName="/ppt/ink/ink191.xml" ContentType="application/inkml+xml"/>
  <Override PartName="/ppt/ink/ink192.xml" ContentType="application/inkml+xml"/>
  <Override PartName="/ppt/ink/ink193.xml" ContentType="application/inkml+xml"/>
  <Override PartName="/ppt/ink/ink194.xml" ContentType="application/inkml+xml"/>
  <Override PartName="/ppt/ink/ink195.xml" ContentType="application/inkml+xml"/>
  <Override PartName="/ppt/ink/ink196.xml" ContentType="application/inkml+xml"/>
  <Override PartName="/ppt/ink/ink197.xml" ContentType="application/inkml+xml"/>
  <Override PartName="/ppt/ink/ink198.xml" ContentType="application/inkml+xml"/>
  <Override PartName="/ppt/ink/ink199.xml" ContentType="application/inkml+xml"/>
  <Override PartName="/ppt/ink/ink200.xml" ContentType="application/inkml+xml"/>
  <Override PartName="/ppt/ink/ink201.xml" ContentType="application/inkml+xml"/>
  <Override PartName="/ppt/ink/ink202.xml" ContentType="application/inkml+xml"/>
  <Override PartName="/ppt/ink/ink203.xml" ContentType="application/inkml+xml"/>
  <Override PartName="/ppt/ink/ink204.xml" ContentType="application/inkml+xml"/>
  <Override PartName="/ppt/ink/ink205.xml" ContentType="application/inkml+xml"/>
  <Override PartName="/ppt/ink/ink206.xml" ContentType="application/inkml+xml"/>
  <Override PartName="/ppt/ink/ink207.xml" ContentType="application/inkml+xml"/>
  <Override PartName="/ppt/ink/ink208.xml" ContentType="application/inkml+xml"/>
  <Override PartName="/ppt/ink/ink209.xml" ContentType="application/inkml+xml"/>
  <Override PartName="/ppt/ink/ink210.xml" ContentType="application/inkml+xml"/>
  <Override PartName="/ppt/ink/ink211.xml" ContentType="application/inkml+xml"/>
  <Override PartName="/ppt/ink/ink212.xml" ContentType="application/inkml+xml"/>
  <Override PartName="/ppt/ink/ink213.xml" ContentType="application/inkml+xml"/>
  <Override PartName="/ppt/ink/ink214.xml" ContentType="application/inkml+xml"/>
  <Override PartName="/ppt/ink/ink215.xml" ContentType="application/inkml+xml"/>
  <Override PartName="/ppt/ink/ink216.xml" ContentType="application/inkml+xml"/>
  <Override PartName="/ppt/ink/ink217.xml" ContentType="application/inkml+xml"/>
  <Override PartName="/ppt/ink/ink218.xml" ContentType="application/inkml+xml"/>
  <Override PartName="/ppt/ink/ink219.xml" ContentType="application/inkml+xml"/>
  <Override PartName="/ppt/ink/ink220.xml" ContentType="application/inkml+xml"/>
  <Override PartName="/ppt/ink/ink221.xml" ContentType="application/inkml+xml"/>
  <Override PartName="/ppt/ink/ink222.xml" ContentType="application/inkml+xml"/>
  <Override PartName="/ppt/ink/ink223.xml" ContentType="application/inkml+xml"/>
  <Override PartName="/ppt/ink/ink224.xml" ContentType="application/inkml+xml"/>
  <Override PartName="/ppt/ink/ink225.xml" ContentType="application/inkml+xml"/>
  <Override PartName="/ppt/ink/ink226.xml" ContentType="application/inkml+xml"/>
  <Override PartName="/ppt/ink/ink227.xml" ContentType="application/inkml+xml"/>
  <Override PartName="/ppt/ink/ink228.xml" ContentType="application/inkml+xml"/>
  <Override PartName="/ppt/ink/ink229.xml" ContentType="application/inkml+xml"/>
  <Override PartName="/ppt/ink/ink230.xml" ContentType="application/inkml+xml"/>
  <Override PartName="/ppt/ink/ink231.xml" ContentType="application/inkml+xml"/>
  <Override PartName="/ppt/ink/ink232.xml" ContentType="application/inkml+xml"/>
  <Override PartName="/ppt/ink/ink233.xml" ContentType="application/inkml+xml"/>
  <Override PartName="/ppt/ink/ink234.xml" ContentType="application/inkml+xml"/>
  <Override PartName="/ppt/ink/ink235.xml" ContentType="application/inkml+xml"/>
  <Override PartName="/ppt/ink/ink236.xml" ContentType="application/inkml+xml"/>
  <Override PartName="/ppt/ink/ink237.xml" ContentType="application/inkml+xml"/>
  <Override PartName="/ppt/ink/ink238.xml" ContentType="application/inkml+xml"/>
  <Override PartName="/ppt/ink/ink239.xml" ContentType="application/inkml+xml"/>
  <Override PartName="/ppt/ink/ink240.xml" ContentType="application/inkml+xml"/>
  <Override PartName="/ppt/ink/ink241.xml" ContentType="application/inkml+xml"/>
  <Override PartName="/ppt/ink/ink242.xml" ContentType="application/inkml+xml"/>
  <Override PartName="/ppt/ink/ink243.xml" ContentType="application/inkml+xml"/>
  <Override PartName="/ppt/ink/ink244.xml" ContentType="application/inkml+xml"/>
  <Override PartName="/ppt/ink/ink245.xml" ContentType="application/inkml+xml"/>
  <Override PartName="/ppt/ink/ink246.xml" ContentType="application/inkml+xml"/>
  <Override PartName="/ppt/ink/ink247.xml" ContentType="application/inkml+xml"/>
  <Override PartName="/ppt/ink/ink248.xml" ContentType="application/inkml+xml"/>
  <Override PartName="/ppt/ink/ink249.xml" ContentType="application/inkml+xml"/>
  <Override PartName="/ppt/ink/ink250.xml" ContentType="application/inkml+xml"/>
  <Override PartName="/ppt/ink/ink251.xml" ContentType="application/inkml+xml"/>
  <Override PartName="/ppt/ink/ink252.xml" ContentType="application/inkml+xml"/>
  <Override PartName="/ppt/ink/ink253.xml" ContentType="application/inkml+xml"/>
  <Override PartName="/ppt/ink/ink254.xml" ContentType="application/inkml+xml"/>
  <Override PartName="/ppt/ink/ink255.xml" ContentType="application/inkml+xml"/>
  <Override PartName="/ppt/ink/ink256.xml" ContentType="application/inkml+xml"/>
  <Override PartName="/ppt/ink/ink257.xml" ContentType="application/inkml+xml"/>
  <Override PartName="/ppt/ink/ink258.xml" ContentType="application/inkml+xml"/>
  <Override PartName="/ppt/ink/ink259.xml" ContentType="application/inkml+xml"/>
  <Override PartName="/ppt/ink/ink260.xml" ContentType="application/inkml+xml"/>
  <Override PartName="/ppt/ink/ink261.xml" ContentType="application/inkml+xml"/>
  <Override PartName="/ppt/ink/ink262.xml" ContentType="application/inkml+xml"/>
  <Override PartName="/ppt/ink/ink263.xml" ContentType="application/inkml+xml"/>
  <Override PartName="/ppt/ink/ink264.xml" ContentType="application/inkml+xml"/>
  <Override PartName="/ppt/ink/ink265.xml" ContentType="application/inkml+xml"/>
  <Override PartName="/ppt/ink/ink266.xml" ContentType="application/inkml+xml"/>
  <Override PartName="/ppt/ink/ink267.xml" ContentType="application/inkml+xml"/>
  <Override PartName="/ppt/ink/ink268.xml" ContentType="application/inkml+xml"/>
  <Override PartName="/ppt/ink/ink269.xml" ContentType="application/inkml+xml"/>
  <Override PartName="/ppt/ink/ink270.xml" ContentType="application/inkml+xml"/>
  <Override PartName="/ppt/ink/ink271.xml" ContentType="application/inkml+xml"/>
  <Override PartName="/ppt/ink/ink272.xml" ContentType="application/inkml+xml"/>
  <Override PartName="/ppt/ink/ink273.xml" ContentType="application/inkml+xml"/>
  <Override PartName="/ppt/ink/ink274.xml" ContentType="application/inkml+xml"/>
  <Override PartName="/ppt/ink/ink275.xml" ContentType="application/inkml+xml"/>
  <Override PartName="/ppt/ink/ink276.xml" ContentType="application/inkml+xml"/>
  <Override PartName="/ppt/ink/ink277.xml" ContentType="application/inkml+xml"/>
  <Override PartName="/ppt/ink/ink278.xml" ContentType="application/inkml+xml"/>
  <Override PartName="/ppt/ink/ink279.xml" ContentType="application/inkml+xml"/>
  <Override PartName="/ppt/ink/ink280.xml" ContentType="application/inkml+xml"/>
  <Override PartName="/ppt/ink/ink281.xml" ContentType="application/inkml+xml"/>
  <Override PartName="/ppt/ink/ink282.xml" ContentType="application/inkml+xml"/>
  <Override PartName="/ppt/ink/ink283.xml" ContentType="application/inkml+xml"/>
  <Override PartName="/ppt/ink/ink284.xml" ContentType="application/inkml+xml"/>
  <Override PartName="/ppt/ink/ink285.xml" ContentType="application/inkml+xml"/>
  <Override PartName="/ppt/ink/ink286.xml" ContentType="application/inkml+xml"/>
  <Override PartName="/ppt/ink/ink287.xml" ContentType="application/inkml+xml"/>
  <Override PartName="/ppt/ink/ink288.xml" ContentType="application/inkml+xml"/>
  <Override PartName="/ppt/ink/ink289.xml" ContentType="application/inkml+xml"/>
  <Override PartName="/ppt/ink/ink290.xml" ContentType="application/inkml+xml"/>
  <Override PartName="/ppt/ink/ink291.xml" ContentType="application/inkml+xml"/>
  <Override PartName="/ppt/ink/ink292.xml" ContentType="application/inkml+xml"/>
  <Override PartName="/ppt/ink/ink293.xml" ContentType="application/inkml+xml"/>
  <Override PartName="/ppt/ink/ink294.xml" ContentType="application/inkml+xml"/>
  <Override PartName="/ppt/ink/ink295.xml" ContentType="application/inkml+xml"/>
  <Override PartName="/ppt/ink/ink296.xml" ContentType="application/inkml+xml"/>
  <Override PartName="/ppt/ink/ink297.xml" ContentType="application/inkml+xml"/>
  <Override PartName="/ppt/ink/ink298.xml" ContentType="application/inkml+xml"/>
  <Override PartName="/ppt/ink/ink299.xml" ContentType="application/inkml+xml"/>
  <Override PartName="/ppt/ink/ink300.xml" ContentType="application/inkml+xml"/>
  <Override PartName="/ppt/ink/ink301.xml" ContentType="application/inkml+xml"/>
  <Override PartName="/ppt/ink/ink302.xml" ContentType="application/inkml+xml"/>
  <Override PartName="/ppt/ink/ink303.xml" ContentType="application/inkml+xml"/>
  <Override PartName="/ppt/ink/ink304.xml" ContentType="application/inkml+xml"/>
  <Override PartName="/ppt/ink/ink305.xml" ContentType="application/inkml+xml"/>
  <Override PartName="/ppt/ink/ink306.xml" ContentType="application/inkml+xml"/>
  <Override PartName="/ppt/ink/ink307.xml" ContentType="application/inkml+xml"/>
  <Override PartName="/ppt/ink/ink308.xml" ContentType="application/inkml+xml"/>
  <Override PartName="/ppt/ink/ink309.xml" ContentType="application/inkml+xml"/>
  <Override PartName="/ppt/ink/ink310.xml" ContentType="application/inkml+xml"/>
  <Override PartName="/ppt/ink/ink311.xml" ContentType="application/inkml+xml"/>
  <Override PartName="/ppt/ink/ink312.xml" ContentType="application/inkml+xml"/>
  <Override PartName="/ppt/ink/ink313.xml" ContentType="application/inkml+xml"/>
  <Override PartName="/ppt/ink/ink314.xml" ContentType="application/inkml+xml"/>
  <Override PartName="/ppt/ink/ink315.xml" ContentType="application/inkml+xml"/>
  <Override PartName="/ppt/ink/ink316.xml" ContentType="application/inkml+xml"/>
  <Override PartName="/ppt/ink/ink317.xml" ContentType="application/inkml+xml"/>
  <Override PartName="/ppt/ink/ink318.xml" ContentType="application/inkml+xml"/>
  <Override PartName="/ppt/ink/ink319.xml" ContentType="application/inkml+xml"/>
  <Override PartName="/ppt/ink/ink320.xml" ContentType="application/inkml+xml"/>
  <Override PartName="/ppt/ink/ink321.xml" ContentType="application/inkml+xml"/>
  <Override PartName="/ppt/ink/ink322.xml" ContentType="application/inkml+xml"/>
  <Override PartName="/ppt/ink/ink323.xml" ContentType="application/inkml+xml"/>
  <Override PartName="/ppt/ink/ink324.xml" ContentType="application/inkml+xml"/>
  <Override PartName="/ppt/ink/ink325.xml" ContentType="application/inkml+xml"/>
  <Override PartName="/ppt/ink/ink326.xml" ContentType="application/inkml+xml"/>
  <Override PartName="/ppt/ink/ink327.xml" ContentType="application/inkml+xml"/>
  <Override PartName="/ppt/ink/ink328.xml" ContentType="application/inkml+xml"/>
  <Override PartName="/ppt/ink/ink329.xml" ContentType="application/inkml+xml"/>
  <Override PartName="/ppt/ink/ink330.xml" ContentType="application/inkml+xml"/>
  <Override PartName="/ppt/ink/ink331.xml" ContentType="application/inkml+xml"/>
  <Override PartName="/ppt/ink/ink332.xml" ContentType="application/inkml+xml"/>
  <Override PartName="/ppt/ink/ink333.xml" ContentType="application/inkml+xml"/>
  <Override PartName="/ppt/ink/ink334.xml" ContentType="application/inkml+xml"/>
  <Override PartName="/ppt/ink/ink335.xml" ContentType="application/inkml+xml"/>
  <Override PartName="/ppt/ink/ink336.xml" ContentType="application/inkml+xml"/>
  <Override PartName="/ppt/ink/ink337.xml" ContentType="application/inkml+xml"/>
  <Override PartName="/ppt/ink/ink338.xml" ContentType="application/inkml+xml"/>
  <Override PartName="/ppt/ink/ink339.xml" ContentType="application/inkml+xml"/>
  <Override PartName="/ppt/ink/ink340.xml" ContentType="application/inkml+xml"/>
  <Override PartName="/ppt/ink/ink341.xml" ContentType="application/inkml+xml"/>
  <Override PartName="/ppt/ink/ink342.xml" ContentType="application/inkml+xml"/>
  <Override PartName="/ppt/ink/ink343.xml" ContentType="application/inkml+xml"/>
  <Override PartName="/ppt/ink/ink344.xml" ContentType="application/inkml+xml"/>
  <Override PartName="/ppt/ink/ink345.xml" ContentType="application/inkml+xml"/>
  <Override PartName="/ppt/ink/ink346.xml" ContentType="application/inkml+xml"/>
  <Override PartName="/ppt/ink/ink347.xml" ContentType="application/inkml+xml"/>
  <Override PartName="/ppt/ink/ink348.xml" ContentType="application/inkml+xml"/>
  <Override PartName="/ppt/ink/ink349.xml" ContentType="application/inkml+xml"/>
  <Override PartName="/ppt/ink/ink350.xml" ContentType="application/inkml+xml"/>
  <Override PartName="/ppt/ink/ink351.xml" ContentType="application/inkml+xml"/>
  <Override PartName="/ppt/ink/ink352.xml" ContentType="application/inkml+xml"/>
  <Override PartName="/ppt/ink/ink353.xml" ContentType="application/inkml+xml"/>
  <Override PartName="/ppt/ink/ink354.xml" ContentType="application/inkml+xml"/>
  <Override PartName="/ppt/ink/ink355.xml" ContentType="application/inkml+xml"/>
  <Override PartName="/ppt/ink/ink356.xml" ContentType="application/inkml+xml"/>
  <Override PartName="/ppt/ink/ink357.xml" ContentType="application/inkml+xml"/>
  <Override PartName="/ppt/ink/ink358.xml" ContentType="application/inkml+xml"/>
  <Override PartName="/ppt/ink/ink359.xml" ContentType="application/inkml+xml"/>
  <Override PartName="/ppt/ink/ink360.xml" ContentType="application/inkml+xml"/>
  <Override PartName="/ppt/ink/ink361.xml" ContentType="application/inkml+xml"/>
  <Override PartName="/ppt/ink/ink362.xml" ContentType="application/inkml+xml"/>
  <Override PartName="/ppt/ink/ink363.xml" ContentType="application/inkml+xml"/>
  <Override PartName="/ppt/ink/ink364.xml" ContentType="application/inkml+xml"/>
  <Override PartName="/ppt/ink/ink365.xml" ContentType="application/inkml+xml"/>
  <Override PartName="/ppt/ink/ink366.xml" ContentType="application/inkml+xml"/>
  <Override PartName="/ppt/ink/ink367.xml" ContentType="application/inkml+xml"/>
  <Override PartName="/ppt/ink/ink368.xml" ContentType="application/inkml+xml"/>
  <Override PartName="/ppt/ink/ink369.xml" ContentType="application/inkml+xml"/>
  <Override PartName="/ppt/ink/ink370.xml" ContentType="application/inkml+xml"/>
  <Override PartName="/ppt/ink/ink371.xml" ContentType="application/inkml+xml"/>
  <Override PartName="/ppt/ink/ink372.xml" ContentType="application/inkml+xml"/>
  <Override PartName="/ppt/ink/ink373.xml" ContentType="application/inkml+xml"/>
  <Override PartName="/ppt/ink/ink374.xml" ContentType="application/inkml+xml"/>
  <Override PartName="/ppt/ink/ink375.xml" ContentType="application/inkml+xml"/>
  <Override PartName="/ppt/ink/ink376.xml" ContentType="application/inkml+xml"/>
  <Override PartName="/ppt/ink/ink377.xml" ContentType="application/inkml+xml"/>
  <Override PartName="/ppt/ink/ink378.xml" ContentType="application/inkml+xml"/>
  <Override PartName="/ppt/ink/ink379.xml" ContentType="application/inkml+xml"/>
  <Override PartName="/ppt/ink/ink380.xml" ContentType="application/inkml+xml"/>
  <Override PartName="/ppt/ink/ink381.xml" ContentType="application/inkml+xml"/>
  <Override PartName="/ppt/ink/ink382.xml" ContentType="application/inkml+xml"/>
  <Override PartName="/ppt/ink/ink383.xml" ContentType="application/inkml+xml"/>
  <Override PartName="/ppt/ink/ink384.xml" ContentType="application/inkml+xml"/>
  <Override PartName="/ppt/ink/ink385.xml" ContentType="application/inkml+xml"/>
  <Override PartName="/ppt/ink/ink386.xml" ContentType="application/inkml+xml"/>
  <Override PartName="/ppt/ink/ink387.xml" ContentType="application/inkml+xml"/>
  <Override PartName="/ppt/ink/ink388.xml" ContentType="application/inkml+xml"/>
  <Override PartName="/ppt/ink/ink389.xml" ContentType="application/inkml+xml"/>
  <Override PartName="/ppt/ink/ink390.xml" ContentType="application/inkml+xml"/>
  <Override PartName="/ppt/ink/ink391.xml" ContentType="application/inkml+xml"/>
  <Override PartName="/ppt/ink/ink392.xml" ContentType="application/inkml+xml"/>
  <Override PartName="/ppt/ink/ink393.xml" ContentType="application/inkml+xml"/>
  <Override PartName="/ppt/ink/ink394.xml" ContentType="application/inkml+xml"/>
  <Override PartName="/ppt/ink/ink395.xml" ContentType="application/inkml+xml"/>
  <Override PartName="/ppt/ink/ink396.xml" ContentType="application/inkml+xml"/>
  <Override PartName="/ppt/ink/ink397.xml" ContentType="application/inkml+xml"/>
  <Override PartName="/ppt/ink/ink398.xml" ContentType="application/inkml+xml"/>
  <Override PartName="/ppt/ink/ink399.xml" ContentType="application/inkml+xml"/>
  <Override PartName="/ppt/ink/ink400.xml" ContentType="application/inkml+xml"/>
  <Override PartName="/ppt/ink/ink401.xml" ContentType="application/inkml+xml"/>
  <Override PartName="/ppt/ink/ink402.xml" ContentType="application/inkml+xml"/>
  <Override PartName="/ppt/ink/ink403.xml" ContentType="application/inkml+xml"/>
  <Override PartName="/ppt/ink/ink404.xml" ContentType="application/inkml+xml"/>
  <Override PartName="/ppt/ink/ink405.xml" ContentType="application/inkml+xml"/>
  <Override PartName="/ppt/ink/ink406.xml" ContentType="application/inkml+xml"/>
  <Override PartName="/ppt/ink/ink407.xml" ContentType="application/inkml+xml"/>
  <Override PartName="/ppt/ink/ink408.xml" ContentType="application/inkml+xml"/>
  <Override PartName="/ppt/ink/ink409.xml" ContentType="application/inkml+xml"/>
  <Override PartName="/ppt/ink/ink410.xml" ContentType="application/inkml+xml"/>
  <Override PartName="/ppt/ink/ink411.xml" ContentType="application/inkml+xml"/>
  <Override PartName="/ppt/ink/ink412.xml" ContentType="application/inkml+xml"/>
  <Override PartName="/ppt/ink/ink413.xml" ContentType="application/inkml+xml"/>
  <Override PartName="/ppt/ink/ink414.xml" ContentType="application/inkml+xml"/>
  <Override PartName="/ppt/ink/ink415.xml" ContentType="application/inkml+xml"/>
  <Override PartName="/ppt/ink/ink416.xml" ContentType="application/inkml+xml"/>
  <Override PartName="/ppt/ink/ink417.xml" ContentType="application/inkml+xml"/>
  <Override PartName="/ppt/ink/ink418.xml" ContentType="application/inkml+xml"/>
  <Override PartName="/ppt/ink/ink419.xml" ContentType="application/inkml+xml"/>
  <Override PartName="/ppt/ink/ink420.xml" ContentType="application/inkml+xml"/>
  <Override PartName="/ppt/ink/ink421.xml" ContentType="application/inkml+xml"/>
  <Override PartName="/ppt/ink/ink422.xml" ContentType="application/inkml+xml"/>
  <Override PartName="/ppt/ink/ink423.xml" ContentType="application/inkml+xml"/>
  <Override PartName="/ppt/ink/ink424.xml" ContentType="application/inkml+xml"/>
  <Override PartName="/ppt/ink/ink425.xml" ContentType="application/inkml+xml"/>
  <Override PartName="/ppt/ink/ink426.xml" ContentType="application/inkml+xml"/>
  <Override PartName="/ppt/ink/ink427.xml" ContentType="application/inkml+xml"/>
  <Override PartName="/ppt/ink/ink428.xml" ContentType="application/inkml+xml"/>
  <Override PartName="/ppt/ink/ink429.xml" ContentType="application/inkml+xml"/>
  <Override PartName="/ppt/ink/ink430.xml" ContentType="application/inkml+xml"/>
  <Override PartName="/ppt/ink/ink431.xml" ContentType="application/inkml+xml"/>
  <Override PartName="/ppt/ink/ink432.xml" ContentType="application/inkml+xml"/>
  <Override PartName="/ppt/ink/ink433.xml" ContentType="application/inkml+xml"/>
  <Override PartName="/ppt/ink/ink434.xml" ContentType="application/inkml+xml"/>
  <Override PartName="/ppt/ink/ink435.xml" ContentType="application/inkml+xml"/>
  <Override PartName="/ppt/ink/ink436.xml" ContentType="application/inkml+xml"/>
  <Override PartName="/ppt/ink/ink437.xml" ContentType="application/inkml+xml"/>
  <Override PartName="/ppt/ink/ink438.xml" ContentType="application/inkml+xml"/>
  <Override PartName="/ppt/ink/ink439.xml" ContentType="application/inkml+xml"/>
  <Override PartName="/ppt/ink/ink440.xml" ContentType="application/inkml+xml"/>
  <Override PartName="/ppt/ink/ink441.xml" ContentType="application/inkml+xml"/>
  <Override PartName="/ppt/ink/ink442.xml" ContentType="application/inkml+xml"/>
  <Override PartName="/ppt/ink/ink443.xml" ContentType="application/inkml+xml"/>
  <Override PartName="/ppt/ink/ink444.xml" ContentType="application/inkml+xml"/>
  <Override PartName="/ppt/ink/ink445.xml" ContentType="application/inkml+xml"/>
  <Override PartName="/ppt/ink/ink446.xml" ContentType="application/inkml+xml"/>
  <Override PartName="/ppt/ink/ink447.xml" ContentType="application/inkml+xml"/>
  <Override PartName="/ppt/ink/ink448.xml" ContentType="application/inkml+xml"/>
  <Override PartName="/ppt/ink/ink449.xml" ContentType="application/inkml+xml"/>
  <Override PartName="/ppt/ink/ink450.xml" ContentType="application/inkml+xml"/>
  <Override PartName="/ppt/ink/ink451.xml" ContentType="application/inkml+xml"/>
  <Override PartName="/ppt/ink/ink452.xml" ContentType="application/inkml+xml"/>
  <Override PartName="/ppt/ink/ink453.xml" ContentType="application/inkml+xml"/>
  <Override PartName="/ppt/ink/ink454.xml" ContentType="application/inkml+xml"/>
  <Override PartName="/ppt/ink/ink455.xml" ContentType="application/inkml+xml"/>
  <Override PartName="/ppt/ink/ink456.xml" ContentType="application/inkml+xml"/>
  <Override PartName="/ppt/ink/ink457.xml" ContentType="application/inkml+xml"/>
  <Override PartName="/ppt/ink/ink458.xml" ContentType="application/inkml+xml"/>
  <Override PartName="/ppt/ink/ink459.xml" ContentType="application/inkml+xml"/>
  <Override PartName="/ppt/ink/ink460.xml" ContentType="application/inkml+xml"/>
  <Override PartName="/ppt/ink/ink461.xml" ContentType="application/inkml+xml"/>
  <Override PartName="/ppt/ink/ink462.xml" ContentType="application/inkml+xml"/>
  <Override PartName="/ppt/ink/ink463.xml" ContentType="application/inkml+xml"/>
  <Override PartName="/ppt/ink/ink464.xml" ContentType="application/inkml+xml"/>
  <Override PartName="/ppt/ink/ink465.xml" ContentType="application/inkml+xml"/>
  <Override PartName="/ppt/ink/ink466.xml" ContentType="application/inkml+xml"/>
  <Override PartName="/ppt/ink/ink467.xml" ContentType="application/inkml+xml"/>
  <Override PartName="/ppt/ink/ink468.xml" ContentType="application/inkml+xml"/>
  <Override PartName="/ppt/ink/ink469.xml" ContentType="application/inkml+xml"/>
  <Override PartName="/ppt/ink/ink470.xml" ContentType="application/inkml+xml"/>
  <Override PartName="/ppt/ink/ink471.xml" ContentType="application/inkml+xml"/>
  <Override PartName="/ppt/ink/ink472.xml" ContentType="application/inkml+xml"/>
  <Override PartName="/ppt/ink/ink473.xml" ContentType="application/inkml+xml"/>
  <Override PartName="/ppt/ink/ink474.xml" ContentType="application/inkml+xml"/>
  <Override PartName="/ppt/ink/ink475.xml" ContentType="application/inkml+xml"/>
  <Override PartName="/ppt/ink/ink476.xml" ContentType="application/inkml+xml"/>
  <Override PartName="/ppt/ink/ink477.xml" ContentType="application/inkml+xml"/>
  <Override PartName="/ppt/ink/ink478.xml" ContentType="application/inkml+xml"/>
  <Override PartName="/ppt/ink/ink479.xml" ContentType="application/inkml+xml"/>
  <Override PartName="/ppt/ink/ink480.xml" ContentType="application/inkml+xml"/>
  <Override PartName="/ppt/ink/ink481.xml" ContentType="application/inkml+xml"/>
  <Override PartName="/ppt/ink/ink482.xml" ContentType="application/inkml+xml"/>
  <Override PartName="/ppt/ink/ink483.xml" ContentType="application/inkml+xml"/>
  <Override PartName="/ppt/ink/ink484.xml" ContentType="application/inkml+xml"/>
  <Override PartName="/ppt/ink/ink485.xml" ContentType="application/inkml+xml"/>
  <Override PartName="/ppt/ink/ink486.xml" ContentType="application/inkml+xml"/>
  <Override PartName="/ppt/ink/ink487.xml" ContentType="application/inkml+xml"/>
  <Override PartName="/ppt/ink/ink488.xml" ContentType="application/inkml+xml"/>
  <Override PartName="/ppt/ink/ink489.xml" ContentType="application/inkml+xml"/>
  <Override PartName="/ppt/ink/ink490.xml" ContentType="application/inkml+xml"/>
  <Override PartName="/ppt/ink/ink491.xml" ContentType="application/inkml+xml"/>
  <Override PartName="/ppt/ink/ink492.xml" ContentType="application/inkml+xml"/>
  <Override PartName="/ppt/ink/ink493.xml" ContentType="application/inkml+xml"/>
  <Override PartName="/ppt/ink/ink494.xml" ContentType="application/inkml+xml"/>
  <Override PartName="/ppt/ink/ink495.xml" ContentType="application/inkml+xml"/>
  <Override PartName="/ppt/ink/ink496.xml" ContentType="application/inkml+xml"/>
  <Override PartName="/ppt/ink/ink497.xml" ContentType="application/inkml+xml"/>
  <Override PartName="/ppt/ink/ink498.xml" ContentType="application/inkml+xml"/>
  <Override PartName="/ppt/ink/ink499.xml" ContentType="application/inkml+xml"/>
  <Override PartName="/ppt/ink/ink500.xml" ContentType="application/inkml+xml"/>
  <Override PartName="/ppt/ink/ink501.xml" ContentType="application/inkml+xml"/>
  <Override PartName="/ppt/ink/ink502.xml" ContentType="application/inkml+xml"/>
  <Override PartName="/ppt/ink/ink503.xml" ContentType="application/inkml+xml"/>
  <Override PartName="/ppt/ink/ink504.xml" ContentType="application/inkml+xml"/>
  <Override PartName="/ppt/ink/ink505.xml" ContentType="application/inkml+xml"/>
  <Override PartName="/ppt/ink/ink506.xml" ContentType="application/inkml+xml"/>
  <Override PartName="/ppt/ink/ink507.xml" ContentType="application/inkml+xml"/>
  <Override PartName="/ppt/ink/ink508.xml" ContentType="application/inkml+xml"/>
  <Override PartName="/ppt/ink/ink509.xml" ContentType="application/inkml+xml"/>
  <Override PartName="/ppt/ink/ink510.xml" ContentType="application/inkml+xml"/>
  <Override PartName="/ppt/ink/ink511.xml" ContentType="application/inkml+xml"/>
  <Override PartName="/ppt/ink/ink512.xml" ContentType="application/inkml+xml"/>
  <Override PartName="/ppt/ink/ink513.xml" ContentType="application/inkml+xml"/>
  <Override PartName="/ppt/ink/ink514.xml" ContentType="application/inkml+xml"/>
  <Override PartName="/ppt/ink/ink515.xml" ContentType="application/inkml+xml"/>
  <Override PartName="/ppt/ink/ink516.xml" ContentType="application/inkml+xml"/>
  <Override PartName="/ppt/ink/ink517.xml" ContentType="application/inkml+xml"/>
  <Override PartName="/ppt/ink/ink518.xml" ContentType="application/inkml+xml"/>
  <Override PartName="/ppt/ink/ink519.xml" ContentType="application/inkml+xml"/>
  <Override PartName="/ppt/ink/ink520.xml" ContentType="application/inkml+xml"/>
  <Override PartName="/ppt/ink/ink521.xml" ContentType="application/inkml+xml"/>
  <Override PartName="/ppt/ink/ink522.xml" ContentType="application/inkml+xml"/>
  <Override PartName="/ppt/ink/ink523.xml" ContentType="application/inkml+xml"/>
  <Override PartName="/ppt/ink/ink524.xml" ContentType="application/inkml+xml"/>
  <Override PartName="/ppt/ink/ink525.xml" ContentType="application/inkml+xml"/>
  <Override PartName="/ppt/ink/ink526.xml" ContentType="application/inkml+xml"/>
  <Override PartName="/ppt/ink/ink527.xml" ContentType="application/inkml+xml"/>
  <Override PartName="/ppt/ink/ink528.xml" ContentType="application/inkml+xml"/>
  <Override PartName="/ppt/ink/ink529.xml" ContentType="application/inkml+xml"/>
  <Override PartName="/ppt/ink/ink530.xml" ContentType="application/inkml+xml"/>
  <Override PartName="/ppt/ink/ink531.xml" ContentType="application/inkml+xml"/>
  <Override PartName="/ppt/ink/ink532.xml" ContentType="application/inkml+xml"/>
  <Override PartName="/ppt/ink/ink533.xml" ContentType="application/inkml+xml"/>
  <Override PartName="/ppt/ink/ink534.xml" ContentType="application/inkml+xml"/>
  <Override PartName="/ppt/ink/ink535.xml" ContentType="application/inkml+xml"/>
  <Override PartName="/ppt/ink/ink536.xml" ContentType="application/inkml+xml"/>
  <Override PartName="/ppt/ink/ink537.xml" ContentType="application/inkml+xml"/>
  <Override PartName="/ppt/ink/ink538.xml" ContentType="application/inkml+xml"/>
  <Override PartName="/ppt/ink/ink539.xml" ContentType="application/inkml+xml"/>
  <Override PartName="/ppt/ink/ink540.xml" ContentType="application/inkml+xml"/>
  <Override PartName="/ppt/ink/ink541.xml" ContentType="application/inkml+xml"/>
  <Override PartName="/ppt/ink/ink542.xml" ContentType="application/inkml+xml"/>
  <Override PartName="/ppt/ink/ink543.xml" ContentType="application/inkml+xml"/>
  <Override PartName="/ppt/ink/ink544.xml" ContentType="application/inkml+xml"/>
  <Override PartName="/ppt/ink/ink545.xml" ContentType="application/inkml+xml"/>
  <Override PartName="/ppt/ink/ink546.xml" ContentType="application/inkml+xml"/>
  <Override PartName="/ppt/ink/ink547.xml" ContentType="application/inkml+xml"/>
  <Override PartName="/ppt/ink/ink548.xml" ContentType="application/inkml+xml"/>
  <Override PartName="/ppt/ink/ink549.xml" ContentType="application/inkml+xml"/>
  <Override PartName="/ppt/ink/ink550.xml" ContentType="application/inkml+xml"/>
  <Override PartName="/ppt/ink/ink551.xml" ContentType="application/inkml+xml"/>
  <Override PartName="/ppt/ink/ink552.xml" ContentType="application/inkml+xml"/>
  <Override PartName="/ppt/ink/ink553.xml" ContentType="application/inkml+xml"/>
  <Override PartName="/ppt/ink/ink554.xml" ContentType="application/inkml+xml"/>
  <Override PartName="/ppt/ink/ink555.xml" ContentType="application/inkml+xml"/>
  <Override PartName="/ppt/ink/ink556.xml" ContentType="application/inkml+xml"/>
  <Override PartName="/ppt/ink/ink557.xml" ContentType="application/inkml+xml"/>
  <Override PartName="/ppt/ink/ink558.xml" ContentType="application/inkml+xml"/>
  <Override PartName="/ppt/ink/ink559.xml" ContentType="application/inkml+xml"/>
  <Override PartName="/ppt/ink/ink560.xml" ContentType="application/inkml+xml"/>
  <Override PartName="/ppt/ink/ink561.xml" ContentType="application/inkml+xml"/>
  <Override PartName="/ppt/ink/ink562.xml" ContentType="application/inkml+xml"/>
  <Override PartName="/ppt/ink/ink563.xml" ContentType="application/inkml+xml"/>
  <Override PartName="/ppt/ink/ink564.xml" ContentType="application/inkml+xml"/>
  <Override PartName="/ppt/ink/ink565.xml" ContentType="application/inkml+xml"/>
  <Override PartName="/ppt/ink/ink566.xml" ContentType="application/inkml+xml"/>
  <Override PartName="/ppt/ink/ink567.xml" ContentType="application/inkml+xml"/>
  <Override PartName="/ppt/ink/ink568.xml" ContentType="application/inkml+xml"/>
  <Override PartName="/ppt/ink/ink569.xml" ContentType="application/inkml+xml"/>
  <Override PartName="/ppt/ink/ink570.xml" ContentType="application/inkml+xml"/>
  <Override PartName="/ppt/ink/ink571.xml" ContentType="application/inkml+xml"/>
  <Override PartName="/ppt/ink/ink572.xml" ContentType="application/inkml+xml"/>
  <Override PartName="/ppt/ink/ink573.xml" ContentType="application/inkml+xml"/>
  <Override PartName="/ppt/ink/ink574.xml" ContentType="application/inkml+xml"/>
  <Override PartName="/ppt/ink/ink575.xml" ContentType="application/inkml+xml"/>
  <Override PartName="/ppt/ink/ink576.xml" ContentType="application/inkml+xml"/>
  <Override PartName="/ppt/ink/ink577.xml" ContentType="application/inkml+xml"/>
  <Override PartName="/ppt/ink/ink578.xml" ContentType="application/inkml+xml"/>
  <Override PartName="/ppt/ink/ink579.xml" ContentType="application/inkml+xml"/>
  <Override PartName="/ppt/ink/ink580.xml" ContentType="application/inkml+xml"/>
  <Override PartName="/ppt/ink/ink581.xml" ContentType="application/inkml+xml"/>
  <Override PartName="/ppt/ink/ink582.xml" ContentType="application/inkml+xml"/>
  <Override PartName="/ppt/ink/ink583.xml" ContentType="application/inkml+xml"/>
  <Override PartName="/ppt/ink/ink584.xml" ContentType="application/inkml+xml"/>
  <Override PartName="/ppt/ink/ink585.xml" ContentType="application/inkml+xml"/>
  <Override PartName="/ppt/ink/ink586.xml" ContentType="application/inkml+xml"/>
  <Override PartName="/ppt/ink/ink587.xml" ContentType="application/inkml+xml"/>
  <Override PartName="/ppt/ink/ink588.xml" ContentType="application/inkml+xml"/>
  <Override PartName="/ppt/ink/ink589.xml" ContentType="application/inkml+xml"/>
  <Override PartName="/ppt/ink/ink590.xml" ContentType="application/inkml+xml"/>
  <Override PartName="/ppt/ink/ink591.xml" ContentType="application/inkml+xml"/>
  <Override PartName="/ppt/ink/ink592.xml" ContentType="application/inkml+xml"/>
  <Override PartName="/ppt/ink/ink593.xml" ContentType="application/inkml+xml"/>
  <Override PartName="/ppt/ink/ink594.xml" ContentType="application/inkml+xml"/>
  <Override PartName="/ppt/ink/ink595.xml" ContentType="application/inkml+xml"/>
  <Override PartName="/ppt/ink/ink596.xml" ContentType="application/inkml+xml"/>
  <Override PartName="/ppt/ink/ink597.xml" ContentType="application/inkml+xml"/>
  <Override PartName="/ppt/ink/ink598.xml" ContentType="application/inkml+xml"/>
  <Override PartName="/ppt/ink/ink599.xml" ContentType="application/inkml+xml"/>
  <Override PartName="/ppt/ink/ink600.xml" ContentType="application/inkml+xml"/>
  <Override PartName="/ppt/ink/ink601.xml" ContentType="application/inkml+xml"/>
  <Override PartName="/ppt/ink/ink602.xml" ContentType="application/inkml+xml"/>
  <Override PartName="/ppt/ink/ink603.xml" ContentType="application/inkml+xml"/>
  <Override PartName="/ppt/ink/ink604.xml" ContentType="application/inkml+xml"/>
  <Override PartName="/ppt/ink/ink605.xml" ContentType="application/inkml+xml"/>
  <Override PartName="/ppt/ink/ink606.xml" ContentType="application/inkml+xml"/>
  <Override PartName="/ppt/ink/ink607.xml" ContentType="application/inkml+xml"/>
  <Override PartName="/ppt/ink/ink608.xml" ContentType="application/inkml+xml"/>
  <Override PartName="/ppt/ink/ink609.xml" ContentType="application/inkml+xml"/>
  <Override PartName="/ppt/ink/ink610.xml" ContentType="application/inkml+xml"/>
  <Override PartName="/ppt/ink/ink611.xml" ContentType="application/inkml+xml"/>
  <Override PartName="/ppt/ink/ink612.xml" ContentType="application/inkml+xml"/>
  <Override PartName="/ppt/ink/ink613.xml" ContentType="application/inkml+xml"/>
  <Override PartName="/ppt/ink/ink614.xml" ContentType="application/inkml+xml"/>
  <Override PartName="/ppt/ink/ink615.xml" ContentType="application/inkml+xml"/>
  <Override PartName="/ppt/ink/ink616.xml" ContentType="application/inkml+xml"/>
  <Override PartName="/ppt/ink/ink617.xml" ContentType="application/inkml+xml"/>
  <Override PartName="/ppt/ink/ink618.xml" ContentType="application/inkml+xml"/>
  <Override PartName="/ppt/ink/ink619.xml" ContentType="application/inkml+xml"/>
  <Override PartName="/ppt/ink/ink620.xml" ContentType="application/inkml+xml"/>
  <Override PartName="/ppt/ink/ink621.xml" ContentType="application/inkml+xml"/>
  <Override PartName="/ppt/ink/ink622.xml" ContentType="application/inkml+xml"/>
  <Override PartName="/ppt/ink/ink623.xml" ContentType="application/inkml+xml"/>
  <Override PartName="/ppt/ink/ink624.xml" ContentType="application/inkml+xml"/>
  <Override PartName="/ppt/ink/ink625.xml" ContentType="application/inkml+xml"/>
  <Override PartName="/ppt/ink/ink626.xml" ContentType="application/inkml+xml"/>
  <Override PartName="/ppt/ink/ink627.xml" ContentType="application/inkml+xml"/>
  <Override PartName="/ppt/ink/ink628.xml" ContentType="application/inkml+xml"/>
  <Override PartName="/ppt/ink/ink629.xml" ContentType="application/inkml+xml"/>
  <Override PartName="/ppt/ink/ink630.xml" ContentType="application/inkml+xml"/>
  <Override PartName="/ppt/ink/ink631.xml" ContentType="application/inkml+xml"/>
  <Override PartName="/ppt/ink/ink632.xml" ContentType="application/inkml+xml"/>
  <Override PartName="/ppt/ink/ink633.xml" ContentType="application/inkml+xml"/>
  <Override PartName="/ppt/ink/ink634.xml" ContentType="application/inkml+xml"/>
  <Override PartName="/ppt/ink/ink635.xml" ContentType="application/inkml+xml"/>
  <Override PartName="/ppt/ink/ink636.xml" ContentType="application/inkml+xml"/>
  <Override PartName="/ppt/ink/ink637.xml" ContentType="application/inkml+xml"/>
  <Override PartName="/ppt/ink/ink638.xml" ContentType="application/inkml+xml"/>
  <Override PartName="/ppt/ink/ink639.xml" ContentType="application/inkml+xml"/>
  <Override PartName="/ppt/ink/ink640.xml" ContentType="application/inkml+xml"/>
  <Override PartName="/ppt/ink/ink641.xml" ContentType="application/inkml+xml"/>
  <Override PartName="/ppt/ink/ink642.xml" ContentType="application/inkml+xml"/>
  <Override PartName="/ppt/ink/ink643.xml" ContentType="application/inkml+xml"/>
  <Override PartName="/ppt/ink/ink644.xml" ContentType="application/inkml+xml"/>
  <Override PartName="/ppt/ink/ink645.xml" ContentType="application/inkml+xml"/>
  <Override PartName="/ppt/ink/ink646.xml" ContentType="application/inkml+xml"/>
  <Override PartName="/ppt/ink/ink647.xml" ContentType="application/inkml+xml"/>
  <Override PartName="/ppt/ink/ink648.xml" ContentType="application/inkml+xml"/>
  <Override PartName="/ppt/ink/ink649.xml" ContentType="application/inkml+xml"/>
  <Override PartName="/ppt/ink/ink650.xml" ContentType="application/inkml+xml"/>
  <Override PartName="/ppt/ink/ink651.xml" ContentType="application/inkml+xml"/>
  <Override PartName="/ppt/ink/ink652.xml" ContentType="application/inkml+xml"/>
  <Override PartName="/ppt/ink/ink653.xml" ContentType="application/inkml+xml"/>
  <Override PartName="/ppt/ink/ink654.xml" ContentType="application/inkml+xml"/>
  <Override PartName="/ppt/ink/ink655.xml" ContentType="application/inkml+xml"/>
  <Override PartName="/ppt/ink/ink656.xml" ContentType="application/inkml+xml"/>
  <Override PartName="/ppt/ink/ink657.xml" ContentType="application/inkml+xml"/>
  <Override PartName="/ppt/ink/ink658.xml" ContentType="application/inkml+xml"/>
  <Override PartName="/ppt/ink/ink659.xml" ContentType="application/inkml+xml"/>
  <Override PartName="/ppt/ink/ink660.xml" ContentType="application/inkml+xml"/>
  <Override PartName="/ppt/ink/ink661.xml" ContentType="application/inkml+xml"/>
  <Override PartName="/ppt/ink/ink662.xml" ContentType="application/inkml+xml"/>
  <Override PartName="/ppt/ink/ink663.xml" ContentType="application/inkml+xml"/>
  <Override PartName="/ppt/ink/ink664.xml" ContentType="application/inkml+xml"/>
  <Override PartName="/ppt/ink/ink665.xml" ContentType="application/inkml+xml"/>
  <Override PartName="/ppt/ink/ink666.xml" ContentType="application/inkml+xml"/>
  <Override PartName="/ppt/ink/ink667.xml" ContentType="application/inkml+xml"/>
  <Override PartName="/ppt/ink/ink668.xml" ContentType="application/inkml+xml"/>
  <Override PartName="/ppt/ink/ink669.xml" ContentType="application/inkml+xml"/>
  <Override PartName="/ppt/ink/ink670.xml" ContentType="application/inkml+xml"/>
  <Override PartName="/ppt/ink/ink671.xml" ContentType="application/inkml+xml"/>
  <Override PartName="/ppt/ink/ink672.xml" ContentType="application/inkml+xml"/>
  <Override PartName="/ppt/ink/ink673.xml" ContentType="application/inkml+xml"/>
  <Override PartName="/ppt/ink/ink674.xml" ContentType="application/inkml+xml"/>
  <Override PartName="/ppt/ink/ink675.xml" ContentType="application/inkml+xml"/>
  <Override PartName="/ppt/ink/ink676.xml" ContentType="application/inkml+xml"/>
  <Override PartName="/ppt/ink/ink677.xml" ContentType="application/inkml+xml"/>
  <Override PartName="/ppt/ink/ink678.xml" ContentType="application/inkml+xml"/>
  <Override PartName="/ppt/ink/ink679.xml" ContentType="application/inkml+xml"/>
  <Override PartName="/ppt/ink/ink680.xml" ContentType="application/inkml+xml"/>
  <Override PartName="/ppt/ink/ink681.xml" ContentType="application/inkml+xml"/>
  <Override PartName="/ppt/ink/ink682.xml" ContentType="application/inkml+xml"/>
  <Override PartName="/ppt/ink/ink683.xml" ContentType="application/inkml+xml"/>
  <Override PartName="/ppt/ink/ink684.xml" ContentType="application/inkml+xml"/>
  <Override PartName="/ppt/ink/ink685.xml" ContentType="application/inkml+xml"/>
  <Override PartName="/ppt/ink/ink686.xml" ContentType="application/inkml+xml"/>
  <Override PartName="/ppt/ink/ink687.xml" ContentType="application/inkml+xml"/>
  <Override PartName="/ppt/ink/ink688.xml" ContentType="application/inkml+xml"/>
  <Override PartName="/ppt/ink/ink689.xml" ContentType="application/inkml+xml"/>
  <Override PartName="/ppt/ink/ink690.xml" ContentType="application/inkml+xml"/>
  <Override PartName="/ppt/ink/ink691.xml" ContentType="application/inkml+xml"/>
  <Override PartName="/ppt/ink/ink692.xml" ContentType="application/inkml+xml"/>
  <Override PartName="/ppt/ink/ink693.xml" ContentType="application/inkml+xml"/>
  <Override PartName="/ppt/ink/ink694.xml" ContentType="application/inkml+xml"/>
  <Override PartName="/ppt/ink/ink695.xml" ContentType="application/inkml+xml"/>
  <Override PartName="/ppt/ink/ink696.xml" ContentType="application/inkml+xml"/>
  <Override PartName="/ppt/ink/ink697.xml" ContentType="application/inkml+xml"/>
  <Override PartName="/ppt/ink/ink698.xml" ContentType="application/inkml+xml"/>
  <Override PartName="/ppt/ink/ink699.xml" ContentType="application/inkml+xml"/>
  <Override PartName="/ppt/ink/ink700.xml" ContentType="application/inkml+xml"/>
  <Override PartName="/ppt/ink/ink701.xml" ContentType="application/inkml+xml"/>
  <Override PartName="/ppt/ink/ink702.xml" ContentType="application/inkml+xml"/>
  <Override PartName="/ppt/ink/ink703.xml" ContentType="application/inkml+xml"/>
  <Override PartName="/ppt/ink/ink704.xml" ContentType="application/inkml+xml"/>
  <Override PartName="/ppt/ink/ink705.xml" ContentType="application/inkml+xml"/>
  <Override PartName="/ppt/ink/ink706.xml" ContentType="application/inkml+xml"/>
  <Override PartName="/ppt/ink/ink707.xml" ContentType="application/inkml+xml"/>
  <Override PartName="/ppt/ink/ink708.xml" ContentType="application/inkml+xml"/>
  <Override PartName="/ppt/ink/ink709.xml" ContentType="application/inkml+xml"/>
  <Override PartName="/ppt/ink/ink710.xml" ContentType="application/inkml+xml"/>
  <Override PartName="/ppt/ink/ink711.xml" ContentType="application/inkml+xml"/>
  <Override PartName="/ppt/ink/ink712.xml" ContentType="application/inkml+xml"/>
  <Override PartName="/ppt/ink/ink713.xml" ContentType="application/inkml+xml"/>
  <Override PartName="/ppt/ink/ink714.xml" ContentType="application/inkml+xml"/>
  <Override PartName="/ppt/ink/ink715.xml" ContentType="application/inkml+xml"/>
  <Override PartName="/ppt/ink/ink716.xml" ContentType="application/inkml+xml"/>
  <Override PartName="/ppt/ink/ink717.xml" ContentType="application/inkml+xml"/>
  <Override PartName="/ppt/ink/ink718.xml" ContentType="application/inkml+xml"/>
  <Override PartName="/ppt/ink/ink719.xml" ContentType="application/inkml+xml"/>
  <Override PartName="/ppt/ink/ink720.xml" ContentType="application/inkml+xml"/>
  <Override PartName="/ppt/ink/ink721.xml" ContentType="application/inkml+xml"/>
  <Override PartName="/ppt/ink/ink722.xml" ContentType="application/inkml+xml"/>
  <Override PartName="/ppt/ink/ink723.xml" ContentType="application/inkml+xml"/>
  <Override PartName="/ppt/ink/ink724.xml" ContentType="application/inkml+xml"/>
  <Override PartName="/ppt/ink/ink725.xml" ContentType="application/inkml+xml"/>
  <Override PartName="/ppt/ink/ink726.xml" ContentType="application/inkml+xml"/>
  <Override PartName="/ppt/ink/ink727.xml" ContentType="application/inkml+xml"/>
  <Override PartName="/ppt/ink/ink728.xml" ContentType="application/inkml+xml"/>
  <Override PartName="/ppt/ink/ink729.xml" ContentType="application/inkml+xml"/>
  <Override PartName="/ppt/ink/ink730.xml" ContentType="application/inkml+xml"/>
  <Override PartName="/ppt/ink/ink731.xml" ContentType="application/inkml+xml"/>
  <Override PartName="/ppt/ink/ink732.xml" ContentType="application/inkml+xml"/>
  <Override PartName="/ppt/ink/ink733.xml" ContentType="application/inkml+xml"/>
  <Override PartName="/ppt/ink/ink734.xml" ContentType="application/inkml+xml"/>
  <Override PartName="/ppt/ink/ink735.xml" ContentType="application/inkml+xml"/>
  <Override PartName="/ppt/ink/ink736.xml" ContentType="application/inkml+xml"/>
  <Override PartName="/ppt/ink/ink737.xml" ContentType="application/inkml+xml"/>
  <Override PartName="/ppt/ink/ink738.xml" ContentType="application/inkml+xml"/>
  <Override PartName="/ppt/ink/ink739.xml" ContentType="application/inkml+xml"/>
  <Override PartName="/ppt/ink/ink740.xml" ContentType="application/inkml+xml"/>
  <Override PartName="/ppt/ink/ink741.xml" ContentType="application/inkml+xml"/>
  <Override PartName="/ppt/ink/ink742.xml" ContentType="application/inkml+xml"/>
  <Override PartName="/ppt/ink/ink743.xml" ContentType="application/inkml+xml"/>
  <Override PartName="/ppt/ink/ink744.xml" ContentType="application/inkml+xml"/>
  <Override PartName="/ppt/ink/ink745.xml" ContentType="application/inkml+xml"/>
  <Override PartName="/ppt/ink/ink746.xml" ContentType="application/inkml+xml"/>
  <Override PartName="/ppt/ink/ink747.xml" ContentType="application/inkml+xml"/>
  <Override PartName="/ppt/ink/ink748.xml" ContentType="application/inkml+xml"/>
  <Override PartName="/ppt/ink/ink749.xml" ContentType="application/inkml+xml"/>
  <Override PartName="/ppt/ink/ink750.xml" ContentType="application/inkml+xml"/>
  <Override PartName="/ppt/ink/ink751.xml" ContentType="application/inkml+xml"/>
  <Override PartName="/ppt/ink/ink752.xml" ContentType="application/inkml+xml"/>
  <Override PartName="/ppt/ink/ink753.xml" ContentType="application/inkml+xml"/>
  <Override PartName="/ppt/ink/ink754.xml" ContentType="application/inkml+xml"/>
  <Override PartName="/ppt/ink/ink755.xml" ContentType="application/inkml+xml"/>
  <Override PartName="/ppt/ink/ink756.xml" ContentType="application/inkml+xml"/>
  <Override PartName="/ppt/ink/ink757.xml" ContentType="application/inkml+xml"/>
  <Override PartName="/ppt/ink/ink758.xml" ContentType="application/inkml+xml"/>
  <Override PartName="/ppt/ink/ink759.xml" ContentType="application/inkml+xml"/>
  <Override PartName="/ppt/ink/ink760.xml" ContentType="application/inkml+xml"/>
  <Override PartName="/ppt/ink/ink761.xml" ContentType="application/inkml+xml"/>
  <Override PartName="/ppt/ink/ink762.xml" ContentType="application/inkml+xml"/>
  <Override PartName="/ppt/ink/ink763.xml" ContentType="application/inkml+xml"/>
  <Override PartName="/ppt/ink/ink764.xml" ContentType="application/inkml+xml"/>
  <Override PartName="/ppt/ink/ink765.xml" ContentType="application/inkml+xml"/>
  <Override PartName="/ppt/ink/ink766.xml" ContentType="application/inkml+xml"/>
  <Override PartName="/ppt/ink/ink767.xml" ContentType="application/inkml+xml"/>
  <Override PartName="/ppt/ink/ink768.xml" ContentType="application/inkml+xml"/>
  <Override PartName="/ppt/ink/ink769.xml" ContentType="application/inkml+xml"/>
  <Override PartName="/ppt/ink/ink770.xml" ContentType="application/inkml+xml"/>
  <Override PartName="/ppt/ink/ink771.xml" ContentType="application/inkml+xml"/>
  <Override PartName="/ppt/ink/ink772.xml" ContentType="application/inkml+xml"/>
  <Override PartName="/ppt/ink/ink773.xml" ContentType="application/inkml+xml"/>
  <Override PartName="/ppt/ink/ink774.xml" ContentType="application/inkml+xml"/>
  <Override PartName="/ppt/ink/ink775.xml" ContentType="application/inkml+xml"/>
  <Override PartName="/ppt/ink/ink776.xml" ContentType="application/inkml+xml"/>
  <Override PartName="/ppt/ink/ink777.xml" ContentType="application/inkml+xml"/>
  <Override PartName="/ppt/ink/ink778.xml" ContentType="application/inkml+xml"/>
  <Override PartName="/ppt/ink/ink779.xml" ContentType="application/inkml+xml"/>
  <Override PartName="/ppt/ink/ink780.xml" ContentType="application/inkml+xml"/>
  <Override PartName="/ppt/ink/ink781.xml" ContentType="application/inkml+xml"/>
  <Override PartName="/ppt/ink/ink782.xml" ContentType="application/inkml+xml"/>
  <Override PartName="/ppt/ink/ink783.xml" ContentType="application/inkml+xml"/>
  <Override PartName="/ppt/ink/ink784.xml" ContentType="application/inkml+xml"/>
  <Override PartName="/ppt/ink/ink785.xml" ContentType="application/inkml+xml"/>
  <Override PartName="/ppt/ink/ink786.xml" ContentType="application/inkml+xml"/>
  <Override PartName="/ppt/ink/ink787.xml" ContentType="application/inkml+xml"/>
  <Override PartName="/ppt/ink/ink788.xml" ContentType="application/inkml+xml"/>
  <Override PartName="/ppt/ink/ink789.xml" ContentType="application/inkml+xml"/>
  <Override PartName="/ppt/ink/ink790.xml" ContentType="application/inkml+xml"/>
  <Override PartName="/ppt/ink/ink791.xml" ContentType="application/inkml+xml"/>
  <Override PartName="/ppt/ink/ink792.xml" ContentType="application/inkml+xml"/>
  <Override PartName="/ppt/ink/ink793.xml" ContentType="application/inkml+xml"/>
  <Override PartName="/ppt/ink/ink794.xml" ContentType="application/inkml+xml"/>
  <Override PartName="/ppt/ink/ink795.xml" ContentType="application/inkml+xml"/>
  <Override PartName="/ppt/ink/ink796.xml" ContentType="application/inkml+xml"/>
  <Override PartName="/ppt/ink/ink797.xml" ContentType="application/inkml+xml"/>
  <Override PartName="/ppt/ink/ink798.xml" ContentType="application/inkml+xml"/>
  <Override PartName="/ppt/ink/ink799.xml" ContentType="application/inkml+xml"/>
  <Override PartName="/ppt/ink/ink800.xml" ContentType="application/inkml+xml"/>
  <Override PartName="/ppt/ink/ink801.xml" ContentType="application/inkml+xml"/>
  <Override PartName="/ppt/ink/ink802.xml" ContentType="application/inkml+xml"/>
  <Override PartName="/ppt/ink/ink803.xml" ContentType="application/inkml+xml"/>
  <Override PartName="/ppt/ink/ink804.xml" ContentType="application/inkml+xml"/>
  <Override PartName="/ppt/ink/ink805.xml" ContentType="application/inkml+xml"/>
  <Override PartName="/ppt/ink/ink806.xml" ContentType="application/inkml+xml"/>
  <Override PartName="/ppt/ink/ink807.xml" ContentType="application/inkml+xml"/>
  <Override PartName="/ppt/ink/ink808.xml" ContentType="application/inkml+xml"/>
  <Override PartName="/ppt/ink/ink809.xml" ContentType="application/inkml+xml"/>
  <Override PartName="/ppt/ink/ink810.xml" ContentType="application/inkml+xml"/>
  <Override PartName="/ppt/ink/ink811.xml" ContentType="application/inkml+xml"/>
  <Override PartName="/ppt/ink/ink812.xml" ContentType="application/inkml+xml"/>
  <Override PartName="/ppt/ink/ink813.xml" ContentType="application/inkml+xml"/>
  <Override PartName="/ppt/ink/ink814.xml" ContentType="application/inkml+xml"/>
  <Override PartName="/ppt/ink/ink815.xml" ContentType="application/inkml+xml"/>
  <Override PartName="/ppt/ink/ink816.xml" ContentType="application/inkml+xml"/>
  <Override PartName="/ppt/ink/ink817.xml" ContentType="application/inkml+xml"/>
  <Override PartName="/ppt/ink/ink818.xml" ContentType="application/inkml+xml"/>
  <Override PartName="/ppt/ink/ink819.xml" ContentType="application/inkml+xml"/>
  <Override PartName="/ppt/ink/ink820.xml" ContentType="application/inkml+xml"/>
  <Override PartName="/ppt/ink/ink821.xml" ContentType="application/inkml+xml"/>
  <Override PartName="/ppt/ink/ink822.xml" ContentType="application/inkml+xml"/>
  <Override PartName="/ppt/ink/ink823.xml" ContentType="application/inkml+xml"/>
  <Override PartName="/ppt/ink/ink824.xml" ContentType="application/inkml+xml"/>
  <Override PartName="/ppt/ink/ink825.xml" ContentType="application/inkml+xml"/>
  <Override PartName="/ppt/ink/ink826.xml" ContentType="application/inkml+xml"/>
  <Override PartName="/ppt/ink/ink827.xml" ContentType="application/inkml+xml"/>
  <Override PartName="/ppt/ink/ink828.xml" ContentType="application/inkml+xml"/>
  <Override PartName="/ppt/ink/ink829.xml" ContentType="application/inkml+xml"/>
  <Override PartName="/ppt/ink/ink830.xml" ContentType="application/inkml+xml"/>
  <Override PartName="/ppt/ink/ink831.xml" ContentType="application/inkml+xml"/>
  <Override PartName="/ppt/ink/ink832.xml" ContentType="application/inkml+xml"/>
  <Override PartName="/ppt/ink/ink833.xml" ContentType="application/inkml+xml"/>
  <Override PartName="/ppt/ink/ink834.xml" ContentType="application/inkml+xml"/>
  <Override PartName="/ppt/ink/ink835.xml" ContentType="application/inkml+xml"/>
  <Override PartName="/ppt/ink/ink836.xml" ContentType="application/inkml+xml"/>
  <Override PartName="/ppt/ink/ink837.xml" ContentType="application/inkml+xml"/>
  <Override PartName="/ppt/ink/ink838.xml" ContentType="application/inkml+xml"/>
  <Override PartName="/ppt/ink/ink839.xml" ContentType="application/inkml+xml"/>
  <Override PartName="/ppt/ink/ink840.xml" ContentType="application/inkml+xml"/>
  <Override PartName="/ppt/ink/ink841.xml" ContentType="application/inkml+xml"/>
  <Override PartName="/ppt/ink/ink842.xml" ContentType="application/inkml+xml"/>
  <Override PartName="/ppt/ink/ink843.xml" ContentType="application/inkml+xml"/>
  <Override PartName="/ppt/ink/ink844.xml" ContentType="application/inkml+xml"/>
  <Override PartName="/ppt/ink/ink845.xml" ContentType="application/inkml+xml"/>
  <Override PartName="/ppt/ink/ink846.xml" ContentType="application/inkml+xml"/>
  <Override PartName="/ppt/ink/ink847.xml" ContentType="application/inkml+xml"/>
  <Override PartName="/ppt/ink/ink848.xml" ContentType="application/inkml+xml"/>
  <Override PartName="/ppt/ink/ink849.xml" ContentType="application/inkml+xml"/>
  <Override PartName="/ppt/ink/ink850.xml" ContentType="application/inkml+xml"/>
  <Override PartName="/ppt/ink/ink851.xml" ContentType="application/inkml+xml"/>
  <Override PartName="/ppt/ink/ink852.xml" ContentType="application/inkml+xml"/>
  <Override PartName="/ppt/ink/ink853.xml" ContentType="application/inkml+xml"/>
  <Override PartName="/ppt/ink/ink854.xml" ContentType="application/inkml+xml"/>
  <Override PartName="/ppt/ink/ink855.xml" ContentType="application/inkml+xml"/>
  <Override PartName="/ppt/ink/ink856.xml" ContentType="application/inkml+xml"/>
  <Override PartName="/ppt/ink/ink857.xml" ContentType="application/inkml+xml"/>
  <Override PartName="/ppt/ink/ink858.xml" ContentType="application/inkml+xml"/>
  <Override PartName="/ppt/ink/ink859.xml" ContentType="application/inkml+xml"/>
  <Override PartName="/ppt/ink/ink860.xml" ContentType="application/inkml+xml"/>
  <Override PartName="/ppt/ink/ink861.xml" ContentType="application/inkml+xml"/>
  <Override PartName="/ppt/ink/ink862.xml" ContentType="application/inkml+xml"/>
  <Override PartName="/ppt/ink/ink863.xml" ContentType="application/inkml+xml"/>
  <Override PartName="/ppt/ink/ink864.xml" ContentType="application/inkml+xml"/>
  <Override PartName="/ppt/ink/ink865.xml" ContentType="application/inkml+xml"/>
  <Override PartName="/ppt/ink/ink866.xml" ContentType="application/inkml+xml"/>
  <Override PartName="/ppt/ink/ink867.xml" ContentType="application/inkml+xml"/>
  <Override PartName="/ppt/ink/ink868.xml" ContentType="application/inkml+xml"/>
  <Override PartName="/ppt/ink/ink869.xml" ContentType="application/inkml+xml"/>
  <Override PartName="/ppt/ink/ink870.xml" ContentType="application/inkml+xml"/>
  <Override PartName="/ppt/ink/ink871.xml" ContentType="application/inkml+xml"/>
  <Override PartName="/ppt/ink/ink872.xml" ContentType="application/inkml+xml"/>
  <Override PartName="/ppt/ink/ink873.xml" ContentType="application/inkml+xml"/>
  <Override PartName="/ppt/ink/ink874.xml" ContentType="application/inkml+xml"/>
  <Override PartName="/ppt/ink/ink875.xml" ContentType="application/inkml+xml"/>
  <Override PartName="/ppt/ink/ink876.xml" ContentType="application/inkml+xml"/>
  <Override PartName="/ppt/ink/ink877.xml" ContentType="application/inkml+xml"/>
  <Override PartName="/ppt/ink/ink878.xml" ContentType="application/inkml+xml"/>
  <Override PartName="/ppt/ink/ink879.xml" ContentType="application/inkml+xml"/>
  <Override PartName="/ppt/ink/ink880.xml" ContentType="application/inkml+xml"/>
  <Override PartName="/ppt/ink/ink881.xml" ContentType="application/inkml+xml"/>
  <Override PartName="/ppt/ink/ink882.xml" ContentType="application/inkml+xml"/>
  <Override PartName="/ppt/ink/ink883.xml" ContentType="application/inkml+xml"/>
  <Override PartName="/ppt/ink/ink884.xml" ContentType="application/inkml+xml"/>
  <Override PartName="/ppt/ink/ink885.xml" ContentType="application/inkml+xml"/>
  <Override PartName="/ppt/ink/ink886.xml" ContentType="application/inkml+xml"/>
  <Override PartName="/ppt/ink/ink887.xml" ContentType="application/inkml+xml"/>
  <Override PartName="/ppt/ink/ink888.xml" ContentType="application/inkml+xml"/>
  <Override PartName="/ppt/ink/ink889.xml" ContentType="application/inkml+xml"/>
  <Override PartName="/ppt/ink/ink890.xml" ContentType="application/inkml+xml"/>
  <Override PartName="/ppt/ink/ink891.xml" ContentType="application/inkml+xml"/>
  <Override PartName="/ppt/ink/ink892.xml" ContentType="application/inkml+xml"/>
  <Override PartName="/ppt/ink/ink893.xml" ContentType="application/inkml+xml"/>
  <Override PartName="/ppt/ink/ink894.xml" ContentType="application/inkml+xml"/>
  <Override PartName="/ppt/ink/ink895.xml" ContentType="application/inkml+xml"/>
  <Override PartName="/ppt/ink/ink896.xml" ContentType="application/inkml+xml"/>
  <Override PartName="/ppt/ink/ink897.xml" ContentType="application/inkml+xml"/>
  <Override PartName="/ppt/ink/ink898.xml" ContentType="application/inkml+xml"/>
  <Override PartName="/ppt/ink/ink899.xml" ContentType="application/inkml+xml"/>
  <Override PartName="/ppt/ink/ink900.xml" ContentType="application/inkml+xml"/>
  <Override PartName="/ppt/ink/ink901.xml" ContentType="application/inkml+xml"/>
  <Override PartName="/ppt/ink/ink902.xml" ContentType="application/inkml+xml"/>
  <Override PartName="/ppt/ink/ink903.xml" ContentType="application/inkml+xml"/>
  <Override PartName="/ppt/ink/ink904.xml" ContentType="application/inkml+xml"/>
  <Override PartName="/ppt/ink/ink905.xml" ContentType="application/inkml+xml"/>
  <Override PartName="/ppt/ink/ink906.xml" ContentType="application/inkml+xml"/>
  <Override PartName="/ppt/ink/ink907.xml" ContentType="application/inkml+xml"/>
  <Override PartName="/ppt/ink/ink908.xml" ContentType="application/inkml+xml"/>
  <Override PartName="/ppt/ink/ink909.xml" ContentType="application/inkml+xml"/>
  <Override PartName="/ppt/ink/ink910.xml" ContentType="application/inkml+xml"/>
  <Override PartName="/ppt/ink/ink911.xml" ContentType="application/inkml+xml"/>
  <Override PartName="/ppt/ink/ink912.xml" ContentType="application/inkml+xml"/>
  <Override PartName="/ppt/ink/ink913.xml" ContentType="application/inkml+xml"/>
  <Override PartName="/ppt/ink/ink914.xml" ContentType="application/inkml+xml"/>
  <Override PartName="/ppt/ink/ink915.xml" ContentType="application/inkml+xml"/>
  <Override PartName="/ppt/ink/ink916.xml" ContentType="application/inkml+xml"/>
  <Override PartName="/ppt/ink/ink917.xml" ContentType="application/inkml+xml"/>
  <Override PartName="/ppt/ink/ink918.xml" ContentType="application/inkml+xml"/>
  <Override PartName="/ppt/ink/ink919.xml" ContentType="application/inkml+xml"/>
  <Override PartName="/ppt/ink/ink920.xml" ContentType="application/inkml+xml"/>
  <Override PartName="/ppt/ink/ink921.xml" ContentType="application/inkml+xml"/>
  <Override PartName="/ppt/ink/ink922.xml" ContentType="application/inkml+xml"/>
  <Override PartName="/ppt/ink/ink923.xml" ContentType="application/inkml+xml"/>
  <Override PartName="/ppt/ink/ink924.xml" ContentType="application/inkml+xml"/>
  <Override PartName="/ppt/ink/ink925.xml" ContentType="application/inkml+xml"/>
  <Override PartName="/ppt/ink/ink926.xml" ContentType="application/inkml+xml"/>
  <Override PartName="/ppt/ink/ink927.xml" ContentType="application/inkml+xml"/>
  <Override PartName="/ppt/ink/ink928.xml" ContentType="application/inkml+xml"/>
  <Override PartName="/ppt/ink/ink929.xml" ContentType="application/inkml+xml"/>
  <Override PartName="/ppt/ink/ink930.xml" ContentType="application/inkml+xml"/>
  <Override PartName="/ppt/ink/ink931.xml" ContentType="application/inkml+xml"/>
  <Override PartName="/ppt/ink/ink932.xml" ContentType="application/inkml+xml"/>
  <Override PartName="/ppt/ink/ink933.xml" ContentType="application/inkml+xml"/>
  <Override PartName="/ppt/ink/ink934.xml" ContentType="application/inkml+xml"/>
  <Override PartName="/ppt/ink/ink935.xml" ContentType="application/inkml+xml"/>
  <Override PartName="/ppt/ink/ink936.xml" ContentType="application/inkml+xml"/>
  <Override PartName="/ppt/ink/ink937.xml" ContentType="application/inkml+xml"/>
  <Override PartName="/ppt/ink/ink938.xml" ContentType="application/inkml+xml"/>
  <Override PartName="/ppt/ink/ink939.xml" ContentType="application/inkml+xml"/>
  <Override PartName="/ppt/ink/ink940.xml" ContentType="application/inkml+xml"/>
  <Override PartName="/ppt/ink/ink941.xml" ContentType="application/inkml+xml"/>
  <Override PartName="/ppt/ink/ink942.xml" ContentType="application/inkml+xml"/>
  <Override PartName="/ppt/ink/ink943.xml" ContentType="application/inkml+xml"/>
  <Override PartName="/ppt/ink/ink944.xml" ContentType="application/inkml+xml"/>
  <Override PartName="/ppt/ink/ink945.xml" ContentType="application/inkml+xml"/>
  <Override PartName="/ppt/ink/ink946.xml" ContentType="application/inkml+xml"/>
  <Override PartName="/ppt/ink/ink947.xml" ContentType="application/inkml+xml"/>
  <Override PartName="/ppt/ink/ink948.xml" ContentType="application/inkml+xml"/>
  <Override PartName="/ppt/ink/ink949.xml" ContentType="application/inkml+xml"/>
  <Override PartName="/ppt/ink/ink950.xml" ContentType="application/inkml+xml"/>
  <Override PartName="/ppt/ink/ink951.xml" ContentType="application/inkml+xml"/>
  <Override PartName="/ppt/ink/ink952.xml" ContentType="application/inkml+xml"/>
  <Override PartName="/ppt/ink/ink953.xml" ContentType="application/inkml+xml"/>
  <Override PartName="/ppt/ink/ink954.xml" ContentType="application/inkml+xml"/>
  <Override PartName="/ppt/ink/ink955.xml" ContentType="application/inkml+xml"/>
  <Override PartName="/ppt/ink/ink956.xml" ContentType="application/inkml+xml"/>
  <Override PartName="/ppt/ink/ink957.xml" ContentType="application/inkml+xml"/>
  <Override PartName="/ppt/ink/ink958.xml" ContentType="application/inkml+xml"/>
  <Override PartName="/ppt/ink/ink959.xml" ContentType="application/inkml+xml"/>
  <Override PartName="/ppt/ink/ink960.xml" ContentType="application/inkml+xml"/>
  <Override PartName="/ppt/ink/ink961.xml" ContentType="application/inkml+xml"/>
  <Override PartName="/ppt/ink/ink962.xml" ContentType="application/inkml+xml"/>
  <Override PartName="/ppt/ink/ink963.xml" ContentType="application/inkml+xml"/>
  <Override PartName="/ppt/ink/ink964.xml" ContentType="application/inkml+xml"/>
  <Override PartName="/ppt/ink/ink965.xml" ContentType="application/inkml+xml"/>
  <Override PartName="/ppt/ink/ink966.xml" ContentType="application/inkml+xml"/>
  <Override PartName="/ppt/ink/ink967.xml" ContentType="application/inkml+xml"/>
  <Override PartName="/ppt/ink/ink968.xml" ContentType="application/inkml+xml"/>
  <Override PartName="/ppt/ink/ink969.xml" ContentType="application/inkml+xml"/>
  <Override PartName="/ppt/ink/ink970.xml" ContentType="application/inkml+xml"/>
  <Override PartName="/ppt/ink/ink971.xml" ContentType="application/inkml+xml"/>
  <Override PartName="/ppt/ink/ink972.xml" ContentType="application/inkml+xml"/>
  <Override PartName="/ppt/ink/ink973.xml" ContentType="application/inkml+xml"/>
  <Override PartName="/ppt/ink/ink974.xml" ContentType="application/inkml+xml"/>
  <Override PartName="/ppt/ink/ink975.xml" ContentType="application/inkml+xml"/>
  <Override PartName="/ppt/ink/ink976.xml" ContentType="application/inkml+xml"/>
  <Override PartName="/ppt/ink/ink977.xml" ContentType="application/inkml+xml"/>
  <Override PartName="/ppt/ink/ink978.xml" ContentType="application/inkml+xml"/>
  <Override PartName="/ppt/ink/ink979.xml" ContentType="application/inkml+xml"/>
  <Override PartName="/ppt/ink/ink980.xml" ContentType="application/inkml+xml"/>
  <Override PartName="/ppt/ink/ink981.xml" ContentType="application/inkml+xml"/>
  <Override PartName="/ppt/ink/ink982.xml" ContentType="application/inkml+xml"/>
  <Override PartName="/ppt/ink/ink983.xml" ContentType="application/inkml+xml"/>
  <Override PartName="/ppt/ink/ink984.xml" ContentType="application/inkml+xml"/>
  <Override PartName="/ppt/ink/ink985.xml" ContentType="application/inkml+xml"/>
  <Override PartName="/ppt/ink/ink986.xml" ContentType="application/inkml+xml"/>
  <Override PartName="/ppt/ink/ink987.xml" ContentType="application/inkml+xml"/>
  <Override PartName="/ppt/ink/ink988.xml" ContentType="application/inkml+xml"/>
  <Override PartName="/ppt/ink/ink989.xml" ContentType="application/inkml+xml"/>
  <Override PartName="/ppt/ink/ink990.xml" ContentType="application/inkml+xml"/>
  <Override PartName="/ppt/ink/ink991.xml" ContentType="application/inkml+xml"/>
  <Override PartName="/ppt/ink/ink992.xml" ContentType="application/inkml+xml"/>
  <Override PartName="/ppt/ink/ink993.xml" ContentType="application/inkml+xml"/>
  <Override PartName="/ppt/ink/ink994.xml" ContentType="application/inkml+xml"/>
  <Override PartName="/ppt/ink/ink995.xml" ContentType="application/inkml+xml"/>
  <Override PartName="/ppt/ink/ink996.xml" ContentType="application/inkml+xml"/>
  <Override PartName="/ppt/ink/ink997.xml" ContentType="application/inkml+xml"/>
  <Override PartName="/ppt/ink/ink998.xml" ContentType="application/inkml+xml"/>
  <Override PartName="/ppt/ink/ink999.xml" ContentType="application/inkml+xml"/>
  <Override PartName="/ppt/ink/ink1000.xml" ContentType="application/inkml+xml"/>
  <Override PartName="/ppt/ink/ink1001.xml" ContentType="application/inkml+xml"/>
  <Override PartName="/ppt/ink/ink1002.xml" ContentType="application/inkml+xml"/>
  <Override PartName="/ppt/ink/ink1003.xml" ContentType="application/inkml+xml"/>
  <Override PartName="/ppt/ink/ink1004.xml" ContentType="application/inkml+xml"/>
  <Override PartName="/ppt/ink/ink1005.xml" ContentType="application/inkml+xml"/>
  <Override PartName="/ppt/ink/ink1006.xml" ContentType="application/inkml+xml"/>
  <Override PartName="/ppt/ink/ink1007.xml" ContentType="application/inkml+xml"/>
  <Override PartName="/ppt/ink/ink1008.xml" ContentType="application/inkml+xml"/>
  <Override PartName="/ppt/ink/ink1009.xml" ContentType="application/inkml+xml"/>
  <Override PartName="/ppt/ink/ink1010.xml" ContentType="application/inkml+xml"/>
  <Override PartName="/ppt/ink/ink1011.xml" ContentType="application/inkml+xml"/>
  <Override PartName="/ppt/ink/ink1012.xml" ContentType="application/inkml+xml"/>
  <Override PartName="/ppt/ink/ink1013.xml" ContentType="application/inkml+xml"/>
  <Override PartName="/ppt/ink/ink1014.xml" ContentType="application/inkml+xml"/>
  <Override PartName="/ppt/ink/ink1015.xml" ContentType="application/inkml+xml"/>
  <Override PartName="/ppt/ink/ink1016.xml" ContentType="application/inkml+xml"/>
  <Override PartName="/ppt/ink/ink1017.xml" ContentType="application/inkml+xml"/>
  <Override PartName="/ppt/ink/ink1018.xml" ContentType="application/inkml+xml"/>
  <Override PartName="/ppt/ink/ink1019.xml" ContentType="application/inkml+xml"/>
  <Override PartName="/ppt/ink/ink1020.xml" ContentType="application/inkml+xml"/>
  <Override PartName="/ppt/ink/ink1021.xml" ContentType="application/inkml+xml"/>
  <Override PartName="/ppt/ink/ink1022.xml" ContentType="application/inkml+xml"/>
  <Override PartName="/ppt/ink/ink1023.xml" ContentType="application/inkml+xml"/>
  <Override PartName="/ppt/ink/ink1024.xml" ContentType="application/inkml+xml"/>
  <Override PartName="/ppt/ink/ink1025.xml" ContentType="application/inkml+xml"/>
  <Override PartName="/ppt/ink/ink1026.xml" ContentType="application/inkml+xml"/>
  <Override PartName="/ppt/ink/ink1027.xml" ContentType="application/inkml+xml"/>
  <Override PartName="/ppt/ink/ink1028.xml" ContentType="application/inkml+xml"/>
  <Override PartName="/ppt/ink/ink1029.xml" ContentType="application/inkml+xml"/>
  <Override PartName="/ppt/ink/ink1030.xml" ContentType="application/inkml+xml"/>
  <Override PartName="/ppt/ink/ink1031.xml" ContentType="application/inkml+xml"/>
  <Override PartName="/ppt/ink/ink1032.xml" ContentType="application/inkml+xml"/>
  <Override PartName="/ppt/ink/ink1033.xml" ContentType="application/inkml+xml"/>
  <Override PartName="/ppt/ink/ink1034.xml" ContentType="application/inkml+xml"/>
  <Override PartName="/ppt/ink/ink1035.xml" ContentType="application/inkml+xml"/>
  <Override PartName="/ppt/ink/ink1036.xml" ContentType="application/inkml+xml"/>
  <Override PartName="/ppt/ink/ink1037.xml" ContentType="application/inkml+xml"/>
  <Override PartName="/ppt/ink/ink1038.xml" ContentType="application/inkml+xml"/>
  <Override PartName="/ppt/ink/ink1039.xml" ContentType="application/inkml+xml"/>
  <Override PartName="/ppt/ink/ink1040.xml" ContentType="application/inkml+xml"/>
  <Override PartName="/ppt/ink/ink1041.xml" ContentType="application/inkml+xml"/>
  <Override PartName="/ppt/ink/ink1042.xml" ContentType="application/inkml+xml"/>
  <Override PartName="/ppt/ink/ink1043.xml" ContentType="application/inkml+xml"/>
  <Override PartName="/ppt/ink/ink1044.xml" ContentType="application/inkml+xml"/>
  <Override PartName="/ppt/ink/ink1045.xml" ContentType="application/inkml+xml"/>
  <Override PartName="/ppt/ink/ink1046.xml" ContentType="application/inkml+xml"/>
  <Override PartName="/ppt/ink/ink1047.xml" ContentType="application/inkml+xml"/>
  <Override PartName="/ppt/ink/ink1048.xml" ContentType="application/inkml+xml"/>
  <Override PartName="/ppt/ink/ink1049.xml" ContentType="application/inkml+xml"/>
  <Override PartName="/ppt/ink/ink1050.xml" ContentType="application/inkml+xml"/>
  <Override PartName="/ppt/ink/ink1051.xml" ContentType="application/inkml+xml"/>
  <Override PartName="/ppt/ink/ink1052.xml" ContentType="application/inkml+xml"/>
  <Override PartName="/ppt/ink/ink1053.xml" ContentType="application/inkml+xml"/>
  <Override PartName="/ppt/ink/ink1054.xml" ContentType="application/inkml+xml"/>
  <Override PartName="/ppt/ink/ink1055.xml" ContentType="application/inkml+xml"/>
  <Override PartName="/ppt/ink/ink1056.xml" ContentType="application/inkml+xml"/>
  <Override PartName="/ppt/ink/ink1057.xml" ContentType="application/inkml+xml"/>
  <Override PartName="/ppt/ink/ink1058.xml" ContentType="application/inkml+xml"/>
  <Override PartName="/ppt/ink/ink1059.xml" ContentType="application/inkml+xml"/>
  <Override PartName="/ppt/ink/ink1060.xml" ContentType="application/inkml+xml"/>
  <Override PartName="/ppt/ink/ink1061.xml" ContentType="application/inkml+xml"/>
  <Override PartName="/ppt/ink/ink1062.xml" ContentType="application/inkml+xml"/>
  <Override PartName="/ppt/ink/ink1063.xml" ContentType="application/inkml+xml"/>
  <Override PartName="/ppt/ink/ink1064.xml" ContentType="application/inkml+xml"/>
  <Override PartName="/ppt/ink/ink1065.xml" ContentType="application/inkml+xml"/>
  <Override PartName="/ppt/ink/ink1066.xml" ContentType="application/inkml+xml"/>
  <Override PartName="/ppt/ink/ink1067.xml" ContentType="application/inkml+xml"/>
  <Override PartName="/ppt/ink/ink1068.xml" ContentType="application/inkml+xml"/>
  <Override PartName="/ppt/ink/ink1069.xml" ContentType="application/inkml+xml"/>
  <Override PartName="/ppt/ink/ink1070.xml" ContentType="application/inkml+xml"/>
  <Override PartName="/ppt/ink/ink1071.xml" ContentType="application/inkml+xml"/>
  <Override PartName="/ppt/ink/ink1072.xml" ContentType="application/inkml+xml"/>
  <Override PartName="/ppt/ink/ink1073.xml" ContentType="application/inkml+xml"/>
  <Override PartName="/ppt/ink/ink1074.xml" ContentType="application/inkml+xml"/>
  <Override PartName="/ppt/ink/ink1075.xml" ContentType="application/inkml+xml"/>
  <Override PartName="/ppt/ink/ink1076.xml" ContentType="application/inkml+xml"/>
  <Override PartName="/ppt/ink/ink1077.xml" ContentType="application/inkml+xml"/>
  <Override PartName="/ppt/ink/ink1078.xml" ContentType="application/inkml+xml"/>
  <Override PartName="/ppt/ink/ink1079.xml" ContentType="application/inkml+xml"/>
  <Override PartName="/ppt/ink/ink1080.xml" ContentType="application/inkml+xml"/>
  <Override PartName="/ppt/ink/ink1081.xml" ContentType="application/inkml+xml"/>
  <Override PartName="/ppt/ink/ink1082.xml" ContentType="application/inkml+xml"/>
  <Override PartName="/ppt/ink/ink1083.xml" ContentType="application/inkml+xml"/>
  <Override PartName="/ppt/ink/ink1084.xml" ContentType="application/inkml+xml"/>
  <Override PartName="/ppt/ink/ink1085.xml" ContentType="application/inkml+xml"/>
  <Override PartName="/ppt/ink/ink1086.xml" ContentType="application/inkml+xml"/>
  <Override PartName="/ppt/ink/ink1087.xml" ContentType="application/inkml+xml"/>
  <Override PartName="/ppt/ink/ink1088.xml" ContentType="application/inkml+xml"/>
  <Override PartName="/ppt/ink/ink1089.xml" ContentType="application/inkml+xml"/>
  <Override PartName="/ppt/ink/ink1090.xml" ContentType="application/inkml+xml"/>
  <Override PartName="/ppt/ink/ink1091.xml" ContentType="application/inkml+xml"/>
  <Override PartName="/ppt/ink/ink1092.xml" ContentType="application/inkml+xml"/>
  <Override PartName="/ppt/ink/ink1093.xml" ContentType="application/inkml+xml"/>
  <Override PartName="/ppt/ink/ink1094.xml" ContentType="application/inkml+xml"/>
  <Override PartName="/ppt/ink/ink1095.xml" ContentType="application/inkml+xml"/>
  <Override PartName="/ppt/ink/ink1096.xml" ContentType="application/inkml+xml"/>
  <Override PartName="/ppt/ink/ink1097.xml" ContentType="application/inkml+xml"/>
  <Override PartName="/ppt/ink/ink1098.xml" ContentType="application/inkml+xml"/>
  <Override PartName="/ppt/ink/ink1099.xml" ContentType="application/inkml+xml"/>
  <Override PartName="/ppt/ink/ink1100.xml" ContentType="application/inkml+xml"/>
  <Override PartName="/ppt/ink/ink1101.xml" ContentType="application/inkml+xml"/>
  <Override PartName="/ppt/ink/ink1102.xml" ContentType="application/inkml+xml"/>
  <Override PartName="/ppt/ink/ink1103.xml" ContentType="application/inkml+xml"/>
  <Override PartName="/ppt/ink/ink1104.xml" ContentType="application/inkml+xml"/>
  <Override PartName="/ppt/ink/ink1105.xml" ContentType="application/inkml+xml"/>
  <Override PartName="/ppt/ink/ink1106.xml" ContentType="application/inkml+xml"/>
  <Override PartName="/ppt/ink/ink1107.xml" ContentType="application/inkml+xml"/>
  <Override PartName="/ppt/ink/ink1108.xml" ContentType="application/inkml+xml"/>
  <Override PartName="/ppt/ink/ink1109.xml" ContentType="application/inkml+xml"/>
  <Override PartName="/ppt/ink/ink1110.xml" ContentType="application/inkml+xml"/>
  <Override PartName="/ppt/ink/ink1111.xml" ContentType="application/inkml+xml"/>
  <Override PartName="/ppt/ink/ink1112.xml" ContentType="application/inkml+xml"/>
  <Override PartName="/ppt/ink/ink1113.xml" ContentType="application/inkml+xml"/>
  <Override PartName="/ppt/ink/ink1114.xml" ContentType="application/inkml+xml"/>
  <Override PartName="/ppt/ink/ink1115.xml" ContentType="application/inkml+xml"/>
  <Override PartName="/ppt/ink/ink1116.xml" ContentType="application/inkml+xml"/>
  <Override PartName="/ppt/ink/ink1117.xml" ContentType="application/inkml+xml"/>
  <Override PartName="/ppt/ink/ink1118.xml" ContentType="application/inkml+xml"/>
  <Override PartName="/ppt/ink/ink1119.xml" ContentType="application/inkml+xml"/>
  <Override PartName="/ppt/ink/ink1120.xml" ContentType="application/inkml+xml"/>
  <Override PartName="/ppt/ink/ink1121.xml" ContentType="application/inkml+xml"/>
  <Override PartName="/ppt/ink/ink1122.xml" ContentType="application/inkml+xml"/>
  <Override PartName="/ppt/ink/ink1123.xml" ContentType="application/inkml+xml"/>
  <Override PartName="/ppt/ink/ink1124.xml" ContentType="application/inkml+xml"/>
  <Override PartName="/ppt/ink/ink1125.xml" ContentType="application/inkml+xml"/>
  <Override PartName="/ppt/ink/ink1126.xml" ContentType="application/inkml+xml"/>
  <Override PartName="/ppt/ink/ink1127.xml" ContentType="application/inkml+xml"/>
  <Override PartName="/ppt/ink/ink1128.xml" ContentType="application/inkml+xml"/>
  <Override PartName="/ppt/ink/ink1129.xml" ContentType="application/inkml+xml"/>
  <Override PartName="/ppt/ink/ink1130.xml" ContentType="application/inkml+xml"/>
  <Override PartName="/ppt/ink/ink1131.xml" ContentType="application/inkml+xml"/>
  <Override PartName="/ppt/ink/ink1132.xml" ContentType="application/inkml+xml"/>
  <Override PartName="/ppt/ink/ink1133.xml" ContentType="application/inkml+xml"/>
  <Override PartName="/ppt/ink/ink1134.xml" ContentType="application/inkml+xml"/>
  <Override PartName="/ppt/ink/ink1135.xml" ContentType="application/inkml+xml"/>
  <Override PartName="/ppt/ink/ink1136.xml" ContentType="application/inkml+xml"/>
  <Override PartName="/ppt/ink/ink1137.xml" ContentType="application/inkml+xml"/>
  <Override PartName="/ppt/ink/ink1138.xml" ContentType="application/inkml+xml"/>
  <Override PartName="/ppt/ink/ink1139.xml" ContentType="application/inkml+xml"/>
  <Override PartName="/ppt/ink/ink1140.xml" ContentType="application/inkml+xml"/>
  <Override PartName="/ppt/ink/ink1141.xml" ContentType="application/inkml+xml"/>
  <Override PartName="/ppt/ink/ink1142.xml" ContentType="application/inkml+xml"/>
  <Override PartName="/ppt/ink/ink1143.xml" ContentType="application/inkml+xml"/>
  <Override PartName="/ppt/ink/ink1144.xml" ContentType="application/inkml+xml"/>
  <Override PartName="/ppt/ink/ink1145.xml" ContentType="application/inkml+xml"/>
  <Override PartName="/ppt/ink/ink1146.xml" ContentType="application/inkml+xml"/>
  <Override PartName="/ppt/ink/ink1147.xml" ContentType="application/inkml+xml"/>
  <Override PartName="/ppt/ink/ink1148.xml" ContentType="application/inkml+xml"/>
  <Override PartName="/ppt/ink/ink1149.xml" ContentType="application/inkml+xml"/>
  <Override PartName="/ppt/ink/ink1150.xml" ContentType="application/inkml+xml"/>
  <Override PartName="/ppt/ink/ink1151.xml" ContentType="application/inkml+xml"/>
  <Override PartName="/ppt/ink/ink1152.xml" ContentType="application/inkml+xml"/>
  <Override PartName="/ppt/ink/ink1153.xml" ContentType="application/inkml+xml"/>
  <Override PartName="/ppt/ink/ink1154.xml" ContentType="application/inkml+xml"/>
  <Override PartName="/ppt/ink/ink1155.xml" ContentType="application/inkml+xml"/>
  <Override PartName="/ppt/ink/ink1156.xml" ContentType="application/inkml+xml"/>
  <Override PartName="/ppt/ink/ink1157.xml" ContentType="application/inkml+xml"/>
  <Override PartName="/ppt/ink/ink1158.xml" ContentType="application/inkml+xml"/>
  <Override PartName="/ppt/ink/ink1159.xml" ContentType="application/inkml+xml"/>
  <Override PartName="/ppt/ink/ink1160.xml" ContentType="application/inkml+xml"/>
  <Override PartName="/ppt/ink/ink1161.xml" ContentType="application/inkml+xml"/>
  <Override PartName="/ppt/ink/ink1162.xml" ContentType="application/inkml+xml"/>
  <Override PartName="/ppt/ink/ink1163.xml" ContentType="application/inkml+xml"/>
  <Override PartName="/ppt/ink/ink1164.xml" ContentType="application/inkml+xml"/>
  <Override PartName="/ppt/ink/ink1165.xml" ContentType="application/inkml+xml"/>
  <Override PartName="/ppt/ink/ink1166.xml" ContentType="application/inkml+xml"/>
  <Override PartName="/ppt/ink/ink1167.xml" ContentType="application/inkml+xml"/>
  <Override PartName="/ppt/ink/ink1168.xml" ContentType="application/inkml+xml"/>
  <Override PartName="/ppt/ink/ink1169.xml" ContentType="application/inkml+xml"/>
  <Override PartName="/ppt/ink/ink1170.xml" ContentType="application/inkml+xml"/>
  <Override PartName="/ppt/ink/ink1171.xml" ContentType="application/inkml+xml"/>
  <Override PartName="/ppt/ink/ink1172.xml" ContentType="application/inkml+xml"/>
  <Override PartName="/ppt/ink/ink1173.xml" ContentType="application/inkml+xml"/>
  <Override PartName="/ppt/ink/ink1174.xml" ContentType="application/inkml+xml"/>
  <Override PartName="/ppt/ink/ink1175.xml" ContentType="application/inkml+xml"/>
  <Override PartName="/ppt/ink/ink1176.xml" ContentType="application/inkml+xml"/>
  <Override PartName="/ppt/ink/ink1177.xml" ContentType="application/inkml+xml"/>
  <Override PartName="/ppt/ink/ink1178.xml" ContentType="application/inkml+xml"/>
  <Override PartName="/ppt/ink/ink1179.xml" ContentType="application/inkml+xml"/>
  <Override PartName="/ppt/ink/ink1180.xml" ContentType="application/inkml+xml"/>
  <Override PartName="/ppt/ink/ink1181.xml" ContentType="application/inkml+xml"/>
  <Override PartName="/ppt/ink/ink1182.xml" ContentType="application/inkml+xml"/>
  <Override PartName="/ppt/ink/ink1183.xml" ContentType="application/inkml+xml"/>
  <Override PartName="/ppt/ink/ink1184.xml" ContentType="application/inkml+xml"/>
  <Override PartName="/ppt/ink/ink1185.xml" ContentType="application/inkml+xml"/>
  <Override PartName="/ppt/ink/ink1186.xml" ContentType="application/inkml+xml"/>
  <Override PartName="/ppt/ink/ink1187.xml" ContentType="application/inkml+xml"/>
  <Override PartName="/ppt/ink/ink1188.xml" ContentType="application/inkml+xml"/>
  <Override PartName="/ppt/ink/ink1189.xml" ContentType="application/inkml+xml"/>
  <Override PartName="/ppt/ink/ink1190.xml" ContentType="application/inkml+xml"/>
  <Override PartName="/ppt/ink/ink1191.xml" ContentType="application/inkml+xml"/>
  <Override PartName="/ppt/ink/ink1192.xml" ContentType="application/inkml+xml"/>
  <Override PartName="/ppt/ink/ink1193.xml" ContentType="application/inkml+xml"/>
  <Override PartName="/ppt/ink/ink1194.xml" ContentType="application/inkml+xml"/>
  <Override PartName="/ppt/ink/ink1195.xml" ContentType="application/inkml+xml"/>
  <Override PartName="/ppt/ink/ink1196.xml" ContentType="application/inkml+xml"/>
  <Override PartName="/ppt/ink/ink1197.xml" ContentType="application/inkml+xml"/>
  <Override PartName="/ppt/ink/ink1198.xml" ContentType="application/inkml+xml"/>
  <Override PartName="/ppt/ink/ink1199.xml" ContentType="application/inkml+xml"/>
  <Override PartName="/ppt/ink/ink1200.xml" ContentType="application/inkml+xml"/>
  <Override PartName="/ppt/ink/ink1201.xml" ContentType="application/inkml+xml"/>
  <Override PartName="/ppt/ink/ink1202.xml" ContentType="application/inkml+xml"/>
  <Override PartName="/ppt/ink/ink1203.xml" ContentType="application/inkml+xml"/>
  <Override PartName="/ppt/ink/ink1204.xml" ContentType="application/inkml+xml"/>
  <Override PartName="/ppt/ink/ink1205.xml" ContentType="application/inkml+xml"/>
  <Override PartName="/ppt/ink/ink1206.xml" ContentType="application/inkml+xml"/>
  <Override PartName="/ppt/ink/ink1207.xml" ContentType="application/inkml+xml"/>
  <Override PartName="/ppt/ink/ink1208.xml" ContentType="application/inkml+xml"/>
  <Override PartName="/ppt/ink/ink1209.xml" ContentType="application/inkml+xml"/>
  <Override PartName="/ppt/ink/ink1210.xml" ContentType="application/inkml+xml"/>
  <Override PartName="/ppt/ink/ink1211.xml" ContentType="application/inkml+xml"/>
  <Override PartName="/ppt/ink/ink1212.xml" ContentType="application/inkml+xml"/>
  <Override PartName="/ppt/ink/ink1213.xml" ContentType="application/inkml+xml"/>
  <Override PartName="/ppt/ink/ink1214.xml" ContentType="application/inkml+xml"/>
  <Override PartName="/ppt/ink/ink1215.xml" ContentType="application/inkml+xml"/>
  <Override PartName="/ppt/ink/ink1216.xml" ContentType="application/inkml+xml"/>
  <Override PartName="/ppt/ink/ink1217.xml" ContentType="application/inkml+xml"/>
  <Override PartName="/ppt/ink/ink1218.xml" ContentType="application/inkml+xml"/>
  <Override PartName="/ppt/ink/ink1219.xml" ContentType="application/inkml+xml"/>
  <Override PartName="/ppt/ink/ink1220.xml" ContentType="application/inkml+xml"/>
  <Override PartName="/ppt/ink/ink1221.xml" ContentType="application/inkml+xml"/>
  <Override PartName="/ppt/ink/ink1222.xml" ContentType="application/inkml+xml"/>
  <Override PartName="/ppt/ink/ink1223.xml" ContentType="application/inkml+xml"/>
  <Override PartName="/ppt/ink/ink1224.xml" ContentType="application/inkml+xml"/>
  <Override PartName="/ppt/ink/ink1225.xml" ContentType="application/inkml+xml"/>
  <Override PartName="/ppt/ink/ink1226.xml" ContentType="application/inkml+xml"/>
  <Override PartName="/ppt/ink/ink1227.xml" ContentType="application/inkml+xml"/>
  <Override PartName="/ppt/ink/ink1228.xml" ContentType="application/inkml+xml"/>
  <Override PartName="/ppt/ink/ink1229.xml" ContentType="application/inkml+xml"/>
  <Override PartName="/ppt/ink/ink1230.xml" ContentType="application/inkml+xml"/>
  <Override PartName="/ppt/ink/ink1231.xml" ContentType="application/inkml+xml"/>
  <Override PartName="/ppt/ink/ink1232.xml" ContentType="application/inkml+xml"/>
  <Override PartName="/ppt/ink/ink1233.xml" ContentType="application/inkml+xml"/>
  <Override PartName="/ppt/ink/ink1234.xml" ContentType="application/inkml+xml"/>
  <Override PartName="/ppt/ink/ink1235.xml" ContentType="application/inkml+xml"/>
  <Override PartName="/ppt/ink/ink1236.xml" ContentType="application/inkml+xml"/>
  <Override PartName="/ppt/ink/ink1237.xml" ContentType="application/inkml+xml"/>
  <Override PartName="/ppt/ink/ink1238.xml" ContentType="application/inkml+xml"/>
  <Override PartName="/ppt/ink/ink1239.xml" ContentType="application/inkml+xml"/>
  <Override PartName="/ppt/ink/ink1240.xml" ContentType="application/inkml+xml"/>
  <Override PartName="/ppt/ink/ink1241.xml" ContentType="application/inkml+xml"/>
  <Override PartName="/ppt/ink/ink1242.xml" ContentType="application/inkml+xml"/>
  <Override PartName="/ppt/ink/ink1243.xml" ContentType="application/inkml+xml"/>
  <Override PartName="/ppt/ink/ink1244.xml" ContentType="application/inkml+xml"/>
  <Override PartName="/ppt/ink/ink1245.xml" ContentType="application/inkml+xml"/>
  <Override PartName="/ppt/ink/ink1246.xml" ContentType="application/inkml+xml"/>
  <Override PartName="/ppt/ink/ink1247.xml" ContentType="application/inkml+xml"/>
  <Override PartName="/ppt/ink/ink1248.xml" ContentType="application/inkml+xml"/>
  <Override PartName="/ppt/ink/ink1249.xml" ContentType="application/inkml+xml"/>
  <Override PartName="/ppt/ink/ink1250.xml" ContentType="application/inkml+xml"/>
  <Override PartName="/ppt/ink/ink1251.xml" ContentType="application/inkml+xml"/>
  <Override PartName="/ppt/ink/ink1252.xml" ContentType="application/inkml+xml"/>
  <Override PartName="/ppt/ink/ink1253.xml" ContentType="application/inkml+xml"/>
  <Override PartName="/ppt/ink/ink1254.xml" ContentType="application/inkml+xml"/>
  <Override PartName="/ppt/ink/ink1255.xml" ContentType="application/inkml+xml"/>
  <Override PartName="/ppt/ink/ink1256.xml" ContentType="application/inkml+xml"/>
  <Override PartName="/ppt/ink/ink1257.xml" ContentType="application/inkml+xml"/>
  <Override PartName="/ppt/ink/ink1258.xml" ContentType="application/inkml+xml"/>
  <Override PartName="/ppt/ink/ink1259.xml" ContentType="application/inkml+xml"/>
  <Override PartName="/ppt/ink/ink1260.xml" ContentType="application/inkml+xml"/>
  <Override PartName="/ppt/ink/ink1261.xml" ContentType="application/inkml+xml"/>
  <Override PartName="/ppt/ink/ink1262.xml" ContentType="application/inkml+xml"/>
  <Override PartName="/ppt/ink/ink1263.xml" ContentType="application/inkml+xml"/>
  <Override PartName="/ppt/ink/ink1264.xml" ContentType="application/inkml+xml"/>
  <Override PartName="/ppt/ink/ink1265.xml" ContentType="application/inkml+xml"/>
  <Override PartName="/ppt/ink/ink1266.xml" ContentType="application/inkml+xml"/>
  <Override PartName="/ppt/ink/ink1267.xml" ContentType="application/inkml+xml"/>
  <Override PartName="/ppt/ink/ink1268.xml" ContentType="application/inkml+xml"/>
  <Override PartName="/ppt/ink/ink1269.xml" ContentType="application/inkml+xml"/>
  <Override PartName="/ppt/ink/ink1270.xml" ContentType="application/inkml+xml"/>
  <Override PartName="/ppt/ink/ink1271.xml" ContentType="application/inkml+xml"/>
  <Override PartName="/ppt/ink/ink1272.xml" ContentType="application/inkml+xml"/>
  <Override PartName="/ppt/ink/ink1273.xml" ContentType="application/inkml+xml"/>
  <Override PartName="/ppt/ink/ink1274.xml" ContentType="application/inkml+xml"/>
  <Override PartName="/ppt/ink/ink1275.xml" ContentType="application/inkml+xml"/>
  <Override PartName="/ppt/ink/ink1276.xml" ContentType="application/inkml+xml"/>
  <Override PartName="/ppt/ink/ink1277.xml" ContentType="application/inkml+xml"/>
  <Override PartName="/ppt/ink/ink1278.xml" ContentType="application/inkml+xml"/>
  <Override PartName="/ppt/ink/ink1279.xml" ContentType="application/inkml+xml"/>
  <Override PartName="/ppt/ink/ink1280.xml" ContentType="application/inkml+xml"/>
  <Override PartName="/ppt/ink/ink1281.xml" ContentType="application/inkml+xml"/>
  <Override PartName="/ppt/ink/ink1282.xml" ContentType="application/inkml+xml"/>
  <Override PartName="/ppt/ink/ink1283.xml" ContentType="application/inkml+xml"/>
  <Override PartName="/ppt/ink/ink1284.xml" ContentType="application/inkml+xml"/>
  <Override PartName="/ppt/ink/ink1285.xml" ContentType="application/inkml+xml"/>
  <Override PartName="/ppt/ink/ink1286.xml" ContentType="application/inkml+xml"/>
  <Override PartName="/ppt/ink/ink1287.xml" ContentType="application/inkml+xml"/>
  <Override PartName="/ppt/ink/ink1288.xml" ContentType="application/inkml+xml"/>
  <Override PartName="/ppt/ink/ink1289.xml" ContentType="application/inkml+xml"/>
  <Override PartName="/ppt/ink/ink1290.xml" ContentType="application/inkml+xml"/>
  <Override PartName="/ppt/ink/ink1291.xml" ContentType="application/inkml+xml"/>
  <Override PartName="/ppt/ink/ink1292.xml" ContentType="application/inkml+xml"/>
  <Override PartName="/ppt/ink/ink1293.xml" ContentType="application/inkml+xml"/>
  <Override PartName="/ppt/ink/ink1294.xml" ContentType="application/inkml+xml"/>
  <Override PartName="/ppt/ink/ink1295.xml" ContentType="application/inkml+xml"/>
  <Override PartName="/ppt/ink/ink1296.xml" ContentType="application/inkml+xml"/>
  <Override PartName="/ppt/ink/ink1297.xml" ContentType="application/inkml+xml"/>
  <Override PartName="/ppt/ink/ink1298.xml" ContentType="application/inkml+xml"/>
  <Override PartName="/ppt/ink/ink1299.xml" ContentType="application/inkml+xml"/>
  <Override PartName="/ppt/ink/ink1300.xml" ContentType="application/inkml+xml"/>
  <Override PartName="/ppt/ink/ink1301.xml" ContentType="application/inkml+xml"/>
  <Override PartName="/ppt/ink/ink1302.xml" ContentType="application/inkml+xml"/>
  <Override PartName="/ppt/ink/ink1303.xml" ContentType="application/inkml+xml"/>
  <Override PartName="/ppt/ink/ink1304.xml" ContentType="application/inkml+xml"/>
  <Override PartName="/ppt/ink/ink1305.xml" ContentType="application/inkml+xml"/>
  <Override PartName="/ppt/ink/ink1306.xml" ContentType="application/inkml+xml"/>
  <Override PartName="/ppt/ink/ink1307.xml" ContentType="application/inkml+xml"/>
  <Override PartName="/ppt/ink/ink1308.xml" ContentType="application/inkml+xml"/>
  <Override PartName="/ppt/ink/ink1309.xml" ContentType="application/inkml+xml"/>
  <Override PartName="/ppt/ink/ink1310.xml" ContentType="application/inkml+xml"/>
  <Override PartName="/ppt/ink/ink1311.xml" ContentType="application/inkml+xml"/>
  <Override PartName="/ppt/ink/ink1312.xml" ContentType="application/inkml+xml"/>
  <Override PartName="/ppt/ink/ink1313.xml" ContentType="application/inkml+xml"/>
  <Override PartName="/ppt/ink/ink1314.xml" ContentType="application/inkml+xml"/>
  <Override PartName="/ppt/ink/ink1315.xml" ContentType="application/inkml+xml"/>
  <Override PartName="/ppt/ink/ink1316.xml" ContentType="application/inkml+xml"/>
  <Override PartName="/ppt/ink/ink1317.xml" ContentType="application/inkml+xml"/>
  <Override PartName="/ppt/ink/ink1318.xml" ContentType="application/inkml+xml"/>
  <Override PartName="/ppt/ink/ink1319.xml" ContentType="application/inkml+xml"/>
  <Override PartName="/ppt/ink/ink1320.xml" ContentType="application/inkml+xml"/>
  <Override PartName="/ppt/ink/ink1321.xml" ContentType="application/inkml+xml"/>
  <Override PartName="/ppt/ink/ink1322.xml" ContentType="application/inkml+xml"/>
  <Override PartName="/ppt/ink/ink1323.xml" ContentType="application/inkml+xml"/>
  <Override PartName="/ppt/ink/ink1324.xml" ContentType="application/inkml+xml"/>
  <Override PartName="/ppt/ink/ink1325.xml" ContentType="application/inkml+xml"/>
  <Override PartName="/ppt/ink/ink1326.xml" ContentType="application/inkml+xml"/>
  <Override PartName="/ppt/ink/ink1327.xml" ContentType="application/inkml+xml"/>
  <Override PartName="/ppt/ink/ink1328.xml" ContentType="application/inkml+xml"/>
  <Override PartName="/ppt/ink/ink1329.xml" ContentType="application/inkml+xml"/>
  <Override PartName="/ppt/ink/ink1330.xml" ContentType="application/inkml+xml"/>
  <Override PartName="/ppt/ink/ink1331.xml" ContentType="application/inkml+xml"/>
  <Override PartName="/ppt/ink/ink1332.xml" ContentType="application/inkml+xml"/>
  <Override PartName="/ppt/ink/ink1333.xml" ContentType="application/inkml+xml"/>
  <Override PartName="/ppt/ink/ink1334.xml" ContentType="application/inkml+xml"/>
  <Override PartName="/ppt/ink/ink1335.xml" ContentType="application/inkml+xml"/>
  <Override PartName="/ppt/ink/ink1336.xml" ContentType="application/inkml+xml"/>
  <Override PartName="/ppt/ink/ink1337.xml" ContentType="application/inkml+xml"/>
  <Override PartName="/ppt/ink/ink1338.xml" ContentType="application/inkml+xml"/>
  <Override PartName="/ppt/ink/ink1339.xml" ContentType="application/inkml+xml"/>
  <Override PartName="/ppt/ink/ink1340.xml" ContentType="application/inkml+xml"/>
  <Override PartName="/ppt/ink/ink1341.xml" ContentType="application/inkml+xml"/>
  <Override PartName="/ppt/ink/ink1342.xml" ContentType="application/inkml+xml"/>
  <Override PartName="/ppt/ink/ink1343.xml" ContentType="application/inkml+xml"/>
  <Override PartName="/ppt/ink/ink1344.xml" ContentType="application/inkml+xml"/>
  <Override PartName="/ppt/ink/ink1345.xml" ContentType="application/inkml+xml"/>
  <Override PartName="/ppt/ink/ink1346.xml" ContentType="application/inkml+xml"/>
  <Override PartName="/ppt/ink/ink1347.xml" ContentType="application/inkml+xml"/>
  <Override PartName="/ppt/ink/ink1348.xml" ContentType="application/inkml+xml"/>
  <Override PartName="/ppt/ink/ink1349.xml" ContentType="application/inkml+xml"/>
  <Override PartName="/ppt/ink/ink1350.xml" ContentType="application/inkml+xml"/>
  <Override PartName="/ppt/ink/ink1351.xml" ContentType="application/inkml+xml"/>
  <Override PartName="/ppt/ink/ink1352.xml" ContentType="application/inkml+xml"/>
  <Override PartName="/ppt/ink/ink1353.xml" ContentType="application/inkml+xml"/>
  <Override PartName="/ppt/ink/ink1354.xml" ContentType="application/inkml+xml"/>
  <Override PartName="/ppt/ink/ink1355.xml" ContentType="application/inkml+xml"/>
  <Override PartName="/ppt/ink/ink1356.xml" ContentType="application/inkml+xml"/>
  <Override PartName="/ppt/ink/ink1357.xml" ContentType="application/inkml+xml"/>
  <Override PartName="/ppt/ink/ink1358.xml" ContentType="application/inkml+xml"/>
  <Override PartName="/ppt/ink/ink1359.xml" ContentType="application/inkml+xml"/>
  <Override PartName="/ppt/ink/ink1360.xml" ContentType="application/inkml+xml"/>
  <Override PartName="/ppt/ink/ink1361.xml" ContentType="application/inkml+xml"/>
  <Override PartName="/ppt/ink/ink1362.xml" ContentType="application/inkml+xml"/>
  <Override PartName="/ppt/ink/ink1363.xml" ContentType="application/inkml+xml"/>
  <Override PartName="/ppt/ink/ink1364.xml" ContentType="application/inkml+xml"/>
  <Override PartName="/ppt/ink/ink1365.xml" ContentType="application/inkml+xml"/>
  <Override PartName="/ppt/ink/ink1366.xml" ContentType="application/inkml+xml"/>
  <Override PartName="/ppt/ink/ink1367.xml" ContentType="application/inkml+xml"/>
  <Override PartName="/ppt/ink/ink1368.xml" ContentType="application/inkml+xml"/>
  <Override PartName="/ppt/ink/ink1369.xml" ContentType="application/inkml+xml"/>
  <Override PartName="/ppt/ink/ink1370.xml" ContentType="application/inkml+xml"/>
  <Override PartName="/ppt/ink/ink1371.xml" ContentType="application/inkml+xml"/>
  <Override PartName="/ppt/ink/ink1372.xml" ContentType="application/inkml+xml"/>
  <Override PartName="/ppt/ink/ink1373.xml" ContentType="application/inkml+xml"/>
  <Override PartName="/ppt/ink/ink1374.xml" ContentType="application/inkml+xml"/>
  <Override PartName="/ppt/ink/ink1375.xml" ContentType="application/inkml+xml"/>
  <Override PartName="/ppt/ink/ink1376.xml" ContentType="application/inkml+xml"/>
  <Override PartName="/ppt/ink/ink1377.xml" ContentType="application/inkml+xml"/>
  <Override PartName="/ppt/ink/ink1378.xml" ContentType="application/inkml+xml"/>
  <Override PartName="/ppt/ink/ink1379.xml" ContentType="application/inkml+xml"/>
  <Override PartName="/ppt/ink/ink1380.xml" ContentType="application/inkml+xml"/>
  <Override PartName="/ppt/ink/ink1381.xml" ContentType="application/inkml+xml"/>
  <Override PartName="/ppt/ink/ink1382.xml" ContentType="application/inkml+xml"/>
  <Override PartName="/ppt/ink/ink1383.xml" ContentType="application/inkml+xml"/>
  <Override PartName="/ppt/ink/ink1384.xml" ContentType="application/inkml+xml"/>
  <Override PartName="/ppt/ink/ink1385.xml" ContentType="application/inkml+xml"/>
  <Override PartName="/ppt/ink/ink1386.xml" ContentType="application/inkml+xml"/>
  <Override PartName="/ppt/ink/ink1387.xml" ContentType="application/inkml+xml"/>
  <Override PartName="/ppt/ink/ink1388.xml" ContentType="application/inkml+xml"/>
  <Override PartName="/ppt/ink/ink1389.xml" ContentType="application/inkml+xml"/>
  <Override PartName="/ppt/ink/ink1390.xml" ContentType="application/inkml+xml"/>
  <Override PartName="/ppt/ink/ink1391.xml" ContentType="application/inkml+xml"/>
  <Override PartName="/ppt/ink/ink1392.xml" ContentType="application/inkml+xml"/>
  <Override PartName="/ppt/ink/ink1393.xml" ContentType="application/inkml+xml"/>
  <Override PartName="/ppt/ink/ink1394.xml" ContentType="application/inkml+xml"/>
  <Override PartName="/ppt/ink/ink1395.xml" ContentType="application/inkml+xml"/>
  <Override PartName="/ppt/ink/ink1396.xml" ContentType="application/inkml+xml"/>
  <Override PartName="/ppt/ink/ink1397.xml" ContentType="application/inkml+xml"/>
  <Override PartName="/ppt/ink/ink1398.xml" ContentType="application/inkml+xml"/>
  <Override PartName="/ppt/ink/ink1399.xml" ContentType="application/inkml+xml"/>
  <Override PartName="/ppt/ink/ink1400.xml" ContentType="application/inkml+xml"/>
  <Override PartName="/ppt/ink/ink1401.xml" ContentType="application/inkml+xml"/>
  <Override PartName="/ppt/ink/ink1402.xml" ContentType="application/inkml+xml"/>
  <Override PartName="/ppt/ink/ink1403.xml" ContentType="application/inkml+xml"/>
  <Override PartName="/ppt/ink/ink1404.xml" ContentType="application/inkml+xml"/>
  <Override PartName="/ppt/ink/ink1405.xml" ContentType="application/inkml+xml"/>
  <Override PartName="/ppt/ink/ink1406.xml" ContentType="application/inkml+xml"/>
  <Override PartName="/ppt/ink/ink1407.xml" ContentType="application/inkml+xml"/>
  <Override PartName="/ppt/ink/ink1408.xml" ContentType="application/inkml+xml"/>
  <Override PartName="/ppt/ink/ink1409.xml" ContentType="application/inkml+xml"/>
  <Override PartName="/ppt/ink/ink1410.xml" ContentType="application/inkml+xml"/>
  <Override PartName="/ppt/ink/ink1411.xml" ContentType="application/inkml+xml"/>
  <Override PartName="/ppt/ink/ink1412.xml" ContentType="application/inkml+xml"/>
  <Override PartName="/ppt/ink/ink1413.xml" ContentType="application/inkml+xml"/>
  <Override PartName="/ppt/ink/ink1414.xml" ContentType="application/inkml+xml"/>
  <Override PartName="/ppt/ink/ink1415.xml" ContentType="application/inkml+xml"/>
  <Override PartName="/ppt/ink/ink1416.xml" ContentType="application/inkml+xml"/>
  <Override PartName="/ppt/ink/ink1417.xml" ContentType="application/inkml+xml"/>
  <Override PartName="/ppt/ink/ink1418.xml" ContentType="application/inkml+xml"/>
  <Override PartName="/ppt/ink/ink1419.xml" ContentType="application/inkml+xml"/>
  <Override PartName="/ppt/ink/ink1420.xml" ContentType="application/inkml+xml"/>
  <Override PartName="/ppt/ink/ink1421.xml" ContentType="application/inkml+xml"/>
  <Override PartName="/ppt/ink/ink1422.xml" ContentType="application/inkml+xml"/>
  <Override PartName="/ppt/ink/ink1423.xml" ContentType="application/inkml+xml"/>
  <Override PartName="/ppt/ink/ink1424.xml" ContentType="application/inkml+xml"/>
  <Override PartName="/ppt/ink/ink1425.xml" ContentType="application/inkml+xml"/>
  <Override PartName="/ppt/ink/ink1426.xml" ContentType="application/inkml+xml"/>
  <Override PartName="/ppt/ink/ink1427.xml" ContentType="application/inkml+xml"/>
  <Override PartName="/ppt/ink/ink1428.xml" ContentType="application/inkml+xml"/>
  <Override PartName="/ppt/ink/ink1429.xml" ContentType="application/inkml+xml"/>
  <Override PartName="/ppt/ink/ink1430.xml" ContentType="application/inkml+xml"/>
  <Override PartName="/ppt/ink/ink1431.xml" ContentType="application/inkml+xml"/>
  <Override PartName="/ppt/ink/ink1432.xml" ContentType="application/inkml+xml"/>
  <Override PartName="/ppt/ink/ink1433.xml" ContentType="application/inkml+xml"/>
  <Override PartName="/ppt/ink/ink1434.xml" ContentType="application/inkml+xml"/>
  <Override PartName="/ppt/ink/ink1435.xml" ContentType="application/inkml+xml"/>
  <Override PartName="/ppt/ink/ink1436.xml" ContentType="application/inkml+xml"/>
  <Override PartName="/ppt/ink/ink1437.xml" ContentType="application/inkml+xml"/>
  <Override PartName="/ppt/ink/ink1438.xml" ContentType="application/inkml+xml"/>
  <Override PartName="/ppt/ink/ink1439.xml" ContentType="application/inkml+xml"/>
  <Override PartName="/ppt/ink/ink1440.xml" ContentType="application/inkml+xml"/>
  <Override PartName="/ppt/ink/ink1441.xml" ContentType="application/inkml+xml"/>
  <Override PartName="/ppt/ink/ink1442.xml" ContentType="application/inkml+xml"/>
  <Override PartName="/ppt/ink/ink1443.xml" ContentType="application/inkml+xml"/>
  <Override PartName="/ppt/ink/ink1444.xml" ContentType="application/inkml+xml"/>
  <Override PartName="/ppt/ink/ink1445.xml" ContentType="application/inkml+xml"/>
  <Override PartName="/ppt/ink/ink1446.xml" ContentType="application/inkml+xml"/>
  <Override PartName="/ppt/ink/ink1447.xml" ContentType="application/inkml+xml"/>
  <Override PartName="/ppt/ink/ink1448.xml" ContentType="application/inkml+xml"/>
  <Override PartName="/ppt/ink/ink1449.xml" ContentType="application/inkml+xml"/>
  <Override PartName="/ppt/ink/ink1450.xml" ContentType="application/inkml+xml"/>
  <Override PartName="/ppt/ink/ink1451.xml" ContentType="application/inkml+xml"/>
  <Override PartName="/ppt/ink/ink1452.xml" ContentType="application/inkml+xml"/>
  <Override PartName="/ppt/ink/ink1453.xml" ContentType="application/inkml+xml"/>
  <Override PartName="/ppt/ink/ink1454.xml" ContentType="application/inkml+xml"/>
  <Override PartName="/ppt/ink/ink1455.xml" ContentType="application/inkml+xml"/>
  <Override PartName="/ppt/ink/ink1456.xml" ContentType="application/inkml+xml"/>
  <Override PartName="/ppt/ink/ink1457.xml" ContentType="application/inkml+xml"/>
  <Override PartName="/ppt/ink/ink1458.xml" ContentType="application/inkml+xml"/>
  <Override PartName="/ppt/ink/ink1459.xml" ContentType="application/inkml+xml"/>
  <Override PartName="/ppt/ink/ink1460.xml" ContentType="application/inkml+xml"/>
  <Override PartName="/ppt/ink/ink1461.xml" ContentType="application/inkml+xml"/>
  <Override PartName="/ppt/ink/ink1462.xml" ContentType="application/inkml+xml"/>
  <Override PartName="/ppt/ink/ink1463.xml" ContentType="application/inkml+xml"/>
  <Override PartName="/ppt/ink/ink1464.xml" ContentType="application/inkml+xml"/>
  <Override PartName="/ppt/ink/ink1465.xml" ContentType="application/inkml+xml"/>
  <Override PartName="/ppt/ink/ink1466.xml" ContentType="application/inkml+xml"/>
  <Override PartName="/ppt/ink/ink1467.xml" ContentType="application/inkml+xml"/>
  <Override PartName="/ppt/ink/ink1468.xml" ContentType="application/inkml+xml"/>
  <Override PartName="/ppt/ink/ink1469.xml" ContentType="application/inkml+xml"/>
  <Override PartName="/ppt/ink/ink1470.xml" ContentType="application/inkml+xml"/>
  <Override PartName="/ppt/ink/ink1471.xml" ContentType="application/inkml+xml"/>
  <Override PartName="/ppt/ink/ink1472.xml" ContentType="application/inkml+xml"/>
  <Override PartName="/ppt/ink/ink1473.xml" ContentType="application/inkml+xml"/>
  <Override PartName="/ppt/ink/ink1474.xml" ContentType="application/inkml+xml"/>
  <Override PartName="/ppt/ink/ink1475.xml" ContentType="application/inkml+xml"/>
  <Override PartName="/ppt/ink/ink1476.xml" ContentType="application/inkml+xml"/>
  <Override PartName="/ppt/ink/ink1477.xml" ContentType="application/inkml+xml"/>
  <Override PartName="/ppt/ink/ink1478.xml" ContentType="application/inkml+xml"/>
  <Override PartName="/ppt/ink/ink1479.xml" ContentType="application/inkml+xml"/>
  <Override PartName="/ppt/ink/ink1480.xml" ContentType="application/inkml+xml"/>
  <Override PartName="/ppt/ink/ink1481.xml" ContentType="application/inkml+xml"/>
  <Override PartName="/ppt/ink/ink1482.xml" ContentType="application/inkml+xml"/>
  <Override PartName="/ppt/ink/ink1483.xml" ContentType="application/inkml+xml"/>
  <Override PartName="/ppt/ink/ink1484.xml" ContentType="application/inkml+xml"/>
  <Override PartName="/ppt/ink/ink1485.xml" ContentType="application/inkml+xml"/>
  <Override PartName="/ppt/ink/ink1486.xml" ContentType="application/inkml+xml"/>
  <Override PartName="/ppt/ink/ink1487.xml" ContentType="application/inkml+xml"/>
  <Override PartName="/ppt/ink/ink1488.xml" ContentType="application/inkml+xml"/>
  <Override PartName="/ppt/ink/ink1489.xml" ContentType="application/inkml+xml"/>
  <Override PartName="/ppt/ink/ink1490.xml" ContentType="application/inkml+xml"/>
  <Override PartName="/ppt/ink/ink1491.xml" ContentType="application/inkml+xml"/>
  <Override PartName="/ppt/ink/ink1492.xml" ContentType="application/inkml+xml"/>
  <Override PartName="/ppt/ink/ink1493.xml" ContentType="application/inkml+xml"/>
  <Override PartName="/ppt/ink/ink1494.xml" ContentType="application/inkml+xml"/>
  <Override PartName="/ppt/ink/ink1495.xml" ContentType="application/inkml+xml"/>
  <Override PartName="/ppt/ink/ink1496.xml" ContentType="application/inkml+xml"/>
  <Override PartName="/ppt/ink/ink1497.xml" ContentType="application/inkml+xml"/>
  <Override PartName="/ppt/ink/ink1498.xml" ContentType="application/inkml+xml"/>
  <Override PartName="/ppt/ink/ink1499.xml" ContentType="application/inkml+xml"/>
  <Override PartName="/ppt/ink/ink1500.xml" ContentType="application/inkml+xml"/>
  <Override PartName="/ppt/ink/ink1501.xml" ContentType="application/inkml+xml"/>
  <Override PartName="/ppt/ink/ink1502.xml" ContentType="application/inkml+xml"/>
  <Override PartName="/ppt/ink/ink1503.xml" ContentType="application/inkml+xml"/>
  <Override PartName="/ppt/ink/ink1504.xml" ContentType="application/inkml+xml"/>
  <Override PartName="/ppt/ink/ink1505.xml" ContentType="application/inkml+xml"/>
  <Override PartName="/ppt/ink/ink1506.xml" ContentType="application/inkml+xml"/>
  <Override PartName="/ppt/ink/ink1507.xml" ContentType="application/inkml+xml"/>
  <Override PartName="/ppt/ink/ink1508.xml" ContentType="application/inkml+xml"/>
  <Override PartName="/ppt/ink/ink1509.xml" ContentType="application/inkml+xml"/>
  <Override PartName="/ppt/ink/ink1510.xml" ContentType="application/inkml+xml"/>
  <Override PartName="/ppt/ink/ink1511.xml" ContentType="application/inkml+xml"/>
  <Override PartName="/ppt/ink/ink1512.xml" ContentType="application/inkml+xml"/>
  <Override PartName="/ppt/ink/ink1513.xml" ContentType="application/inkml+xml"/>
  <Override PartName="/ppt/ink/ink1514.xml" ContentType="application/inkml+xml"/>
  <Override PartName="/ppt/ink/ink1515.xml" ContentType="application/inkml+xml"/>
  <Override PartName="/ppt/ink/ink1516.xml" ContentType="application/inkml+xml"/>
  <Override PartName="/ppt/ink/ink1517.xml" ContentType="application/inkml+xml"/>
  <Override PartName="/ppt/ink/ink1518.xml" ContentType="application/inkml+xml"/>
  <Override PartName="/ppt/ink/ink1519.xml" ContentType="application/inkml+xml"/>
  <Override PartName="/ppt/ink/ink1520.xml" ContentType="application/inkml+xml"/>
  <Override PartName="/ppt/ink/ink1521.xml" ContentType="application/inkml+xml"/>
  <Override PartName="/ppt/ink/ink1522.xml" ContentType="application/inkml+xml"/>
  <Override PartName="/ppt/ink/ink1523.xml" ContentType="application/inkml+xml"/>
  <Override PartName="/ppt/ink/ink1524.xml" ContentType="application/inkml+xml"/>
  <Override PartName="/ppt/ink/ink1525.xml" ContentType="application/inkml+xml"/>
  <Override PartName="/ppt/ink/ink1526.xml" ContentType="application/inkml+xml"/>
  <Override PartName="/ppt/ink/ink1527.xml" ContentType="application/inkml+xml"/>
  <Override PartName="/ppt/ink/ink1528.xml" ContentType="application/inkml+xml"/>
  <Override PartName="/ppt/ink/ink1529.xml" ContentType="application/inkml+xml"/>
  <Override PartName="/ppt/ink/ink1530.xml" ContentType="application/inkml+xml"/>
  <Override PartName="/ppt/ink/ink1531.xml" ContentType="application/inkml+xml"/>
  <Override PartName="/ppt/ink/ink1532.xml" ContentType="application/inkml+xml"/>
  <Override PartName="/ppt/ink/ink1533.xml" ContentType="application/inkml+xml"/>
  <Override PartName="/ppt/ink/ink1534.xml" ContentType="application/inkml+xml"/>
  <Override PartName="/ppt/ink/ink1535.xml" ContentType="application/inkml+xml"/>
  <Override PartName="/ppt/ink/ink1536.xml" ContentType="application/inkml+xml"/>
  <Override PartName="/ppt/ink/ink1537.xml" ContentType="application/inkml+xml"/>
  <Override PartName="/ppt/ink/ink1538.xml" ContentType="application/inkml+xml"/>
  <Override PartName="/ppt/ink/ink1539.xml" ContentType="application/inkml+xml"/>
  <Override PartName="/ppt/ink/ink1540.xml" ContentType="application/inkml+xml"/>
  <Override PartName="/ppt/ink/ink1541.xml" ContentType="application/inkml+xml"/>
  <Override PartName="/ppt/ink/ink1542.xml" ContentType="application/inkml+xml"/>
  <Override PartName="/ppt/ink/ink1543.xml" ContentType="application/inkml+xml"/>
  <Override PartName="/ppt/ink/ink1544.xml" ContentType="application/inkml+xml"/>
  <Override PartName="/ppt/ink/ink1545.xml" ContentType="application/inkml+xml"/>
  <Override PartName="/ppt/ink/ink1546.xml" ContentType="application/inkml+xml"/>
  <Override PartName="/ppt/ink/ink1547.xml" ContentType="application/inkml+xml"/>
  <Override PartName="/ppt/ink/ink1548.xml" ContentType="application/inkml+xml"/>
  <Override PartName="/ppt/ink/ink1549.xml" ContentType="application/inkml+xml"/>
  <Override PartName="/ppt/ink/ink1550.xml" ContentType="application/inkml+xml"/>
  <Override PartName="/ppt/ink/ink1551.xml" ContentType="application/inkml+xml"/>
  <Override PartName="/ppt/ink/ink1552.xml" ContentType="application/inkml+xml"/>
  <Override PartName="/ppt/ink/ink1553.xml" ContentType="application/inkml+xml"/>
  <Override PartName="/ppt/ink/ink1554.xml" ContentType="application/inkml+xml"/>
  <Override PartName="/ppt/ink/ink1555.xml" ContentType="application/inkml+xml"/>
  <Override PartName="/ppt/ink/ink1556.xml" ContentType="application/inkml+xml"/>
  <Override PartName="/ppt/ink/ink1557.xml" ContentType="application/inkml+xml"/>
  <Override PartName="/ppt/ink/ink1558.xml" ContentType="application/inkml+xml"/>
  <Override PartName="/ppt/ink/ink1559.xml" ContentType="application/inkml+xml"/>
  <Override PartName="/ppt/ink/ink1560.xml" ContentType="application/inkml+xml"/>
  <Override PartName="/ppt/ink/ink1561.xml" ContentType="application/inkml+xml"/>
  <Override PartName="/ppt/ink/ink1562.xml" ContentType="application/inkml+xml"/>
  <Override PartName="/ppt/ink/ink1563.xml" ContentType="application/inkml+xml"/>
  <Override PartName="/ppt/ink/ink1564.xml" ContentType="application/inkml+xml"/>
  <Override PartName="/ppt/ink/ink1565.xml" ContentType="application/inkml+xml"/>
  <Override PartName="/ppt/ink/ink1566.xml" ContentType="application/inkml+xml"/>
  <Override PartName="/ppt/ink/ink1567.xml" ContentType="application/inkml+xml"/>
  <Override PartName="/ppt/ink/ink1568.xml" ContentType="application/inkml+xml"/>
  <Override PartName="/ppt/ink/ink1569.xml" ContentType="application/inkml+xml"/>
  <Override PartName="/ppt/ink/ink1570.xml" ContentType="application/inkml+xml"/>
  <Override PartName="/ppt/ink/ink1571.xml" ContentType="application/inkml+xml"/>
  <Override PartName="/ppt/ink/ink1572.xml" ContentType="application/inkml+xml"/>
  <Override PartName="/ppt/ink/ink1573.xml" ContentType="application/inkml+xml"/>
  <Override PartName="/ppt/ink/ink1574.xml" ContentType="application/inkml+xml"/>
  <Override PartName="/ppt/ink/ink1575.xml" ContentType="application/inkml+xml"/>
  <Override PartName="/ppt/ink/ink1576.xml" ContentType="application/inkml+xml"/>
  <Override PartName="/ppt/ink/ink1577.xml" ContentType="application/inkml+xml"/>
  <Override PartName="/ppt/ink/ink1578.xml" ContentType="application/inkml+xml"/>
  <Override PartName="/ppt/ink/ink1579.xml" ContentType="application/inkml+xml"/>
  <Override PartName="/ppt/ink/ink1580.xml" ContentType="application/inkml+xml"/>
  <Override PartName="/ppt/ink/ink1581.xml" ContentType="application/inkml+xml"/>
  <Override PartName="/ppt/ink/ink1582.xml" ContentType="application/inkml+xml"/>
  <Override PartName="/ppt/ink/ink1583.xml" ContentType="application/inkml+xml"/>
  <Override PartName="/ppt/ink/ink1584.xml" ContentType="application/inkml+xml"/>
  <Override PartName="/ppt/ink/ink1585.xml" ContentType="application/inkml+xml"/>
  <Override PartName="/ppt/ink/ink1586.xml" ContentType="application/inkml+xml"/>
  <Override PartName="/ppt/ink/ink1587.xml" ContentType="application/inkml+xml"/>
  <Override PartName="/ppt/ink/ink1588.xml" ContentType="application/inkml+xml"/>
  <Override PartName="/ppt/ink/ink1589.xml" ContentType="application/inkml+xml"/>
  <Override PartName="/ppt/ink/ink1590.xml" ContentType="application/inkml+xml"/>
  <Override PartName="/ppt/ink/ink1591.xml" ContentType="application/inkml+xml"/>
  <Override PartName="/ppt/ink/ink1592.xml" ContentType="application/inkml+xml"/>
  <Override PartName="/ppt/ink/ink1593.xml" ContentType="application/inkml+xml"/>
  <Override PartName="/ppt/ink/ink1594.xml" ContentType="application/inkml+xml"/>
  <Override PartName="/ppt/ink/ink1595.xml" ContentType="application/inkml+xml"/>
  <Override PartName="/ppt/ink/ink1596.xml" ContentType="application/inkml+xml"/>
  <Override PartName="/ppt/ink/ink1597.xml" ContentType="application/inkml+xml"/>
  <Override PartName="/ppt/ink/ink1598.xml" ContentType="application/inkml+xml"/>
  <Override PartName="/ppt/ink/ink1599.xml" ContentType="application/inkml+xml"/>
  <Override PartName="/ppt/ink/ink1600.xml" ContentType="application/inkml+xml"/>
  <Override PartName="/ppt/ink/ink1601.xml" ContentType="application/inkml+xml"/>
  <Override PartName="/ppt/ink/ink1602.xml" ContentType="application/inkml+xml"/>
  <Override PartName="/ppt/ink/ink1603.xml" ContentType="application/inkml+xml"/>
  <Override PartName="/ppt/ink/ink1604.xml" ContentType="application/inkml+xml"/>
  <Override PartName="/ppt/ink/ink1605.xml" ContentType="application/inkml+xml"/>
  <Override PartName="/ppt/ink/ink1606.xml" ContentType="application/inkml+xml"/>
  <Override PartName="/ppt/ink/ink1607.xml" ContentType="application/inkml+xml"/>
  <Override PartName="/ppt/ink/ink1608.xml" ContentType="application/inkml+xml"/>
  <Override PartName="/ppt/ink/ink1609.xml" ContentType="application/inkml+xml"/>
  <Override PartName="/ppt/ink/ink1610.xml" ContentType="application/inkml+xml"/>
  <Override PartName="/ppt/ink/ink1611.xml" ContentType="application/inkml+xml"/>
  <Override PartName="/ppt/ink/ink1612.xml" ContentType="application/inkml+xml"/>
  <Override PartName="/ppt/ink/ink1613.xml" ContentType="application/inkml+xml"/>
  <Override PartName="/ppt/ink/ink1614.xml" ContentType="application/inkml+xml"/>
  <Override PartName="/ppt/ink/ink1615.xml" ContentType="application/inkml+xml"/>
  <Override PartName="/ppt/ink/ink1616.xml" ContentType="application/inkml+xml"/>
  <Override PartName="/ppt/ink/ink1617.xml" ContentType="application/inkml+xml"/>
  <Override PartName="/ppt/ink/ink1618.xml" ContentType="application/inkml+xml"/>
  <Override PartName="/ppt/ink/ink1619.xml" ContentType="application/inkml+xml"/>
  <Override PartName="/ppt/ink/ink1620.xml" ContentType="application/inkml+xml"/>
  <Override PartName="/ppt/ink/ink1621.xml" ContentType="application/inkml+xml"/>
  <Override PartName="/ppt/ink/ink1622.xml" ContentType="application/inkml+xml"/>
  <Override PartName="/ppt/ink/ink1623.xml" ContentType="application/inkml+xml"/>
  <Override PartName="/ppt/ink/ink1624.xml" ContentType="application/inkml+xml"/>
  <Override PartName="/ppt/ink/ink1625.xml" ContentType="application/inkml+xml"/>
  <Override PartName="/ppt/ink/ink1626.xml" ContentType="application/inkml+xml"/>
  <Override PartName="/ppt/ink/ink1627.xml" ContentType="application/inkml+xml"/>
  <Override PartName="/ppt/ink/ink1628.xml" ContentType="application/inkml+xml"/>
  <Override PartName="/ppt/ink/ink1629.xml" ContentType="application/inkml+xml"/>
  <Override PartName="/ppt/ink/ink1630.xml" ContentType="application/inkml+xml"/>
  <Override PartName="/ppt/ink/ink1631.xml" ContentType="application/inkml+xml"/>
  <Override PartName="/ppt/ink/ink1632.xml" ContentType="application/inkml+xml"/>
  <Override PartName="/ppt/ink/ink1633.xml" ContentType="application/inkml+xml"/>
  <Override PartName="/ppt/ink/ink1634.xml" ContentType="application/inkml+xml"/>
  <Override PartName="/ppt/ink/ink1635.xml" ContentType="application/inkml+xml"/>
  <Override PartName="/ppt/ink/ink1636.xml" ContentType="application/inkml+xml"/>
  <Override PartName="/ppt/ink/ink1637.xml" ContentType="application/inkml+xml"/>
  <Override PartName="/ppt/ink/ink1638.xml" ContentType="application/inkml+xml"/>
  <Override PartName="/ppt/ink/ink1639.xml" ContentType="application/inkml+xml"/>
  <Override PartName="/ppt/ink/ink1640.xml" ContentType="application/inkml+xml"/>
  <Override PartName="/ppt/ink/ink1641.xml" ContentType="application/inkml+xml"/>
  <Override PartName="/ppt/ink/ink1642.xml" ContentType="application/inkml+xml"/>
  <Override PartName="/ppt/ink/ink1643.xml" ContentType="application/inkml+xml"/>
  <Override PartName="/ppt/ink/ink1644.xml" ContentType="application/inkml+xml"/>
  <Override PartName="/ppt/ink/ink1645.xml" ContentType="application/inkml+xml"/>
  <Override PartName="/ppt/ink/ink1646.xml" ContentType="application/inkml+xml"/>
  <Override PartName="/ppt/ink/ink1647.xml" ContentType="application/inkml+xml"/>
  <Override PartName="/ppt/ink/ink1648.xml" ContentType="application/inkml+xml"/>
  <Override PartName="/ppt/ink/ink1649.xml" ContentType="application/inkml+xml"/>
  <Override PartName="/ppt/ink/ink1650.xml" ContentType="application/inkml+xml"/>
  <Override PartName="/ppt/ink/ink1651.xml" ContentType="application/inkml+xml"/>
  <Override PartName="/ppt/ink/ink1652.xml" ContentType="application/inkml+xml"/>
  <Override PartName="/ppt/ink/ink1653.xml" ContentType="application/inkml+xml"/>
  <Override PartName="/ppt/ink/ink1654.xml" ContentType="application/inkml+xml"/>
  <Override PartName="/ppt/ink/ink1655.xml" ContentType="application/inkml+xml"/>
  <Override PartName="/ppt/ink/ink1656.xml" ContentType="application/inkml+xml"/>
  <Override PartName="/ppt/ink/ink1657.xml" ContentType="application/inkml+xml"/>
  <Override PartName="/ppt/ink/ink1658.xml" ContentType="application/inkml+xml"/>
  <Override PartName="/ppt/ink/ink1659.xml" ContentType="application/inkml+xml"/>
  <Override PartName="/ppt/ink/ink1660.xml" ContentType="application/inkml+xml"/>
  <Override PartName="/ppt/ink/ink1661.xml" ContentType="application/inkml+xml"/>
  <Override PartName="/ppt/ink/ink1662.xml" ContentType="application/inkml+xml"/>
  <Override PartName="/ppt/ink/ink1663.xml" ContentType="application/inkml+xml"/>
  <Override PartName="/ppt/ink/ink1664.xml" ContentType="application/inkml+xml"/>
  <Override PartName="/ppt/ink/ink1665.xml" ContentType="application/inkml+xml"/>
  <Override PartName="/ppt/ink/ink1666.xml" ContentType="application/inkml+xml"/>
  <Override PartName="/ppt/ink/ink1667.xml" ContentType="application/inkml+xml"/>
  <Override PartName="/ppt/ink/ink1668.xml" ContentType="application/inkml+xml"/>
  <Override PartName="/ppt/ink/ink1669.xml" ContentType="application/inkml+xml"/>
  <Override PartName="/ppt/ink/ink1670.xml" ContentType="application/inkml+xml"/>
  <Override PartName="/ppt/ink/ink1671.xml" ContentType="application/inkml+xml"/>
  <Override PartName="/ppt/ink/ink1672.xml" ContentType="application/inkml+xml"/>
  <Override PartName="/ppt/ink/ink1673.xml" ContentType="application/inkml+xml"/>
  <Override PartName="/ppt/ink/ink1674.xml" ContentType="application/inkml+xml"/>
  <Override PartName="/ppt/ink/ink1675.xml" ContentType="application/inkml+xml"/>
  <Override PartName="/ppt/ink/ink1676.xml" ContentType="application/inkml+xml"/>
  <Override PartName="/ppt/ink/ink1677.xml" ContentType="application/inkml+xml"/>
  <Override PartName="/ppt/ink/ink1678.xml" ContentType="application/inkml+xml"/>
  <Override PartName="/ppt/ink/ink1679.xml" ContentType="application/inkml+xml"/>
  <Override PartName="/ppt/ink/ink1680.xml" ContentType="application/inkml+xml"/>
  <Override PartName="/ppt/ink/ink1681.xml" ContentType="application/inkml+xml"/>
  <Override PartName="/ppt/ink/ink1682.xml" ContentType="application/inkml+xml"/>
  <Override PartName="/ppt/ink/ink1683.xml" ContentType="application/inkml+xml"/>
  <Override PartName="/ppt/ink/ink1684.xml" ContentType="application/inkml+xml"/>
  <Override PartName="/ppt/ink/ink1685.xml" ContentType="application/inkml+xml"/>
  <Override PartName="/ppt/ink/ink1686.xml" ContentType="application/inkml+xml"/>
  <Override PartName="/ppt/ink/ink1687.xml" ContentType="application/inkml+xml"/>
  <Override PartName="/ppt/ink/ink1688.xml" ContentType="application/inkml+xml"/>
  <Override PartName="/ppt/ink/ink1689.xml" ContentType="application/inkml+xml"/>
  <Override PartName="/ppt/ink/ink1690.xml" ContentType="application/inkml+xml"/>
  <Override PartName="/ppt/ink/ink1691.xml" ContentType="application/inkml+xml"/>
  <Override PartName="/ppt/ink/ink1692.xml" ContentType="application/inkml+xml"/>
  <Override PartName="/ppt/ink/ink1693.xml" ContentType="application/inkml+xml"/>
  <Override PartName="/ppt/ink/ink1694.xml" ContentType="application/inkml+xml"/>
  <Override PartName="/ppt/ink/ink1695.xml" ContentType="application/inkml+xml"/>
  <Override PartName="/ppt/ink/ink1696.xml" ContentType="application/inkml+xml"/>
  <Override PartName="/ppt/ink/ink1697.xml" ContentType="application/inkml+xml"/>
  <Override PartName="/ppt/ink/ink1698.xml" ContentType="application/inkml+xml"/>
  <Override PartName="/ppt/ink/ink1699.xml" ContentType="application/inkml+xml"/>
  <Override PartName="/ppt/ink/ink1700.xml" ContentType="application/inkml+xml"/>
  <Override PartName="/ppt/ink/ink1701.xml" ContentType="application/inkml+xml"/>
  <Override PartName="/ppt/ink/ink1702.xml" ContentType="application/inkml+xml"/>
  <Override PartName="/ppt/ink/ink1703.xml" ContentType="application/inkml+xml"/>
  <Override PartName="/ppt/ink/ink1704.xml" ContentType="application/inkml+xml"/>
  <Override PartName="/ppt/ink/ink1705.xml" ContentType="application/inkml+xml"/>
  <Override PartName="/ppt/ink/ink1706.xml" ContentType="application/inkml+xml"/>
  <Override PartName="/ppt/ink/ink1707.xml" ContentType="application/inkml+xml"/>
  <Override PartName="/ppt/ink/ink1708.xml" ContentType="application/inkml+xml"/>
  <Override PartName="/ppt/ink/ink1709.xml" ContentType="application/inkml+xml"/>
  <Override PartName="/ppt/ink/ink1710.xml" ContentType="application/inkml+xml"/>
  <Override PartName="/ppt/ink/ink1711.xml" ContentType="application/inkml+xml"/>
  <Override PartName="/ppt/ink/ink1712.xml" ContentType="application/inkml+xml"/>
  <Override PartName="/ppt/ink/ink1713.xml" ContentType="application/inkml+xml"/>
  <Override PartName="/ppt/ink/ink1714.xml" ContentType="application/inkml+xml"/>
  <Override PartName="/ppt/ink/ink1715.xml" ContentType="application/inkml+xml"/>
  <Override PartName="/ppt/ink/ink1716.xml" ContentType="application/inkml+xml"/>
  <Override PartName="/ppt/ink/ink1717.xml" ContentType="application/inkml+xml"/>
  <Override PartName="/ppt/ink/ink1718.xml" ContentType="application/inkml+xml"/>
  <Override PartName="/ppt/ink/ink1719.xml" ContentType="application/inkml+xml"/>
  <Override PartName="/ppt/ink/ink1720.xml" ContentType="application/inkml+xml"/>
  <Override PartName="/ppt/ink/ink1721.xml" ContentType="application/inkml+xml"/>
  <Override PartName="/ppt/ink/ink1722.xml" ContentType="application/inkml+xml"/>
  <Override PartName="/ppt/ink/ink1723.xml" ContentType="application/inkml+xml"/>
  <Override PartName="/ppt/ink/ink1724.xml" ContentType="application/inkml+xml"/>
  <Override PartName="/ppt/ink/ink1725.xml" ContentType="application/inkml+xml"/>
  <Override PartName="/ppt/ink/ink1726.xml" ContentType="application/inkml+xml"/>
  <Override PartName="/ppt/ink/ink1727.xml" ContentType="application/inkml+xml"/>
  <Override PartName="/ppt/ink/ink1728.xml" ContentType="application/inkml+xml"/>
  <Override PartName="/ppt/ink/ink1729.xml" ContentType="application/inkml+xml"/>
  <Override PartName="/ppt/ink/ink1730.xml" ContentType="application/inkml+xml"/>
  <Override PartName="/ppt/ink/ink1731.xml" ContentType="application/inkml+xml"/>
  <Override PartName="/ppt/ink/ink1732.xml" ContentType="application/inkml+xml"/>
  <Override PartName="/ppt/ink/ink1733.xml" ContentType="application/inkml+xml"/>
  <Override PartName="/ppt/ink/ink1734.xml" ContentType="application/inkml+xml"/>
  <Override PartName="/ppt/ink/ink1735.xml" ContentType="application/inkml+xml"/>
  <Override PartName="/ppt/ink/ink1736.xml" ContentType="application/inkml+xml"/>
  <Override PartName="/ppt/ink/ink1737.xml" ContentType="application/inkml+xml"/>
  <Override PartName="/ppt/ink/ink1738.xml" ContentType="application/inkml+xml"/>
  <Override PartName="/ppt/ink/ink1739.xml" ContentType="application/inkml+xml"/>
  <Override PartName="/ppt/ink/ink1740.xml" ContentType="application/inkml+xml"/>
  <Override PartName="/ppt/ink/ink1741.xml" ContentType="application/inkml+xml"/>
  <Override PartName="/ppt/ink/ink1742.xml" ContentType="application/inkml+xml"/>
  <Override PartName="/ppt/ink/ink1743.xml" ContentType="application/inkml+xml"/>
  <Override PartName="/ppt/ink/ink1744.xml" ContentType="application/inkml+xml"/>
  <Override PartName="/ppt/ink/ink1745.xml" ContentType="application/inkml+xml"/>
  <Override PartName="/ppt/ink/ink1746.xml" ContentType="application/inkml+xml"/>
  <Override PartName="/ppt/ink/ink1747.xml" ContentType="application/inkml+xml"/>
  <Override PartName="/ppt/ink/ink1748.xml" ContentType="application/inkml+xml"/>
  <Override PartName="/ppt/ink/ink1749.xml" ContentType="application/inkml+xml"/>
  <Override PartName="/ppt/ink/ink1750.xml" ContentType="application/inkml+xml"/>
  <Override PartName="/ppt/ink/ink1751.xml" ContentType="application/inkml+xml"/>
  <Override PartName="/ppt/ink/ink1752.xml" ContentType="application/inkml+xml"/>
  <Override PartName="/ppt/ink/ink1753.xml" ContentType="application/inkml+xml"/>
  <Override PartName="/ppt/ink/ink1754.xml" ContentType="application/inkml+xml"/>
  <Override PartName="/ppt/ink/ink1755.xml" ContentType="application/inkml+xml"/>
  <Override PartName="/ppt/ink/ink1756.xml" ContentType="application/inkml+xml"/>
  <Override PartName="/ppt/ink/ink1757.xml" ContentType="application/inkml+xml"/>
  <Override PartName="/ppt/ink/ink1758.xml" ContentType="application/inkml+xml"/>
  <Override PartName="/ppt/ink/ink1759.xml" ContentType="application/inkml+xml"/>
  <Override PartName="/ppt/ink/ink1760.xml" ContentType="application/inkml+xml"/>
  <Override PartName="/ppt/ink/ink1761.xml" ContentType="application/inkml+xml"/>
  <Override PartName="/ppt/ink/ink1762.xml" ContentType="application/inkml+xml"/>
  <Override PartName="/ppt/ink/ink1763.xml" ContentType="application/inkml+xml"/>
  <Override PartName="/ppt/ink/ink1764.xml" ContentType="application/inkml+xml"/>
  <Override PartName="/ppt/ink/ink1765.xml" ContentType="application/inkml+xml"/>
  <Override PartName="/ppt/ink/ink1766.xml" ContentType="application/inkml+xml"/>
  <Override PartName="/ppt/ink/ink1767.xml" ContentType="application/inkml+xml"/>
  <Override PartName="/ppt/ink/ink1768.xml" ContentType="application/inkml+xml"/>
  <Override PartName="/ppt/ink/ink1769.xml" ContentType="application/inkml+xml"/>
  <Override PartName="/ppt/ink/ink1770.xml" ContentType="application/inkml+xml"/>
  <Override PartName="/ppt/ink/ink1771.xml" ContentType="application/inkml+xml"/>
  <Override PartName="/ppt/ink/ink1772.xml" ContentType="application/inkml+xml"/>
  <Override PartName="/ppt/ink/ink1773.xml" ContentType="application/inkml+xml"/>
  <Override PartName="/ppt/ink/ink1774.xml" ContentType="application/inkml+xml"/>
  <Override PartName="/ppt/ink/ink1775.xml" ContentType="application/inkml+xml"/>
  <Override PartName="/ppt/ink/ink1776.xml" ContentType="application/inkml+xml"/>
  <Override PartName="/ppt/ink/ink1777.xml" ContentType="application/inkml+xml"/>
  <Override PartName="/ppt/ink/ink1778.xml" ContentType="application/inkml+xml"/>
  <Override PartName="/ppt/ink/ink1779.xml" ContentType="application/inkml+xml"/>
  <Override PartName="/ppt/ink/ink1780.xml" ContentType="application/inkml+xml"/>
  <Override PartName="/ppt/ink/ink1781.xml" ContentType="application/inkml+xml"/>
  <Override PartName="/ppt/ink/ink1782.xml" ContentType="application/inkml+xml"/>
  <Override PartName="/ppt/ink/ink1783.xml" ContentType="application/inkml+xml"/>
  <Override PartName="/ppt/ink/ink1784.xml" ContentType="application/inkml+xml"/>
  <Override PartName="/ppt/ink/ink1785.xml" ContentType="application/inkml+xml"/>
  <Override PartName="/ppt/ink/ink1786.xml" ContentType="application/inkml+xml"/>
  <Override PartName="/ppt/ink/ink1787.xml" ContentType="application/inkml+xml"/>
  <Override PartName="/ppt/ink/ink1788.xml" ContentType="application/inkml+xml"/>
  <Override PartName="/ppt/ink/ink1789.xml" ContentType="application/inkml+xml"/>
  <Override PartName="/ppt/ink/ink1790.xml" ContentType="application/inkml+xml"/>
  <Override PartName="/ppt/ink/ink1791.xml" ContentType="application/inkml+xml"/>
  <Override PartName="/ppt/ink/ink1792.xml" ContentType="application/inkml+xml"/>
  <Override PartName="/ppt/ink/ink1793.xml" ContentType="application/inkml+xml"/>
  <Override PartName="/ppt/ink/ink1794.xml" ContentType="application/inkml+xml"/>
  <Override PartName="/ppt/ink/ink1795.xml" ContentType="application/inkml+xml"/>
  <Override PartName="/ppt/ink/ink1796.xml" ContentType="application/inkml+xml"/>
  <Override PartName="/ppt/ink/ink1797.xml" ContentType="application/inkml+xml"/>
  <Override PartName="/ppt/ink/ink1798.xml" ContentType="application/inkml+xml"/>
  <Override PartName="/ppt/ink/ink1799.xml" ContentType="application/inkml+xml"/>
  <Override PartName="/ppt/ink/ink1800.xml" ContentType="application/inkml+xml"/>
  <Override PartName="/ppt/ink/ink1801.xml" ContentType="application/inkml+xml"/>
  <Override PartName="/ppt/ink/ink1802.xml" ContentType="application/inkml+xml"/>
  <Override PartName="/ppt/ink/ink1803.xml" ContentType="application/inkml+xml"/>
  <Override PartName="/ppt/ink/ink1804.xml" ContentType="application/inkml+xml"/>
  <Override PartName="/ppt/ink/ink1805.xml" ContentType="application/inkml+xml"/>
  <Override PartName="/ppt/ink/ink1806.xml" ContentType="application/inkml+xml"/>
  <Override PartName="/ppt/ink/ink1807.xml" ContentType="application/inkml+xml"/>
  <Override PartName="/ppt/ink/ink1808.xml" ContentType="application/inkml+xml"/>
  <Override PartName="/ppt/ink/ink1809.xml" ContentType="application/inkml+xml"/>
  <Override PartName="/ppt/ink/ink1810.xml" ContentType="application/inkml+xml"/>
  <Override PartName="/ppt/ink/ink1811.xml" ContentType="application/inkml+xml"/>
  <Override PartName="/ppt/ink/ink1812.xml" ContentType="application/inkml+xml"/>
  <Override PartName="/ppt/ink/ink1813.xml" ContentType="application/inkml+xml"/>
  <Override PartName="/ppt/ink/ink1814.xml" ContentType="application/inkml+xml"/>
  <Override PartName="/ppt/ink/ink1815.xml" ContentType="application/inkml+xml"/>
  <Override PartName="/ppt/ink/ink1816.xml" ContentType="application/inkml+xml"/>
  <Override PartName="/ppt/ink/ink1817.xml" ContentType="application/inkml+xml"/>
  <Override PartName="/ppt/ink/ink1818.xml" ContentType="application/inkml+xml"/>
  <Override PartName="/ppt/ink/ink1819.xml" ContentType="application/inkml+xml"/>
  <Override PartName="/ppt/ink/ink1820.xml" ContentType="application/inkml+xml"/>
  <Override PartName="/ppt/ink/ink1821.xml" ContentType="application/inkml+xml"/>
  <Override PartName="/ppt/ink/ink1822.xml" ContentType="application/inkml+xml"/>
  <Override PartName="/ppt/ink/ink1823.xml" ContentType="application/inkml+xml"/>
  <Override PartName="/ppt/ink/ink1824.xml" ContentType="application/inkml+xml"/>
  <Override PartName="/ppt/ink/ink1825.xml" ContentType="application/inkml+xml"/>
  <Override PartName="/ppt/ink/ink1826.xml" ContentType="application/inkml+xml"/>
  <Override PartName="/ppt/ink/ink1827.xml" ContentType="application/inkml+xml"/>
  <Override PartName="/ppt/ink/ink1828.xml" ContentType="application/inkml+xml"/>
  <Override PartName="/ppt/ink/ink1829.xml" ContentType="application/inkml+xml"/>
  <Override PartName="/ppt/ink/ink1830.xml" ContentType="application/inkml+xml"/>
  <Override PartName="/ppt/ink/ink1831.xml" ContentType="application/inkml+xml"/>
  <Override PartName="/ppt/ink/ink1832.xml" ContentType="application/inkml+xml"/>
  <Override PartName="/ppt/ink/ink1833.xml" ContentType="application/inkml+xml"/>
  <Override PartName="/ppt/ink/ink1834.xml" ContentType="application/inkml+xml"/>
  <Override PartName="/ppt/ink/ink1835.xml" ContentType="application/inkml+xml"/>
  <Override PartName="/ppt/ink/ink1836.xml" ContentType="application/inkml+xml"/>
  <Override PartName="/ppt/ink/ink1837.xml" ContentType="application/inkml+xml"/>
  <Override PartName="/ppt/ink/ink1838.xml" ContentType="application/inkml+xml"/>
  <Override PartName="/ppt/ink/ink1839.xml" ContentType="application/inkml+xml"/>
  <Override PartName="/ppt/ink/ink1840.xml" ContentType="application/inkml+xml"/>
  <Override PartName="/ppt/ink/ink1841.xml" ContentType="application/inkml+xml"/>
  <Override PartName="/ppt/ink/ink1842.xml" ContentType="application/inkml+xml"/>
  <Override PartName="/ppt/ink/ink1843.xml" ContentType="application/inkml+xml"/>
  <Override PartName="/ppt/ink/ink1844.xml" ContentType="application/inkml+xml"/>
  <Override PartName="/ppt/ink/ink1845.xml" ContentType="application/inkml+xml"/>
  <Override PartName="/ppt/ink/ink1846.xml" ContentType="application/inkml+xml"/>
  <Override PartName="/ppt/ink/ink1847.xml" ContentType="application/inkml+xml"/>
  <Override PartName="/ppt/ink/ink1848.xml" ContentType="application/inkml+xml"/>
  <Override PartName="/ppt/ink/ink1849.xml" ContentType="application/inkml+xml"/>
  <Override PartName="/ppt/ink/ink1850.xml" ContentType="application/inkml+xml"/>
  <Override PartName="/ppt/ink/ink1851.xml" ContentType="application/inkml+xml"/>
  <Override PartName="/ppt/ink/ink1852.xml" ContentType="application/inkml+xml"/>
  <Override PartName="/ppt/ink/ink1853.xml" ContentType="application/inkml+xml"/>
  <Override PartName="/ppt/ink/ink1854.xml" ContentType="application/inkml+xml"/>
  <Override PartName="/ppt/ink/ink1855.xml" ContentType="application/inkml+xml"/>
  <Override PartName="/ppt/ink/ink1856.xml" ContentType="application/inkml+xml"/>
  <Override PartName="/ppt/ink/ink1857.xml" ContentType="application/inkml+xml"/>
  <Override PartName="/ppt/ink/ink1858.xml" ContentType="application/inkml+xml"/>
  <Override PartName="/ppt/ink/ink1859.xml" ContentType="application/inkml+xml"/>
  <Override PartName="/ppt/ink/ink1860.xml" ContentType="application/inkml+xml"/>
  <Override PartName="/ppt/ink/ink1861.xml" ContentType="application/inkml+xml"/>
  <Override PartName="/ppt/ink/ink1862.xml" ContentType="application/inkml+xml"/>
  <Override PartName="/ppt/ink/ink1863.xml" ContentType="application/inkml+xml"/>
  <Override PartName="/ppt/ink/ink1864.xml" ContentType="application/inkml+xml"/>
  <Override PartName="/ppt/ink/ink1865.xml" ContentType="application/inkml+xml"/>
  <Override PartName="/ppt/ink/ink1866.xml" ContentType="application/inkml+xml"/>
  <Override PartName="/ppt/ink/ink1867.xml" ContentType="application/inkml+xml"/>
  <Override PartName="/ppt/ink/ink1868.xml" ContentType="application/inkml+xml"/>
  <Override PartName="/ppt/ink/ink1869.xml" ContentType="application/inkml+xml"/>
  <Override PartName="/ppt/ink/ink1870.xml" ContentType="application/inkml+xml"/>
  <Override PartName="/ppt/ink/ink1871.xml" ContentType="application/inkml+xml"/>
  <Override PartName="/ppt/ink/ink1872.xml" ContentType="application/inkml+xml"/>
  <Override PartName="/ppt/ink/ink1873.xml" ContentType="application/inkml+xml"/>
  <Override PartName="/ppt/ink/ink1874.xml" ContentType="application/inkml+xml"/>
  <Override PartName="/ppt/ink/ink1875.xml" ContentType="application/inkml+xml"/>
  <Override PartName="/ppt/ink/ink1876.xml" ContentType="application/inkml+xml"/>
  <Override PartName="/ppt/ink/ink1877.xml" ContentType="application/inkml+xml"/>
  <Override PartName="/ppt/ink/ink1878.xml" ContentType="application/inkml+xml"/>
  <Override PartName="/ppt/ink/ink1879.xml" ContentType="application/inkml+xml"/>
  <Override PartName="/ppt/ink/ink1880.xml" ContentType="application/inkml+xml"/>
  <Override PartName="/ppt/ink/ink1881.xml" ContentType="application/inkml+xml"/>
  <Override PartName="/ppt/ink/ink1882.xml" ContentType="application/inkml+xml"/>
  <Override PartName="/ppt/ink/ink1883.xml" ContentType="application/inkml+xml"/>
  <Override PartName="/ppt/ink/ink1884.xml" ContentType="application/inkml+xml"/>
  <Override PartName="/ppt/ink/ink1885.xml" ContentType="application/inkml+xml"/>
  <Override PartName="/ppt/ink/ink1886.xml" ContentType="application/inkml+xml"/>
  <Override PartName="/ppt/ink/ink1887.xml" ContentType="application/inkml+xml"/>
  <Override PartName="/ppt/ink/ink1888.xml" ContentType="application/inkml+xml"/>
  <Override PartName="/ppt/ink/ink1889.xml" ContentType="application/inkml+xml"/>
  <Override PartName="/ppt/ink/ink1890.xml" ContentType="application/inkml+xml"/>
  <Override PartName="/ppt/ink/ink1891.xml" ContentType="application/inkml+xml"/>
  <Override PartName="/ppt/ink/ink1892.xml" ContentType="application/inkml+xml"/>
  <Override PartName="/ppt/ink/ink1893.xml" ContentType="application/inkml+xml"/>
  <Override PartName="/ppt/ink/ink1894.xml" ContentType="application/inkml+xml"/>
  <Override PartName="/ppt/ink/ink1895.xml" ContentType="application/inkml+xml"/>
  <Override PartName="/ppt/ink/ink1896.xml" ContentType="application/inkml+xml"/>
  <Override PartName="/ppt/ink/ink1897.xml" ContentType="application/inkml+xml"/>
  <Override PartName="/ppt/ink/ink1898.xml" ContentType="application/inkml+xml"/>
  <Override PartName="/ppt/ink/ink1899.xml" ContentType="application/inkml+xml"/>
  <Override PartName="/ppt/ink/ink1900.xml" ContentType="application/inkml+xml"/>
  <Override PartName="/ppt/ink/ink1901.xml" ContentType="application/inkml+xml"/>
  <Override PartName="/ppt/ink/ink1902.xml" ContentType="application/inkml+xml"/>
  <Override PartName="/ppt/ink/ink1903.xml" ContentType="application/inkml+xml"/>
  <Override PartName="/ppt/ink/ink1904.xml" ContentType="application/inkml+xml"/>
  <Override PartName="/ppt/ink/ink1905.xml" ContentType="application/inkml+xml"/>
  <Override PartName="/ppt/ink/ink1906.xml" ContentType="application/inkml+xml"/>
  <Override PartName="/ppt/ink/ink1907.xml" ContentType="application/inkml+xml"/>
  <Override PartName="/ppt/ink/ink1908.xml" ContentType="application/inkml+xml"/>
  <Override PartName="/ppt/ink/ink1909.xml" ContentType="application/inkml+xml"/>
  <Override PartName="/ppt/ink/ink1910.xml" ContentType="application/inkml+xml"/>
  <Override PartName="/ppt/ink/ink1911.xml" ContentType="application/inkml+xml"/>
  <Override PartName="/ppt/ink/ink1912.xml" ContentType="application/inkml+xml"/>
  <Override PartName="/ppt/ink/ink1913.xml" ContentType="application/inkml+xml"/>
  <Override PartName="/ppt/ink/ink1914.xml" ContentType="application/inkml+xml"/>
  <Override PartName="/ppt/ink/ink1915.xml" ContentType="application/inkml+xml"/>
  <Override PartName="/ppt/ink/ink1916.xml" ContentType="application/inkml+xml"/>
  <Override PartName="/ppt/ink/ink1917.xml" ContentType="application/inkml+xml"/>
  <Override PartName="/ppt/ink/ink1918.xml" ContentType="application/inkml+xml"/>
  <Override PartName="/ppt/ink/ink1919.xml" ContentType="application/inkml+xml"/>
  <Override PartName="/ppt/ink/ink1920.xml" ContentType="application/inkml+xml"/>
  <Override PartName="/ppt/ink/ink1921.xml" ContentType="application/inkml+xml"/>
  <Override PartName="/ppt/ink/ink1922.xml" ContentType="application/inkml+xml"/>
  <Override PartName="/ppt/ink/ink1923.xml" ContentType="application/inkml+xml"/>
  <Override PartName="/ppt/ink/ink1924.xml" ContentType="application/inkml+xml"/>
  <Override PartName="/ppt/ink/ink1925.xml" ContentType="application/inkml+xml"/>
  <Override PartName="/ppt/ink/ink1926.xml" ContentType="application/inkml+xml"/>
  <Override PartName="/ppt/ink/ink1927.xml" ContentType="application/inkml+xml"/>
  <Override PartName="/ppt/ink/ink1928.xml" ContentType="application/inkml+xml"/>
  <Override PartName="/ppt/ink/ink1929.xml" ContentType="application/inkml+xml"/>
  <Override PartName="/ppt/ink/ink1930.xml" ContentType="application/inkml+xml"/>
  <Override PartName="/ppt/ink/ink1931.xml" ContentType="application/inkml+xml"/>
  <Override PartName="/ppt/ink/ink1932.xml" ContentType="application/inkml+xml"/>
  <Override PartName="/ppt/ink/ink1933.xml" ContentType="application/inkml+xml"/>
  <Override PartName="/ppt/ink/ink1934.xml" ContentType="application/inkml+xml"/>
  <Override PartName="/ppt/ink/ink1935.xml" ContentType="application/inkml+xml"/>
  <Override PartName="/ppt/ink/ink1936.xml" ContentType="application/inkml+xml"/>
  <Override PartName="/ppt/ink/ink1937.xml" ContentType="application/inkml+xml"/>
  <Override PartName="/ppt/ink/ink1938.xml" ContentType="application/inkml+xml"/>
  <Override PartName="/ppt/ink/ink1939.xml" ContentType="application/inkml+xml"/>
  <Override PartName="/ppt/ink/ink1940.xml" ContentType="application/inkml+xml"/>
  <Override PartName="/ppt/ink/ink1941.xml" ContentType="application/inkml+xml"/>
  <Override PartName="/ppt/ink/ink1942.xml" ContentType="application/inkml+xml"/>
  <Override PartName="/ppt/ink/ink1943.xml" ContentType="application/inkml+xml"/>
  <Override PartName="/ppt/ink/ink1944.xml" ContentType="application/inkml+xml"/>
  <Override PartName="/ppt/ink/ink1945.xml" ContentType="application/inkml+xml"/>
  <Override PartName="/ppt/ink/ink1946.xml" ContentType="application/inkml+xml"/>
  <Override PartName="/ppt/ink/ink1947.xml" ContentType="application/inkml+xml"/>
  <Override PartName="/ppt/ink/ink1948.xml" ContentType="application/inkml+xml"/>
  <Override PartName="/ppt/ink/ink1949.xml" ContentType="application/inkml+xml"/>
  <Override PartName="/ppt/ink/ink1950.xml" ContentType="application/inkml+xml"/>
  <Override PartName="/ppt/ink/ink1951.xml" ContentType="application/inkml+xml"/>
  <Override PartName="/ppt/ink/ink1952.xml" ContentType="application/inkml+xml"/>
  <Override PartName="/ppt/ink/ink1953.xml" ContentType="application/inkml+xml"/>
  <Override PartName="/ppt/ink/ink1954.xml" ContentType="application/inkml+xml"/>
  <Override PartName="/ppt/ink/ink1955.xml" ContentType="application/inkml+xml"/>
  <Override PartName="/ppt/ink/ink1956.xml" ContentType="application/inkml+xml"/>
  <Override PartName="/ppt/ink/ink1957.xml" ContentType="application/inkml+xml"/>
  <Override PartName="/ppt/ink/ink1958.xml" ContentType="application/inkml+xml"/>
  <Override PartName="/ppt/ink/ink1959.xml" ContentType="application/inkml+xml"/>
  <Override PartName="/ppt/ink/ink1960.xml" ContentType="application/inkml+xml"/>
  <Override PartName="/ppt/ink/ink1961.xml" ContentType="application/inkml+xml"/>
  <Override PartName="/ppt/ink/ink1962.xml" ContentType="application/inkml+xml"/>
  <Override PartName="/ppt/ink/ink1963.xml" ContentType="application/inkml+xml"/>
  <Override PartName="/ppt/ink/ink1964.xml" ContentType="application/inkml+xml"/>
  <Override PartName="/ppt/notesSlides/notesSlide3.xml" ContentType="application/vnd.openxmlformats-officedocument.presentationml.notesSlide+xml"/>
  <Override PartName="/ppt/ink/ink1965.xml" ContentType="application/inkml+xml"/>
  <Override PartName="/ppt/ink/ink1966.xml" ContentType="application/inkml+xml"/>
  <Override PartName="/ppt/ink/ink1967.xml" ContentType="application/inkml+xml"/>
  <Override PartName="/ppt/ink/ink1968.xml" ContentType="application/inkml+xml"/>
  <Override PartName="/ppt/ink/ink1969.xml" ContentType="application/inkml+xml"/>
  <Override PartName="/ppt/ink/ink1970.xml" ContentType="application/inkml+xml"/>
  <Override PartName="/ppt/ink/ink1971.xml" ContentType="application/inkml+xml"/>
  <Override PartName="/ppt/ink/ink1972.xml" ContentType="application/inkml+xml"/>
  <Override PartName="/ppt/ink/ink1973.xml" ContentType="application/inkml+xml"/>
  <Override PartName="/ppt/ink/ink1974.xml" ContentType="application/inkml+xml"/>
  <Override PartName="/ppt/ink/ink1975.xml" ContentType="application/inkml+xml"/>
  <Override PartName="/ppt/ink/ink1976.xml" ContentType="application/inkml+xml"/>
  <Override PartName="/ppt/ink/ink1977.xml" ContentType="application/inkml+xml"/>
  <Override PartName="/ppt/ink/ink1978.xml" ContentType="application/inkml+xml"/>
  <Override PartName="/ppt/ink/ink1979.xml" ContentType="application/inkml+xml"/>
  <Override PartName="/ppt/ink/ink1980.xml" ContentType="application/inkml+xml"/>
  <Override PartName="/ppt/ink/ink1981.xml" ContentType="application/inkml+xml"/>
  <Override PartName="/ppt/ink/ink1982.xml" ContentType="application/inkml+xml"/>
  <Override PartName="/ppt/ink/ink1983.xml" ContentType="application/inkml+xml"/>
  <Override PartName="/ppt/ink/ink1984.xml" ContentType="application/inkml+xml"/>
  <Override PartName="/ppt/ink/ink1985.xml" ContentType="application/inkml+xml"/>
  <Override PartName="/ppt/ink/ink1986.xml" ContentType="application/inkml+xml"/>
  <Override PartName="/ppt/ink/ink1987.xml" ContentType="application/inkml+xml"/>
  <Override PartName="/ppt/ink/ink1988.xml" ContentType="application/inkml+xml"/>
  <Override PartName="/ppt/ink/ink1989.xml" ContentType="application/inkml+xml"/>
  <Override PartName="/ppt/ink/ink1990.xml" ContentType="application/inkml+xml"/>
  <Override PartName="/ppt/ink/ink1991.xml" ContentType="application/inkml+xml"/>
  <Override PartName="/ppt/ink/ink1992.xml" ContentType="application/inkml+xml"/>
  <Override PartName="/ppt/ink/ink1993.xml" ContentType="application/inkml+xml"/>
  <Override PartName="/ppt/ink/ink1994.xml" ContentType="application/inkml+xml"/>
  <Override PartName="/ppt/ink/ink1995.xml" ContentType="application/inkml+xml"/>
  <Override PartName="/ppt/ink/ink1996.xml" ContentType="application/inkml+xml"/>
  <Override PartName="/ppt/ink/ink1997.xml" ContentType="application/inkml+xml"/>
  <Override PartName="/ppt/ink/ink1998.xml" ContentType="application/inkml+xml"/>
  <Override PartName="/ppt/ink/ink1999.xml" ContentType="application/inkml+xml"/>
  <Override PartName="/ppt/ink/ink2000.xml" ContentType="application/inkml+xml"/>
  <Override PartName="/ppt/ink/ink2001.xml" ContentType="application/inkml+xml"/>
  <Override PartName="/ppt/ink/ink2002.xml" ContentType="application/inkml+xml"/>
  <Override PartName="/ppt/ink/ink2003.xml" ContentType="application/inkml+xml"/>
  <Override PartName="/ppt/ink/ink2004.xml" ContentType="application/inkml+xml"/>
  <Override PartName="/ppt/ink/ink2005.xml" ContentType="application/inkml+xml"/>
  <Override PartName="/ppt/ink/ink2006.xml" ContentType="application/inkml+xml"/>
  <Override PartName="/ppt/ink/ink2007.xml" ContentType="application/inkml+xml"/>
  <Override PartName="/ppt/ink/ink2008.xml" ContentType="application/inkml+xml"/>
  <Override PartName="/ppt/ink/ink2009.xml" ContentType="application/inkml+xml"/>
  <Override PartName="/ppt/ink/ink2010.xml" ContentType="application/inkml+xml"/>
  <Override PartName="/ppt/ink/ink2011.xml" ContentType="application/inkml+xml"/>
  <Override PartName="/ppt/ink/ink2012.xml" ContentType="application/inkml+xml"/>
  <Override PartName="/ppt/ink/ink2013.xml" ContentType="application/inkml+xml"/>
  <Override PartName="/ppt/ink/ink2014.xml" ContentType="application/inkml+xml"/>
  <Override PartName="/ppt/ink/ink2015.xml" ContentType="application/inkml+xml"/>
  <Override PartName="/ppt/ink/ink2016.xml" ContentType="application/inkml+xml"/>
  <Override PartName="/ppt/ink/ink2017.xml" ContentType="application/inkml+xml"/>
  <Override PartName="/ppt/ink/ink2018.xml" ContentType="application/inkml+xml"/>
  <Override PartName="/ppt/ink/ink2019.xml" ContentType="application/inkml+xml"/>
  <Override PartName="/ppt/ink/ink2020.xml" ContentType="application/inkml+xml"/>
  <Override PartName="/ppt/ink/ink2021.xml" ContentType="application/inkml+xml"/>
  <Override PartName="/ppt/ink/ink2022.xml" ContentType="application/inkml+xml"/>
  <Override PartName="/ppt/ink/ink2023.xml" ContentType="application/inkml+xml"/>
  <Override PartName="/ppt/ink/ink2024.xml" ContentType="application/inkml+xml"/>
  <Override PartName="/ppt/ink/ink2025.xml" ContentType="application/inkml+xml"/>
  <Override PartName="/ppt/ink/ink2026.xml" ContentType="application/inkml+xml"/>
  <Override PartName="/ppt/ink/ink2027.xml" ContentType="application/inkml+xml"/>
  <Override PartName="/ppt/ink/ink2028.xml" ContentType="application/inkml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9"/>
  </p:notesMasterIdLst>
  <p:sldIdLst>
    <p:sldId id="437" r:id="rId2"/>
    <p:sldId id="436" r:id="rId3"/>
    <p:sldId id="439" r:id="rId4"/>
    <p:sldId id="440" r:id="rId5"/>
    <p:sldId id="441" r:id="rId6"/>
    <p:sldId id="43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81" r:id="rId19"/>
    <p:sldId id="271" r:id="rId20"/>
    <p:sldId id="442" r:id="rId21"/>
    <p:sldId id="272" r:id="rId22"/>
    <p:sldId id="273" r:id="rId23"/>
    <p:sldId id="274" r:id="rId24"/>
    <p:sldId id="443" r:id="rId25"/>
    <p:sldId id="444" r:id="rId26"/>
    <p:sldId id="275" r:id="rId27"/>
    <p:sldId id="276" r:id="rId28"/>
    <p:sldId id="277" r:id="rId29"/>
    <p:sldId id="278" r:id="rId30"/>
    <p:sldId id="279" r:id="rId31"/>
    <p:sldId id="280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352" r:id="rId42"/>
    <p:sldId id="353" r:id="rId43"/>
    <p:sldId id="354" r:id="rId44"/>
    <p:sldId id="355" r:id="rId45"/>
    <p:sldId id="357" r:id="rId46"/>
    <p:sldId id="358" r:id="rId47"/>
    <p:sldId id="359" r:id="rId48"/>
    <p:sldId id="360" r:id="rId49"/>
    <p:sldId id="361" r:id="rId50"/>
    <p:sldId id="362" r:id="rId51"/>
    <p:sldId id="445" r:id="rId52"/>
    <p:sldId id="446" r:id="rId53"/>
    <p:sldId id="449" r:id="rId54"/>
    <p:sldId id="448" r:id="rId55"/>
    <p:sldId id="434" r:id="rId56"/>
    <p:sldId id="386" r:id="rId57"/>
    <p:sldId id="387" r:id="rId58"/>
    <p:sldId id="388" r:id="rId59"/>
    <p:sldId id="389" r:id="rId60"/>
    <p:sldId id="390" r:id="rId61"/>
    <p:sldId id="391" r:id="rId62"/>
    <p:sldId id="392" r:id="rId63"/>
    <p:sldId id="393" r:id="rId64"/>
    <p:sldId id="394" r:id="rId65"/>
    <p:sldId id="395" r:id="rId66"/>
    <p:sldId id="396" r:id="rId67"/>
    <p:sldId id="397" r:id="rId68"/>
    <p:sldId id="398" r:id="rId69"/>
    <p:sldId id="399" r:id="rId70"/>
    <p:sldId id="400" r:id="rId71"/>
    <p:sldId id="401" r:id="rId72"/>
    <p:sldId id="363" r:id="rId73"/>
    <p:sldId id="364" r:id="rId74"/>
    <p:sldId id="365" r:id="rId75"/>
    <p:sldId id="366" r:id="rId76"/>
    <p:sldId id="367" r:id="rId77"/>
    <p:sldId id="368" r:id="rId78"/>
    <p:sldId id="404" r:id="rId79"/>
    <p:sldId id="405" r:id="rId80"/>
    <p:sldId id="406" r:id="rId81"/>
    <p:sldId id="407" r:id="rId82"/>
    <p:sldId id="408" r:id="rId83"/>
    <p:sldId id="409" r:id="rId84"/>
    <p:sldId id="410" r:id="rId85"/>
    <p:sldId id="411" r:id="rId86"/>
    <p:sldId id="412" r:id="rId87"/>
    <p:sldId id="413" r:id="rId88"/>
    <p:sldId id="414" r:id="rId89"/>
    <p:sldId id="415" r:id="rId90"/>
    <p:sldId id="416" r:id="rId91"/>
    <p:sldId id="417" r:id="rId92"/>
    <p:sldId id="418" r:id="rId93"/>
    <p:sldId id="419" r:id="rId94"/>
    <p:sldId id="420" r:id="rId95"/>
    <p:sldId id="421" r:id="rId96"/>
    <p:sldId id="422" r:id="rId97"/>
    <p:sldId id="423" r:id="rId98"/>
    <p:sldId id="424" r:id="rId99"/>
    <p:sldId id="425" r:id="rId100"/>
    <p:sldId id="426" r:id="rId101"/>
    <p:sldId id="427" r:id="rId102"/>
    <p:sldId id="428" r:id="rId103"/>
    <p:sldId id="429" r:id="rId104"/>
    <p:sldId id="430" r:id="rId105"/>
    <p:sldId id="431" r:id="rId106"/>
    <p:sldId id="432" r:id="rId107"/>
    <p:sldId id="433" r:id="rId10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E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/>
    <p:restoredTop sz="95782"/>
  </p:normalViewPr>
  <p:slideViewPr>
    <p:cSldViewPr snapToGrid="0" snapToObjects="1">
      <p:cViewPr varScale="1">
        <p:scale>
          <a:sx n="122" d="100"/>
          <a:sy n="122" d="100"/>
        </p:scale>
        <p:origin x="896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theme" Target="theme/theme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tableStyles" Target="tableStyle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notesMaster" Target="notesMasters/notesMaster1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9.wmf"/><Relationship Id="rId2" Type="http://schemas.openxmlformats.org/officeDocument/2006/relationships/image" Target="../media/image198.wmf"/><Relationship Id="rId1" Type="http://schemas.openxmlformats.org/officeDocument/2006/relationships/image" Target="../media/image197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9.wmf"/><Relationship Id="rId2" Type="http://schemas.openxmlformats.org/officeDocument/2006/relationships/image" Target="../media/image198.wmf"/><Relationship Id="rId1" Type="http://schemas.openxmlformats.org/officeDocument/2006/relationships/image" Target="../media/image197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8.wmf"/><Relationship Id="rId2" Type="http://schemas.openxmlformats.org/officeDocument/2006/relationships/image" Target="../media/image197.wmf"/><Relationship Id="rId1" Type="http://schemas.openxmlformats.org/officeDocument/2006/relationships/image" Target="../media/image215.png"/><Relationship Id="rId4" Type="http://schemas.openxmlformats.org/officeDocument/2006/relationships/image" Target="../media/image199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9.wmf"/><Relationship Id="rId2" Type="http://schemas.openxmlformats.org/officeDocument/2006/relationships/image" Target="../media/image198.wmf"/><Relationship Id="rId1" Type="http://schemas.openxmlformats.org/officeDocument/2006/relationships/image" Target="../media/image197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9.wmf"/><Relationship Id="rId2" Type="http://schemas.openxmlformats.org/officeDocument/2006/relationships/image" Target="../media/image198.wmf"/><Relationship Id="rId1" Type="http://schemas.openxmlformats.org/officeDocument/2006/relationships/image" Target="../media/image197.wmf"/><Relationship Id="rId5" Type="http://schemas.openxmlformats.org/officeDocument/2006/relationships/image" Target="../media/image221.wmf"/><Relationship Id="rId4" Type="http://schemas.openxmlformats.org/officeDocument/2006/relationships/image" Target="../media/image220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9.wmf"/><Relationship Id="rId2" Type="http://schemas.openxmlformats.org/officeDocument/2006/relationships/image" Target="../media/image198.wmf"/><Relationship Id="rId1" Type="http://schemas.openxmlformats.org/officeDocument/2006/relationships/image" Target="../media/image197.wmf"/><Relationship Id="rId5" Type="http://schemas.openxmlformats.org/officeDocument/2006/relationships/image" Target="../media/image221.wmf"/><Relationship Id="rId4" Type="http://schemas.openxmlformats.org/officeDocument/2006/relationships/image" Target="../media/image220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9.wmf"/><Relationship Id="rId2" Type="http://schemas.openxmlformats.org/officeDocument/2006/relationships/image" Target="../media/image198.wmf"/><Relationship Id="rId1" Type="http://schemas.openxmlformats.org/officeDocument/2006/relationships/image" Target="../media/image197.wmf"/><Relationship Id="rId5" Type="http://schemas.openxmlformats.org/officeDocument/2006/relationships/image" Target="../media/image221.wmf"/><Relationship Id="rId4" Type="http://schemas.openxmlformats.org/officeDocument/2006/relationships/image" Target="../media/image220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9.wmf"/><Relationship Id="rId2" Type="http://schemas.openxmlformats.org/officeDocument/2006/relationships/image" Target="../media/image198.wmf"/><Relationship Id="rId1" Type="http://schemas.openxmlformats.org/officeDocument/2006/relationships/image" Target="../media/image197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9.wmf"/><Relationship Id="rId2" Type="http://schemas.openxmlformats.org/officeDocument/2006/relationships/image" Target="../media/image198.wmf"/><Relationship Id="rId1" Type="http://schemas.openxmlformats.org/officeDocument/2006/relationships/image" Target="../media/image197.wmf"/><Relationship Id="rId5" Type="http://schemas.openxmlformats.org/officeDocument/2006/relationships/image" Target="../media/image221.wmf"/><Relationship Id="rId4" Type="http://schemas.openxmlformats.org/officeDocument/2006/relationships/image" Target="../media/image220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9.wmf"/><Relationship Id="rId2" Type="http://schemas.openxmlformats.org/officeDocument/2006/relationships/image" Target="../media/image198.wmf"/><Relationship Id="rId1" Type="http://schemas.openxmlformats.org/officeDocument/2006/relationships/image" Target="../media/image197.wmf"/><Relationship Id="rId5" Type="http://schemas.openxmlformats.org/officeDocument/2006/relationships/image" Target="../media/image221.wmf"/><Relationship Id="rId4" Type="http://schemas.openxmlformats.org/officeDocument/2006/relationships/image" Target="../media/image220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9.wmf"/><Relationship Id="rId2" Type="http://schemas.openxmlformats.org/officeDocument/2006/relationships/image" Target="../media/image198.wmf"/><Relationship Id="rId1" Type="http://schemas.openxmlformats.org/officeDocument/2006/relationships/image" Target="../media/image197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9.wmf"/><Relationship Id="rId2" Type="http://schemas.openxmlformats.org/officeDocument/2006/relationships/image" Target="../media/image198.wmf"/><Relationship Id="rId1" Type="http://schemas.openxmlformats.org/officeDocument/2006/relationships/image" Target="../media/image197.wmf"/><Relationship Id="rId5" Type="http://schemas.openxmlformats.org/officeDocument/2006/relationships/image" Target="../media/image221.wmf"/><Relationship Id="rId4" Type="http://schemas.openxmlformats.org/officeDocument/2006/relationships/image" Target="../media/image220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9.wmf"/><Relationship Id="rId2" Type="http://schemas.openxmlformats.org/officeDocument/2006/relationships/image" Target="../media/image198.wmf"/><Relationship Id="rId1" Type="http://schemas.openxmlformats.org/officeDocument/2006/relationships/image" Target="../media/image197.wmf"/><Relationship Id="rId5" Type="http://schemas.openxmlformats.org/officeDocument/2006/relationships/image" Target="../media/image221.wmf"/><Relationship Id="rId4" Type="http://schemas.openxmlformats.org/officeDocument/2006/relationships/image" Target="../media/image220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9.wmf"/><Relationship Id="rId2" Type="http://schemas.openxmlformats.org/officeDocument/2006/relationships/image" Target="../media/image198.wmf"/><Relationship Id="rId1" Type="http://schemas.openxmlformats.org/officeDocument/2006/relationships/image" Target="../media/image197.wmf"/><Relationship Id="rId5" Type="http://schemas.openxmlformats.org/officeDocument/2006/relationships/image" Target="../media/image221.wmf"/><Relationship Id="rId4" Type="http://schemas.openxmlformats.org/officeDocument/2006/relationships/image" Target="../media/image220.wmf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02:00:10.0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33 144 5734,'0'-9'866,"0"-5"-832,0 12-202,0-5 277,0 7 22,0-7-126,0 5-196,0-5 529,0 7 364,0 0-566,0-7 53,0 5 238,0-5 214,0 7-98,0 0-446,-7 0 16,5 0-307,-5 0 229,7 0-51,0 0 95,0 7-22,0-5-126,0 12 0,0-10 122,0 7 158,0-8-108,-7 11 0,5-10 432,-4 7-464,5-8 0,1 6 3,0-3 1,0-3 110,0 8-61,0-8 1,1 10-450,5-8 120,-4 8 1,6-6 47,-2 3 305,-4 5-70,12-6 1,-12 1-20,3 1 0,2-6 184,-2 6 0,3-7-205,-3 1 0,-2 2 33,8-2 0,-5 3-59,4-3 1,-4-2-24,4 8 1,-4-6-17,4 6 1,-1-5 14,2 4 1,1-4-22,-6 4 0,4-4 162,-4 4 7,6-6-139,-3 10 1,5-10 6,-3 6 190,3-6 1,-7 5 8,4-4-58,3-3-117,-5 12-329,7-12 314,0 12-28,0-12 0,0 11 9,0-8-15,1 0 0,-1-5-76,0 0-80,0 0 1,0 6 158,0-1 0,-6 0-67,1-5 0,-6 6-379,6-1 474,-7 0 331,3-5-470,0 7-23,-5-5 512,5 5-224,0-7 1,-3 0-277,6 0 146,-6 0 0,8 2-6,-6 3 1,1-3-4,-2 4-16,-3-5 1,7-1-11,-4 0 0,-3 2-56,3 3 250,4-3 0,-5 5-85,6-7 0,-4 0-111,4 0 1,-6 2 52,1 3-1,4-3-19,0 5-24,7-7 24,0 8 1,-2-5-19,-3 8 1,3-6 84,-3 6 0,-2-8 11,2 3 1,-1-4 92,6-2 1,0 1-126,0 5 1,1-5 10,-1 5 0,0-4-22,0-2 0,0 0-4,0 0 0,0 0 94,0 0-48,0 0 1,3 1-213,-3 5 1,4-5-67,-9 5 0,3-4 164,2-2 0,0 5 8,0 0 1,5 1-9,1-6 1,-1 1 23,-5 5 0,2-4 10,3 3 0,-3-3-19,4-2 1,-5 0 4,0 0 0,4 0-87,0 0 0,6 0 103,-6 0 0,3 0 20,-3 0 1,-1 0-44,6 0 1,-4 0-1,4 0 1,-4 0 73,4 0 0,-4 1 154,5 5 1,-6-4-192,6 3 0,-8-3 41,3-2 1,1 0-49,-2 0 0,6 0-200,-6 0 1,6 0-53,-6 0 0,8 0 163,-2 0 1,-2 0 44,1 0 1,-1 0 2,2 0 0,3 0 16,-3 0 0,-4 0-56,-1 0 1,1 0-25,-2 0 0,6 0 290,-6 0 1,2 0-71,-1 0 0,-4 0-279,3 0 1,-1 0 87,1 0 0,-3 0 37,3 0 1,-1 5 38,1 0 1,-3 1-6,3-6 0,-1 0-47,1 0 1,-3 0-57,3 0 1,-1 0 251,1 0 0,-1 0 11,7 0 0,-6 0-321,6 0 1,-6 0 54,6 0-22,0 0 1,5 0-1,0 0 61,0 0 0,-5-6 18,-1 1 1,-1 0-35,2 5 1,2 0-33,-8 0 1,2 0 432,-2 0 1,-3-6 59,4 1 1,-3 0-162,3 5 0,-5 0-237,5 0 0,1 0-137,-2 0 1,8 0 167,-2 0 0,-2 0-23,1 0 1,1-2 34,5-3 1,-5 3-55,0-4 0,-6 3 38,6-3 0,-2 5 228,1-5 1,3 5-155,-8 1 0,6 0-127,-6 0 1,6 0 8,-6 0 1,6-2 36,-5-4 0,1 5-8,-2-5 0,4 3 41,7-3 1,-5 3-24,0-8 1,-3 8-28,3-3 1,3 3 231,-3-3 0,-2 5-106,2-5 1,-2 4-127,2 2 0,3-5 11,-3 0 0,-3-1 67,3 6 1,-2-5 9,2 0 0,3-6-76,-3 6 1,-4-2-27,-2 1 1,3 3 19,-3-8 0,0 6 232,-5-6 0,0 2-18,0-2 0,1-3 21,-1 3-214,0 4 1,0-7 0,0 5 81,0 0 1,0-5 0,0 3 1,2 2-113,3-1 0,-3 4-165,3-4 1,-3 4 6,-2-4 0,0 4-37,0-4 0,0 4 388,0-5 1,-5 6-59,0-6 1,-1 1-91,6-6 0,-5 1-62,0 5 0,-1-8-62,6 7 0,-5-8 125,0 3 1,-1 0 15,6-6 0,-1 4-134,-5 2 0,5 0-121,-5 0 0,-1 2-1,2 3 1,0-3-107,5 3 0,-2 3-345,-3-3 0,3 5-1093,-3-4 900,3 6 1,2-10-1,0 5 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02:00:10.8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64 9273,'7'-9'-431,"-4"2"81,8 7 1,-6-5 200,6 0 0,-6-1-376,6 6 407,-7 0-249,10-7 0,-5-2 0,7-7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02:00:11.0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0 113 8355,'9'-16'437,"-2"0"1,-1 0 645,-1 0-1180,8 7-198,-5-5 0,8 12-622,1-4 0,-7 5 471,1 1 43,0 0 0,5-7 0,0-2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02:00:11.1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65 8355,'9'-8'-153,"5"7"0,-5-12 803,7 8 1,-2-2-326,-3 1 0,3 5-356,-3-5 0,3 4-154,2 2 1,0-5-472,0 0 1,0-1 239,0 6-111,-7 0 0,13 0 0,-4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02:00:11.3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32 8355,'11'0'0,"-1"0"0,-4 0 320,4 0-58,-6 0-270,10 0 0,-5 0-214,7 0 1,-5 0 112,0 0 0,-1-2-155,6-3 1,0 3 286,0-3 0,0 3 120,0 2-690,1 0 0,-1-7 0,0-2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02:00:11.4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 8355,'16'0'-218,"0"0"1,0 0 279,0 0 0,0 0 216,1 0 1,-1 0-17,0 0 0,0 0-76,0 0-534,0 0-460,0 0 1,0-7 0,0-2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02:00:11.6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8355,'16'0'-120,"0"0"-60,0 0 1,0 0 179,0 0 0,0 0 0,0 0-77,0 0 0,0 0-438,0 0 0,0 0-120,0 0 554,0 0 0,0 0 0,0 0 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02:00:11.8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8355,'10'0'0,"1"0"0,0 0 0,5 0 0,2 0 45,3 0-255,-3 0 212,5 0 0,-7 0-350,0 0 0,0 0 220,0 0 0,-5 0 171,0 0 0,-1 5-442,6 1 1,0-1-1,0-5 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02:00:12.0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8355,'16'7'160,"-5"-5"133,0 3 0,-1-3-142,7-2 0,4 0-135,0 0 0,2 0-222,-1 0 0,-4 0 93,3 0 0,-1 0-156,1 0 1,-3 5 256,3 1 0,-1 4 124,1-4 1,-3 4-795,3-4 0,-3 6 0,-2-3 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02:00:12.1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8355,'16'2'-463,"0"3"363,-7-3 181,5 5 130,-5-7 1,7 6 0,0-1 0,2-2 476,3-1-492,-3-2 1,5 6 57,-7-1 0,0 0 254,0-5-879,0 7 1,0 1-337,0 2 1,0 4 33,1-3 1,-1-2 290,0 2 0,0-8 177,0 3 0,0 3 0,0-1 0</inkml:trace>
  <inkml:trace contextRef="#ctx0" brushRef="#br0" timeOffset="138">610 177 8355,'9'1'-659,"-4"5"1,4-5 787,2 5 1,-2 3 3,2 1 1,-2-1-1,1 2 1,3 0-243,-8 5 1,2 0-83,-1 0 0,-5 0-136,5 0 34,-5 0 0,-8 0 0,-2 0 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02:05:06.505"/>
    </inkml:context>
    <inkml:brush xml:id="br0">
      <inkml:brushProperty name="width" value="0.08571" units="cm"/>
      <inkml:brushProperty name="height" value="0.08571" units="cm"/>
      <inkml:brushProperty name="color" value="#FFFFFF"/>
    </inkml:brush>
  </inkml:definitions>
  <inkml:trace contextRef="#ctx0" brushRef="#br0">21 7 8355,'-7'-3'-356,"0"2"302,3-2 0,1 4-183,3 1 0,1-1 0,1 2-125,3-3 1,1 3-1,1 1 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02:03:07.629"/>
    </inkml:context>
    <inkml:brush xml:id="br0">
      <inkml:brushProperty name="width" value="0.04286" units="cm"/>
      <inkml:brushProperty name="height" value="0.04286" units="cm"/>
    </inkml:brush>
    <inkml:brush xml:id="br1">
      <inkml:brushProperty name="width" value="0.17143" units="cm"/>
      <inkml:brushProperty name="height" value="0.17143" units="cm"/>
      <inkml:brushProperty name="color" value="#FFFFFF"/>
    </inkml:brush>
    <inkml:brush xml:id="br2">
      <inkml:brushProperty name="width" value="0.08571" units="cm"/>
      <inkml:brushProperty name="height" value="0.08571" units="cm"/>
      <inkml:brushProperty name="color" value="#FFFFFF"/>
    </inkml:brush>
  </inkml:definitions>
  <inkml:trace contextRef="#ctx0" brushRef="#br0">32 519 7265,'0'4'-1453,"-7"0"1500,6-4 1,-12-1-201,8-2 158,-1 2-12,6-2 1,0 0 0,0-2 0</inkml:trace>
  <inkml:trace contextRef="#ctx0" brushRef="#br0" timeOffset="1113">16 519 8355,'-5'5'803,"0"0"-497,-1-3-239,6 5 195,0-2 0,0 2 33,0 1 0,6-2-269,-1-1 0,8-3 128,-3 3 0,-1-2 254,2 3 0,0-2-254,5 1 1,-6 2-9,1-2 1,0 2-2,5 1 0,5 0-167,0 0 1,6 0 76,-5-1 0,6 1-114,-1-3 0,3 2 138,2-2 0,0 2 3,0 1 0,-1-1 148,-5-1 0,5 0-123,-5 0 1,5 0-13,1-1-1,-6 2-40,1-2 1,2 1-7,8 0 1,-3 1-3,3-2 1,-3-1-70,-2 1 1,0-2 73,0 2 0,6-2-4,-1 2 1,1-2-12,-6 2 1,0-2-18,0 2 0,5-2 2,1 2 0,1-3 7,-2 4 1,-3-5-3,4 2 0,1 1 19,-2-2 0,6 4 5,-6-4 0,3 3-13,-3-2 0,-1 2-7,6-2 0,-6 0-15,1 0 1,3-2 48,-3 2 0,6-3 73,-6 0 1,8 0-108,-3 0 0,3 0-1,-2 0 0,3 0-13,-3 0 1,1 0-72,-1 0 1,3 0 97,-3 0 1,2 0 2,-2 0 0,3 0-208,-3 0 1,1 0 91,-1 0 1,1 0 196,-6 0 0,5 0-3,-6-3 1,6 2 147,-6-2 0,2 0-104,-1 0 0,-2-3-52,6 1 1,-1 1-249,2-2 1,3 2 96,-3-2 0,-2-1-5,2 2 0,-6-2 27,6-1 0,-6 0-48,6 1 1,-5-1 123,4 0 0,-6 3 129,1 0 1,-3-1-124,-2-2 0,0 1 97,0-1 1,1 2-298,-1 1 0,0 0 86,0-3 0,2 1-3,3 2 1,-3-4-1,5 2-66,0-2 67,-5 2 1,7-5-1,-5 2 70,1 0 1,1-4-68,-6 1 44,-7-2 0,5 0 1,-7 1 60,-3 1-75,8 3 1,-23-3 0,12 2 5,-3 1-107,-7 2 0,7 2-408,-3 1 349,3 0 1,-3 0-355,-1 2 1,-4 3-669,5 0 716,-8 0 1,4 0-258,-7 3-664,0 2 0,7 3 0,2 0 1</inkml:trace>
  <inkml:trace contextRef="#ctx0" brushRef="#br0" timeOffset="25262">514 721 8355,'-11'0'-123,"0"0"228,8 0 462,-5 0-272,8 0 0,0-2 229,0-3-244,0 3-339,0-5 226,0 0 1,0 3 55,0-6 1,0 4-174,0-4 0,6-1 89,-1-5 0,6 5-24,-6 1 1,6-1 18,-6-5 0,8 0-106,-3 0 1,5 0 112,1 0 0,0 0 11,0 0 1,0 0-18,0 0 0,0 0-22,0 0 1,0-6 112,0 1 1,5-1-84,1 6 1,1 0-79,-2 0 0,-3 0 0,3 0 1,-1-2-10,1-3 1,-3 9-16,4-4 1,-3 3 3,3-3 0,-5 2 28,5 3 1,1-1-12,-2 6 0,3-6-162,-3 1 1,2 2-17,4-1 0,3 4 132,-3-5 1,3 6-18,2-6 1,0 8-6,0-2 1,-1 1 7,-5-1 0,5 3 2,-5-3 1,5 3 10,1 2 0,0-6 3,0 1 0,0-2-137,0 2 0,5 3 62,1-4 1,-1-1 117,-5 2 1,6 0-46,-1 5 1,1 0 63,-6 0 0,0 0-70,0 0 1,0 5 9,0 0 1,0 2 4,0-1 1,5-4 17,1 3 1,5 2-69,-6-2 1,2 6-129,-1-6 1,-5 6 138,5-6 0,-2 6 5,1-6 111,-3 8 1,7-9-1,-6 6-70,3 3 1,-1-4-24,-5 1 0,6-4 37,-1 4 1,1-4-6,-6 4 0,5-4 0,0 4-169,-1 3 94,-2-6 1,-2 7 72,0-3 1,6-2-8,-1 2 0,0-1-14,-5 6 0,0-1 0,1-3-11,-1-1 2,-7-1 0,5 1 29,-3 0 0,1-2 0,1 3 87,-3-1-37,1 0 0,-2 5-71,-4 0 0,-1 0 0,0 0 96,1 0-112,0 0 0,-10 0-116,0 0 148,-1 0 0,6 0 2,0 0-157,-7-7 0,0-2-510,-3-7-475,-5 7 0,8-5-497,-3 3 0,-5-3 0,7-2 0</inkml:trace>
  <inkml:trace contextRef="#ctx0" brushRef="#br1" timeOffset="52962">1620 433 8355,'2'-9'-28,"3"3"253,-3-3 0,7 8-133,-4-5-46,-3-3 0,7 8-171,-4-5 1,-1 4 40,6 2 0,-4 0-15,4 0 232,1 0 0,5 0 133,0 0-223,0 0 1,0 6-54,0-1-167,0 1 0,0-1 120,0 0-183,-7 8 1,6-12-10,-5 5 178,-3 3 0,6-6-26,-8 8-137,1-7 206,-6 3 1,-2-7 203,-4 0 1,3 0-147,-8 0 72,0 0 1,-5 0 346,0 0-396,0 0 1,0 0-156,0 0 1,0 0 72,0 0 1,6 5-15,-1 0 1,6 1 12,-6-6 0,7 1-78,-1 5-110,3-4 234,2 5 11,7-7 1,-3 0 51,7 0-25,-1 0 1,6-6 14,0 1 0,-5 0-38,0 5 31,-1 0-203,6 0 166,0 0 0,-5 0-462,0 0 334,-8 0 0,4 1 11,-7 5 130,0-4 0,-1 5-5,-5-7 1,3 0 0,-8 0-11,0 0 0,-5 0 97,0 0 1,0 0-8,0 0 79,0 0 0,0 0-74,0 0-51,7 0 0,-3-2-59,6-3-231,1 3 164,5-5-137,0 7 0,7 0 18,4 0 1,3 0 83,2 0 1,2-6 39,3 1 1,-3 0 71,4 5 1,1-6 292,-2 1-306,1 0 0,-6 5 167,0 0 1,-6 0-148,1 0 111,-7 0-197,3 0 0,-7 1 70,0 5-5,0-4 0,-7 6 35,-4-2 1,2-4-11,-2 3 1,1-2 12,-6 3 1,-1-4 16,1 3 0,0-3-45,0-2 1,0 0 21,0 0 0,0 0 17,0 0 0,6-2 28,-1-3-228,7 3 97,-3-5 1,7 5-394,0-3 387,0 3 0,2-5-16,3 7 0,-1 0 56,7 0 0,-1-2-2,6-3 1,2 3 90,3-4 1,-3 3-166,4-3 258,-5 5 0,0-6-88,-1 7 0,-6 0-53,1 0 0,-6 1-24,6 5 0,-7-3-34,1 8 66,-3-7 1,-4 8-6,-3-7 1,1 6 44,-7-6 1,1 1-34,-6-6 0,0 5 12,-1 0 1,1 1-62,0-6 0,0 2 5,0 3 0,0-3-21,0 3 0,-2-3-14,-3-2 0,3-2 28,-3-3 0,3 3-11,2-3 1,5-3 7,1 3 0,4 0-21,-4 5-103,6-7 72,-3 5 1,7-7-5,0 4 1,7 3 50,4-4 1,5-1 0,5 2 0,-1-2 16,6 1 0,1 5 1,5-5 0,-5-1 9,0 2 1,-8 0 10,3 5 0,1 0 209,-2 0-214,1 0-4,-6 0 1,-7 1-42,-4 5 0,-3-3-12,-2 8 0,0-6 30,0 6 1,-7-6-8,-4 6 0,-5-7 14,-6 1 0,5 2-10,-5-2 0,4 1 27,2-6 0,0 2-1,0 3 0,-5-3 10,0 3 1,-1-3 0,6-2 1,-5-2 5,-1-3 0,1 3-12,5-3 0,0 3 1,0 2 1,0 0 6,0 0-15,0 0-172,0 0 64,7 0-69,2-7 1,9 5 156,3-4 1,9-1-3,8 2 0,4-6 27,-4 6 0,1-6 6,-2 6 0,2-6 104,4 6 1,2-2-139,-8 1 0,0 5 30,-5-5 0,2 5-38,4 1 0,-10 0-4,4 0 1,-9 0-10,4 0 0,-8 1-71,3 5 139,-4-5 0,-4 12-4,-4-8 1,-2 1 50,-9-6 1,1 5-86,0 0 0,-1 6 43,-5-6 0,4 1-7,-3-6 0,3 0 7,2 0 0,0 0 1,0 0 1,0 0-10,0 0 1,0 0-23,0 0 0,0-6-4,0 1 1,5 0-34,1 5 0,4 0-15,-5 0-2,8 0-87,-4 0 47,7 0 0,7-6 76,4 1 1,5-2-46,5 1 0,-1 3-1,6-8 0,-4 8 11,4-3 0,-4-1 12,5 2 1,-8-1 33,3 6 0,-5 0 14,-1 0 6,-7 0 50,6 0 22,-14 0 19,6 0 87,-21 0 0,4 0-30,-12 0 1,4 0-122,2 0 1,0 0 38,0 0 1,0 0-47,0 0 0,-2 0-5,-3 0 1,3 0-7,-3 0 0,3 0-23,2 0 1,-2 0-26,-3 0 1,3 0-141,-4 0 0,5 2-110,1 4 1,0 1 80,0 3 0,1-1 83,5-3-207,2-5 2,8 14 0,2-14 218,4 5 1,4-4 131,12-2 1,-3-6-79,8 1 1,-6-6 149,6 6 1,-5-6 103,4 6 0,-6-2-85,1 1-49,4 5 1,-7-8-1,3 5-39,-3-1 1,-7-1 66,0 6 141,-1-7-21,-1 6-146,-2-7 0,-9 8 10,-3 0 1,-4 0-86,-7 0 0,0 0 90,0 0-125,-7 0 1,5 0 0,-5 2 86,0 4 0,0-5-20,-4 5 0,2-3-40,4 3 0,1-5-12,-7 5 1,8-3-45,-3 3 1,4-5-153,2 5 0,0 1-99,0-2 271,0 1-180,0-6 0,7 1-59,4 5 175,3-5 0,4 7 26,3-8 1,-1 0 18,7 0 1,1 1 22,10 5 1,-3-5 0,8 5 1,-6-4 123,6-2 1,0-6-149,5 1 0,-7-2 142,-4 1 0,2 3 79,-1-8-108,-1 1 1,-7-1 15,-3 0 1,-4 6 408,-7-6-393,0 8 0,-2-10 120,-3 8 1,-4-2-100,-7 1 1,0 4-67,0-3 0,-5 3 13,-1 2 0,-5 0 2,6 0 1,-7 0-9,1 0 0,2 6-40,-2-1 0,6 0-29,-6-5 1,6 6-23,-6-1 1,7 6-150,-1-6 1,1 6-103,-1-6 0,5 8 111,0-3 0,0-1-131,5 2 0,4-6 135,2 6 0,3-6-93,2 6 170,0-7 0,7 3 14,4-7 1,3 5 20,2 0 0,0 1 169,0-6 0,5 0 15,1 0 0,5 0-84,-6 0 36,0 0 1,1-6 0,-1 1-25,-1 1 7,-2-4 165,-2-1 56,0-7 0,-7 5-176,-4 0-31,-3 8 1,-4-10 11,-3 8 1,-4-1 101,-7 6 1,0 0 63,-1 0 0,0 0-179,-5 0 0,3 0-9,-8 0 0,6 0 17,-6 0 1,5 0-31,-4 0 1,4 0-35,-4 0 1,6 2-109,-1 4 0,-2-3-172,1 8 0,1-6 95,5 6 0,5-6-54,0 6 1,6-6 107,-6 6 1,6-7-33,-6 1-59,8 4-14,-4 0 196,7 0 0,1-2 8,5-7 1,3 0 100,7 0 1,0 0-129,0 0 0,2 0 105,3 0 0,-3-7-35,3-4 0,-1 2 118,1-2 1,-5 6-89,0-6 0,0 8 95,-5-3 0,-4 5 33,7-7 47,-12 7-171,5-6-20,-14 7 1,-2 0-24,-7 0 0,-2 1-8,-3 5 1,3-5 14,-3 5 0,-2 1-17,1-2 0,-1 2-32,2-1 0,3-4-10,-4 3 1,5-3-221,1-2 166,0 7-360,0-5 318,7 5 1,-4-6-269,8 5 232,-1-4 70,6 5 1,8-5 47,2 3 0,5-3 93,1 3 0,1-1 26,5 1 0,-3-3-79,8 3 1,0-3 97,5-2 0,5 5-78,1 0 0,-1 1 15,-5-6 0,-2 0-23,-3 0 1,2 0 7,-8 0 1,6-6 40,-6 1 1,1-6 89,-6 6 1,-2-2 236,-3 2-302,-4 3 27,-7-5-103,0 7 0,-7 0-1,-4 0 1,-5 0 61,-6 0 0,3 5-6,-8 0 0,0 6-56,-5-6 0,2 1-119,3-6 0,-3 2 165,3 3 1,-1-3-33,1 3-6,-3-3 0,10-2 0,-5 2-55,2 3 1,2-3-5,5 3 0,5 2 73,0-1-3,8-1-94,-4 2 1,14-5-196,3 3 0,12-3 220,5-2 0,-3 0-7,3 0 0,0 0 86,5 0 1,0-2-27,0-3 0,-2 3 11,-3-3 1,2 1-41,-8-1 1,0 3 9,-5-3 1,0 3 148,0 2 18,-7 0-47,6 0-89,-14 0-40,7 0-1,-23 0 1,-1 2-9,-10 3 1,2-1 38,8 6 1,0-6-5,0 1 1,0 2 14,0-1 0,0-1-7,0-5 0,2 2 2,3 3 0,-3-3-16,3 3-18,-3-3 0,-4-2 24,-3 0 0,8 0 5,-3 0 2,4 0-8,-4 0 25,0 0 4,7 0-424,2 0 132,7 0 277,14-7 1,-3 3 3,10-6 0,-3 6-71,-2-1 1,0 1 2,0-1 0,0 3 31,0-3 1,-5 3 42,-1 2-1,1 0 0,0 0-21,-1 0 7,-6 0 33,3 0 1,-9 0 7,-3 0 0,1 0 14,-6 0 0,-1 0 15,-5 0 0,-2 2-58,-3 3 1,3-3 30,-3 3 1,1-1 144,-1 1 1,3-3-94,-3 3 0,3-3 157,2-2-214,-8 0 1,7 0-6,-5 0 0,10-5-23,1-1 0,8-6-21,-3 1 1,4 2 65,2-1 0,0 4 5,0-5 0,8 8-204,2-2 1,5-3 52,1 3 0,0-6 58,0 6 0,1-6 15,5 6 0,-4-2 3,3 2 0,2 3-8,-1-4 1,-1 3 2,-5-2 0,0 3-36,0-4 1,-5 5-6,-1 1 1,-4 0 8,4 0-5,-6 0-11,3 0 58,-7 0 0,-2 5 3,-3 0 0,-2 2 13,-4-1 1,-3-4 37,3 3-35,-3-3 1,-2 3 6,0 0 0,0 1-14,0-6 0,0 0 22,0 0 0,0 0 3,0 0 0,0 0-47,0 0 0,5 0-3,0 0 0,6 0-25,-6 0-14,8 0-25,-4 0-16,7 0 87,14-7 0,-4 3 30,12-7 0,-4 6 1,-2-6 1,-6 6 10,1-6 1,0 6 114,5-6 0,0 8-133,0-3 1,0-1 5,0 2 0,-5 0-43,-1 5 0,-4-6-266,4 1 325,-6-1-176,10 6-276,-12 0 371,5 8 1,-14-1-2,-4 3 1,-3 3 33,-2-8 0,0 2 19,0-1 0,0-3-4,0 8 1,0-7 14,0 1 0,5-2-29,0 3 1,1-4 22,-6 3 1,5-3 50,0-2-13,8 0 5,-12 0-53,14-7 0,-5 3-2,12-7 1,-3 8-2,8-3 0,0-1-1,5 2 0,-6-2-7,1 1 1,0 5 8,5-5 0,2-1-1,3 2 1,-3-6 52,3 6 0,-3-6 111,-2 6 1,0-2-141,0 1 0,-5 5 40,-1-5-102,1 4 0,3 1-51,-3-5-165,-4 4 260,-7-5-27,0 7 1,-7 7-1,-4 4 0,3-4 10,-3-1 1,0-3 12,-5 3 1,5-5-128,1 5 2,-1-5 70,-5 7 1,5-7 29,1 5-10,6-4 34,-3-2 6,7 0 1,14-8 1,-3 7-4,10-5 0,-3 3 8,-2-3 0,0 5 66,0-5 0,2-1-54,3 2 1,-3-6 1,4 6 0,-5-2 4,-1 1 0,0 4 6,0-3 0,1-2-34,-1 2 1,0-1-3,0 6 1,0 0-42,0 0 0,-6-5-58,1 0-40,0-1 133,5 6 0,-5 0-22,-1 0-17,-6 0-22,3 0 82,-21 7 0,3-5 24,-10 4 0,3-3-70,2 2 1,0-3 1,0 4 0,0 1-42,0-2 0,-6 2 55,1-2 1,-1-3-2,6 4 0,0-5 41,0-1 1,0 0 105,0 0 1,6 0-7,-1 0 25,7 0-123,-10 0 16,12 0-96,-5 0 0,20-1 75,3-5 1,3 4-40,-3-3 1,0-2-21,0 2 0,0-1 80,0 6 1,0-5 55,0 0-103,1-1 0,-1 6 9,0 0 0,-6 0-119,1 0 1,-6 0 123,6 0-88,-7 0 70,3 0-3,-7 0 18,-15 0 0,5 0-7,-12 0 0,-1 0 10,2 0 0,-2 6 42,1-1 0,4 0-43,-3-5 57,3 0 1,-3 0 0,0 0-40,1 0-13,2 0 1,2 0 16,0 0 2,7 0-99,2 0-101,7 0 1,12-1 73,5-5 50,2 4 1,2-5 0,1 6 20,-3-5 0,5 4-4,-3-3 1,6-2 56,-6 2 1,0-3 147,-4 3 1,4 2-113,0-8 1,-5 7 193,-5-1 0,-6 1 5,6-1-177,-7 3-144,3-5 1,-9 7 76,-3 0 1,-4 0-22,-7 0 1,0 5 2,0 1 1,-6 4-147,1-4 1,-1 1 59,6-2 22,-7-3 1,0 11 58,-4-8-30,4 0-7,7-5 1,0 0 0,0 0 14,0 0 0,0 0-2,0 0-3,0 7 0,0-5-43,0 4-45,7-5-13,2-1 7,7 0 82,14 0 1,-9 0-24,11 0 104,-3-7 226,-4 5-181,5-5 250,-12 0-336,5 5 6,-7-5-3,-7 7 1,-2 2-67,-7 3 24,0-3 0,0 11 22,0-8 1,5 2-19,0-2 1,6-3 9,-6 4 1,6-3-41,-6 2 74,8-3 0,-6 5-33,4-7 287,3 0-455,-5 0-112,14-7 274,-5 5-6,12-5 165,-12 7 0,7-5 3,-4 0 243,-3-1-339,5 6-29,-7 0 1,-11 2-39,0 3-97,-6-3 1,15 7-1,-5-5 3,0 1 1,3 6-97,-7-6 160,8 8 0,-6-6-85,3 3 97,5-3 0,-14 1 187,14-7 0,-8 7-74,3-8 184,5 0-185,-6 0-43,-1 0 0,7 1 9,-5 5 1,3-5 56,-3 5-135,5-4-424,-7-2 456,8 7-63,0-6 1,-1 7 64,-5-8 13,5 0-54,-7 0 14,1 0 102,5 0 0,-6 1 168,2 5 1,3-5-247,-8 5 1,6 1 45,-6-2-384,7 1 187,-10 1-197,5 2 331,0 0 0,2 0-90,7-4 64,0-3 224,0 5-119,7-7 51,-5 0 0,12 0-155,-3 0 0,3 0 14,2 0 1,6-2 53,-1-3 1,2 3 2,-1-3 1,-3 1-37,8-1 0,-2 3-19,2-4 1,3-1 246,-3 2 0,-2-6-63,1 6-118,-6 0 1,8-1 0,-4 1-56,1 1 1,-6-3 2,3 2 0,-10 0 111,-1 5 15,-1 0-164,-1 0 1,-2 0 0,-8 5-38,-5 0 88,-3 8-25,-7-4 0,0 0 0,2-2 8,3 0 1,-3-4 1,3 8 1,2-7 14,-1 1 0,6-1-24,-1 1-113,3-3 68,2 5 0,7-7 113,4 0 0,3 0-76,2 0 71,0 0 1,2 0 0,2 0-28,1 0 0,2 0 11,-1 0 1,-3 0-21,8 0 0,0 0 11,5 0 0,-6 0 18,1 0 0,0 0 1,5 0 0,-2 0 25,-3 0 1,1 0-39,-6 0 18,6 0 1,-8 0 0,5-2 14,-2-3 3,-2 3-14,-5-5 5,1 7-30,-9 0-4,0 0 1,-8 2-239,0 3 244,0-3-168,0 5 0,-2-2 131,-4 0-17,5 1 0,-6-6 0,7 0 1</inkml:trace>
  <inkml:trace contextRef="#ctx0" brushRef="#br2" timeOffset="75566">1267 673 8355,'2'7'-83,"3"-5"1,8-6 0,5-1 0,3 0 87,-1-1 19,5 1 1,-2 5-126,3 0 0,6-5 210,1-1 1,-1 1-7,5 5 0,-3-5-232,-2-1 0,0-6 9,0 1 0,-2 2 148,-3-1 0,3 4-13,-3-4 1,-4 6 25,-1-1 77,-5-4-47,0 7 1,-9-7 2,-2 4-29,-4 3 1,-4-5 145,-4 7 0,-4 0-138,-12 0 0,-1 5-16,-4 0 0,-3 8-7,3-2 1,-3-2 1,-2 1 1,5-4 14,1 4 0,6-4 34,-1 4 2,3-6-61,2 3 0,7-5-383,4 3 65,3-3 1,4 5 13,3-7 1,4 0 112,7 0 1,5 0 45,1 0 1,10 0 76,-6 0 1,8 0-16,-7 0 0,1 0-57,-1 0 0,2 0-6,-8 0 0,6 0 262,-6 0 0,1-5 49,-6-1 0,-6 1 33,1 5 7,-7-7-81,3 5-44,-7-12 1,-7 12 158,-4-3 1,-9 3-208,-1 2 0,-8 2 24,3 3 0,1-1 65,-2 6 0,2-4-106,-2 4 0,-1-4-143,6 4 0,1-6 121,5 1 89,0 4-290,7-7-138,2 5 0,14-2 209,4 1 1,5-1 33,5-5 0,2 0-36,4 0 1,3 0 68,-3 0 1,3 0 139,2 0 0,-5 0-93,0 0 0,-6-5-37,6-1 0,-7-1 94,1 2 1,-9 3 432,-1-3-466,0 3 1,-2 0 77,-4-3 105,-3 3 1,-4-5-129,-3 7 1,-6 2-207,-10 3 0,1-1 113,-7 6 1,6-6 54,-6 1 1,1-3 13,-7-2 0,3 2-4,3 3 1,-1-3-26,7 3-15,-8-3 0,11-2-35,-3 0 0,10 2-283,6 3 185,3-3 0,4 5 120,3-7-65,4 0 1,12 6-1,3-1 19,1-2 1,1-1-15,6-2 0,0-5-3,0 0 0,-1-3 1,-4 3 0,1 3 183,-7-3 1,1 1-94,-6-1 1,0 3 245,0-3-217,-7-4 0,-2 5 325,-7-6-340,0 6 1,-7-5 19,-4 4 1,-5 3 0,-5-3 0,-2 3 15,-4 2 0,-3 0-1,3 0 0,-5 0-36,-6 0 0,4 0-118,-3 0 1,-2 2 60,1 3 0,1-3-17,5 3 0,7-1 20,4 1 1,3-3-37,2 3 46,7-3-38,2-2-155,21 0 1,-2-5 97,15-1 0,-7-1 174,1 2 0,2 3-62,-1-3 1,4 3 104,-4 2 1,1 0-115,-2 0 0,-3 0 15,4 0 0,-10-2 30,-1-3 55,-8 3 253,12-5-114,-14 0 0,-1 5-308,-10-3 0,-5 3 84,-1 2 0,-5 0-93,0 0 0,-8-2 120,2-3 1,-3 3 0,-2-3 1,2 1-49,3-1 0,-3 3-42,3-3 1,2-2 52,-2 1 0,2 1-45,-1 5 0,4-2-253,12-3 2,-5 3 3,13-5 0,-3 7 235,10 0 0,4 0-28,7 0 0,8 0-6,2 0 1,5 0-17,1 0 0,5 0 91,1 0 1,1-6-38,-2 1 1,-8 0 110,3 5 0,-6 0-34,1 0 0,2 0 160,-8 0-132,-7 0 78,1 0 0,-15 0-133,0 0 0,-8 0 15,-8 0 1,-7 0 114,-4 0 0,-3 2-54,-2 3 0,-2-3-28,-3 3 1,1-1 13,-7 1 0,1-3-3,-6 3 0,-1 2-116,1-1 1,2 4-176,3-4 0,1 1 192,9-2 0,0-3 37,11 3 0,6-3-468,6-2 160,6 7 0,4-5 133,11 3 1,10-1 149,6 1 0,3-3 148,2 3 0,11-5-37,0-5 0,5 1 186,-11-6 1,6 6-221,-6-1 1,1-2-30,-6 1 1,-2 1 169,-3 5 0,1-2 65,-6-3 1,-6 3-307,-6-3-3,-6 3 41,3 2 0,-9 0 47,-3 0 0,-4 0-14,-7 0 1,-7 0-2,-4 0 0,-3 5-14,-2 1 0,-2-1-97,-3-5 1,3 5 20,-4 1 0,-1-1-64,2-5 0,-1 0 105,6 0 1,7 0-10,4 0 1,3 0-100,2 0-215,7 0 299,2 0 0,9 0-6,3 0 0,6 0-181,10 0 0,4 0 138,7 0 1,0 0 124,0 0 1,-5 0-21,0 0 1,-1 0 163,7 0 0,-8 0-96,-4 0 0,-2 0 142,3 0 0,-10 0-176,4 0 83,-3 0 144,-4 0-53,-2 0-135,-7 0 1,-7 0-14,-4 0 0,-9 0-16,-1 0 1,-7 0-45,1 0 0,-3 0-2,-3 0 0,5 0 48,-4 0 0,3 0-1,-8 0 1,8 0-179,3 0 1,6 0-123,-1 0 0,3 0-311,2 0 20,7 0-103,2 0 538,14-7 0,2 5 14,7-3 0,5 3-57,1 2 1,-1-5-18,-5-1 0,6 1 231,-1 5 0,0 0 167,-5 0 0,0 0 239,0 0-173,0 0-152,0 0 1,-7 2 48,-3 3-78,-5-3 0,-8 7-52,-3-4 1,-5-3 8,-1 3 1,0-3 36,0-2 1,-1 0-75,-5 0 0,3 0-84,-8 0 1,5 0 54,-4 0 1,1 0-17,-2 0 0,-1 0-54,6 0 1,1 0-379,5 0 327,-7 0 48,5 0-549,-5 0 342,14 0 0,3 0 308,12 0 1,-3 0-57,8 0 1,0-5 191,5-1 1,-6-4-76,1 4 1,-6-4 145,6 4 1,-6-1-57,6 2-14,-7 3-62,3-5-261,-7 7-84,0 0 202,-7 7 1,-6-4 83,-3 8-20,-11-7 1,11 8-52,-10-6 1,3 1 6,6-2 0,1-3 81,0 3 0,0 2 133,0-1 1,6 1-219,-1-2 0,0-3 3,-5 3 0,6-3-271,-1-2 203,0 7-33,-5-5 91,7 5 1,-3-9-71,6-3 98,1 3 0,5-7 29,0 4 1,0 1 176,0-6 0,5 4-64,1-4 0,6 4-121,-1-4 0,-2 4-53,1-4 1,3 1-11,8-2 1,-3-3 71,4 3 0,1 2-9,-2-2 1,0 2-155,-4-1 1,-1 1-31,0 4 1,-6 3-120,1-4 272,-7 5 104,3 1 1,-9 5-58,-3 0 0,-4 2 15,-7-1 1,0-3-65,0 8 1,-2-2 10,-4 2 1,4 1 15,-3-7 0,-2 8 68,2-2 0,-1-2-44,6 1 0,0-6-71,0 1 0,0 2-74,0-1-3,7-1-227,-5-5 308,12 0 1,-5-2-16,7-3 0,2 1 45,3-6 0,6-1 40,10-5 0,-1 0 65,6 0 0,1 0-83,5 0 1,-1 0 22,-5 0 0,5 0-34,-5 0 0,-1 0 2,2-1 1,-7 3 20,1 4 1,-3-3 7,-2 8 0,-6-1 41,1 6-150,-7 0 46,3 0 0,-14 6-11,-4-1 1,-3 8-4,-2-3 1,-2-1 23,-3 2 0,3 0-6,-4 5 1,-1 0 2,2 0 1,-2-6-18,1 1 0,4-2-114,-3 2 94,3 3 0,4-11-8,3 8 0,2-7-65,4 1 55,3-3 0,-3-4 16,10-3 0,-1-2-11,7-4 1,-1-3 10,6 3 1,0-2-5,0 3 0,0-5 193,0 5 1,-5 1 73,0-2 0,-1 2-165,7-1 0,-1 1-24,0 3 0,-6 3 26,1-8-47,0 8-17,5-12 77,0 13-25,-7-5-132,-2 7 0,-9 0 73,-3 0 0,-4 6 5,-7-1 0,0 8-16,0-3 0,-2-1 1,-4 2 0,5-2-11,-5 1 1,4 3-8,2-8 1,0 6 28,0-6 1,6 6-25,-1-6-135,7 1 110,-3-6 0,9-2-106,3-3 1,4-3 136,7-2 0,2-5 2,3 5 0,-1-4 60,7-3 0,-6 0 2,6-5 1,-7 10-77,1-4 0,-3 3-2,-2-3 1,0 6 254,0-1 0,-5 7 253,-1-1-160,-6-4-230,3 7-2,-7-5-68,-7 7 1,-2 2-9,-7 3 0,0-1 46,0 7 0,-6-3-13,1 3 1,0 2-91,5-8 49,0 7 0,0-4-115,-1 2 0,9-1-8,2-4-23,4-3 44,2 5 40,0-7 1,2-1 31,4-5 0,2 3-23,9-8 0,-1 2 28,0-2 0,0-3 43,0 3 1,0 3 112,0-3 1,-2 6-26,-3-6 31,3 7 41,-12-10 331,5 12-455,-7-5 1,-2 7 111,-3 0-127,-4 0 1,-7 5 16,0 1 1,0 4-113,0-4 1,0 5 124,0-6 0,0 6 36,0-6-187,-1 7 0,1-4-180,0 2 1,6-1 132,-1-4 74,7-3-371,-3 5 351,7-7 1,7 0 29,4 0 0,-2-7-23,2-3 0,-1 1 12,6-2 0,1 6 61,-1-6 0,0 2 238,0-2-304,0-3 42,0 5 1,-6 0 401,1 4 9,-7 3-347,3 2 1,-9 0 48,-3 0 0,-2 2 4,-4 3 0,-3-1-48,3 6 1,-3-6 2,-2 1 0,5 3 26,0-3-34,1 7 0,-5-8-183,5 7 95,-5-8-143,6 4 134,0 0-211,2-5 189,7 5 27,0-7 1,7-1 13,4-5 1,2 3-13,-3-8 1,5 2-12,-5-2 1,5-1 90,1 7 1,-6-6 145,1 5 0,-2-1 66,2 2-157,-4 3 0,-6-5-35,5 7 39,-4 0 32,5 0-35,-14 0 1,-2 0-124,-7 0 1,5 2 89,0 3 1,1-1-105,-6 6 16,0 1 0,-1 5-11,1 0 0,6-5 53,-1 0 1,2-6-11,-2 6 18,-3-8-18,12 4-39,-5 0 40,7-5 0,0 4-164,0-12 1,7-1 86,4-4 0,3-3-8,2 4 1,0 1 53,0-2 1,1 0-17,-1-5 0,0 5-5,0 1 0,0 1-19,0-2 1,-6-1 404,1 6-104,-7 1 0,5 0 62,-4-1-220,-3 1 1,3 5-31,-10 0 0,1 0 19,-7 0 0,1 7 19,-6 4 0,0-2-12,0 1 0,0-4-13,0 4 1,0 1-73,-1 5 0,1-5 22,0 0 0,0-1-92,0 6 0,6-5 48,-1 0-72,0-1 1,-3 1 117,3 0-12,4-8 0,7 6-145,0-3-280,0-5 456,-7 6-15,5-7 339,-5 0 12,7 0-122,0 0-117,0 8-440,0-7 251,0 7 191,-7-8 0,5 1-53,-3 5 1,1-5 75,-1 5-122,3-4 6,-12-2 1,10 1 53,-6 5 37,6-5-204,-10 7 51,12-8-46,-12 7 66,12-6 1,-5 8-42,7-3-10,0-4-12,0 5 62,-7 0 8,5-5 1,-5 6-64,7-2 68,0-4 146,0 5 0,-2-2-130,-3 0 4,3 1 1,-5-4-6,7 3 18,0-3 6,0 5-7,0-7 1,0 2-12,0 3 10,0-3 1,-2 7 1,-3-4-26,3-3 4,-5 12-21,7-5-1,0 0 39,0 5-2,0-12-143,0 5 91,0-7 82,0 7 1,-2-5 79,-3 3 24,3-3-246,-5-2 13,7 0-817,0 0 377,0 7 276,0-5 142,7 5 1,-4-7-132,8 0 108,0-7 0,5-2 106,0-7 1,0 5 21,0 1 0,0-1 0,0-5 0,7 0 0,2 0 0</inkml:trace>
  <inkml:trace contextRef="#ctx0" brushRef="#br2" timeOffset="75831">866 497 8355,'15'-11'0,"-5"0"-619,4 8 0,-10-10 0,5 6 237,-2-2 0,4 4 382,-6-6 0,0 6 312,-5-6 35,8 8-244,-7-12-100,7 14-11,-16-7 0,5 8 2,-8 0-10,8 0 50,-12 0 1,12 0-9,-8 0 0,7 2-58,-1 4 1,2-5 26,-3 5 0,3 1 65,-8-2 1,6 6-35,-6-6-14,0 8 1,-5-4-11,0 7 0,0-6-4,0 1 1,5 0 19,1 5 0,-1-6-3,-5 1 1,0 0-72,0 5 0,0-2 37,0-3 0,5 1-129,0-6 0,8 1-16,-2-2-241,3-3 405,2 5 0,7-21 0,2-4 0</inkml:trace>
  <inkml:trace contextRef="#ctx0" brushRef="#br2" timeOffset="95006">770 513 8355,'-9'7'0,"-5"-4"-713,3 8 514,4-7 112,-7 3 0,10-2-61,-6 1 0,4 1 151,-4-2 0,4-1-168,-4 6 317,6-6 10,-3 10-232,7-12 0,7 5 117,4-7 0,3 0-34,2 0 0,5 0 4,1 0 1,6 0 9,-1 0 0,3 0-34,2 0 1,0 0 1,0 0 1,2 0 36,4 0 0,-3-2-4,8-3 1,-7 3-184,1-3 0,-3-2 10,-2 1 1,0-1 139,0 2 0,-5 3-1,0-3 0,-8 3 6,3 2 1,-5-5 0,-1-1 14,-7 1-32,6 5 26,-14 0 1,-1 2 129,-10 3 0,-5-3 15,-1 3 1,0-1-79,0 1 0,-5-3-17,0 3 1,-6 2-21,6-1 0,-6 1 1,5-4-1,3 4 1,1 1 97,2-1-41,7-2-31,-5 2 0,12-3-335,-3 6 92,3-6 0,11 3 144,7-7 0,5 0 8,6 0 1,3 0-3,-3 0 1,9 0 30,1 0 0,2 0 6,-1 0 0,-5 0-31,5 0 0,1 0 9,-1 0 1,-1 0 155,-5 0 0,-2 0-134,-3 0 1,2-5 4,-8-1 1,0 1 42,-5 5 1,0-5 59,0-1-111,0 1-5,-7 5 33,-2 0-21,-21 0 0,4 5-59,-12 1 0,-1 4 18,2-4 1,-6 1 36,5-2 1,-4-3-28,4 3 1,1-3-5,5-2 0,2 2 9,3 3 10,-3-3-152,12 5 69,-5-7 1,9 5-37,3 1 1,9-1 92,8-5 1,6 0-15,-1 0 0,-2-2-31,2-3 0,-1 1-6,6-6 0,-1 6 72,-5-1 0,3-2 12,-8 1-53,8 1 0,-11 3-18,3-3 188,-10 3-120,-4-5 1,-9 7-14,-3 0 1,-4 0 42,-7 0 1,-6 5 100,1 1 0,-8-1-49,3-5 1,-5 5 152,-1 1 0,0-1-196,0-5 1,2 5 22,3 1 0,-1 1-219,6-2 1,-4-3 130,4 3 0,1-1-344,5 1 257,0-3 0,1 7-214,5-4 215,3-3 1,8 5-101,5-7 1,1-2 227,4-3 0,3 2-23,-3-8 0,5 6 197,5-6 0,-3 7-75,3-1 1,-3-2 129,-2 1-189,0 1 0,0 5-32,0 0 0,-5 0 5,-1 0-272,-6 0 320,3 0-67,-7 0 0,-7 0 8,-4 0 0,2 0 69,-1 0 1,-3 0-50,-8 0 0,3 5-22,-3 1 0,3-1 4,2-5 0,-6 5-8,1 1 1,0-1-6,5-5 1,-2 6-38,-4-1 0,5 0-63,-5-5-85,4 0 158,2 0-191,8 0 183,0 0 0,8 2-38,0 3-2,0-3-6,0 5 71,8-7 0,-5 0 1,8 0 1,-6 0 187,6 0-220,-8 0 216,12 0-173,-14 0 22,7 0 43,-8 0 1,-2 0 11,-4 0 0,3 0-47,-8 0 1,6 0 57,-6 0-123,0 0 0,-5 0 39,0 0 1,0 0-6,0 0 0,0 0 13,0 0 1,0 0 5,0 0-72,0 0 0,0 0 0,0 0 0,5 0-14,1 0-22,-1-7 171,-5 5-101,0-12 0,5 12 133,1-3 1,4-2-110,-5 1-44,8 1 0,-11 5 0,3 0 1,2 0 4,-2 0 1,6 5-8,-6 1 1,6-1-65,-6-5 72,8 0-17,-4 0-52,7 0 78,-8 0 9,7 0-2,-6 0 15,7 0 23,-8 0 1,5 0 2,-8 0 0,6 0-24,-6 0 0,6 0-5,-6 0-68,8 0 53,-12 0 3,14 0 1,-8 0 6,3 0 1,4-2-10,-3-3 4,3 3 1,2-5 1,2 7-26,3 0 0,-1 0 23,7 0 0,-1-5 10,6-1 0,1 1-19,-1 5 1,0 0-1,0 0 1,0 0-6,0 0 1,0 2-3,0 3 0,0-3 11,0 3 1,-5-3-3,-1-2 0,-4 0 68,4 0-75,-6 0 63,3 0 1,-7-2-6,0-3 0,-7 3 52,-4-3-61,-3 3 0,-2 2 9,0 0 1,0 0 4,0 0-16,0 0 0,0 0-168,0 0 0,5 5 75,0 1-70,8-1 1,-4-3 105,7 3-30,0-3 32,0 5 0,1-5-10,5 3 1,-3-3 50,8 3 0,0-3 17,5-2 1,-6 6-79,1-1 1,0 0 18,5-5 43,0 0 0,-2-2 21,-3-3 1,-2 3 231,-4-3-277,-3 3 8,5-5 1,-9 5 68,-3-3 1,-4 3 154,-7 2 1,5 0-144,0 0 0,1 0-17,-6 0 0,0 0-118,0 0 1,-6 0 57,1 0 0,0 0-16,4 0 1,1 0 22,0 0 0,6 0-12,-1 0 1,0 0 5,-5 0 1,6 0-8,-1 0 1,6 0-142,-6 0 143,7 0-108,-3 0 85,7 0-8,0-7-65,0 5-10,0-5 76,0 7-22,0 0 89,7 0 12,-5 0 43,5 0 19,-7 0-62,-7 0 0,4 0 11,-8 0 0,5 0-58,-4 0 0,6-2 34,-1-3-51,-4 3 1,5-5 4,-6 7 1,4 0-219,-4 0 126,6 0-270,-10 0 312,5 0-40,0 0 168,2 0-167,7 0 73,0 0 1,2-5 429,3-1-453,-3 1-71,12 5 68,-12 0-15,12 0-60,-12 0 76,5 0 87,-7 0 0,-2 0 11,-3 0 1,1 2 11,-6 3 1,4-3-40,-4 3 0,4-3 15,-4-2 0,4 0-9,-4 0-1,-1 7 1,0-5-47,0 3 63,8-3 167,-4-2-158,7 0-25,0-7 1,2 3-56,3-6 1,-2 6-108,8-1 0,-5-2 103,4 1 0,-4-1-9,4 2 1,1 1-10,5-6 0,-2 4 32,-3-4 1,3 4 217,-3-4-118,3-1 0,0 0 43,-3 1-106,3 6 31,-12-3 18,5 7 39,-7 0-105,-7 0 0,-4 2 21,-10 3 0,3 2-16,-3 4 0,3 3-2,2-3 0,0 1-5,0-1 1,0 1-34,0-6 1,5 4-230,0-4 263,1-1 1,-1 0-18,0 1-246,8-1 164,-4-5 113,7 0 1,0-2-14,0-3 0,5 1 14,0-6 0,3 6 40,-3-1 25,4-4-74,7 0 5,0-7 1,-5 7 96,-1 4-80,-6 3-132,3 2 145,-7 0-21,0 0 1,-5 2 22,-1 3 0,-4-1 49,4 6-90,-6-6 1,5 5 5,-4-4 0,2-3-1,4 3 34,3-3 38,-5-2-77,7 0 0,0-2-5,0-3 1,2 1-18,3-6 1,2 4-4,4-4 1,3 4 21,-3-4 1,3 1-1,2-2 1,0-1 1,0 6 1,0-5 21,0 6 0,0-2 66,0 2 0,0 1-61,0-7 0,2 6 6,3-6 0,-1 1 58,7-6 1,-1 0 8,7 0 1,-1 0-17,0 0 1,0-1 8,0 1 1,0 6-35,0-1 1,-2 2-48,-3-2 1,1-1-141,-6 7 1,5-2 96,-6 1 1,0 4-174,-5-3 0,0 3 147,0 2 1,-5 0-98,0 0 100,-8 0 29,4 0 0,-8 0 87,-5 0 1,-3 6-102,-7-1 0,-5 6 52,0-6 1,-2 7 1,1-1 0,4-2 7,-3 2 0,-2-6-3,1 6 0,1-8-4,5 3 1,0-3-12,0 3 1,0-5 0,0 5-245,7-4 236,2-2 1,9 0-64,3 0 1,4-2 56,7-4 0,2 3-4,3-8 1,-1 6 21,6-6 1,-6 6 6,1-6 1,3 2 20,-3-2 0,0-1 301,-5 7-188,0-8 1,-1 10 4,-5-8 62,5 7-202,-14-3-15,6 7 1,-14 0 7,-3 0 1,1 0-24,-2 0 0,0 0-2,-5 0 1,0 6-13,0-1 1,0 0-19,0-5 1,5 0 50,1 0-36,-1 0 23,-5 0 13,0 0 31,7 0 5,-5 0-69,12 0 15,-5 0 1,14 0-57,4 0 0,3 0 65,2 0 1,2-5 3,3 0 1,-3-3 35,3 3 1,3 2 3,-3-8 0,0 7-21,-5-1 1,0-2 7,0 1 1,1 1-13,-1 5-1,0 0 0,-6-2-21,1-3 38,-7 3-14,3-5 0,-9 7-12,-3 0 0,1 2-4,-7 3 1,1-3-1,-6 3 0,0-1 1,-1 1 1,1-3-1,0 3 1,-1-1 1,-5 1 0,4-3-50,-3 3 1,9-3 49,1-2-4,0 7-44,-5-5 0,5 5-64,1-7 85,6 0 0,-1 0 1,10 0 0,-1 0 8,6 0 0,1 0-2,5 0 1,2-5 45,3 0 0,-3-6-44,4 5 1,1-4 49,-2 4 1,6-1-15,-6 2 1,6 1 2,-6-6 0,1 6 19,-6-1 0,-2 1 5,-3-1 1,-2 3 90,-4-3 24,-3 3-135,5 2 1,-14 0 7,-4 0 0,-3 0-60,-2 0 1,0 5 21,0 1 0,-6 1-5,1-2 1,0-1-31,4 6 1,-4-6-134,0 1 0,-1-1 127,6 1 0,0-3-23,0 3 0,6-1 70,-1 1 1,0-3-41,-5 3 1,5-3 106,1-2-134,6 0 9,-3 0 35,7 0 0,2 0 5,3 0 0,4 0 21,7 0 1,0-5-5,0-1 0,0-4 123,0 4 1,0-1-84,0 2 0,0 3 136,0-3 1,-5 3-148,0 2-1,-1 0 1,1 0-5,0 0-7,-8 0 104,5 0-60,-8 0 1,-8 0-64,-2 0 0,1 0 30,-2 0 0,0 0-51,-5 0 1,0 0 44,0 0 1,0 0 4,0 0 1,0 2-42,0 3 1,0-3-106,0 3 1,0-3 22,0-2-33,0 0 363,0 0-263,0 0 54,7 0-34,2 0 11,7 0-124,0 0-72,7 0 0,2 0 192,7 0 0,2 0-15,3 0 1,-3 0 99,3 0 1,-3-5-117,-2-1 0,0 1 90,0 5 1,0-5-66,0-1 0,-5-1 20,0 2 0,-6 3 96,6-3-4,-8 3-81,4 2 0,-8 0 2,-5 0 1,-3 0-45,-7 0 1,0 0 34,0 0 0,-1 2-50,-5 3 1,4-1 1,-3 6 1,3-4-94,2 4 1,0-6 87,0 1 1,5-1-15,1 1 0,4-3 22,-4 3-18,6-3 113,-3-2-97,7 0 1,2 0 89,3 0 0,-1 0-57,6 0 1,1-5 9,5-1 0,0-4-10,0 4 1,0-1 6,0 2 0,-5 3 44,0-3-27,-1 3 1,1 2 26,0 0-34,-8 0-28,4 0 46,-7 0 1,0 7 29,-7-5-33,-2 12 0,-7-12 4,0 3 1,2-1 4,3 1 1,-3-3 0,3 3 1,-3-3-18,-2-2 1,0 2-82,0 3 0,5-3 3,1 3 1,-1-3-161,-5-2 1,5 6 178,0-1 1,6 6-72,-6-6-62,8 0-264,-4 2 547,7-5-192,0 5 1,2-7 214,3 0 1,-2-1-4,8-5 1,0 3 8,5-8 1,-5 6-132,-1-6 1,1 7 28,5-1 1,-5-2 47,-1 1 17,-6 1-223,10 5 1,-10 0 142,6 0 1,-4 0-62,4 0 0,-4 0 93,4 0-35,1 0 1,5-5-26,0-1-6,0 1 0,0 5 50,0 0 0,0-2 113,0-3 0,0 3-146,0-3 1,2 1 24,4-1 1,3 1-163,7-6 1,0 6 85,0-1 0,0-2-141,0 1 0,2 1 134,3 5 0,-3 0-19,4 0 0,-5 0 40,-1 0 1,-5-5-19,0-1 0,-7 1 132,1 5 1,-3 0-134,-2 0 1,0 0 137,0 0 0,-6-2 64,1-3 165,-7 3-294,3-5 1,-14 7 14,-4 0 0,-3 5-47,-2 1 0,-6 1 1,1-2 0,-6-1-125,6 6 1,-2-4 145,1 4 0,5-4-101,-5 4 0,4-6 24,2 1 1,0 2-15,0-1 0,6 1 19,-1-2 0,6-3-62,-6 3-4,7-3-17,-3-2 175,7 0 1,2 0-80,3 0 1,4 0 140,7 0 1,0-5-93,0-1 0,0 1 11,0 5 1,6-5-27,-1-1 1,0 1-6,-4 5-30,-1 0 1,0 0 5,0 0 0,-6 0-113,1 0 120,-7 0 49,3 0 17,-7 0 0,-7 0 115,-4 0 0,-3 0-110,-2 0 1,0 0 12,0 0 0,-2 0-31,-4 0 0,5 0 30,-5 0 1,-3 0-25,-2 0 0,3 0 13,-3 0 0,5 0-155,-4 0 0,6 0 88,-1 0 0,8 5-261,3 1 100,6-1 86,-3 2 1,9-5 76,3 3 0,4-3-24,7-2 0,0 0 195,0 0 0,5-2-126,1-3 0,-1 3 171,-5-3 1,0 1-105,0-1 1,0 3-48,0-3 1,-5 3-71,0 2-50,-8 0 120,12 0-9,-14 0-161,6 0 129,-14 0 0,-2 0-21,-7 0 1,0 0 51,0 0 1,-2 0 14,-3 0 1,3 0-48,-3 0 1,1 0 6,-1 0 0,8 5 6,-3 1 0,4-1 30,-4-5-416,7 0 280,-5 0-18,12 0 1,-3 0 136,10 0 1,-1 0-6,6 0 0,1-5-9,5-1 0,-5 1 111,-1 5 1,1 0-138,5 0 0,0-5 16,0-1 243,0 1-161,0-2-67,0 5 84,0-5-11,-7 7-80,-2 0 1,-9 0-3,-3 0 1,2 0 10,-8 0 1,0 0 7,-5 0 0,0 0-61,0 0 1,-5 0 40,-1 0 0,1 2-60,5 3 1,-5-3-9,-1 3 1,1 2-141,5-1 0,5 4 109,0-4 0,6-1-352,-6-5 331,8 7 39,-4-5 1,8 5 11,5-7 1,3 0-33,7 0 0,0 0 126,0 0 1,0-5-40,0-1 1,5-4 16,1 4 1,-1-4-7,-5 4 0,0-4 102,0 4 1,-2-1 30,-3 2 15,3 3-7,-12-5-120,5 7 1,-9 0 115,-3 0 0,-4 0-114,-7 0 0,0 2-3,0 3 1,0-3-19,0 3 0,0-1-18,0 1 0,-5-3 2,-1 3 1,1-1-4,5 1 0,0-3 27,0 3 1,0-3-33,0-2 0,7 2-190,3 3 34,5-3 79,1 5 1,1-7 50,5 0 1,3-2-4,7-3 0,0 3 39,0-3 0,5-2 0,0 1 1,3 1-35,-3 5 0,-3-5 81,3-1 1,-3 1 45,-2 5 0,0 0-79,0 0 1,0 0 21,0 0-14,0 0-11,0-7 100,-7 5 4,-2-5-21,-7 7 1,-7 0-73,-4 0 1,-5 0 49,-5 0 1,3 0-17,-3 0 0,-2 0 4,1 0 1,-4 2-40,4 3 0,-1-3-9,2 3 0,3 2-45,-4-1 0,5 1-173,1-2 0,1-1-160,5 6 205,3-6 112,7 3 0,1-7 37,5 0 1,4 0 6,12 0 1,-3-5-1,8-1 0,-7-4 163,1 4 0,2-4-119,-1 4 1,-1-4 152,-5 4 1,0-1-155,0 2 1,-5 3 31,-1-3-35,1 3-25,-2 2-16,-2 0 1,-9 0 38,-3 0 1,2 0-14,-8 0 0,0 2-27,-5 3 0,0-1 4,0 6 0,0-6-29,0 1 1,0 2 43,0-1 0,0 1-132,0-2 67,0-3-15,0 5 28,0-7-4,7 0-96,2 0 68,7 0 1,1 0-78,5 0 79,3 0 69,14 0 74,2-7-29,7 5 1,-7-10-14,-4 6 0,-8 1 137,-3 5 0,-4 0-20,4 0 35,-6-7 62,3 5-136,-7-5-32,0 7 1,-2 0-61,-3 0 0,-4 0-27,-7 0 34,0 0 1,0 0-13,0 0 1,0 0-35,0 0 0,0 2-31,0 3-55,0-3 1,0 5 71,0-7 0,0 2 32,0 3 1,5-3-76,0 3 37,1-3 1,-1-2 77,0 0 248,8 0-257,-5 0-2,8 0 0,2 0-5,4 0 35,2 0-86,9-7 51,-1 5-13,0-5 0,-6 7-9,1 0 1,-7-2-15,1-3 103,-3 3 204,-2-5-198,0 7-30,0 0-77,-7 0 0,3 0 8,-7 0 9,1 0 0,-6 0-26,0 0 0,5 0-277,0 0 181,0 7 44,-5-5 0,0 5 55,0-7-28,0 0 32,0 0 0,0 2-78,0 3 22,0-3 50,0 5 21,7-7 0,4 0 23,10 0 0,6 0 2,10 0 0,-1 0 6,7 0 1,-1 0-39,6 0 1,-1-2 30,-5-3 0,8 3-18,-7-3 0,7-2 5,-7 1 0,1-4 3,-1 4 1,-2-4 6,-4 4 44,-3-6 0,3 8 67,-10-6-17,3 6-86,-12-3 1,3 7 6,-10 0 1,-4 0-51,-7 0 0,-5 5-3,-1 1 1,-1 6-2,2-1 0,3-2-116,-3 1 1,3-4 86,2 4 1,0-6-105,0 1 0,0 2 42,0-1 1,0 4 61,0-4 0,5-1 143,0-5-189,8 0-12,-5 0 113,8 0 19,0 0 1,8 0-36,2 0 0,-1 0 7,2 0 1,1-2 36,10-3 0,-4 3-45,3-3 0,-3-2 125,-2 1 1,0 1-126,0 5 11,7-7 0,-5 5 63,3-3 1,-8-2 337,-3 1-194,-6 1 26,3 5-277,-7 0 132,0 0-75,-7 0 1,-2 0 0,-7 0-5,0 0 0,5 0-21,1 0 0,-3 0-9,-8 0 1,3 2-18,-3 3 1,3-3-120,2 3-317,0 4 47,0-7 302,0 5 292,7-7-166,2 0 0,8 0 129,5 0 0,-3 0-144,8 0 1,0 0 24,5 0 1,0 0 4,0 0 1,0-2 20,0-3 0,0 3-121,0-3 0,2 3 109,3 2-18,-3-7 1,5 5 49,-7-3 1,-5 3 48,-1 2 31,-6 0-55,3-7 1,-9 5-9,-3-3 1,1 3 134,-6 2 0,-1 0-227,-5 0 1,0 0 94,0 0 0,0 0-190,0 0 1,0 0 35,0 0 0,0 5-97,0 1 1,-2-1 151,-3-5 1,3 0-31,-4 0 0,3 2-30,-3 3 1,5-3-13,-5 3 1,-1 2-176,2-1 1,-2 4 121,1-4 1,10 4 43,-4-4 247,3-1-132,4 2-148,2-5 136,7 5 0,7-9 118,4-3 0,9 3 180,1-3 0,7-2-129,-1 1 0,-2-4-164,2 4 0,0-1-93,5 2 1,-6 3 82,1-3 1,-6 3-303,6 2 314,-7-7 0,3 5-71,-7-3 46,-7 3 12,-2 2 118,-7 0 0,-5 2-44,-1 3-45,-13-3 1,8 7 0,-10-6-68,3 3 1,0-1 3,-3-5 1,1 5 59,-7 1 0,8-1-5,-3-5 1,-1 0-34,2 0 0,-2 5-16,1 1 1,4-1-17,-3-5 16,3 0 41,2 0-24,7 0 13,9 0 1,15 0 40,6 0 1,6-2 2,-6-3 1,8 1-6,-3-6 0,5 6 5,1-1 1,0 3-16,0 2 0,-2 0-4,-3 0 0,3 0 42,-3 0 1,-2 0 7,1 0 1,-6 0 8,1 0 1,-8 0-21,-2 0 0,-6 0 62,6 0-96,-8 0 0,4 7 0,-7 4 0,0-2-65,0 1 1,0-4 123,0 4-131,-7 1 0,-2 5 46,-7 0 0,0-5-10,0 0 1,0-2 71,0 1 1,0 3 96,0-8 1,0 6-143,0-6 0,0 2 31,0-1-277,0-5 172,0 6-352,7 1 275,2-7 91,7 6 1,7-7-2,4 0 1,5 0 6,5 0 0,-1-1 28,6-5 1,3 5 1,8-5 0,-3 3 109,4-3 1,-5 5-119,-1-5 0,-5 4 67,0 2 1,-2 0-46,2 0 0,-4 0 3,-7 0 0,-2 2-37,-3 4 0,1-3-3,-6 8 1,-1-6 28,-5 6-5,0 0 1,-7 5 159,-4 0 0,-3-2-150,-2-3 0,-6 3 2,1-4 0,-2 5-33,1 1 0,5-6 4,-5 1 0,-1-6 12,2 6 0,-1-5-24,6 4 64,0-6-15,0 3 146,7-7-167,2 0-92,21 0 1,-3 0 98,11 0 0,-5 0 0,-1 0 0,6 0 83,-1 0 0,6 0 4,-6 0 0,8-5-80,-3-1 1,-1 1-6,2 5 0,-7 0 43,1 0 0,-3 0-12,-2 0-119,0 0-25,0 0-20,-7 0 125,-2 0 0,-7 2-41,0 3 25,-7 4 1,-2 5-9,-7-3 0,0 1 142,0-6 1,0 4-93,0-4 1,0 1 19,0-2 0,0-3-27,0 3 1,5 2 8,0-1-74,8-1-20,-4-5-57,7 0 54,7 0 1,2 0 67,7 0 1,5-5-19,0-1 0,1 1 134,-6 5 0,5 0-62,1 0 0,6-5 146,-1-1 0,-2-1-106,2 2 1,-2 1 17,1-6 0,5 4-5,-5-4 1,-1 4 5,2-4 1,-7 6-75,1-1 134,-3 3-363,-2 2 47,-7 0 119,-2 0 1,-9 0 59,-3 0 0,-6 2-3,-10 3 0,1-1-11,-7 6 0,6-4 8,-6 4 1,2 1-169,-2 5 1,-3 0 150,3 0 0,4-5-459,2-1 300,3 1 111,2 5 12,7-7 27,9-2 1,11-7 19,10 0 0,-1-5 16,7 0 1,-6-8-53,6 2 0,-1-1 92,6 1 1,1-3 130,-1 3 1,0-1-71,0 1 0,-2-1-39,-3 6 1,3-4-3,-3 4 0,-4-4 2,-2 4 0,-3-4 23,-2 4 0,-2-1 116,-3 2-153,-4 3 0,-7-7 51,0 4 0,-2 3-98,-3-3 1,-4 3-1,-7 2 0,-5 0-3,-1 0 0,-6 0-5,1 0 0,-3 0-17,-2 0 1,-2 0-11,-3 0 1,3 5-116,-4 0 0,6 6 133,5-5 0,4 4-126,7-4 0,2 1-635,3-2 464,4-3 213,7 12 1,7-12 21,4 3 1,5-3 114,5-2 1,3 0-66,2 0 1,5 0 189,-5 0 1,5 0-61,1 0 1,0-5-67,0-1 0,0 1-68,0 5 1,0 0-13,0 0 1,-7 0-51,-4 0 56,4 0-31,-7 0 204,5 0-79,-14 0 1,-3 0 45,-12 0 1,-4 0-111,-12 0 1,3 0 21,-8 0 1,0 0-58,-5 0 0,-5 0-6,-1 0 0,-4 5-56,4 1 1,-1 1-218,1-2 1,12-3 64,-1 3 73,7 4-136,12-7 211,0 5 0,21-7 43,3 0 1,11 0 21,-1 0 0,6-5 167,6-1 0,1-4-116,4 4 1,3-4 145,-3 4 0,1-1-66,-1 2 0,-4 3 74,-7-3 1,1-2-69,-1 1 1,-6 1-47,1 5 1,-7-5-63,1-1 1,-8 1-5,-3 5 0,-4 0-330,4 0 289,-6 0 1,1 0-21,-10 0 1,-4 0 0,-7 0 1,-7 5-7,-4 1 0,-3 1-104,-2-2 1,-6-1 72,1 6 1,-8 1 36,2 5 0,2-5-32,-1-1 1,13-1-16,3 2 0,8-2-37,7-4 72,-3-3 1,14 10-70,0-6 0,7-1 4,9-5 1,2 0 220,3 0 1,4-2-94,7-3 1,2 1-52,3-6 0,-1 1 66,7-2 1,-8-1 57,3 6 0,-4-4-19,-2 4 1,-6-4 221,1 4 1,-5-4-51,4 4-186,-6 1 0,3 5-123,-7 0 156,-7 0-39,-2 0 0,-9 2-38,-3 3 1,-4-1 4,-7 6 1,-5-1 10,-1 2 1,-6 3 1,1-3 0,4 3-89,2 2 0,-1-5-430,6-1 317,-3-6 146,10 10 1,0-10-54,3 7 35,5-8 23,1 4 1,7-7 39,3 0 0,5-2 19,1-3 1,5 2 17,0-8 0,6 6 144,-5-6 1,4 2-17,-4-2 0,4 2-83,-4 4 1,1 1 42,-2-6 0,-3 6-27,3-1 31,-3 3 60,-2-5-7,-7 5-157,-2-5 1,-8 7 0,-5 0 45,-4 0-164,-5 0 1,-6 2 140,0 3 1,-6-1-239,5 6 1,-6-1-2,1 2 0,2 1 32,-1-6 1,6 4-1,-1-2-155,3 1 136,2-6 0,5 6-79,0-4-45,8-3 342,-4 5 1,8-7-229,5 0 252,3 0 0,1 0 0,1 0 138,2 0-220,1-7 0,2 4 137,0-8 1,0 6 161,0-6-192,0 7 1,-5-5 302,-1 4-356,-6 3 99,3-5-202,-7 7 0,-2 0 113,-3 0 0,-4 0 0,-7 0 57,0 0-86,0 7 0,-5-5-4,-1 3 0,-1-3-4,2-2 0,1 0 0,-7 0 19,-1 0-178,5 0 0,-8 5 110,5 1 1,-3-1-153,2-5 1,2 0 106,4 0 0,9 0-5,-4 0-155,10 0-320,-1 0 512,7 0 0,2-5 10,3-1 1,4-1 201,7 2 0,2 1-80,3-6 0,-1 4 124,7-4 0,-8 6-60,3-1 0,1-2-100,-2 1 1,1 1 30,-6 5 1,-2-2 101,-3-3-159,3 3-49,-12-5 1,5 7 1,-14 0 59,-4 0 0,-3 0 38,-2 0 0,-6 0-21,1 0 0,-2 0 8,1 0 1,-3 0-43,-7 0 0,0 0 7,0 0 1,-2 0-50,-3 0 0,1 0-152,-7 0 1,8 0 3,-3 0 1,-1 0 94,2 0 1,5 0 22,5 0 0,7 0 26,-1 0-24,10 0 29,4 0 1,9 0 5,3 0 0,10 0 30,6 0 0,7 0 27,-1 0 0,3-5 109,3-1 0,0-6-89,5 1 1,-3 2 125,8-1 0,-7 1-107,1-2 0,-5-2 20,-5 8 0,-4-6-25,-7 6 0,-1-2 94,-5 2-74,4 3 1,-14-5-4,0 7 1,-7 0-168,-9 0 0,-5 0 150,0 0 1,-8 0-163,2 0 1,-5 0 7,-5 0 1,1 0 32,-7 0 0,1 0 12,-6 0 1,-1 1-20,1 5 0,6-4-6,-1 3 0,5-3-10,-4-2 1,11 5 22,-1 0 0,16 1-36,0-6-183,11 0 247,-2 0 4,21 0 1,-2-2-30,15-3 0,-2 1 2,2-7 0,1 2 107,-6-1 1,4-3 193,-4 8 0,-1-6-129,-5 6 0,0-2-65,0 1-26,-7 5 0,0-6-15,-4 7 3,-3 0 10,-9 0 1,-5 0-13,-15 0 0,6 0-48,-6 0 0,0 5-9,-5 0 0,5 6 21,1-6 1,4 2 21,-5-1 0,6-4-169,-6 3 0,2-3 129,-1-2 1,3 0-13,7 0 0,5 0-3,0 0-16,8 0 54,3 0 0,10-7 4,12-4 1,-5 4 128,5 1 1,3-1-91,2 2 0,-3 0 186,3 5 0,0 0-63,5 0 1,0 0-41,0 0 0,0 0-49,0 0 0,-1 0 19,-5 0 1,-3 0-48,-7 0-46,1 0-55,-1 0 117,-8 0 0,-2 0-4,-12 0 1,-2 0-60,-8 0 1,-2 0-4,-4 0 1,1 5-6,-11 0 1,7 1-92,-12-6 0,6 0 76,-6 0 1,3 0-118,2 0 0,2 0-1,3 0 0,4 0 51,7 0 96,7 0 0,2-2-23,7-4 0,7 5-3,3-5 1,6-1 77,6 2 1,3-6 169,7 6 0,5-1-123,1 6 0,1-5 117,-2 0 1,-1-1-3,7 6 1,-8 0-74,3 0 1,-4 0-111,-2 0 1,-7 0 8,-4 0 0,-3 0-108,-2 0 1,-5 6 111,-1-1 0,-6 2-117,1-1 0,-5-3 112,-5 8 1,-6-6-35,-10 6 1,-1-2-29,-10 1 1,4 3-17,-10-8-146,5 8 1,-7-6 0,-2 5 4,-5-1 1,-1-7-131,0 1 1,2 2 256,3-2 0,4 1 153,7-6 1,7 0-154,3 0 1,6-7 0,6-4 0,2 2-55,8-2 0,0 1 43,0-6 1,8 0 238,2 0 0,10 0-128,1 0 0,8-1 9,-2 1 1,-3 6 176,3-1 1,0 6-63,5-6 0,-2 7-140,-3-1 0,3 3 41,-3 2 0,3 0 88,2 0 1,-5 0-4,0 0 1,-6 0-58,6 0 0,-7 6-72,1-1 0,-5 2-145,-5-2 1,-2-1 156,-4 7-126,-3-8 0,3 10 120,-10-8 1,-1 2-24,-10-1 1,2-3-163,-13 8 0,6-8 89,-6 3 1,4 1-96,-9-2 0,3 1 99,-8-6 0,3 0-14,2 0 0,2 0 67,3 0 0,-1-6 101,6 1 0,1-8-145,5 3 1,2 1-39,3-2 4,4 0 68,7-5 0,0 0-71,0 0 0,7 6 91,4-1 1,3 6-9,2-6 1,2 6 47,3-6 1,-3 7 9,3-1 0,-1 3-44,1 2 1,-1 0 21,7 0 0,-6 0-11,6 0 0,-8 7 3,3 4 0,-5-2 6,-1 2 0,1-6-17,-1 6 1,-6-6-3,1 6 1,-6-8 4,6 3-8,-7 2 113,3-6 46,-7 5 0,-7-7-212,-4 0 0,-5 0 84,-6 0 1,3 0-178,-8 0 1,6 0 51,-6 0 0,0 0-174,-5 0 0,0 0 110,0 0 0,2 0 26,3 0 0,4-1 32,7-5 22,0 4-68,7-12 0,2 11 39,7-8 0,7 6 155,4-6 1,8 6 24,3-6 0,1 6 1,-2-4 130,6 2-146,-4 1 1,7 6 124,-3 0 0,3 0-114,2 0 1,-5 0 12,0 0 0,-6 0-27,6 0 0,-7 6 43,1-1 1,-3 2-186,-2-2 71,-7-3-20,5 12 13,-12-12 1,3 7-8,-10-4 0,-4-3-35,-7 4 0,0-5-12,0-1 1,-6 6 57,1-1 0,-8 0-72,3-5 1,-5 0-217,-1 0 0,-5 0 138,0 0 1,-3 0 48,3 0 0,5 0 104,0 0 0,7 0 360,9 0-571,0-7 50,0 5 128,7-5 1,3 7-16,12 0 1,3 0-1,7 0 1,0-5 73,0 0 1,5-6-10,1 6 0,-1-6 36,-5 6 0,2-1 367,3 6-312,-3 0 0,5 0-11,-7 0 1,-2 2-107,-3 3 131,3-3-113,-12 12 1,5-10 91,-7 7-14,0-8-95,-7 4-2,-2-7 1,-7 0-1,0 0 1,0 0 0,0 0 4,0 0-152,0 0 170,0 0 0,-5-1-66,-1-5 1,1 4-120,5-3-31,0-4 80,0 7-8,7-12 36,2 12 1,9-7-1,3 4 1,-2 3 176,8-3 0,0 3-139,5 2 0,0 0 142,0 0 1,0-2-16,0-3 1,0 3-1,0-3 290,0 3-281,0 2 0,-5 0 310,0 0-350,-1 0 1,4 2-6,-3 3 0,-4-1-102,-7 7 1,0-6 92,0 6 0,0-6-36,0 6 1,-7-8-2,-4 3 1,-3 1-9,-2-2 1,0 0-16,0-5 1,-5 0 4,-1 0 1,1 6-29,5-1 1,-5 0-100,-1-5 0,-5 0 3,6 0 0,-6 0 67,6 0 1,-6 0-24,6 0 105,-1 0 16,6 0-2,8 0 0,0-1 20,8-5 0,8 4 0,2-3 0,-1 2 149,2-3 1,-1 4 11,7-3 1,-1-2 22,0 2-166,0-1 0,0 6 9,0 0 1,-6 0 51,1 0-113,-7 7 0,8-3 8,-7 7 59,1-8 1,-8 10-19,-3-8 1,1 0 11,-7-5 1,1 6-22,-6-1 1,0 0 0,0-5 0,0 0-17,0 0 0,0 0 10,-1 0 0,1 0-50,0 0 1,0 0-304,0 0 272,0-7 1,0 0-356,0-4 381,7-3 0,2 5-30,7-7 1,0 6 103,0-1 0,7 6-63,4-6 0,-2 5-1,2-4 1,-1 4 49,6-4 0,0 6 19,0-1 0,0-2 3,0 1 1,-5 1 330,0 5-276,0 0 1,5 2-65,0 3 1,-6-3-46,1 3 0,-6 2 26,6-1 1,-2 1 6,2-2 0,3-3 5,-3 3 0,-3 2 12,3-1-17,0-1-23,5-5-113,0 0 142,-7 0-128,-2 0 4,-7 0 37,0 0 1,-7 0-12,-4 0 0,-3 6-137,-2-1 0,0 0 107,0-5 0,0 0-11,0 0 1,-2 0 164,-3 0 0,3 0-131,-4 0 1,6-2 353,6-3-180,-5 3-98,6-5 0,1 5 4,2-3 1,6 3 12,6-3 0,-3 3 12,8 2 1,-1 0 0,7 0 1,0 0 42,5 0 0,-3 0-59,8 0 1,-6 0 155,6 0 1,-5 5-147,4 1 0,-4 1 14,4-2 1,-4-3 85,4 3 0,-4 3 19,5-3 0,-8 0-87,3-5 1,-5 0-8,-1 0 0,0 0-142,0 0 0,-5 0 222,0 0-297,-8 0 149,5 0 0,-10 0 26,-4 0 1,-2 0-85,-9 0 0,1 0-169,0 0 0,-7 0 226,-3 0 0,1 0-2,-2 0 1,0 0-55,-5 0 1,0 2 31,0 3 1,5-3-132,0 4 1,8-5 50,-3-1 62,12 0 35,3 0 0,8 0-3,5 0 1,3 0 44,7 0 0,5 0 17,0 0 0,8-1 92,-2-5 1,3 4-142,2-3 0,0 3 200,0 2 0,0 2-23,0 3 0,0-3-31,1 4 1,-3 1-101,-3-2 0,1 6 10,-7-6 1,1 7-35,-6-1 0,0 2-15,0-3 1,-5 5-79,-1-5 0,-6-1 178,1 2-106,-3-8 0,-9 10-5,-4-8 0,-3 6-9,-2-6 0,-2 1-2,-3-6 1,1 5-1,-5 0-15,2-1-6,-6-2 1,12-2-9,-5 0 0,-1 1-227,2 5 218,-1-4-262,13 5 265,2-7 18,7 0 0,7 0 15,4 0 1,3-6 1,2 1 1,0 0 14,0 5 0,2 0 122,4 0 1,3 0-136,7 0 1,0-2 83,0-3 0,2 3 252,3-4 1,-5 5-156,0 1 1,0 0 0,-5 0 19,3 0-152,-5 0 1,-2 0 28,-7 0 1,1 5-33,-1 0 0,-2 2-251,-4-1-36,5-4 225,-13 5 0,5-5-3,-7 3 1,-2-3 11,-3 3 0,-4-1 0,-7-1-49,0 2 60,0 1 1,-1-1-13,1 0 0,-5 6-195,0-5 1,-2 6-272,1-1 1,4-2 347,-3 1 1,8-4-117,3 4 394,6-6-142,-3 10 60,7-12 1,2 5-111,3-7 1,4 0 0,7-2 46,0-3 49,0 3 1,7-10 161,4 6 1,-2-6-104,2 1 1,0 2-85,5-1 1,0 4 40,0-4 0,-6 1 28,1-2 0,-5 2 129,4 4 1,-6 3-163,1-3 0,-3-3 12,-2 3 1,-5 0 148,-1 5 19,-6 0-276,3 0 1,-9 0 79,-3 0 0,-4 2 0,-7 1-415,0 2 321,-7 8 1,5-6-166,-3 4 0,-2 3 99,1-3 0,1 1 13,5-1 1,5 1-1,0-6-42,8 6 295,-4-10-170,7 5 0,1-7 70,5 0 0,3-2-37,7-3 1,2 1 0,3-5 2,6 2-7,-4-5 1,5 5 0,-4-6 13,0 3 19,-4 6 1,9-9 22,-8 8 1,0 0 0,-5 5 453,0 0-435,-7 0 0,6 0 203,-5 0-287,-3 0 31,0 0 0,-8 7-16,-5 4 0,-3-4 0,-7 0 45,0 0-26,0-5 1,0 10-5,0-6 1,-2 4 0,-1-3 5,-3 2-9,1-5 1,5 8-115,0-6 1,0 4-90,0-4 194,7-1-112,2 2 1,9-5-146,3 3 205,-3-3 1,17-4-27,-3-3 0,6 1 131,-1-6 1,-1 4-117,7-4 1,-8 4 175,3-4 1,1 1 0,-2-2 74,-1 6-197,-3-4 1,-6 7 19,0-3 0,-2 1 35,1-1-30,5 3 24,-13-5 46,5 7-66,-14 0 1,-2 0 6,-7 0-73,0 7 0,-1-3 10,1 6-57,0-6-64,0 10 1,2-10 122,3 6-21,4-6-316,7 3 225,0 0 193,0-5 0,2 5 138,3-7-242,4 0 75,7 0 0,0 0 1,0 0 27,0 0-26,1 0 6,-1 0 0,0 0 54,0 0 1,-6-5-65,1-1 1,-6 1 420,6 5-276,-7 0 0,5 0-13,-4 0-179,-3 0-252,5 0 272,-7 0 1,-2 5-188,-3 1 0,1-1 121,-7-5 27,8 0-35,-11 7 0,5-5 171,-7 3 47,7-3-166,2 5 14,-1-5 49,7 5-14,-6-7-89,14 0 73,2 0 1,7 0-23,0 0 17,0 0 0,0 0-9,0 0 88,-7 0 0,0 0 97,-4 0-161,-3 0 0,5-2 15,-7-3 467,0 3-356,0-5 0,-2 7-70,-3 0-12,-4 0 0,-2 0 7,0 0 1,1 0-9,-6 0 0,5 0 6,0 0 1,1 0-186,-6 0 43,0 0 0,5 0-200,0 0 188,8 0-584,-5 0 228,8 0 320,0 0 81,0-7 0,2 5 4,4-3 172,3-4 1,7 7 376,0-3-514,-7 3 0,-1 2 326,-2 0 366,-4-7-472,5 5-67,-7-5 0,0 5-164,0-3 99,-7 3 1,3-7-19,-7 4 1,2 1-27,-1-6 0,-5 6 1,5-3 103,-5 0-84,-1 5 1,-5-11 43,0 8 0,-6-6 0,4 6-66,-2 2 19,-2-6 0,-5 7-173,0-3 1,0 3 0,0 2-524,0 0 494,0 0 1,7 2-680,3 3 652,5-3 59,1 5 0,8-7 63,8 0 43,8 0 0,13 0 0,0-2 263,-1-3-205,-2 3 1,-2-5 160,0 7 0,0-2-98,0-3 1,5 3-52,1-4 1,-6 5-84,-6 1 67,1 0 1,0 0-53,-1 0 70,-6-7 0,1 5-6,-10-4 0,1 5-4,-6 1 0,-1 0 13,-5 0 0,-2-2-25,-3-3 0,3 3 6,-3-4 0,-3 3-72,3-3 0,-6 5 70,6-5 0,-8-1-45,3 2 1,1 0-49,-2 5 1,7 0-144,-1 0 1,3 0-180,2 0 57,7 0 247,2 0 0,9-2-12,3-4 0,4 5 225,7-5 1,0 5-88,0 1 1,2 0 110,4 0 1,-3 0-46,8 0 0,-8 0 0,5 0 159,-1 0-234,-5 0 0,5 0 15,-7 0 1,-6-6-55,1 1 0,-5-1-21,4 6 209,-6 0-88,3 0-79,-14 0 1,3 0 1,-6 0 0,-1 0 18,-5 0 0,0 0-57,0 0 1,-2 0-1,-2 0 19,-1 0-21,0 0 0,-1 0-96,1 0 0,-8 0-65,3 0 0,1 0 1,0 0-37,1 0 132,3 0-163,5 0-167,7 8 342,2-7 0,9 8 0,3-3 1,-1-5 57,6 5 0,1-4 169,5-2 1,0 0 76,0 0 1,6 0-108,-1 0 1,0 0-108,-5 0 0,6 0 44,-1 0 1,1 0-4,-6 0 1,0 0 27,0 0-32,0 0 31,0 0 1,-7-2 25,-4-4-90,-3 5 0,-2-8 13,0 3 1,-7 5 0,-4-5 0,-3 3 16,-2-3 0,-2 5 2,-4-5 1,3 3-5,-8-3 1,0 5-1,-5-5 0,0-1-70,0 2 0,0-1-152,0 6 1,0-5-56,0 0 0,2-1 141,3 6 1,4 0-254,7 0 226,0 0-8,7 0 81,2 0 1,8 0 126,5 0 0,1-1-82,4-5 0,3 4 385,-3-3-316,3 3 0,2 2 0,0 0-5,0 0-96,0 0 0,0 2 44,0 3 1,-5-3-4,-1 4 0,-4-5-28,4-1-29,-6 0 155,3 7 187,-7-5-327,0 5 1,-2-8 81,-3-5-192,-4 4 1,-7-6 103,0 2 0,0 3-7,0-8 1,-5 7-9,-1-1 0,-5-2-21,6 2 1,-6-1-15,6 6 1,-6 0-18,6 0 0,-6 0-203,6 0 187,-1 0-307,6 0 278,7 0-17,2 0 157,7 0 1,7 0 161,4 0 0,-2 0-119,2 0 1,-1 0 204,6 0 0,0 0-47,0 0 0,2 0-160,4 0-72,-5 0 0,7 0 0,-8 2 114,0 3 0,-6-3 0,1 3 0,-6-3-173,6-2-129,-7 0 358,3 0-73,-7 0 1,-2 0-84,-3 0 1,-4 0 34,-7 0 0,0 0-94,0 0 0,0 0 98,0 0 0,-2-5 4,-4 0 0,3-3-59,-8 3 1,2 3-127,-2-3 0,2 3 79,4 2 1,3 0-346,-3 0 220,3 0 1,9 2-44,4 3 201,3-3 0,9 5 55,4-7 0,5 0 156,5 0 0,-1 0-121,7 0 1,-1 0 95,6 0 1,0 0-85,1 0 0,-3 0 207,-3 0 0,1 0-235,-7 0 0,6 0 56,-5 0 1,-1 0-228,-5 0 150,0 0-38,0 0 126,-7 0-64,-2 0 0,-9 2-38,-3 3 1,1-3-1,-6 3 0,-1-3-8,-5-2 0,0 0 29,0 0 0,0 0-152,0 0 1,-2 0 43,-3 0 0,3-5-54,-4 0 0,-1-3 75,2 3 1,-2 3-24,1-3 0,5 1-127,-5-1-227,4 3 453,2-5-13,7 7 1,9 0 13,11 0 1,3 0-23,2 0 1,6 0 133,-1 0 1,1 0-103,-6 0 0,5 0 137,0 0 0,6 0-64,-6 0 1,6 0 198,-5 0 0,-1 5-92,-5 1 0,0 1-8,0-2-245,0-3 132,0 12 68,-7-12-80,-2 5 0,-9-7 38,-3 0-105,-4 0 1,-7 0-15,0 0 0,0 0-38,0 0 0,0-5 90,0 0 1,-2-8-75,-3 2 0,3 2 4,-4-1 1,5 1-135,1-2 0,0-1 159,0 6 0,0 1-16,-1 5 0,7 0-112,-1 0 1,6 0-522,-6 0 454,7 0 3,-3 0 297,14 0 1,2 0-27,7 0 0,0 0 93,1 0 0,4 0-142,0 0 1,1 0-8,-6 0 0,2 5 172,3 1 73,-3-1 1,5-3-313,-7 3 178,-7-3-236,5 5 146,-12 0 0,3-5 1,-10 3-5,-4-3-20,-7-2 1,0 0-25,0 0 1,0 0 3,0 0 0,0 0-5,0 0 0,-6 0-20,1 0 1,-6-5-7,6-1 0,-6 1-8,6 5 0,-6 0-110,6 0 1,-6 0 135,6 0 0,-6 0-49,5 0-169,1 0-362,5 0 641,7 0 1,4 5-128,10 1 1,4-1 205,7-5 1,0 0-46,0 0 1,0 0 114,0 0 1,6-5-190,-1-1 1,0 1 33,-5 5 1,0 0 55,0 0 1,0 0 295,0 0-253,-7 0 1,-1-2-4,-8-3-51,0 3 0,-2-5-55,-4 7 0,-3 0-14,-7 0 1,0 0 49,0 0 1,0 0 4,0 0 1,-2 0-61,-3 0 0,3 0-117,-3 0 1,3 0 10,2 0 1,0 0 107,0 0 0,0 0-159,0 0 1,0 0 27,0 0-42,0 0 0,0-2 128,0-3 0,5 3-78,0-3 128,8 3-1,-4 2 1,8 0 112,5 0-159,3 0 1,7 0 175,0 0 1,0 0-54,0 0 1,0 0 57,0 0 1,2-5-79,3-1-17,-3 1 1,5 5-4,-7 0 1,-5 0 0,0 0 0,-8-2 356,2-3-320,-3 3 1,-4-5-43,-3 7 0,-4 0-35,-7 0 1,0 0-13,0 0 1,-2 0-15,-3 0 1,3 0-162,-3 0 1,-3 0 210,3 0 0,-2 2-26,2 3 0,3-3-349,-4 3 1,5 2 87,1-1 0,-1-1-60,1-5 243,8 0 286,0 0-220,8 0 1,8-2 182,2-3 0,4 1-201,3-6 1,-1 6 34,0-1 0,1-2 200,5 1 1,-3 1-88,8 5 1,-7 0-116,1 0 0,2 0 2,-1 0 1,-1 5-19,-5 1 1,0 4 32,0-4 0,-2 1 23,-3-2 33,3-3 0,-12 7 90,3-4 154,-3-3-283,-2 5 0,-7-7 27,-4 0 1,-3 0-57,-2 0 1,0 0-14,0 0 1,-5 0-1,-1 0 0,-6 0-146,1 0 1,0 0 126,-5 0 1,4 0-104,-10 0 1,10 0 25,1 0 1,6 0 5,-6 0-262,7 0 352,-3 0 15,14 0 1,4 0-3,10 0 1,4 0 143,7 0 0,0 0-89,0 0 0,6 0 16,-1 0 0,8 0-12,-3 0 0,-1 0 49,2 0 0,-2 0 6,2 0 1,1 0-41,-6 0 0,-1 0-9,-5 0 1,0 0 40,0 0 10,-7-7-107,-2 5-16,-7-5 0,-2 7-76,-3 0 0,1 0 115,-6 0 0,-3 0-152,-8 0 0,1 2 16,-6 3 0,4-3 36,-5 3 0,6-3-29,-6-2 0,2 0-10,-1 0 0,-3 0-1,8 0 0,-6 0-2,6 0 0,-1 0-28,6 0-64,0 0 108,0 0 1,9 0 72,7 0 1,7 0 16,9 0 1,6 0 14,-1 0 0,7-5 10,-1-1 0,-2-4 16,2 4 1,0-1 167,5 2 1,-6 3-203,1-3 1,-6 3 79,6 2 1,-7 0 134,1 0 1,-8 0-44,-3 0-12,-6 0-75,3 0-46,-7 0 0,-2 0-21,-3 0 0,-4 0-110,-7 0 1,0 0 129,0 0 0,-2 5-65,-3 1 1,3-1-158,-3-5 1,-3 0 54,3 0 1,-6 0-84,6 0 1,-6 0-33,6 0 98,-1 0 0,6 0-81,0 0-12,7 0 234,2 0 1,9 0-93,3 0 1,4-2 170,7-3 1,6 1-59,-1-6 1,8 6 189,-3-1 0,-1-2-102,2 1 0,-2 1 99,2 5 1,3 0-106,-3 0 1,-2 0 4,1 0 0,-4 0-75,4 0 0,-6-5 130,1-1-77,-3 1-85,-2 5 0,-5 0-36,0 0 21,-8 0 0,3 2-104,-12 3 0,3-3 29,-8 3 0,0-1-174,-5 1 0,-5-3 19,0 3 0,-3 2 129,3-1 0,1-1-17,-6-5 0,4 2-49,-4 3 1,4-3 8,-5 3 1,8-1 33,-3 1 0,5-1-153,1 6 156,7-6 22,2 3 211,7 0 1,1-5-122,5 3 1,3-3 108,7-2 1,1 0-16,5 0 1,-4 0 124,3 0 0,-1 0-170,1 0 1,-1 0 2,6 0 0,-4 0-28,4 0 0,-4 5-12,5 1 0,-8 1 85,3-2 1,-5-3-54,-1 3 1,-5-1-15,0 1 1,-6-3 51,6 3 50,-8 4-289,12-7-98,-6 12 1,1-12-112,1 4 11,0-5 0,5-1-185,0 0 556,-7 0 0,3-1 104,-7-5 8,1 4 0,-8-5 17,-3 7 313,3 0-390,-5 0 58,7 0-35,0 0 1,7 0 115,4 0 0,-3 0 146,3 0 0,0 0-124,5 0 0,2 0 135,3 0 0,-3 0-296,3 0 1,2 0 13,-1 0 1,1 2-109,-2 3 0,-1-3 113,7 4 0,-6 1-102,6-2 1,-8 2 21,3-2 1,-3-3 44,3 4-77,-4 2 1,5-6-7,-7 4 0,-6-5 23,1-1 1,-7 0-210,3 0 234,-7 0-223,0 0 0,-6-1 88,1-5 1,-7 4 53,1-3 0,-3-2 54,-2 2 1,0-2-17,0 1 0,0 4-7,0-3 196,-1 3-8,1 2-187,8 0 90,0 0 1,10 0-41,4 0 0,-1 2 8,11 3 0,-4-3 6,10 4 0,-4-5-4,-2-1 0,5 0 37,0 0 0,1 6 101,-6-1 0,0 6-4,0-6 1,0 6-108,0-6 1,-2 8-67,-3-3 1,1-1 55,-6 2-8,6-8-19,-3 12 0,2-14-200,-1 5 181,-6-4 1,5-2-54,-4 0-28,-3 0 81,5 0 1,-7-2-133,0-4 1,-7 5 76,-4-5 0,2-1 42,-1 2 1,-1-2-29,-5 1 1,-2 5-20,-3-5 0,3-1 55,-3 2 1,1-1 0,-1 6 0,3 0 112,-4 0-126,5 0 0,6 0 230,0 0-206,8 0 0,-3 0 12,12 0 1,-3 0 62,8 0 1,0 0 134,5 0 1,0 0-121,0 0 0,5 0 121,1 0 1,4 0 13,-4 0 1,6 0-134,-1 0 1,-4 0-102,-2 0 1,3 6 118,-3-1 0,-1 2-3,-10-1 0,4-3-120,-3 8 1,-4-6-193,-1 6 0,1-6-7,-2 6-8,0 0 0,-5-1 94,0 1 36,0-7 140,-7 10 1,4-12-207,-8 3 91,0-3 1,-5-2-27,0 0 1,0 2 0,0 3 1,6-3-18,-1 3 1,0-3-499,-5-2 589,7 7 0,-3-4-186,6 8 267,1-7 0,7 3-30,3-7 0,-1 5 1,6 1 48,3-3-64,1-1 0,2-2 124,0 0 1,0 0-37,0 0 0,0 0 185,0 0 0,6-5-161,-1-1 0,-5 1 8,-5 5 0,-2-2 126,1-3-218,5 3-29,-13-5 59,5 7-43,-7 0 0,-7 0-51,-4 0 1,-3 2-21,-2 3 0,-6-3 9,1 3 1,-2 2 46,1-1 0,3 4-246,-8-4 1,6 4 14,-6-4 1,0 6-143,-5-1 1,2 1 250,3-1 0,4-2 24,7-4 0,5-3-46,0 3-22,8-3 180,-4-2-148,14 0 225,2 0 0,7-2-16,0-3 1,0 3 0,0-5 182,0 0-266,0 5 1,0-7 28,0 4 195,0 3 262,-7-5-231,-2 7-205,-7 0 0,-2 0 0,-3 0 147,-6 0-211,-3 0 0,-2 5 0,0 2 50,0 2 13,0-5 0,0 8 25,0-6 1,0 4-137,0-4 0,0 4-218,0-4 0,-6 4 33,1-4 0,-2 5 148,1-6 0,3 6-13,-8-6 1,7 2 93,-1-2 0,9-3 0,1 5-52,-2 0-60,6-5 2,0 5-141,7-7 212,0 0-44,7 0 469,-5 0-75,5 0-80,0 0-169,-5 0 19,5 0 0,-9 0 176,-3 0-112,-4 0 1,-7 0-93,0 0-18,0 0 1,5 0 0,1 2-27,-3 3 1,4-3-130,-1 4 158,6-5 0,-10-1 0,3 0 25,-3 0-42,5 0 1,-5 0-1,3 0-194,-3 0 95,-2 0 0,0 0 135,0 0 1,0 0-1,0 0 5,0 0 0,0 0 67,0 0-116,-1 0 0,1 2 0,0 2 8,0 1 11,0 0 0,6 1 1,-1-1 48,-2-1-185,6-3 1,-7 5-194,3-1 162,4 0 109,-7-5 1,10 0 138,-6 0 0,4 0-70,-4 0 0,4-1 7,-4-5-42,-1 5 0,0-7 24,1 8 1,4-5-36,-4 0-128,-1-1 0,-5 6 62,0 0 1,0 6 37,0-1 84,0 0 0,5-3-39,0 4 1,6-5 16,-6 5 0,6-5-59,-6-1 30,8 0-66,-12 0-44,14 0-180,-6 0 149,-1 0-214,7 0 267,-6 0 67,-1 0 0,5 0 98,-8 0 20,8 0 1,-6 0-185,3 0 19,5 0 511,-7 0-233,8 0-126,8 0 4,0 0 0,8-5-12,1 0 1,-1-2 73,0 1-67,0 5 1,0-8-10,0 3-25,-7 4 0,0-5 341,-4 7-147,-3 0-133,5 0 0,-14 0-68,-4 0 0,-3 0-13,-2 0 1,0 0-18,0 0 0,0 0-159,0 0 1,-1 0 128,1 0 1,-5 6-144,0-1 1,-1 0 149,6-5 0,0 0-14,0 0 1,0 0 45,0 0 1,0 0-119,0 0 0,5 0 6,1 0 1,6 2-29,-1 4-2,3-5 156,2 6-15,7-7 0,2 0 114,7 0 0,2 0-104,3 0 1,-3 0 231,3 0 1,3-1-17,-3-5 0,2 5-42,-1-5 0,-3 4-126,8 2 0,-6 0-7,6 0 0,-6 0-14,6 0 0,-6 0-147,6 0 1,-7 0 41,1 0 0,-3-5 90,-2 0 0,-2-2-311,-3 1 105,-4 4 143,-7-5 0,-2 7-48,-3 0 1,-4 0-95,-7 0 0,-5 0 69,-1 0 0,-6 0-12,1 0 0,-1 2 64,1 3 1,-2-3-17,8 4 1,-6-5 139,6-1 1,-6 6-69,6-1 0,-1 2 18,6-1 1,0-5-89,0 5 0,7-3-53,4 3 69,3-5 16,2 6 1,2-7 99,3 0 0,4 0-92,7 0 0,0-1 233,0-5 1,6 5 0,1-7 164,2 1 0,-4 6-145,6-5-142,-7 4 0,8 2 25,-7 0 0,6-5-51,-6 0 1,6-2-14,-5 1 1,4 4 73,-4-3 0,-1-2-118,-5 2 0,0-1-278,0 6 194,-7 0-181,5 0 30,-12 0-24,5 0 107,-7 0-19,0 0 115,-7 0 1,-2 0-53,-7 0 1,0 0-56,0 0 0,0 0 89,0 0 1,-2 2 7,-3 3 0,3-3 28,-3 4 1,-3 1 95,3-2 1,0 6-100,5-6 0,5 0 5,0-5 0,1 2-84,-6 4 37,7-5 97,-6 6 35,14-7 213,-6 0-176,14-7-29,2 6 0,1-7 51,1 8 24,0-7 128,-2 5-177,5-5-27,-12 7-39,5 0 0,-14 0-9,-4 0 0,2 0 3,-2 0 0,1 0-7,-6 0 0,1-1 38,5-5 1,-10 4 0,4-5 45,-2 0-119,-7 5 0,6-6 54,-8 2 0,0 4-34,-5-3 0,2 3-34,3 2 1,-9 2-143,4 3 0,-3-1 139,3 7 1,0-6-104,0 6 1,5-6 84,0 6 1,6-6-88,-6 6-48,7-8 204,-3 4 0,7-14 0,0-2 0</inkml:trace>
  <inkml:trace contextRef="#ctx0" brushRef="#br2" timeOffset="127866">3456 611 7761,'6'0'-340,"-1"1"427,0 1-75,-1-1 0,1 3 15,-1-2 0,0 0-233,1 2 275,-2-2 0,-2 2 112,1-2-169,-1-1 1,1 4 33,-4-3 1,0 1-40,-2-3 0,-1 0 37,-2 0 0,1-1-71,1-1 0,-1 0 72,2-3 0,-2 3 38,-1-2 0,0 0-18,0-1 0,2 0 8,1 2 1,1 0-40,-1 1-11,2 1 0,-1-3-42,3 2 0,1 1 89,1-1-79,2-2 0,3 3 1,0-1 24,0 1 1,0 1-69,0 0 0,-1 0 38,1 0 0,0 0 1,0 0 1,-2 3 18,-1 2 0,-1-1 3,1 0 0,-2-1-7,0 1 1,-1 1 2,-1 2 1,-1-2 74,-1-1 0,0 0-66,-2 1 0,-1 0-89,-2-3 1,0 1 65,0-3 0,-2 0-6,0 0 0,0 0 6,2 0 0,-2-1-4,-1-2 0,1 0-2,2-1 0,0-2-12,0 4 1,1-2 51,-1 1 0,3 0-36,2 1 0,1 0 120,1-2-68,0-1 1,1-1 1,1 1 1,-1 0 2,4 3 0,-3-1 5,3 3 1,-1 0-26,3 0 1,0 1 5,-3 1 1,2 2 33,-1 3 1,0-2-24,0-1 0,-1 0-86,-2 1 0,-1 1 38,1-1 1,-1-2-5,-1 2 1,-1-1-13,-1 0 0,0 2-5,-2-4 1,-1 1-98,-2 0 1,0-3 112,0 3 1,-2-3-30,0 0 1,-1 0 15,1 0 0,0-3-31,-2-1 1,0-2 39,-1-1 1,2 0-2,1 0 1,1 0 14,-1 0 0,1 0 16,1 0 121,0 0 1,3 0-40,-1 0-11,3 4 1,0-4-63,4 3 0,2 1 68,3 1 1,0 0-49,0 0 1,1 1 20,1-1 0,-1 1-42,1 1 0,-2 1-128,0 1 0,0-1 136,0 4 1,-1-3-10,-1 3 1,-1-1 33,-2 0-25,-1 3 148,2-4 0,-6 4-156,-2-3-3,-1 2 0,-2-5-40,-1 1 1,1-1-144,-1-1 1,1 0 22,-1 0 0,0-2 83,-2-1 1,2-2-20,0 1 0,-1-3 27,1 0 0,0 1 52,2-1 1,2 2-40,0 0 117,1 1 0,0-3-72,2 0 1,1 2 14,1 1 1,1 2 77,1-3 1,2 3-94,3-3 0,0 3 10,3 0 0,-2-1 9,4 1 1,-2-1 97,2 3 1,0 0-121,-3 0 1,1 3 0,-4-1 1,3 3 11,-2 0 1,1-1-3,-6 1 1,0-3 102,-2 2 0,0-1-91,0 1 0,0-1-5,0 1 1,-3-1-1,-2 1 1,-1-2-146,-1 3 1,0-3 96,1 0 1,-4-1-99,1-1 0,-2-1 60,1-1 1,-2-2-15,1-3 0,0 0 30,-1 0 1,4 0 5,-1 0 1,1 0 72,1 0 1,1 0-77,1 1 0,2-1 52,3 0 1,0 2-31,0 1 0,1 2 2,1 0 0,5-1 39,2 0 0,3 1-2,0 2 1,0 1 103,-1 1 0,2-1-76,-1 1 0,0 1 16,0 0 1,-2 0-24,0-1 17,-3-1 24,3 5 8,-3-5 105,-3 5 2,-1-5-275,-6 2 0,-1-3 118,-3 0 0,0 0-143,-3 0 1,2 0 87,-4 0 0,3-3-47,-2-2 0,-1 1 24,-2-1 0,1 3-13,-1-2 0,2 1-6,1-1 0,0 1-1,-1-1 0,0 1 8,3-1 1,0 2 12,2-3 1,2 3 124,1-3-121,2 3 0,0-3 16,4 3 1,0 0 49,5 2 0,-1 0 4,3 0 0,1 0-1,-1 3 1,1-3 7,-1 3 1,-1 0-11,1-1 0,-1 1-8,-1-1 108,0-1 1,0 2-83,-1-3 86,-2 0 7,-1 0 19,-3 0-193,0-3 0,-3 0-6,-1-2 1,-2-1-60,-1 2 1,-3-2 135,1 2-71,-3-2 1,1 3 0,-3-3 2,1 2 0,-1 1 9,0-1 0,1 2-23,1 0 1,0-2-46,3-1 0,-3 2 57,3-2 0,0 3 3,2-3 1,1 0 46,1-1 1,0 1-69,3 0-3,-1 1-6,0-3 287,3 3-234,-4 1 1,5 3 22,2 0 33,-3 0 0,6 0-17,-1 0 0,-1 3-28,0 2 1,0-2-3,1 2 0,1-3 181,-1 0-140,-2 2-52,0-4 141,-3 4 1,-3-4-301,-2 0 1,-3-1 97,-2-2 1,0 3 63,1-3 0,-1 0-88,-4 1 0,2 0 70,1 2 1,1-3-14,-1 1 0,3-1-19,-2 1 0,3 0 44,0-2 1,1 1 13,1-1 1,0 1 10,2-1 0,1 1-64,2-1 30,0 2 1,1-3 32,1 3 0,0-3-26,2 3 0,1-1 1,2 3 1,-3 4-4,1 0 71,0-1 1,1 3 0,1-1 25,0 1 1,0 0-16,0-1 1,-2-1 257,-1-2-247,-2-1 450,1 2-509,-3-3-155,-6 0 0,1-3 85,-4 1 51,-2 0 0,0 0 0,-2-1-189,-1-1 0,0 2 96,0 0 0,-2-2 56,0-1 1,0 2-26,2 1 0,-1-2-1,1 0 1,-1 0 117,6-1 1,0 3-83,2-3 23,0 4 0,2-3-27,1 2 1,2 1-128,-1-2 136,9 3 1,-3 0 50,4 0 0,-2 0-60,2 0 67,0 0 0,0 0 0,0 0-2,-1 0 0,1 0-22,0 3 77,0-2 31,0 2 255,-3-3-195,-1 3-150,-3-3 1,-1 4 26,-1-4 0,-3 0-176,-4 0 0,1-1 107,-4-2 0,3 3 55,-3-3 1,2 2-87,-2-1 0,-1 1-189,2-2 1,1 3 205,0 0 0,0 0-15,1 0 0,0 0 116,2 0 0,3-3-103,-1 1 1,3 0 63,-3 2 0,3-2-48,-3-1 13,4-2 1,-3 3-39,1-2-6,3 2 36,-3-4 1,3 5-2,-3-2-3,2 0 1,-3 0 102,2-2 1,1 2-97,-1 0 52,1 3 0,-2-4-42,1 1 2,-3 3-266,4-3 272,-2-1-262,0 4 219,2-3-51,-2 3 39,0 0 127,2 0-127,-2 0 23,0 0 50,2 0 1,-3 0-41,2 0 1,1 0 24,-4 0 0,3 0-17,-3 0 1,3 0 44,-3 0 0,3 0-40,-3 0 143,4 0-131,-5 0 2,2 0-75,-3 0 69,0 0 1,2 0-110,1 0 101,2 0 1,-2 0 48,2 0-53,1 0 229,-2 0-213,0 0 0,0-1 7,-1-1 0,0 1 49,1-2-14,3 3-135,-7 0 0,6 0 102,-4 0 0,3 0-277,-3 0 263,4 0-72,-5 0 1,4 0 28,-2 0-11,2 0 101,-1 0-82,0 0 1,1 0 259,-2 0-147,2 0 0,-4 0-67,2 0-90,-3 0 93,4 0 1,-4 0 5,3 0 0,0 0-123,-1 0 1,3 0 100,-3 0 39,4 0-68,-5 0 20,2 0 0,-1 0-5,1 0 48,2 0-32,-4-3-4,2 2 0,0-2 49,-1 3 0,3-1-45,-3-1 1,3 1-31,-3-1 0,3 1 28,-3 1 0,3-1-106,-3-1 0,3 1 102,-3-1-70,4 1 42,-5 1-20,2 0 54,-3-3 1,2 2-28,1-1 0,2 0 65,0 0-58,-2 1 0,3-2 53,-4 3 0,3 0-44,-3 0-1,4 0 0,-3 0 0,1 0-1,-1 0 0,0 0-3,-1 0 1,3 0-1,-3 0 1,3 0 9,-2 0 50,-1 0-54,-2 0-6,0 0 0,3 0 25,-1 0 1,3 0-8,-3 0 0,3 0-16,-3 0-2,4-3 0,-6 2 1,6-2 8,-4 3 0,3-2 11,-3 0 1,3-1-17,-3 3 1,3 0 34,-2 0 1,1 0-27,-1 0 1,1 0 17,-1 0-26,2 0-3,-4 0 1,5 0-2,-4 0 0,3 0 10,-3 0 1,4 0-43,-2-3 45,-1 3 21,1-4-38,-4 1 3,0 3 2,0-3 0,2 3 0,1 0 1,1 0 2,-1 0 4,2 0-18,-4 0 13,2 0-116,0 0-11,-2 0-15,5 0 148,-5 0 0,5 0 5,-4 0-67,4 0-10,-6 0 533,4 0-289,-4 0-150,0 0-6,0 0-11,0 0-36,0 0 0,0 0 0,3 0 53,-1 0-38,0 0 53,-2 0 0,1 0-48,-1 0 1,2 0 4,0 0 1,3 0-45,-2 0-6,-1 0 60,-2 0-20,0 0 4,0 0 0,0 0-5,0 0 25,4 0-13,-4 0 1,4-1-6,-1-2 1,0 3-37,2-3 1,0 3-132,-3 0 144,4 0 1,-3 0-72,2 0 96,-2 0 1,-1 0 0,1 0-20,-2 0 1,3 0 75,-2 0-79,0 0 0,1 0 58,-1 0 1,0 0 0,-1 0 6,-1 0 1,2 0-15,0 0-12,1 0-33,-3 0 0,0 0-74,0 0 1,1 0 90,1 3-20,-1-3 1,5 4-37,-4-4 46,4 0 1,-3 0-4,1 0 20,3 0-407,-3 0 535,9 0 0,-4 0-24,5 0-40,-2 0 0,2 0-1,0 0-44,-3 0 0,2 0-8,-1 3 1,1-2 54,1 4-115,-3-4 1,1 3-1,-2-2-10,1 0-51,-3 0 101,6-2 1,-6 0-7,4 0 0,-3 0 12,3 0 1,-3 0-18,3 0 15,-4 3-5,5-2-23,-2 2 1,1-3 4,-1 0 16,1 0 9,2 0 1,-3 0 0,1 0 1,-3-1 150,3-1-156,-4 1 0,2-2 9,-3 0 13,0 2 451,0-2-394,0 0 0,0 3-70,-3-3 0,0 0-11,-4 1 0,0-1-122,0 0 1,0 3 17,0-3 115,0 0 1,0 2 0,0-1-12,0 1 0,0 1-32,1 0 1,-1 0 121,0 0 0,2 0-93,1 0 13,-1 0 1,0 0 2,1 0 4,2 0-358,-1 0 221,3-3 175,0 2 1,1-2-75,1 3 0,0-2 34,2-1 1,1 1-21,2 2 1,1 0 10,1 0 1,-2 0-4,3 0 1,-3 0 6,0 0 1,2 0 14,1 0 1,-1 0-19,-2 0 1,0 2-8,0 1 0,-1-1 5,1-2 0,0 0-18,0 0 11,0-3 1,0 2 1,0-1 0,-2 1 7,-1 1 1,-2 0 8,3 0-20,-3 0 5,4 0 1,-5 0-162,4 0 155,-4 0-30,2 0 144,1 0 260,-4 0-210,3 0 0,-6-2-180,-1-1 0,-2 0 60,-1 1 0,-1 1-87,-1-1 0,1 1 89,-1 1 1,0-2-64,0 0 1,2-1-9,-3 3 1,3 0-19,0 0 0,2 0-10,1 0 1,1-1-36,-1-1-210,2 1 232,-1-2 0,3 3-258,0-3 220,0 2 100,3-2 1,1 3-12,3 0 19,0 0 0,0 0 8,0 0 10,-1 0 1,1 0 39,0 0 1,-2 1-91,0 1 147,-4-1-105,2 2 347,-3-3 1,-5 0-414,-2 0 2,-2-3 1,2 2 125,1-1-328,-1 1 279,0 1-75,0 0 0,2 0-50,1 0 22,2 0 81,-1 0 5,0 0-54,2 0-2,-5 0 343,5 0-177,-5 0-101,5 0 0,-2 0 7,0 0-110,2 0 47,-2 0-15,0 0 30,3 0 1,-4 0 4,1 0 31,3 0-35,-3 0 0,0 0 35,2 0-157,-2 0 32,0 0 92,2 0-19,-2 0 143,0 0-143,2 0 176,-5 0-138,5 0 19,-5 0-47,5 0 0,-3 0-30,2 0-259,1 0 372,-2 0-108,0 0 279,2 0-151,-2 0-4,0 0-156,2 0 128,-2 0-183,0 0 144,2 0 18,-2 0-29,0 0 3,3 0 0,-3 1-15,3 1 7,-4-1-53,4 2 1,-6-2 53,4 1 23,0-1-25,-1 2 16,2-3 1,-3 0-21,2 0-14,1 0 157,-2 0 32,0 0-140,2 0 0,-5 0 1,5 1-24,-1 1 0,0-1 36,0 1 90,1-1-91,-2-1-9,0 0 11,2 0 17,-2 0-156,0 0 125,2 0 0,-2 0-47,0 0 45,2 0 86,-2 0 0,0 0-81,3 0 8,-7 0-34,7 0 26,-6 0 1,4 0-155,-3 0 1,3 1 36,-3 1-23,4-1 93,-5 2 37,5 0-65,-5-2 31,2 2 1,-1-3 107,1 0-118,2 0 348,-4 0-292,2 0-34,-3 0 38,1 0-126,-1 0 1,2 2 0,1 1 57,1 1 14,-2-2 1,3 1 11,-2-3 0,1 1-6,-1 1 19,2-1 0,-2 2-16,2-3 0,0 0 84,-2 0 1,2 0-93,-3 0 56,3 0 1,-4 0-76,2 3 7,1-3-67,-4 7 0,6-7 96,-4 3 0,4-2 55,-1 2-85,1-3 323,1 3-299,-3-3 201,2 0-63,-2 0-48,0 0-1,2 0-134,-2 0 105,0 0-60,2 0 0,-3 0-52,2 0 42,1 0 1,-3 0 27,2 0-5,1 0 0,-3 0 19,2 0-18,1 0 0,-2 0 58,0 0-54,2 0 1,-2 0 10,0 0-2,3 0-6,-7 0 8,7 0-5,-7 0 1,6 0-26,-4 0 24,4 0-9,-2 0 5,0 0 0,1 0-15,-2 0 0,1 0-4,-1 0 20,2 0 1,-2 0-5,2 0 1,0 0-3,-2 0 1,2 0 21,-3 0-22,3 0-19,-4 0 0,5 0 21,-4 0 1,3 0-47,-3 0 48,4 0 4,-5 0-7,2 0 0,-1 0-3,0 0 1,3 0 4,-2 0-10,-1 0 32,-2 0-21,0 0 1,1 1-24,1 1 16,-1-1 4,2 2 0,0-3-1,-1 0 7,4 3 1,-3-2-3,2 1 1,0-1-8,-3-1 17,4 0-12,-5 0 1,4 0-16,-2 0 19,2 0 1,-2 2-2,2 1-1,1-1 2,-5-2-2,5 0 1,-3 0-2,2 0 0,1 1 7,-4 1-7,3-1-50,-4 2 7,2-3 0,0 2-6,-1 1 1,3-1 20,-3-2 1,3 0-7,-3 0 0,3 2 29,-3 1-18,4-1 1,-5-2 67,1 0-89,2 0 269,-3 0-179,2 0 16,-3 0-47,0 0-8,0 0 0,1 1 0,2 1 18,-2-1-55,2 2 1,-1-1 1,1 0 8,-1 4 0,0-6 18,1 3 0,2-2 1,0 2 15,1-3-496,1 3 502,3-3 0,-1 0 78,2 0-57,-2 0 279,1-3-199,-3 3-160,0-3 59,-3 6-24,2-3 55,-2 3-25,0-3 1,2 1-28,-1 2 6,-2-3 0,2 3 0,-2-3 0,2 1 24,0 1-143,-2-1 0,3 3 120,-1-2 8,-2-1-16,4 2 0,-6-2 2,4 1 1,-1-1 147,0 1-154,3-1 66,-6-1 1,2 2-47,-3 1 0,2-1-6,1-2 0,1 2 1,-1 1 1,1 0-19,-1-1 21,-1-1 1,1 3 0,1-3 11,0 1 0,2 1-86,-4 0 61,4-2-105,-6 2 0,7-3 96,-3 3 0,2-3-148,-2 3 155,3-2 0,-4 1-2,2 0-31,1 0 63,-5 2 0,4-3-11,-2 4 1,2-3-37,0 3 6,-2-4 1,3 3 10,-1-2-9,1-1 14,1 2-2,-3-3-24,2 0-11,-2 0 28,3 3 1,-1-2 0,-1 1 1,1 0 3,-1 0 0,0-1-9,0 1 12,1-1 0,-2 1 2,0 0 1,2 2-19,-1-2 8,-2-1 1,3 2-190,-4 0 191,4-2 0,-3 2 0,2-3-11,0 3 0,-1-2 2,1 4 1,0-4 8,-3 2 0,3 0-35,-2-1 124,-1 0 1,0 1 0,1 0-76,1 1 1,-1-2 29,2 2-34,-4 1 0,2 1 17,-3-1-9,4 1 0,-3-5 1,3 3 15,-1-1 0,2 2-151,-3-3 1,3 4 30,-3-2 0,3 2-20,-2 1 104,2-3 1,-4 2-1,1-1-5,-1 1 0,2-1 145,-1-1 0,0 0-149,-2 1 1,3 0 96,-1-3-81,1 4 0,-3-5 1,2 4 12,0 0 0,1-1 14,-3 1 1,2-3-96,1 3 79,2-4-22,-4 5-15,2-2 28,0 0 1,-1 0-29,3-2 1,-1-1 20,0 1-14,3-1-10,-3 2 11,-1 1-56,4 0-272,-3-1 193,3 0 6,0-2 181,3-1 0,-2-5-79,4-4 1,-1 1 41,3-1-17,3-2 1,-2 1-1,1-1 9,-1 1-6,-1 0 1,0 2 0,0-1-19,0 1 49,-4 4 1,3-1-6,-1 3-23,-2-4-10,0 5 470,-3-2-405,-3 10-41,-1-3 1,-2 4 0,1-4-151,0 2 164,1-3 1,-3 3 0,2-1-110,0 1 103,1 1 0,-3 0 1,1-1-32,1 1 5,-1 0 1,3-2 0,-2 0-87,3 0 66,-2-2 1,3 3-101,-4-1 156,4-2-32,-2 0 131,3-3-68,-4 0-47,4 0 1,-4 0-21,2 0 6,1 3-15,-2-2 1,2 2-307,-1-3 212,1 0 18,-2 3 206,3-2 180,0 2-160,-3-3-88,2 0 0,-3 2-51,2 0 56,1 1-104,-2-3 1,1 0-87,-1 3 115,1-3-2,2 3-26,-3-3 1,2 1 13,-1 2 148,1-3 26,-2 3-143,2-3-149,-5 0 172,5 3-97,-5-2 87,6 2 1,-4 0-7,1-1 3,3 0 38,-3-2-29,-1 3 34,4-2 0,-4 4 1,2-2 21,0 1-43,0-2 0,2 2 3,0-2-14,-3 2 0,2 0 20,-1 1-35,-2-3 1,2 1 108,-2 0-89,2-3 1,-2 4 49,2-4-47,1 0 1,-4 0-93,2 3 90,1-3 0,1 3-3,-1-3-18,1 0-344,-2 0 380,3-3-57,3 3 77,-2-7 0,4 4-10,-2-4 47,2 0 1,-4 2-94,1 1 114,-1-1 0,1 0 70,1 1-134,-1 2 0,-2-2-15,0 2 54,0 1-578,0-2 451,3 3 153,-2 0-55,2 0-17,0 0 0,-2 0 6,1-3 44,2 2 0,-3-2 24,4 0-67,-4 3 1,5-4 22,-4 1-191,4 3 1,-5-3-124,4 3 135,-4-4 1,3 4-9,-2-3 88,-1 3 1,3-1 101,-2-1-100,-1 1 1,3-3 29,-2 2-75,-1 1 1,3-4-147,-2 2-3,-1 1 1,3 0-441,-2-1 549,-1 1 0,5-1 0,-2-1 1</inkml:trace>
  <inkml:trace contextRef="#ctx0" brushRef="#br2" timeOffset="132773">2482 742 7383,'-4'-3'-135,"-2"3"34,1-3 0,-1 0 22,-1 1 0,-1-3 94,-1 3 1,1-3 11,-4 3 0,0 0 27,-4 2 0,1-3 52,-1 1 0,-1 0 16,1 2 1,0 0 72,2 0-181,0 0 1,3 0 0,2 0-7,2 0-198,0 0 201,0 0-118,3 0 1,4 0 74,5 0 0,1-1-43,4-1 0,0 1 64,4-1 1,1 0 3,1 0 0,2 1 6,2-1 0,-1 1 17,-1 1 0,0-2 111,0-1 0,0 1-127,-2 2 0,-2 0 20,0 0 1,-1 0 19,-4 0 0,0 0 16,-2 0 47,0 0-7,-3 0 10,-1 0-48,-9 0 0,0 1-93,-5 1 1,-1-1 64,-2 1 1,-2-1 1,0-1 1,-2 0 0,2 0 0,-4 0-111,2 0 1,-1 0 45,0 0 0,0 0-13,3 0 1,1 0 31,3 0 1,2 0-8,3 0-34,4 0 0,-1 1 43,4 1 1,4-1-3,0 1 0,5-1-2,3-1 1,4 0 37,2 0 1,0 0-23,1 0 0,-1 0 4,3 0 0,-4-1-4,-1-1 1,1 0 0,-4-2 0,2 2 14,-6 0-14,3-2 2,-4 3 145,-1-2 0,-8 3-96,-6 0 1,0 0-41,-5 0 0,0 0 1,-4 0 1,0 2-5,-2 1 0,0 0-9,0-1 0,-2 0 22,2 2 1,1 1-2,1 2 1,-1 0-15,1 0 1,2 0-135,5-1 1,2 1 7,0-3 1,2 2-54,0-4 122,4 0 1,1-2-3,5 0 0,1 0 171,1 0 0,0-3-105,2-2 1,1-1-50,2-1 1,1 3 7,-1-1 1,1 1 257,0 0 1,0 0-148,-1 2 1,-1 1-44,-2-1-16,-1 1-42,2 1 75,-7 0-30,0 0 239,-3 0-258,-6 0 0,1 0-52,-7 0 0,3 0 43,-2 0 1,2 1-6,-3 1 0,0-1-31,-1 1 1,0-1-11,1-1 0,0 0-62,3 0 0,-3 0 95,3 0 0,2 2-42,2 0 30,4 4 0,-2-2-107,3 2 1,0-1 124,0 0 0,3-3 7,1 3 1,3-4 14,-1 1 1,4-1 11,-1-1 1,2 0 90,-1 0 0,1 0-77,-2 0 1,3-2-31,-3 0 1,1-1 18,-1 3 0,-1 0-3,1 0 1,-1 0-26,-1 0 0,-3 0-7,1 0 0,-3 3 26,3-1-13,-4 0 123,2-2 1,-3 0-96,-3 0-75,0 0 0,-7 0 59,1 0 1,0 0 8,2 0 0,-2 0-69,0 0 0,-3 0-77,3 0 1,-1 0 74,1 0 1,3 0-21,-1 0 1,4 0-308,-1 0 179,2 0 190,-1 3 0,6-2-52,2 1 0,2 0 128,2 0 1,-1-1-42,1 1 0,1-1-31,-1-1 1,3 0 23,-3 0 1,2 0 18,-2 0 0,1 0 65,-3 0 1,-3-1-88,1-1 0,-3 1 15,3-1 16,-4 1 13,2 1-184,-9 0 1,4 0 8,-5 0 0,2 0 93,-2 0 0,2 0-111,0 0 0,1 0 61,-3 0 58,0 0-40,0 0 3,0 0 51,3 3 22,1-2 135,3 2-174,0 0 0,1-2 84,1 1 0,0 0-57,3 0 16,-1-1-8,3 2 4,0-3 119,-3 0 11,-1 0-32,-3 0 0,-6-3-89,0 1 0,-3-1-73,2 1 0,-2 0 50,0-2 0,-3 2-8,0 0 0,-1-1-28,-1 0 1,3 0-105,-1 1 0,1 1 36,-3-1 1,0-1 69,0 1 1,1-1-64,2 3 0,-2 0 50,1 0 0,1 0-11,0 0 0,2 0 3,-3 0 1,3-2 1,-3 0 1,4-1 71,-1 3 0,1 0 16,1-3 0,2 2-15,1-4 0,2 3-45,0-3 0,1 1-37,1-3 0,1-1 43,1-1 1,2 0 45,3-2 0,0 3-47,0-2 1,2 0-3,0 1 0,1 1-4,-4 3 0,4-1-9,-1 1 1,-2 2 553,-3 1-152,1-2 43,-1 3-305,-1-2 0,-4 3-189,-1 0 0,-2 3 138,-3 2 1,-2 1-13,0 1 0,-4 0-86,2 0 1,-2 2-176,-1 0 0,0 1 148,0-1 1,1-1 58,-1 1 0,1-2-100,1-2 0,0 0 72,3-2 0,-1-1-72,4-2 1,1 0-38,0 0 1,4-1 0,-1-1 93,4-3 1,2-1 0,6-1 0,-2 0 42,4 0 0,1-2-62,4 0 1,1-3 149,-2 3 0,3-3-129,0 0 0,-2 2 196,-1 1 1,1 1-57,-1 2 55,0-1-148,-2 3 1,-3 1 19,1 3 0,-6 0 119,1 0 1,-5 1 72,0 1 0,-4-1-108,-3 4 0,-3 0-43,-1 1 0,-4 4-149,2-1 0,-2 0 183,-1-2-174,0 3 0,0-2 1,1 1 74,-1-1 0,0-4-30,0 1 1,0-4-119,1 2 0,2 0 62,2-1 0,1 0 39,1-2 1,3 0-5,2-3 0,3 2-2,2-4 78,2 0 1,0 0-1,3-1-14,1-2 0,1 0 17,0 1 0,-2-2 122,3-1 0,-1 1-89,1-1 0,0 3 95,0-3 0,2 3-120,-4 0 1,0 0-173,-2 0 134,0 3-19,0-2 167,-3 5-17,-1-2-278,-9 9 1,1-1 151,-4 4 0,-1 1-169,1-1 1,-4 3 93,2-3 0,-1 3-109,0-3 1,-1 1 121,1-1 0,-1-1-1,0 1 1,-1-1-10,0-2 1,1-1-40,1 0 1,2-4 37,4 2 0,1-3 50,0 0 1,5 0-37,0 0 0,3-3 151,4-1 1,0-3-53,2 1 0,2-1 8,3 0 1,3 0-56,1 0 0,0 0 19,0 0 0,1 0 148,2 0 0,-3 0-75,0 0 0,-2 4-196,0 0 1,-2 0 137,0 1 1,-3 0-178,-2 2 195,-1 0 1,-4 3 0,-2 1-24,-1 2 1,-5 1-24,-3 0 0,-1 0-9,-3 0 0,-1 0 17,-1 0 0,-2 0-165,-1 0 0,1 0 159,-1 0 0,-1-1-262,1 1 0,0 0 58,2 0 0,0-1 67,1-1 1,2 0 101,2-2 0,4 0 1,2-2-58,0 2 0,3-1-13,0-2 1,4-3 248,5-2 0,-1 0-123,4 0 1,0-1 144,4 1 1,0-1-68,2-1 1,0 3-64,0-1 1,1 1-34,-3 0 0,3-2-12,-3 4 0,-2-3-4,-3 3 0,-5 0 49,1 2-63,-1 0 0,-6 1 50,-2 1 0,-3-1-51,-2 4 0,-3-1 5,-2 0 0,-1 2-13,0-4 0,-1 3-6,0-3 0,-1 0-55,-1-2 1,1 0 77,-4 0 0,2 1-169,-2 1 0,-1-1 83,2 2 1,0 0-88,0-1 0,3 2 169,-2-1 1,5 1 5,1-1 0,4 0-68,1-1 66,3-1 0,1 2 1,4-3-30,3 0 1,3-1 190,2-1 1,2 1-93,-1-1 0,2-1 101,1 0 0,0-1-99,0 1 1,0 1-52,-1 2 1,0-2-7,-1 0 1,0-1-12,-2 3 92,-1 0-7,-2 0 26,-4 0-80,1 3-11,-8-2 1,0 4-53,-5-2 1,0-1-112,-2-2 0,-1 2 104,-2 1 1,1-1-134,-1-2 0,-1 0 156,-1 0 0,1 0-24,-4 0 0,4 0-129,-1 0 0,1 0 90,1 0 1,1-1-57,2-1 0,1 1 73,3-1 1,1 0-40,1 0 82,2 1 0,4-2 106,1 3 1,3 2-138,4 1 1,-1 0 151,4-1 0,-1-1-119,0 1 0,2-1 186,-1-1 1,-1 0-68,0 0 0,-2 0-11,3 0-50,-4 0-29,2 0 1,-5 0 196,-1 0-193,-2 0 13,-8 0 1,0 0-136,-8 0 1,4 0 33,-2 0 0,3 0 37,-2 0 0,1 0 13,-1 0 0,2 0-6,-3 0 0,3 0-1,-3 0 1,4 0-1,-1 0 1,1 2 3,1 1 1,0-1 0,0-2-1,0 0 47,1 0-22,-1 0 1,0 0 0,0 0 56,0 0 21,3-3-58,-2 2 0,4-2-17,-2 3-56,2 0 1,-4 1-44,2 1 110,-3-1 1,3 4 6,-1-2 1,3 0 11,-3-1 0,1-1-6,0 4 0,-2-3 0,2 1 1,-1-1-8,1 0 1,-1 1 0,-2-1 0,0 0 21,0 0 0,0 1-79,1-1 1,-2 3 0,0-2 0,0 0 2,2 0 1,1 1 29,-2-1 0,0 0 0,0-1-3,0 3 0,0-2 0,1-1 14,-1-1 1,0-1 0,0 0 36,0 0 1,2 1-18,1 1 1,1-1 0,-1 1 80,-2-1-27,3-1 1,-3 0-46,2 0 0,0 0-6,-1 0 0,3 0-28,-3 0 0,3 0 27,-3 0 1,3 0 20,-3 0 1,3-3 95,-2 1-125,-1 0 1,0 2 20,1 0 0,1 0-39,-1 0 0,1 1-40,-1 1 47,2-1-31,-1 2 112,3-3-82,6 0 1,-1 0 1,4 0 1,2 2 135,1 0 0,-2 1-140,2 0 0,-1-2-2,3 1 0,0-1 1,0-1 1,0 0-9,-1 0 0,0 0-15,-1 3 0,0-3 31,-3 3 1,3-2-5,-3-1 1,0 0-15,-2 0 1,-2 0-11,-1 0 1,-1 0 91,1 0-34,-2 0 1,1-1-6,-3-2 1,0 3-49,0-6 1,-1 5 44,-1-2-17,-2 3 1,-3 0 15,0 0-115,0 0 1,0 0 8,1 0 26,-1 0 1,0 0 35,0 0 0,0 0 2,0 0 1,0 0 23,0 0 1,0 0-31,0 0 1,0 0-13,1 0 15,-1-3 0,0 2 68,0-1 1,2 1-33,1 1 3,-1 0-24,-2 0 1,0 0-2,0 0 0,3 0-13,-1 0 1,3 0 18,-3 0-2,4-3-1,-2 2-1406,3-2 954,0 0 297,3 2 0,-2-4-103,4 2 195,-4 1 1,5 1-141,-4-1 196,0 1 1,1-2 0,1 3 0</inkml:trace>
  <inkml:trace contextRef="#ctx0" brushRef="#br2" timeOffset="133662">1404 722 8355,'-8'0'-864,"-1"0"432,1 0 485,-2 0 1,1-1 0,-1-1 0,-1 0 192,-1 0 0,1 2-145,0 0 1,0 0-163,0 0 1,-2 0 167,4 0 0,-1 0-192,1 3 0,1-2 158,-1 1 0,1 1-158,-2-1 0,5 1 84,-2 0-41,2-3 1,1 4-353,2-1 313,1-3 0,2 3 199,1-6 0,2 3-144,3-3 1,0 2 91,0 1 1,2 0-51,3 0 1,-1 0 12,0 0 0,1 0-17,2 0 0,-1 3 9,1-1 0,-2 0-35,-1-2 0,-2 0 34,3 0 0,-6 0 234,1 0-223,-5 0 162,1-3 0,-3 2-98,0-4 1,-3 4-43,-1-2 0,-3 0-62,-2 1 0,0-1-5,-2 1 1,-1 1-41,-2-2 0,0 3 104,1 0 0,1 0-114,1 0 0,0-3 76,-1 1 1,-1 0-48,2 2 0,1-2 33,1-1 1,1 0 0,1 2 0,1-2-90,1-1 0,0 1 64,3-1 0,-1 1 10,3-1 0,1 2 49,1 0 1,2 1-46,3 1 1,2 1 28,1 1 1,1-1-22,-2 1 0,4-1 7,-2-1 1,0 0-45,0 0 0,-1 0-9,1 0 0,-2-2 7,0 0 0,-2-1 11,-3 0 47,2 2-55,-5-2 240,2 3-210,-9 0 0,1 0 1,-4 0 11,2 0 0,-3 0 6,1 0 1,-3 0-36,0 0 1,-1 0 31,0 0 1,1 0-58,0 0 1,4 0 44,-1 0 0,-1-2-70,1 0 56,-1-1-242,4 3-97,2 0-175,1 0 456,9-3 0,-2 3-108,6-3 1,0 3 87,-1 0 0,2-3 49,-2 1 0,4-3 0,-2 1 1</inkml:trace>
  <inkml:trace contextRef="#ctx0" brushRef="#br2" timeOffset="135154">1321 729 8355,'0'3'-2481,"-3"0"2452,2-3 149,-5 0-76,2 0 209,-3 0-181,0 0 330,0 0-222,1 0-106,-1 0 0,0 0 59,0 0 16,3 0-3,-2 4-82,2-4 1,-1 3-81,1-3 42,-1 0 1,1 0 5,-1 0 0,3 1 10,-3 1 0,3-1-5,-3 1 1,3-1 13,-3-1 0,3 0-10,-3 0 1,1 0 3,-3 0 1,2 0-86,1 0 0,1 0 35,-1 0 1,1 0 0,0-1 0,-1 0 16,0-1 1,2-3-5,-3 3 1,0-1-49,-1 0 1,1 2 34,0-4 0,1 4 7,-3-2 0,0 0 0,0 1 0,0 0-59,0-1 0,0 1 49,0-2 0,0 2 2,-3 0 0,3-1 0,-2 0 1,0-1 2,0 1 0,1-1-6,-1 1 0,1 1 0,1 2 0,1 0 81,-1 0 0,2 0-71,0 0 1,1 0 26,-3 0 0,2 0 0,1 0-4,-2 0 1,0 0-19,-1 0 1,3 0 0,0 1 12,1 1 0,0-1-65,0 1 58,3-1-9,-3-1 27,6-3-44,-3-1 1,6-3 0,-4 0 0,1 4 51,-1 0-35,-1-1 279,2 4-272,-3-3 1,-3 3-8,-1 0 1,-1 0 32,-2 0 0,2 0 2,-4 3 1,0-3 25,0 3 0,0 0 5,-2-1 0,2 1-69,-3-1 1,4-1 38,-1 2 1,-1 0-47,0-1 0,1 0-3,2-2 0,0 2 0,0 1-49,1-2 1,-1 0-1,0-1 0,3 1-191,2 1 208,1-1 11,1 2 1,2-4 143,0-1 1,1 1-100,0-1 10,-2 1-20,5 1 0,-6-1 14,3-1-14,-2 1 423,-1-2-427,-4 3 1,3 2-10,-4 1 0,1-1-8,-3-2 0,2 1-48,1 1 1,1-1 77,-1 1 0,1-1-20,-1-1-321,2 0 144,-1 0 0,9 0 139,0 0 1,3-2 112,-2-1 0,2 1-107,0 2 1,3 0 3,0 0 1,3-2 7,1-1 0,3-2-19,-3 1 1,3-3-33,0 0 0,0-2-172,-1 0 1,1 0 153,-2 2 0,1 1-104,-2 1 1,2-1-23,-1 1 1,1 2 60,-2-2 1,1 3 59,-1-3 1,-2 1 100,0 0 0,0-3 0,-4 4 0</inkml:trace>
  <inkml:trace contextRef="#ctx0" brushRef="#br2" timeOffset="138888">1680 411 6326,'-7'4'0,"-2"-2"-284,0-1 0,0-1 284,2 0 0,0 0 1683,0 0-1278,3-3 0,1-1-443,3-3 0,1 1 82,1 0 0,3-1 4,4-4 0,-1 2 187,4-3 1,2 1-99,2-3 0,0 1-8,-2 1 0,2 2-58,0 3 0,0 4-153,-2 0 0,0 0 44,0 1 1,-4 0-70,0 2 1,-3 3 117,0 1 1,-2 0-3,-1 1 0,-2-1 0,0 3 0,-2 0 46,-2 0 1,-3 0-142,-4 0 0,1 1 97,-4 1 1,3-2 13,-3 3 0,1-3-87,-3 0 0,0-2-185,0-1 1,1-2 99,2 0 0,-4-1 25,4-1 1,-3 0 129,5 0 1,0-3-27,2-2 0,3-1 0,1-1 0,3 0 3,0 1 1,0-1-24,3 0 0,1 0 99,3 0 0,2 0 151,3 0 1,-1 0-100,0 0 0,1 1 88,2 2 1,0-2-229,2 4 0,-3-3 90,0 3 1,-1 0-184,-1 2 289,-1 0-113,-3 0 1,-3 0-1,-2 3 1,-2 1-50,-2 2 1,-2 1-28,-6 0 0,2-2-102,-4-1 0,3 1 150,-2 2-78,-1-3 1,1 1-1,-1-2-41,0 1 1,-1-2-87,-1 0 1,2-1 113,1-1 1,0 0-21,0 0 0,3-1 11,3-1 0,3 0-4,-3-3 1,4 1 89,-1-3 1,4 2-83,3 1 1,1 0 145,1-1 1,0 0-125,2 3 1,1-3 161,2 3 1,0-3-83,-3 3 0,3-3 16,-3 3 0,0-3-11,-2 3 0,0 0 15,0 2 0,-2-3 66,-1 1-58,-2 0 101,1 2 1,-4 2-115,-1 0 1,-2 3-133,-3-3 1,0 4 50,0-2 0,-2 0-9,0 1 1,-3-1 13,3 0 1,-3 2-124,0-4 0,-1 2 79,0-1 0,-1-1 37,0-2 0,2 2-77,1 1 0,2-1 1,0-2-1,2 0 0,2-1-10,0-1 1,6-2 50,-1-3 1,5 3-5,-1-1 0,2 0 136,1-2 1,3 1-124,-1-1 1,0 0 150,-2 0 0,0 0-72,0 0 234,0 0-156,0 0-71,-4 0 0,0 3 458,-3-1-366,-3 4 1,0-3-159,-4 1 0,-3 3 104,1-3 1,-2 3-214,1 0 0,-2 0 119,1 0 1,0 0-49,-1 0 0,3 2 75,-2 0 1,1 1-29,-1 0 1,3-3-22,-2 3 1,3-3 0,0 0 59,0 0 0,0 0-28,0 0 0,2 0 142,1 0 1,1 0-126,-1 0 62,-1 0 1,1-2-50,-1 0 1,4-1 27,-2 0-28,2 3 1,-1-7-103,0 3 0,0-2 102,5 2 0,-3 0-277,3 2 234,1 1-33,-1-2 29,4 3 67,0 0 1,-2 0-26,-1 0 27,1 0 211,2-3-193,0-1 1,-3-1 108,-2 1 1,0 2-81,0 0 103,-1-2-109,2 0-100,-3 0 0,-1 1 18,-1 3-21,1 0 0,-5 0-97,1 0 0,1 0 134,0 0 1,1 0-38,-1 0 0,1 1 14,-1 1 0,1-1 22,-1 2-32,2-3-201,-1 0 205,9 0 0,-2 0 111,3-3 0,0 2-102,-2-1 0,-1-1 107,0 1 1,-2-1-91,3 0 10,-3 3 0,3-4 93,-3 1 4,1 3 532,-3-3-581,-4 3 1,3 0-181,-4 0 196,4 0-229,-5 0 0,4 0 95,-2 0 0,1 0 0,-1 0 0,1 0-69,-1 0 1,2 0 82,0 3 1,0-3-34,0 3-19,1 1 53,-2-4-21,3 7 31,0-7-101,0 3 252,3-3 1,-1 0-138,2 0 0,-2 0 124,0-3 0,0 3-106,0-3 304,-1 2 516,2 1-948,-9 0 146,4 0 0,-7 0-29,4 0 1,2 0 57,-2 0 0,3 0-163,-3 0 164,0 0-164,-1 0 99,-1 0 1,2 0 0,1 1-198,1 2 151,1-3 0,1 3 27,-1-3-238,1 0 167,-2 0 180,9 0-10,-4 0-62,7 0 219,-8 0 366,2 0-544,-3-3-28,0 3-23,0-4 6,-3 4 1,1 0 44,-3-3 1,3 3-78,-2-3 0,1 3 1,-1 0 10,-2 0-25,0 0 27,-1 0 0,0 0 0,1 0-26,2 3 0,0-3 41,1 3 44,0 1 1,-4-4-1,0 3 77,0-3 1,0 0-26,0 0 1,0 1-77,0 1 0,0-1-9,0 2 1,0 0 0,1 0 0,-1 0-91,0 3 0,2-2 0,1 0 0,-1-1 68,1 1 0,-1-1 0,2 0 0,-1 0 30,-2-1 0,3-1 0,-2 1 157,0 0 1,-1 1-83,-1-3 1,0 0-32,0 0 0,2 0 0,1 0-47,-2 0 1,0 0 0,-1 2 0,1 1-97,1 1 1,0-2-1,2 2 30,-1-1 1,2-1 29,-3-2 196,4 0-107,-2 3-177,3-2 188,0 2-104,3-3 0,1 0-120,2 0 1,0 0 142,1 0 1,-2 0 0,4 0 1,1 0-30,-1 0 0,4 0 8,-2 0 0,2 0 12,1 0 1,-2 0 1,-1 0 1,1-2 2,1 0 1,1-1 12,0 3 0,-2 0-2,-1 0 1,-2 0-36,3 0 0,-3-2 1,3 0 1,-3-1-40,2 3 1,-1-2 52,1 0 1,-3-1 19,2 0 1,0 2-26,-1-4 0,2 4 50,-1-2 0,1 0-46,-2 1 0,3-2 0,-2 1 1,1 1-26,1-1 1,-1 0 0,0-2-1,1 2-39,1 0 1,-1 2 71,-1-1 0,-1-1 0,0 1 1,0 0-29,-1 1 1,-1 1 76,-2 0 0,-1 0 0,0 0 0,-1 0 22,0-3 0,2 2 0,-1-2-40,1 0 0,1 3-162,0-3 1,0 0 147,0 1 0,0 0-13,-1 2 1,1 0 0,0 0 0,0 0-36,0 0 0,0 0 30,0 0 1,0 0-1,0 2 2,0 0 1,-3 0-1,1-2 35,0 0 1,-1 0-30,1-3 1,-3 3 0,3-3-1,0 3 0,-1 0 42,0 0 1,-1 0-51,1 0 1,-1 0-14,1 0 17,1 0 0,2-1-3,0-2 0,-3 3 32,1-3 0,-3 3 1,3 0-34,0 0 33,1-3 0,0 1 0,0-3 23,-2 0 1,-1 2-27,1 1-23,-2-2-2,4 3 1,-5-3-82,4 2 1,-3 1 73,3-1 1,0 1 0,-1 1 0,1 0 0,-1 0 0,3 0 13,0 0 1,-2 0 10,-1 0 1,1 0 0,2 0 38,0 0 1,0 0-46,0 0 1,-1-1 0,-1 0 31,0-1 0,-1-1 11,3 3-45,0 0 0,-2 0-38,-1 0 0,-1 3 1,1 0-45,-1 0 0,1 0 65,-1 1-5,2-2 0,-1 3 1,3-2 14,0 1 6,-1-2 1,1 1-62,0-3 2,0 0 21,0 0 20,0 0 1,0-3-36,0 1 96,0 0 1,0 2 47,0 0 0,-1 2-107,1 0 1,0 3-26,0-3 61,0 4-60,0-6 0,-3 4-200,-2-1 201,2-3 15,-3 3 0,2-2-35,-3 2 50,3-3-1,-2 3 0,2-3-13,0 0 11,-2 0 104,2 0-100,-3-3 10,0 3 0,-1-4-4,-1 1 0,1 3 1,-5-4-3,4 1 154,-3 3 1,3-6-131,-2 4 0,1 0 8,-1 2 1,1-3-25,-1 1 1,1 0-3,-1 2 1,2 0-97,-3 0 112,0 0 0,-2 0-43,1 0 1,1 0 31,0 0 0,3-1-20,-3-1-2,1 1 0,-1-3 13,1 2 1,1 1 47,-1-1-20,2-2 0,-3 2 34,2-2 0,0 2-39,1 0-15,1 1 0,-5 1 27,2 0-15,1 0 1,-4 0 19,3 0 1,0 0 1,-1 0 0,3 0-3,-3 0 1,1 0-37,-3 0 20,0 0 0,2 1-366,1 1 231,2-1 110,-1 2 0,3-2-168,0 1-59,0-1 381,0 2-182,0 0 175,3-2-137,1 2 1,3-3-32,0 0 1,0 0 14,0 0 0,0 0 2,3 0 1,-3 0-16,2 0 1,1 1-12,0 1 1,1-1 48,-2 1 1,1-1-28,0-1 0,-2 1 64,4 1 0,-4-1-58,1 1 0,1 0-127,-1 0 0,1-1 51,0 4 0,-2-1-9,4 0 1,-3 3 16,2-3 0,1 2-135,2 1 1,-1 2-65,1 1 0,1 2 231,1-1 0,-2 2 0,3 1 1</inkml:trace>
  <inkml:trace contextRef="#ctx0" brushRef="#br2" timeOffset="146029">2986 680 7853,'4'-1'-148,"1"-1"0,-3 1 0,3-2 245,0 0 0,2 2 76,2-4 0,2 3-177,3-3 0,1 4 82,1-2 0,-1 0-208,3 1 1,-2 0 159,0 2 0,-4 0-331,0 0 250,-4 3 6,2 1 1,-6 0 110,-2 1 0,-2-1-73,-2 0 1,-3 2 4,-4-4 1,1 2 7,-4-1 0,0 0-7,-4-1 0,0-1 25,-2 1 0,2 0 45,-3 0 1,2-1-34,-2 1-50,-1-1 0,7 1 0,-2 1 21,3-2 1,3 2-5,0-1 0,4 1-149,0-3 160,4 3-128,-2-2 1,6 2 95,1-3 1,2 0 20,1 0 0,3 0-3,2 0 1,1-1-2,1-1 0,-1 0-19,1-3 0,0 3 1,0-2 0,0 2 33,0 0 1,-3-1-16,1 0 20,-4 1-26,2 2 169,-6 0 1,-1 1-143,-3 1 1,-1 0 9,-1 2 0,-3 0-8,-4 1 0,1 1 11,-4-2 0,3 3-129,-3-1 0,1-1 119,-3 0 0,1-4-55,1 1 0,-1 2 38,2-2 1,-2 0-29,-1-2 0,1-2 19,1 0 1,2-2 5,4 2 1,1 1-32,0-4 14,4 4 1,-1-5 13,4 4 1,-1 0-3,4 2 0,2-3 2,2 1 1,1 0-5,-1 2 0,1 0-17,2 0 1,0 0 19,-3 0 0,1-1 0,-1-1 0,-1 1 25,1-2 0,-3 3 4,-2 0 0,-1-1 120,1-1-136,-2 1 207,1-2 0,-9 3-306,0 0 1,-4 2 85,1 0 1,-1 1-9,-1 0 0,-2-2-1,1 1 1,-1 1-11,-1-1 0,-2 1-10,0-3 1,0 2 14,2 0 1,0 1-92,0 0 1,3-2 86,-1 4 0,4-4 53,-1 1 0,1-1-10,1-1 1,3 0 27,-1 0-56,3 0-848,-1 0 818,0 0 1,2-1 64,-4-1 0,0 1-29,-1-1 1,1 1 11,0 1 2,1 0 1,-3 0 4,0 0 1,2 0-37,1 0 23,-1 0 113,-2 0-110,0 0 0,0 0-18,1 0 1,1 0 41,0 0 0,1 0 1,-3 0 0,2 0-5,1 0 1,1-2 2,-1 0 1,1-1-17,-1 3 0,1 0 21,-1 0-33,2 0 48,-1 0-200,0 0 0,2 1-112,-1 2 72,1-3 11,1 3 312,0 0 1,0-2-110,-3 1-12,-1-1 0,-2 2-9,-1-1 0,0 0-3,0-2-13,0 3 0,0-1 17,0 2 1,2-2-12,1 0 7,-1 2 1,-2-3 102,0 1 0,1 0-44,-1 0 1,0-1 13,0 1 0,-1-1-71,-1-1 0,0 0 2,-2 0 1,3 0-51,-2 0 0,3 0 72,0 0 0,0 0-69,0 0 1,0 0 59,0 0 0,2 0-93,1 0 152,2 3 16,-1-2-117,0 2 17,2-3 1,-1 0-296,4 0 300,2 0 0,3-3 2,0 1 0,0-3-2,0 3 1,3-1-159,1 1 0,3 1 146,2-1 0,-1-1 2,1 0 0,1 0 7,-1 1 0,1 0 11,-1-2 1,-4 2 26,2 0 1,-5-1-48,1 1 1,-3-1 13,0 3 19,-3 0 421,-1 0-172,-3 0-254,-6 0 1,1 0-4,-4 0 1,-2-2-3,0 0 1,-2-1-13,-1 3 1,0 0 38,0-3 0,-2 3-1,0-3 0,0 3-19,2 0 0,-1 0-24,1 0 1,-1-1-8,6-2 1,-2 3 13,1-3 0,4 3-2,1 0 0,3-1-11,0-1-217,1 1 228,1-5 1,1 3-16,1-2 0,2-1 2,3 1 1,1-1-1,1-1 1,0 0 13,2-3 1,1 3 4,1-3 0,1 3-4,0 0 1,-1 1 6,-1 1 1,0 0-59,-3 2 0,0 1 46,-2 2 1,-2 0 0,-1 0-5,-2 0 269,1 0-259,-9 3 1,0-1 2,-5 2 1,2 0-5,-3 1 1,1 0 3,-3-3 1,0 3-19,0-3 0,0 3 24,1-3 1,1 1-1,1-3 0,1 0-15,-1 0 1,2 0-351,0 0 221,2 0-9,3 0 59,1 0 0,3-1-22,3-2 1,1 2 147,2-4 1,7 1-93,1-3 1,4 2-11,0 1 0,5-1 9,0-2 1,4-2 146,0 0 1,1-3 70,2 3 1,-3-3 180,-1 0 0,1 1-301,-2 0 1,-1 0-38,2 0 0,-5 1-123,0 3 0,-1 0 99,-4 0 1,-1 3 97,-3 2-126,-2-2-41,-3 3 1,-3-1 90,-2 4 13,-7 2 0,-2 3-30,-5 0 1,-1 0 25,2 0 0,-5 2 47,0 0 0,-5 0-53,3-2 1,-3 0 4,5 0 0,0-2 34,2-1 1,1-1 73,2 1 0,1-2-132,3 0-3,3-1-31,1-1 1,4 0-167,1 0 1,2-1 222,3-1 1,2-1-28,0-2 1,3-1 43,0 1 0,2 1-52,2 0 0,-1 2 16,4 0 1,-4 1 2,1 1 1,0-2 11,-2 0 1,1-1 20,-3 3 1,-2 0 4,-1 0 1,-1 0-51,-1 0 1,-3 0 22,1 0 97,-4 0-99,2 3 0,-6-1 2,-1 3 0,-2-3 38,-1 2 1,-3-2 5,-2 0 0,2 1-32,-2 0 1,0-1 3,-1-2 0,-1 0-33,0 0 1,0 0 30,0 0 1,3-3-57,-1-2 0,5 1 49,0 0 1,1 2 10,3-3-43,1 0 1,2-2 0,3 0 8,2 1 0,2-1-2,2 0 1,2 1 77,5 1 1,0-1-67,2 1 1,1 0 161,1 0 1,-1 0-144,-1 3 1,-2-3 5,0 3 1,-2-1-37,0 3 0,-3 0 0,-2 0 10,-1 0 0,-2 1-6,-2 1 1,0 2 33,-4 3 0,-4 0-17,0 0 1,-3 1-52,-2 1 0,-2-1 44,-3 4 1,2-4-86,-2 2 0,2 0 30,-4-1 0,0 0-7,0-2 0,1 0-68,-4 0 1,5 0-202,0-1 1,1-2-139,4-1 267,0 0-59,5-2 1,1 2 310,9-3 0,1-2-110,7 0 1,1-3-45,1 3 1,1-3 104,1 3 0,5-3 157,-3 3 1,3 0-59,-3 2 0,1 0-120,0 0 1,-3 0 41,1 3 0,-3 0-28,2 1 0,-3 3 134,2-3 1,-4 0-45,-1 1 0,-2-3 28,-3 2 19,0-2 35,-3 4-104,-1-2-15,-3 3 1,-1-2 83,-1-1-65,-2-2 0,-3 3-288,0-3 1,0 1 31,0 0 0,1-2 133,1 4 0,0-3-9,3 3-28,-4-4 10,6 2 7,-4-3-10,11 0 45,-3 0 0,8-2 83,-2 0 0,-1-3-58,-2 3 1,2 0 2,0 2 1,1 0 7,-1 0 1,0-3 0,2 1 0,-2 0 14,0 2 1,1 0-25,-1 0 1,0 0 17,-2 0 0,3 0-14,-1 0 1,0-3 9,-2 1 1,2 0-8,0 2 0,0 0-1,-2 0 0,0 0 14,0 0 0,-2-3 1,-1 1 1,0-1-19,1 1 7,1 1 0,-4-3-241,2 2 227,-2 1-75,1-2 69,0 3 0,-2 0-31,4 0 52,-4 0 1,6 1 1,-3 1 0,0-1 59,1 1 1,-3-1-75,3-1 0,-3 0 10,2 0 0,1 0 13,2 0 0,-2 0-259,-1 0 240,1 0-41,2 0 0,-3 0 0,1 0 17,0 3 0,-1-1 59,1 2-84,-4-2-7,5 1 32,-2-3 1,3 0 133,0 0 0,-2 0-115,-1 0 10,1 0 0,0 0 1,-1 0-22,1 0 1,-1 0-20,1 0-20,-4 0 40,3 0-9,-1 0-9,-3 0 207,7 3-180,-7-2 166,6 2-82,-5-3 22,5 0-85,-5 0 0,3 0 40,-2 0 12,-1 0-164,5 0-291,-5 0 391,2 0-106,0 0 73,-2 0-18,2 0 77,0 0-50,-2 0 1,2 0-20,-3 3 13,0-3 187,0 4-152,-3-11 1,0 5 3,-2-5 1,0 4 56,2-1 93,-2 2-42,1-4-50,-3 2 1,3-1-37,-1 1 1,4 1 36,-2-1 118,-1-1-138,1-2 1,-2 0 2,0 1 1,3 1-50,-3 0-184,4 4 217,-5-5-6,5 5-3,-2-2-227,3 3 203,6 3 1,-1 0-5,4 2 1,-4 0-165,0-3 1,-3 1 49,3-3 105,-4 3-56,5-3-4,-5 3 391,2-3-263,-3-3 1,0 2-46,0-4 0,-3 3 68,-1-3 0,-3 3 100,1-3 1,-1 3-148,0-2 0,0 0 16,0-1 0,-2-1-47,-1 1 0,-1 2-6,2-2 0,0 3-70,2-3 1,-2 3 124,2-3-25,-1 4 1,5-3-26,-2 1-369,2 3 431,3-3 40,3 3 31,1 0-108,3 3 26,0-3 36,0 3 17,0-3-308,-4 0 321,4 0-12,-7 0-116,3 0 13,-6-3 0,0 2 17,-1-4 0,-2 3 6,1-3 1,-1 2 5,-1-2 0,-2 0-179,-1 2 0,-1-1 166,2 1 0,-3 0-2,3 1 1,-2 1 2,1-1 1,3 1 47,3 1-158,2 0 108,-4 0 1,5 0 0,-1 0-70,4 0 52,2 0 1,3 0 25,0 0 1,0 0 7,0 0 1,0 0-70,0 0 0,0 2 1,-1 1 0,1 0 18,0-1 1,-2-1 32,-1 1 0,-1 1 11,1 0 0,-2 0-74,0-1 11,-1-1 1,-3 3 27,-1-2 1,-2-1 5,0 1 1,2-1-5,-2-1 0,0 0 1,-2 0 1,1 0 3,-1 0 0,-3 0 1,1 0 0,0 0-62,2 0 1,-2-3 49,0 1 0,-3-3-54,3 3 0,0-2 89,2 1 1,2 0 36,1 1-92,2 1 19,-1-2 0,4 1 10,1-1 0,2 1 10,3 2 1,-2 0 40,2 0 1,-1 0-12,3 0 0,-2 0 54,0 0 1,0 0-91,0 0 0,-2 1-1,-1 1 1,-1-1 97,1 1 7,-2-1 144,1-1 0,-9 0-382,0 0 0,-3 0 132,2 0 1,0-1-11,-3-1 0,3 1 3,-3-1 0,0-1-8,1 1 0,0-3-80,2 3 1,0-3 79,0 3 1,3-3-4,-1 3 1,3-1-9,-3 0-116,4 3 1,-2-4 112,3 2 4,0 1 35,0-2-2,3 3 1,-2 0 281,4 0-194,-4 0-93,5 0 0,-4 0 120,3 0 250,-4 0-361,5 0-18,-5 0 1,3 0-8,-2 0-256,-1 0 310,2 0 1,-9 0 1,1 0-14,-4 0 1,1-3 6,1 1 0,1-3-29,-1 3 1,0-2 11,0 1 1,-2-1 2,-1 1 0,1-1-28,2 1 0,-1 0-19,1 1 0,-1 1 24,3-1 0,1-1-13,-1 1-102,4-1-4,-2 3 88,3 0 1,5 0 80,2 0 117,2 3 0,-2 0-142,-1 2 1,-1 0 7,0-2 1,-2 0 0,2-1-13,1-1 0,-5 3 18,1-2 0,0-1 11,0 1-1,-1-1 170,2-1 1,-8-2-212,-2-1 1,-2 0-8,2 1 0,0 1 4,1-1 0,-4-1-7,-2 0 1,1-1-15,0 2 1,2-2 37,-3 2 0,4 1-10,-2-1-80,3-2 50,0 3-19,0-2 13,3 3 0,1 0-56,3-3-14,0 3 184,0-3-114,3 3 7,1-4 0,3 4 50,0-3 0,0 3 20,0 0 1,-1 0-83,1 0 1,1 0-4,1 3 1,-1 0-9,1 1 0,-4 0-60,0-2 86,0-1-17,-1 2-29,-1-3 459,-3 0 1,-6 0-380,-1 0 0,-2-2-47,0 0 0,1-3 74,-1 3 1,-1-3-179,1 3 0,-3-3 154,3 3 0,0-3-14,2 3 0,0-1-172,0 1 13,0 1 74,0-2 4,4 3-109,-1 0 169,4 0 1,6 0 39,1 0 1,-1 0 152,-2 0 0,-1 0-64,1 0-73,1 0-45,2 0 1,-3 2-13,1 0 224,-3 1-167,1-3 81,-3 0 42,-6 0 1,3 0-150,-4 0 0,2 0-4,-2 0 1,2-3-38,1 1 1,-1 0-6,-2 2 1,-2-1-137,0-1 1,0 1 111,2-1 0,0 1-50,0 1 4,0 0-14,0 0 0,3 0 30,-1 0 11,3 0 63,-1 0 103,3-3 0,0 1 16,0-2 0,1 1-115,1-1 25,-1 2 31,5-1-6,-2 3-11,3 0 0,-2 0-11,-1 0 1,-1 0 17,1 0-1,-2 0 391,1 3-236,-3-2 24,0 2 178,-3-3-382,-1 0 1,-3-2-19,0 0 1,0-1-32,0 3 1,3-1-189,-1-1 0,-2 1-5,-2-1 1,0 1 137,2-2 0,0 3 22,0-3 1,0 2 36,0 1 0,3 0 136,-1 0 1,1 0-92,0-3 8,-3 3 0,6-6 1,-4 4 1,4-1 230,-2 1-168,0 1 0,1-2-23,-3 3 28,4 0-85,-2 0-158,0 0 173,2 0-404,-2 0 352,0 0-12,2 0 45,-2 0 50,0 0 24,2-3-27,-2 2 0,2-2-27,-1 3 14,1 0-34,-2 0 0,1-1 30,0-1 0,-1 1 29,0-1-1,2 1-55,-5-2 1,5 2 12,-4-1-63,4 1 1,-3 1 72,2 0-12,1 0 0,-3 0-32,2 0-53,1 0 66,-2 0-4,0 0 0,2-1 2,-1-1 4,1 1 1,0-2 63,-1 3-62,1 0 1,-3 0 5,2 0 24,1 0 0,-2-1 11,3-1-17,-3 1 2,2-2-121,-2 3-16,0 0-163,2 0 147,-2 0 457,0 0-290,2 0 0,-2-2-57,0 0 57,2-1 1,-2 3 271,3-3-343,-3 2 70,3-2 1,-4 3 59,1 0-140,3 0 1,-4 0-316,2 0 358,1 0 51,-2 0-41,0 0 0,1 0 16,-3 0 113,4 0 0,-3 0-120,2 0 26,1 0 42,-2 0-118,0 0 84,2 0-107,-2 0-4,0 0 54,2 0-8,-2 0 69,3-3 1,-1 3 147,-1-3-206,1 2 0,-2 1 0,3-3 0,-1 3 17,-1-3 5,1 3-79,-2 0 77,0 0-34,2-4-32,-2 4-55,3-3 89,-3 3-3,3 0 19,-3 0-5,3-3 0,-4 2-25,4-2-148,-3 3-15,0 0 60,2 0-35,-2 0 187,0 0-110,2 0-49,-2 0 157,0 0 431,2 0-356,-5 0 1,4 0 4,-2 0-55,2 0 73,-4 0-272,5 0 167,-5 0 1,5 0-14,-4 0 0,3 0-48,-3 0-22,4 0 100,-6 0-1,4 0-35,-1 0 4,-2 0 0,4 0 191,-3 0-180,4 0 1,-3 0 6,2 0 1,1-1 21,-1-1-25,-2 1 0,2-2 8,-2 3 0,1-2-4,-1-1 1,1 1 17,-1 2-16,-1 0 0,1 0-73,-1 0 1,3 0 58,-3 0 1,4-1 18,-2-1-38,-1 1-23,4-2 1,-4 2 25,2-1 4,1 1 1,-3-3 0,2 2 2,1 1 0,-3-2 0,2 3 0,1-3 0,-3 2 0,2-1-149,-2 1 133,0 1-6,-2 0 19,5 0-2,-2 0 10,0 0 0,2 0-28,-1-3-3,1 2 131,1-2 32,-3 0 5,2 3-76,-5-4 0,5 4-74,-4 0 1,3 0-14,-3 0-73,4 0 124,-5 0-19,5 0-108,-2 0 58,0 0 4,2 0-1,-2 0 140,0 0 1,1 0 206,-2 0 0,1 0-134,-1 0 0,1 0-40,-1-3 60,-1 3 34,-2-3-225,0 3 0,0-1 10,1-2 1,1 3-26,0-3 1,1 0-32,-3 1 1,0 0-152,0 2 1,0-1-97,0-1 1,0 1 103,0-1 0,0 1 111,1 1 1,-1 2-1506,0 0 0,-3 4 0,-1-2 0</inkml:trace>
  <inkml:trace contextRef="#ctx0" brushRef="#br2" timeOffset="149046">3366 680 8847,'-5'-4'-29,"1"2"1,1 1-65,-1-2 1,1 2-9,-1-1 0,1 1 110,-1 1 0,-1 0-99,-2 0 0,3 0 26,-1 0 1,0 0 20,-1 0 1,-1 0 46,0 0 0,0 3-29,0-1 0,-1 1-2,-1-1 1,1-1 30,-1 1 0,4-1-4,0-1 0,1 0-2,-3 0-17,3 0 0,-2 0 0,1 0 17,2 0 0,0 0-3,0 0-190,2 0 1,-3 0 44,2 0 1,0 1 40,-2 1 0,0 0 115,-1 2 7,-1-2 185,2 4-164,1-5-53,-4 2-94,7-3 49,6 0 1,1-2-169,7-1 1,-2 0 181,-3 1 1,-1 1-18,4-1 0,-4 1 119,2 1 0,-3 0-111,0 0 0,0 0-52,0 0 47,-3 0 388,-1 0-43,-3 0 278,-3 3-524,-1-2 0,-5 4 5,0-2 0,-1 0-95,3-1 1,-2 0 102,0 2 0,0-2-5,2 0 0,0-1-25,0-1 1,0 0-269,0 0 60,3 0 64,1 0 94,3 0 0,6 0 0,1 0 0,1 0-6,-1 0 1,0-3 53,0 1 0,0-2 177,0 1 0,-3 0-172,1 1 6,-1 1 1,1-2 3,0 3-17,-4 0 222,2 0-215,-3 3 0,-3 0-5,-1 2 1,0 0 18,-1-3 1,1 1-7,-3 0 0,0-2-11,0 4 0,0-3 0,0 3 1,0-3-21,0 3 0,0-4-10,0 2 1,1-2-73,2 1 96,-2-1-14,5 2-129,-2-3 42,3-3 0,0 2 79,3-1 0,-2-1-3,4 1 1,-1-1-1,0 0 0,2 3 1,-1-3 0,-1 3 34,1 0 1,-3 0-38,2 0 0,-1 0-5,1 0 65,-2 0 1,2 0 209,-2 0-236,-1 3 9,2-3-914,-3 3 771,-6-6-25,4 3 239,-4-3 77,6 3-208,6 0 28,-1 0 84,5 0 0,-3 0 234,0 0-270,-4 0-15,4 0 0,-6 0 118,4 0-46,-4 0 334,2 0-542,-9 0 0,2 0 162,-6 0-117,6 0 1,-2 0 0,1 0 50,-1 0-14,-1 0 1,-2 0-18,0 0 1,-1 0 23,3 0 1,1 0-4,-1 0 0,0 0 14,0 0 1,0 2-25,0 0 1,0 4 8,0-2-52,0-1 1,0 3 23,0-1 26,1-2 1,1 0 1,0-3 1,3 0-8,-3 0 0,3 0-9,-3 0 1,3-3 44,-2-2 0,1 2 139,-1 1 1,1-1-99,-1 1 1,2-1 58,0 0-85,-2 3-4,0-4 1,-2 5-32,2 2 1,-2-2 37,4 4 0,-1-4 34,0 1-158,3-1-88,-3-1 204,0 0 21,2 0 8,-2 0 55,0 0-87,2 0 31,-2 0-32,0 0-37,2 0 0,-3 0 23,2 0-4,1 0 1,-2-1 5,3-1-17,0 1 96,-3-2-76,2 3 5,-2 0 25,0-3-12,2 3 0,-3-4-18,2 4-6,1 0 1,-4 1 10,3 2-3,-1-3-37,0 3 33,3-3 1,-4 0-9,1 0 0,3 0-1,-3 0 43,-1 0 4,4 3-37,-6-2 1,4 3 1,-3-2 0,3-1 77,-2 1 0,1-1-49,-1-1 9,2 0-10,-4 0 0,4 0-61,-2 0 21,2 0-3,-4 0 0,5 0 32,-4 0-18,3 0 0,-1 2-32,0 1 31,3-1-6,-7-2 1,6 0 16,-4 0 0,3 0 72,-3 0 0,3 0-80,-3 0 0,4 0-24,-5 0-8,5 0 23,-5 0 1,5 1 14,-1 1-13,-2-1 11,0 2 1,0-1 286,-1 1-286,3-1-4,-4-2 1,5 0 0,-4 0-7,4 0-4,-6 0 1,6 0 23,-4 0 0,3 0 7,-3 0-57,4 0 250,-5 0-172,2 0 17,-3 0-55,0 0-4,0 0-29,0 0 1,3 0 76,-1 0-29,3 0 0,-1 0-112,0 0-54,3 0 200,-7 0 22,7 0-53,-6 0 0,4 0 44,-3 0-60,4 0 33,-5 0 19,5 0-96,-2 0-389,0 0 294,2 0 101,-2 0 55,0 0 19,2 0 10,-5 0 0,4 2-79,-2 0 36,2 1 74,-4-3 1,5 0-54,-4 0-52,3 0-4,-4 0 0,3 0 17,-4 0 0,2 0-19,0 0 16,1 0 1,-3 1-13,0 1 1,0-1-24,0 1 1,3-1-54,-1-1 0,0 0-326,-2 0 0,1 0-59,-1 0 1,-3 3 0,-1 1 0</inkml:trace>
  <inkml:trace contextRef="#ctx0" brushRef="#br2" timeOffset="153549">1963 687 8355,'-10'0'-561,"2"0"-171,-3 0 1,2 0 1072,0 0 0,1 1 172,1 1-432,0-1 1,4 3 53,0-2-185,2-1 1,2 4 41,2-2 1,1 1-11,5-2 1,0 1 29,2 0 1,3-2-11,2 1 1,1-1-10,-1-1 0,-2 0 9,0 0 1,-1 0 0,-4 0-4,0 0 36,-2 0 1,-3 0 31,-2 3 0,-2-3 300,-2 3-367,-2-2 1,-3-1-1,0 2-27,-3 0 0,2 0-140,-3-2 1,1 0 122,-1 0 0,2 0 61,-3 0 0,1 0-48,0 0 1,-1-2-116,2 0 1,1-1 69,2 0-16,0 3 1,3-3-108,-1 3 124,4-3 0,-2 2 153,6-2 0,-2 3-121,4 0 0,0 0 1,4 0 1,0 0 46,2 0 1,1 0 112,2 0 1,0-3-110,2 1 0,0-3 6,2 0 1,-2-1-16,3-1 0,-4 0-3,1 0 1,-1 0-3,-2 0 1,0 1 2,-1-1 1,-3 2-13,-4 0 4,1 4 199,-5-2-186,-1 3 0,-6 2 3,-4 0 1,-2 4-1,1-2 0,-2 0-1,-1 1 0,0-1-68,0 0 1,-1 2 69,-1-4 1,2 1-5,-2-1 1,1-1-11,1 1 0,1-1 8,2-1 1,1 0 86,3 0-35,0-3 0,3-1-49,2-3 1,4 0 6,3 1 1,3-1-21,1 0 0,4 0 26,-2 0 1,5-2 0,3-1 0,-2 1-24,2 2 1,1 0 29,4 1 1,-1-2 78,-3-1 0,3 1 158,0-1 0,0 1-134,-2 1 1,-3 0-26,-2 0 1,-2 1-225,-3 2 295,2-2 6,-5 5-139,-1-2 0,-6 3-100,-5 3 0,-2 1 40,-5 2 0,-1 2-141,-2 1 0,0 0 107,-2 2 0,-2-2-12,-3 0 0,3-2 64,0-3 0,1 3-18,-1-3 1,0-1-11,0 0 1,1 0-22,3-1 1,1 0 89,2-2 1,1 0 9,3 0-9,3 0 0,1 0-92,3-3 0,5 2-11,2-4 1,5 1 25,-1 0 0,5-3 17,3 3 1,1-2-4,4-1 0,-1 2-8,3 1 1,0-1 46,0-2 0,0 0 17,-1 0 1,-1 3 125,-3-1 0,-4 4-148,0-2 1,-4 2 28,-1 1 137,-2 0-150,-6 0 0,-1 1 2,-3 2 1,-3 0 18,-2 4 1,-3 0-149,-2 0 1,-2 0 106,1 0 0,-5-1-6,0-1 1,-2 1-58,2-2 1,-4 0-14,2 1 0,0-4-72,0 2 0,3-3 106,2 0 1,2 0-65,4 0 89,0 0 1,3 0-14,2-3 1,1 0 0,5-4 0,3 0 0,0 0 16,5 0 0,3 0 12,3 0 0,2-2-21,1 0 0,2-1-7,0 1 1,2 1 0,-2-1 0,2-1 45,-2 0 1,0-1 134,-2 2 1,-3 0-161,-2 2 0,-2 2 5,-3 0 0,-1 3 3,-6-3-5,2 4 1,-5-1 120,1 4 1,-5 2-102,-4 3 0,0 0-8,-5 3 0,1-2-66,-3 4 0,2-2-174,1 2 1,-1 1 213,-2-2 0,1-1-7,-1 0 1,3-4-41,2-1 1,1 0-79,1-2-37,3-1 0,1-3 4,3-1 141,3-2 0,2-4 0,4 0-1,3-1 1,1-3 135,1 3 0,-1-1-88,1 1 1,2 1 8,1-1 0,-1 4 5,1 0 0,-5 1 28,2 0 1,-5-2 90,0 4 1,-1-3 12,-1 3-65,-4 0 163,1 2 82,-4 0 1,-4 2-316,0 0 0,-2 3-38,-1-3 0,0 4-191,0-2 0,-2 3-48,0 2 1,-1-1 163,0 1 0,3-1 25,-3-1 0,3 0-177,0 0 168,0-1-63,0 1 72,3-3 1,4-4-44,5-4 1,3-3 8,2-2 0,-1-2 140,1-3 1,0 0-105,1 0 1,1 1 0,-2-1 1,-1 1 93,-2 1 0,0 0 845,0 3-638,-4-1 0,1 6-111,-4-1 124,0 4-21,-4 7 0,1 0-370,-4 8 1,-1-2 92,-1 2 0,0 2 120,-2 0 1,2 1-176,-3-1 0,3-1-376,-3 1 1,3-2 32,-2 0 308,2 0 0,-4 1 1,2 0-14,-2-2 0,0-1 22,1 2 0,-1 0 120,2 0 1,1-3-93,0 1 0,3-4 15,0 1 1,0-1 78,0-1 0,2-2 75,1-1-170,2-2 350,-4 1-192,5-3 0,-2-1-13,3-1 0,-1 1 242,-1-1-145,1 1-119,-5 1 0,5 0 28,-4 0-143,4 0 139,-6 0-90,7 0 113,-6 3-46,2-2 1,-3 2-1,0-3-17,0 0 1,-2 0 4,0 0 1,-1 0 21,3 0 1,0 0 59,-2 0 0,1 0-70,-1 0 0,1 2 4,1 0 0,0 4-31,0-2 1,0 2-8,0-2 1,3 2 7,-1-4 0,3 3 23,-3-3 0,4 1 14,-2-1-47,0-1 97,2 5-72,-2-5 9,3 2-15,0 0 0,1-1-2,1 2 1,2-1-24,3 1 0,0 0 30,3 1 0,-1-2-1,3 0 1,0-2-13,-3 1 1,3-1 40,-3-1 1,3 0 13,-3 0 1,0-3 10,-2 1 1,0-3-44,0 0 1,-3 1 3,1 0 1,-3 1 336,0-1-256,-1 2 0,-2-1 29,-1 3-107,-2 0 0,-3 0-175,0 0 0,0 0 115,0 0 1,0 1-323,0 1 358,0 2-56,1 3-341,-1 0 149,3-3 95,1-1 324,3-3-113,6 0 1,-2 0 45,6 0 1,-3 0-110,0 0 0,-2 0 51,-1 0-10,1 0 1,1 0 26,-1 3 18,-2-2 41,-3 2 1,-3-3-136,-2 0-8,-1 0 0,-2 0-9,-1 0 1,1-3-51,-1 1 1,1-1 88,-1 1 0,0 1-14,-2-1 1,2-2-103,0 2 1,-1-1-54,1 1 1,0 1 144,2-1 1,2 0 3,1 0 0,1 1-3,-1-1 0,1 1 12,-1 1 0,1 0 0,-1 0 1,1-2-20,-1-1 0,2 1 10,-3 2 0,0 0 18,-2 0 0,3-1 17,-1-1-38,1 1-4,-3-2-59,0 0 30,0 2 1,0-4 23,0 3 0,2-1 2,1 3 0,2 0-3,-3 0 0,0 0 7,-2 0 0,3 0 29,-1 0 0,1 0-22,-3 0 3,0 0 0,0 0-3,0 0 1,2 3 3,1-1 0,-1 0 3,-2-2-8,0 3 1,0-2-1,1 1 0,-1-1 0,0-1 0,2 0 236,1 0-143,-1 0 18,-2 0-105,0 0 1,3 0-4,-1 0 0,3 0-28,-3 0 1,3 0 55,-3 0 0,3 0 25,-3 0-91,4 0-346,-2 0 349,3-3 16,3-1 0,0-3-3,4 1 1,-2-1-5,0 0 1,-2 2 15,2 1 8,1-1 0,-3 0 96,2 1 5,-2 2 240,-3-1-257,0 3-34,-3 0 0,-1 0-12,-3 0 0,0 0 15,0 0 1,0 2-45,-3 1 1,3-1-9,-2-2 0,-1 0-170,0 0 1,-1 0 102,2 0 1,-1 0-16,0 0 0,3 0 35,-2 0 1,3 0 1,2 0 0,-1-2 12,-2-1 1,2-2-13,1 0 1,2 2 76,0-2 0,-1 0-4,1-2 137,-4 1 0,3-1-111,-1 0 1,-3 3-40,3 2 1,-2-1-8,-1 0 0,0 0-8,0 1 1,-2 1-3,0-1 1,-1 1 18,0 1 1,3 0-7,-3 0 0,3 0-20,0 0 1,0 0 11,0 0 1,0 0-12,0 0 0,0 2 1,0 1 1,1 0-161,-1-1 0,-3 1 159,1 2 1,-1 0-99,1-3 0,1 4 77,-4-2 1,3 0-10,-3 1 0,3-1 0,-2 0 0,2 2 81,0-1 0,1-1-124,1 0-1,0 1 243,1 2-162,2 0 17,1-3-32,3-1 8,0-3 1,3-3 57,1-2 0,0-1 97,1-1 0,-1 2-89,3 1 1,0-1 6,0-2 1,0 1-40,0 2-17,0-3 0,0 6-205,0-4 183,-4 4 0,1-2 39,-1 3-63,-3 0 396,3 0-404,-9 0 0,4 0-92,-5 0 1,2 2 141,-2 0 1,2 1-36,1-3 1,-1 2 29,-2 0-15,0 0-43,0-2 64,3 0-183,1 0 23,3 0 132,0-3 1,3 2-5,-1-4 1,3 1-27,0 0 17,1-2 1,1 3-3,0-2 0,-2 1-32,-1 2 1,1 1 84,2-2 13,0 0 56,-4 2-117,0-2 291,-3 3 0,-3 2-225,-1 1 0,-2 1 25,-1-1-42,0-1 1,0 0-6,0 1 1,0-1-15,0-2 1,0 0-12,0 0 0,0 0-23,1 0 0,-2 0 41,-1 0 1,1 0-4,-1 0 0,1-2-10,1-1 0,0 0-59,-3 1 1,3-2 87,-3-3 1,3 0 2,0 0 0,0 0 103,0 0 1,0 1-121,0-1 0,3 0 60,2 0 0,1 0-44,1 0 1,0 2 43,0 1-36,0-1 0,3-1-102,2 1 0,0-1-33,0 2 37,1 1 0,-3-1 25,2 2-12,-2 1 446,0-2-258,-2 3-128,-4 0 0,0 2 18,-7 0 1,4 1-25,-3 0 0,1-3-15,-2 3 1,2 0-8,-4-1 1,3 0 6,-2-2 1,0 3-115,-1-1 0,0 1 14,3-1 0,-3 0 88,3 3 0,-1-3-17,1 2 0,1 0 28,-4 1 1,4-2 78,-2-3 0,0 0 16,1 0 110,0 0 0,2 0-151,0 0-14,3 0 0,1-3-145,3-2 0,1 1 92,1 0 1,2-1 47,3-2 0,1 0-78,1 0 1,1 1-56,1-1 1,2-2 5,-4 2 1,2-1-20,-1 3 1,-1 2 35,-2 1 47,0 1 1,-3 1 423,1 0-336,-4 0 1,-1 2-71,-4 1 0,-1 2 53,-2 0 0,4-1 56,-7 0 1,4 1-63,-3 2 1,-1-1 13,1-2 0,-1 3-46,1-3 1,-1 2-14,-2 1 1,-1 0-13,2 0 0,0-2 33,-1-1 1,2 0-7,-2 1 1,0 0 3,3-3 0,-3 3 167,3-3 0,0 1-79,2-3 1,0 0 167,0 0 1,2 0-168,1 0 16,2 0-166,-4 0 0,5-4 124,-1 0 1,2 0-11,2-1 0,0 2 23,2-2-187,-2-1 1,3 4 4,-2-2 1,0 2-336,-1 0 661,-1 1 124,2 1 0,-9 1-308,-1 1 0,-1 0 36,1 2 1,-2-1-44,0 1 1,-1 1-3,4 2 1,-2-3-122,-1 1 1,1 0 92,-1 1 1,1 1-125,1 0 1,0 0 96,0 0 0,3-2 15,-1-1 1,1 1-14,0 2 112,-2-3-432,5 2 106,-2-5 182,3 2 1,3-3 51,1 0 1,3-3-13,3 1 1,-2-3 57,4 0 0,0 1-90,4 0 1,-1 2-8,1 0 0,1-1-30,-1 0 0,3-1-301,-1 1 0,2-1-66,1 2 51,0-4 0,2-1 0,2-3 1</inkml:trace>
  <inkml:trace contextRef="#ctx0" brushRef="#br2" timeOffset="156574">3331 590 8355,'-4'-3'-62,"1"2"-87,3-4 397,0 1-87,0-3 1,0 2-240,0 0 1,1 4 128,1-1 0,2 1 63,3 1 0,0 0-49,0 0 0,-1 1-183,-1 1 0,1-1 55,-2 4 1,2 0-52,-2 2 1,-1-1 141,-3 1 1,0 0-15,0 0 0,-3-2-150,-1-1 0,-2 1 66,-1 2 0,-2 0 32,-1 0 0,-1-3-15,2 1 1,-4-4-64,2 2 1,-1-2 78,0-1 1,-1-1-5,1-2 1,0 0 63,1-1 0,1-2 42,6 1-50,-2 2-56,2-3 28,0 5 0,4-4 7,5 2 0,-2 1 34,2 2 1,0 0-23,5 0 1,-3-2-4,3-1 1,-2 1 54,1 2 0,-1 0 6,1 0 1,-1 0-5,-1 0-43,0 0 1,-1 1 40,-2 1-2,-1-1 1,-3 3 305,0-2-394,0-1 0,0 4-3,-3-2 0,-1 1-18,-2-1 0,-1 1-164,0-2 0,-2 3 112,-1-3 1,0 1 78,1-3 0,1 0-26,-4 0 0,4 0-63,-1 0 1,1 0 74,1 0 2,0-3 1,3-1 16,2-3 0,1 0 82,1 0 0,1 2-89,1 1 0,2 0 40,3-1 0,1 0-31,1 3 1,-1-3 8,4 3 1,-1-3 41,3 3 0,-2 0 156,-1 2 0,-2-3-100,3 1 0,-3 0 8,3 2 38,-4 0-68,2 0 1,-4 0 93,-1 3 1,-2-2-97,-3 4-1,-3-1 5,-2 0 1,-1 2-37,-1-1 1,-1 0-174,-1 0 0,-1 0 83,-1-2 1,-3 0 46,0-1 1,0-1 51,-2 1 1,-1-1-6,1-1 0,-2-1-40,2-1 1,-3 0-3,3-2 0,1 1 12,3-1 31,-1 2-120,6-4 20,0 2 0,7-3-183,7 0 1,1 3 181,3-1 1,2 1-13,3 0 0,-1-2 8,4 4 1,-2-2-16,2 1 1,-2-1 75,-1 1 1,-2 1 0,0 2 0,-2 0 289,-3 0 1,-4 0-115,2 0-119,-5 0 1,1 1 150,-3 1 1,0 0 35,-3 2 0,-1-1-165,-5 1 0,0-2 6,-2 0 0,-1 1-119,-2-1 1,0 1 114,1-3 1,-2-1-71,-1-1 0,-1 0 29,-1-3 0,-2 1-7,4-3 1,-2 0-152,2 0 1,-3 0 148,3 0 1,1-2-80,3 0 0,0 0 68,3 2 0,0 0-6,5 0 0,1 2 19,3 1-85,0-1 0,3 1 18,1-1 1,1 3 0,2 0 0,-1 1 49,6 1 1,-3 0 7,2 0 1,1 1 62,2 1 0,2 0-84,0 3 1,0-1-2,-2 3 1,-3-2-2,1-1 0,-3 0-32,3 1 1,-4 1 8,1-2 1,-3 2-11,-2-2 1,0 3-18,1-3 0,-2 0-10,-3 1 1,2-3-252,0 3 236,1-4-8,-3 5 36,-3-5 1,-1 4-90,-3-2 1,0-1 4,0-2 0,0 0-13,0 0 1,0 0 117,0 0 1,1-1 8,-1-1 1,2 1 107,0-1 0,4 0-221,-1 0 74,1 1 0,2-3-6,1 2 0,2 1 140,3-1 1,3 1-46,1 1 1,2 0 94,1 0 1,0 0-66,0 0 1,2 1 4,0 1 1,0-1-29,-2 1 1,2 1-14,0 0 1,0 1-50,-2-1 51,0-1 0,-1 0 0,-1 1-54,0 1 1,-4-2 23,1 0 1,-3 1-11,-2-1 1,-1 3 42,1-3-26,-2 1 115,1-3-228,-3 0 124,-6 0 1,1 0-82,-4 0 0,3 0 10,2 0 1,1 0-10,-1 0 1,2 0-8,-3 0 1,3 0-96,-3 0 359,0 0-272,-1 0 4,-1 0 170,0 0 378,3-4-89,1 1-237,3-1-123,0-2 0,1 4-15,1-2 1,2 2-69,3 0 1,-3 1 103,1 1 0,-1 1-133,3 1 0,0 0 96,-3 2 1,0-2-55,-2 3 1,-1-3 104,1 3 76,2 0 1,-3 1-79,1 1 1,-3-2 11,-2 0 0,-2-2-170,0 2 1,2 1 129,-2-1 0,0-1-134,-2 0 1,1 1 136,-1 2 0,0 0-234,0 0 0,-2-1 55,-1-2 0,1 2-53,2-1 0,3-1-96,-1 0-12,0-2 285,2 1-74,0-3 1,3-2 3,3-1 0,-2-2 61,4 1 1,-1 0 36,3-1 0,0 1 140,0 0 1,0-3 204,0 3 0,0 0-106,0-1 1,-1 3-49,-2-2 10,3 2 0,-6-1-45,4 3 30,-4-3-87,2 2 1,-3-1-83,-3 4 1,0 0 21,-1 2 1,-3 0-90,3 1 1,-3 1-41,-2-2 0,1 3 127,-1-1 1,1-1-39,1 0 0,-2-1 17,0 0 0,-1-1 105,1-3 0,0 2-98,-2 1 0,2-1 12,0-2 1,-1-1-74,1-1 0,-3 0 4,3-2 0,-2 0-19,1-1 1,-1-1-179,2 2 1,-1 0 221,1-1 1,1 1-24,-1 0 0,1-2 144,1 4 1,2-2-153,1 1 0,-1 0 155,-2 1 0,3 1-79,-1-1 0,1 1 135,-3 1 0,2-2-132,0-1 0,1 1 12,-3 2 1,2 0-142,-2 0 0,1 0 130,-3 0 0,-2 0-97,0 0 1,-3 0 74,-2 0 1,1 0-21,-1 0 1,-1 3 51,1 2 0,-1-1 118,1 0 1,4 0-70,-2 1 0,3 1 23,-1-2 0,0 0-137,3 1 1,-1-3 74,3 3 1,0-4-199,-2 2 150,1-3 0,-2 0 70,3 0-104,0 0 1,2 0-64,1 0-45,2 0 103,-1 0 1,9-3 24,4-1 0,2 0-169,2-1 0,3 1 97,1 0 1,0 0 44,3 2 1,-2 1-49,4-1 1,-2 1-23,-3 1 0,2 0 138,-4 0 0,1 0-91,-3 0 1,1-2 60,-6-1-49,0 1 0,-5 1 235,-2-1 0,-2 1-124,-2-1 1,-3 1-44,-4 1 1,0 2-17,-5 1 0,0 2 8,-5 0 1,-1-2 95,-1 2 0,0-1-84,-2 0 1,1 2 63,-1-4 1,4 3-56,-2-3 0,5 0-89,0-2 1,4 0 105,3 0-341,4 0 1,2 0 196,3-3 0,6 2 85,4-4 1,3 4-363,3-2 0,4-1-596,6 0 638,1-2 1,6-4 0,3-1 0</inkml:trace>
  <inkml:trace contextRef="#ctx0" brushRef="#br2" timeOffset="157866">3310 687 8355,'-9'3'-1447,"1"1"1326,-5 0 0,3 2 0,-2-1 133,0 1 1,1-2 182,0 1 1,-2-3-92,4 3 0,0-4-21,2 2 1,3-3 61,-1 0-238,3 0 112,-1 0-102,9 0 1,0-2 124,5 0 0,-1 0-16,4 2 0,-2-1-259,5-2 1,-2 3 59,1-3 0,-1 2 91,1-1 0,-2 1 73,-3-2 0,1 0 121,-2 1 0,1-1-85,-2 1 0,0 0 335,-2-2-355,3 2 0,-2-3 61,1 2 102,-4-2-60,-2 4-129,-3-5 5,0 5 1,-3-2-141,-2 3 1,1 0 102,0 0 1,-1 3-113,-2-1 0,0 2 133,-3-1 1,3 2-14,-2 0 1,1 0-64,1 0 0,0 0 40,0-3 1,0 1 192,0 0-113,0-2 296,0 2-209,1-3-39,2 0 1,-2 0 63,4 3 1,0-3 67,2 4-101,3-1 59,1-3 1,3 3-145,-1-3 0,4 0-13,-1 0 1,0 0-1,-2 0 1,2 0-2,0-3 0,3 2-6,-3-4 0,0 3-119,-2-3 1,-2 4 111,-1-2 1,-1 0-10,1 1 12,-2 0 0,1 1 2,-3-1 0,-1 1 10,-1-1 0,-2 1-67,-3 1 1,0 0-121,0 0 1,0 0 89,-3 0 1,3 1-159,-2 1 1,1 0 140,1 2 0,-1-2 118,-1 3 0,-2 0 0,-2 2 0</inkml:trace>
  <inkml:trace contextRef="#ctx0" brushRef="#br2" timeOffset="159254">3511 590 8355,'-3'-3'-356,"1"-3"50,-2 4 1,1-3 10,-1 3 328,-1-3 1,-2 2 12,0-2 0,0 0 43,0 2 1,-3 0-10,-1 1 1,0 1 54,0-1 0,-1 1-9,-2 1 0,1-2-93,-1-1 1,2 1-5,1 2 0,2-1 18,0-1 0,1 1-118,1-1 1,3-1-18,-1 1 0,4-1 74,-2 0-179,3 2 47,0-2 56,3 3 0,1 0 27,2 0 1,4 1-2,2 1 0,-1 0-67,0 3 1,1-4 81,2 1 1,-3 2 44,1-2 1,-4 0-48,1-2 1,-1 0 67,-1 0-14,0 0 0,-3 0 29,1 0 28,-4 0 447,3 0-487,-11-3 0,3 2 60,-5-4 0,-1 3-46,0-3 1,-1 3 33,2-3 1,-4 1-42,2 0 1,0-2-10,0 4 0,1-3-5,-1 3 0,2 0-3,0 2 1,2 0-89,0 0-17,3-3-325,1 2 289,3-2 0,1 1 151,1-1 0,2 1 37,3 2-63,-1 0 1,4 0 100,-1 0 1,0 1-51,-2 1 0,0-1 18,0 1 0,-3 0-1,1 0 1,0-1-33,2 1 0,-3-1 37,1-1-32,-4 0-25,5 0 45,-5-3-22,2-1 1,-3-1 68,0 1-49,0 2 0,-3-3-62,-1 2 1,-3-1 36,1 2 1,-1-3-29,0 3 0,0-4 1,0 2 1,0 0-10,0-1 1,0 3-22,0-3 0,3 4-6,-1-2 1,1 2-16,0-1-6,1 1-33,3-2 1,3 3 197,1 0-46,2 0 1,1 0-34,0 0 0,0 2 7,0 0 1,-2 3-20,-1-3-4,1 1 1,1-3-19,-1 3 0,-2-3 44,0 3-6,-3-2 194,4-1 1,-10-1-247,-1-2 0,-1 3-3,1-3 0,-1 0-121,-1 1 0,1 0 92,-4 2 0,3 0 34,-3 0 1,3 0-59,-2 0 0,2 0-151,0 0 1,1 0-19,1 0 79,0 0 196,1 0-104,2 0 0,1-1 165,3-1-142,0-2 0,0-3 165,3 0 1,-2 2-94,4 1 0,-1 0 19,3-1 0,0 0-3,0 3 1,0-1 14,0 3 0,2 3-55,0-1 0,1 3 2,-3 0 1,-1 0-98,1 0 0,-2 0 107,0-2 0,-3 1-61,3-2 1,-4 2 37,1-2-21,-1-1 404,-1 2-351,-3-3 1,-1-1 13,-3-1 0,0 0 85,-3-3 1,2 4-84,-4-1 0,2-2-146,-2-1 1,-1 2 22,2 1 0,1-1-103,0 0 0,0 1-18,1 2 0,2 0-104,3 0 1,-1-3 0,-2-1 0</inkml:trace>
  <inkml:trace contextRef="#ctx0" brushRef="#br2" timeOffset="160157">3310 404 8355,'-6'0'-623,"-1"0"1,0 0-1,0 0 618,0 0 0,1-1 16,1-1 59,-1 1 0,2-2 0,-2 2-48,1-1 0,-1 1 1,2-2-1,-2 1 125,-1-1 0,2 1 172,0 2 1,1-2-294,-3 0 1,2-1 56,1 3 0,-1 0-112,-2 0 0,3 0 156,-1 0-173,3 0 0,-4 0 185,2 0-80,1 0-42,0 0 5,0-3-46,2 2 59,-2-2-91,3 3 100,-3 0-103,2 0 79,-2 0-17,0 0-48,2 0 14,-2 0 29,0 0-21,2 0 20,-2-3 181,3 2-174,-3-2 148,-1 3 1,-1 0-144,1-3 1,2 3 19,-3-3 1,3 3-51,-3 0 1,0 0 53,-1 0 1,1 0-228,0 0 0,1 0-47,-3 0-195,3-4 0,-2 4 70,1-3 14,2 3 1,-1 0 276,2 0 0,1-3 0,-2-1 1</inkml:trace>
  <inkml:trace contextRef="#ctx0" brushRef="#br2" timeOffset="160582">3228 376 8355,'-7'0'0,"0"-2"0,0 0 0,-2-1-560,-1 0 460,1 2 1,-1-2 0,0 3 240,-1 0 1,-2-2-36,1 0 0,-1 0-6,-1 2 0,1 0-71,2 3 0,-2-3-154,4 3 0,-1-3 174,1 0 0,4 0 50,-2 0 0,1 0-554,0 0 0,-1 0-96,3-3 196,-2 0 1,5-4-8,-1 0 354,1 0 1,-2 0-1,-1 0 1</inkml:trace>
  <inkml:trace contextRef="#ctx0" brushRef="#br2" timeOffset="160976">3145 390 8355,'-10'0'0,"1"-1"-522,-2-1 432,-1-2 1,-2 0 0,1-1 447,-1 0 1,-2-1-245,0 2 0,-1-3-180,1 3 1,1 0-87,-1-1 0,2 4 76,3-1 0,-2 1-298,4 1 320,-3 0 1,4 0-374,-1 0 0,4 3 0,2 1 0</inkml:trace>
  <inkml:trace contextRef="#ctx0" brushRef="#br2" timeOffset="167580">3359 701 7257,'4'-3'242,"2"2"430,-2-1 0,3-1-339,-1 0 1,1 0-365,0 1 1,0 1 0,0-1-187,0 1 275,0 1 1,1-1 116,1-1 1,-2 1-807,3-1 293,-3 1-168,-3 1 29,-1 0 188,-3 0 1,0 3 93,-3-1 1,2 0 40,-4-2 0,0 0-64,-1 0 125,-1 3 1,0-2 0,-1 2-16,-1 0 1,1-2 107,-1 1 0,1 0 0,1 0 0,0-1 0,1 1 0,-1 2 0,2-3 146,0 1 255,1-1-239,0-1 297,1 0-411,3 0 0,5 0 126,2 0-124,2 0 1,0-2 0,1-1 66,1 2 0,-2 0 120,2 1 0,-1-2-167,1-1 0,-3 1 17,2 2-60,-3 0 1,0 0 0,0 0-276,0 0 91,-3 0 229,2 0-237,-5 0 45,-10 0 104,2 0 1,-9 0 136,9 0 1,1 0-141,-1 0 196,0 0 1,0 0 123,0 0-222,3 0-87,1 0 1,3-1 73,0-1-143,0 1 1,1-2 0,1 3-194,3 0 187,4 0 1,-1-1 104,1-1 1,1 1 0,0-1 128,0 1-122,-1-2 0,1 2 0,-3-1-21,0 1 0,0-1 196,0 0-76,-1-1 0,1 1-26,0 0-81,-3-1 1,1 3-51,-2-3 41,-1 3 0,-3-3 0,-1 3-78,-3 0 82,-1 0 0,-1-1 0,0-1-9,-3 0 6,3 0 0,-4 2 0,3 0 0,-2 0-7,1 0 1,2 0 0,0 0 19,0 0-35,1-3-16,-1 2-6,0-2 39,3 3 0,2-3-7,4 1-109,-1 0 1,5 2-1,-2 0-393,3 0 420,3 0 0,-3 0 18,2 0 0,-1 2 0,-1 0 44,0 0-60,0-1 1,0-1-87,0 0 172,0 0 202,-4 0 204,0 0 2,-3 0-49,-6 0-333,2-3 1,-6 2 0,3-2 72,0 0-51,0 2 1,-2-4-5,0 2 0,-1-1 1,3 1-118,1-1 110,2-1 1,-2 1-33,1-1 1,1 3 0,0-1 61,1 0-114,1 3 1,2-4 65,0 1-92,0 3 0,1-3 82,1 3 0,2 0-81,3 0 1,0 0 0,0 0-127,-1 0 181,1 3 0,3-3 1,-1 3-3,-1 1-4,0-4 1,-1 3 0,0-3 149,0 0-169,0 0 431,-1 0-294,-2 0 252,-1 0-327,-3 0 65,-3-3-81,-1 3 0,-2-6 1,-1 3 70,0-1-102,0 3 0,-2-5 1,-1 3-10,2-1 46,3 0 0,-1-1-14,2 1-51,-3-1-154,4 1 102,0-2 32,3 5 0,0-2-24,3 3 60,0 0 1,4 1 4,0 1 0,0 0 1,0 2 26,0-1-72,0-1 118,0 1 0,0-1-7,0 2 1,-3-2 59,1 0 86,-4-1 174,2-1-353,-6-3 0,0 1 1,-4-2 92,0 1-134,0 1 0,0 0 0,0-1-27,0-1 0,0 2 89,0 0-23,0-2 1,0 3-64,1-1 23,2-2 7,-2 3 4,5-2-100,-2 3 1,8 0 0,2 0 39,1 0 65,-1 0 0,0 3-13,0-1 1,0 1 25,0-1 0,-2-1 4,-1 1 116,1-1 1,-1-1-80,1 0 343,-3 0-281,1 0 1,-9-2 8,-1 0-64,-1-4 1,1 5-53,0-4 0,0 3 0,0-2-4,0 1 13,0-2 1,1 1 22,-1-3 1,2 2-1,0 1-60,4 2 34,-5-4 20,2 5 0,0-3 14,2 2-236,1 1-405,1-2 519,3 6 86,1 1 1,3 0 0,0-1 97,0 0-55,0-2 0,-3 2-9,1-3 0,-1 1 149,0 1 70,2-1 61,-5 2-273,2-3 0,-8-3-84,-2 1 14,-2-3 0,3 3 0,-1-2 6,0 1-42,0 1 1,1 1-11,1-1 0,-1 1-114,1-1-27,-1 1-367,2 1-169,1 0-33,3 0 1,0 0 0</inkml:trace>
  <inkml:trace contextRef="#ctx0" brushRef="#br2" timeOffset="168775">3228 404 8109,'-7'-3'-649,"0"1"195,0-2 428,0 2 0,-1-1 1,0 2-16,-1-1 1,-1 0-58,4-2 1,-2 2 127,-1-3 0,1 3 12,-1-3 13,-2 0 0,3-1 1,-2-1 72,0 0 0,0 0-82,-1 0 1,-2 2-7,1 1 0,-1 0-375,-1-1 247,1 2 0,1 1 1,1 0-321,1 0 243,-2 1 53,4 1 31,-2 0 54,7 0 0,0 1 0,6 1 73,1 0 1,3 2-102,2-1 1,2 1 32,3-1 0,0 1-35,0-1 47,-1 2 0,1-2 1,0 2-4,0-3 1,0 1 12,-1-1 0,-1 1 77,-1 0 1,-4-3 63,0 3 140,-2-2-113,-1-1 0,-2-1-71,-4-2 1,-2 3-31,-3-3 1,-2 0-50,0 1 31,-1-3 1,0 3 0,-1-2 55,-2 1 0,-1-2-50,0 0 0,0 1-19,1 0 1,-1 1-22,0-1 15,0 2 1,1-2-1,1 3-110,0-1 1,4-1 77,-1 3-352,4-3 240,-1 3 60,5-4 0,3 4 5,5 0 0,4 1-14,-2 2 1,4-3 85,-2 3 0,2 0-83,1-1 62,0 0 0,2 1 1,0 0-15,-1 0 0,-2-1 46,-2 0 1,0 1-52,0 0 218,-1-1 1,-3-2 37,0 0-47,0 0-118,-3 0 0,-4 0-19,-5 0 0,-2-2 25,-2-1 1,1 0-4,-4 1 1,1 1-163,-3-1 0,0 0 70,0 0-260,0 1 1,1-2 0,-2 3-6,-1 0 7,4 0 1,-4 0-1,6 0 1</inkml:trace>
  <inkml:trace contextRef="#ctx0" brushRef="#br2" timeOffset="169605">3117 383 8355,'-7'-4'-484,"3"-2"0,-2 3 1,1-2 379,-4 0 0,1 1 236,-4-3 1,3 0 252,-2 0 0,-1-1-118,-2-1-195,1 1 1,-4-2-1,-2 3 18,-1 0 1,1-2 18,-2 0 0,1 0 55,-5 2-76,0 0 1,-1 0-302,-2 0 1,3 1 0,-4 1-709,3 3 751,4-2 1,-1 4 14,4-3 1,1 2-519,4 1 587,2 0 1,2 0-1,-1 0 1</inkml:trace>
  <inkml:trace contextRef="#ctx0" brushRef="#br2" timeOffset="169892">2951 286 8355,'0'-4'-328,"0"-1"0,0 3 0,0-2 740,-3 1 0,-3-2 227,-3 3-769,-3-3 0,0 3 106,-4-2 1,1 2-101,-4 0 1,1-2 0,-2 0-80,1 0 1,-1-2 124,-1 2 33,0-3 1,-3 3-81,1-1 1,0 1 0,-1-1-302,0 0 0,1 4 269,2-2 1,1 0-1,-1-1 1</inkml:trace>
  <inkml:trace contextRef="#ctx0" brushRef="#br2" timeOffset="170296">2882 300 8355,'-11'-3'-370,"-2"2"1,0-4 0,-4 2 182,0-1 0,-5 0 133,-3 0 147,-2-2 1,0 2-1,-2-1-91,-1 1 14,2-1 1,-6-2 0,2 0-204,-2 0 185,-4 0 1,2 3-1,-3-1 0,1 1 0,-1 0-4,5 1-111,2 3 1,6 0-1,3 0-147,5 0 0,3 0-73,4 3 337,4-3 0,1 7 0,2-4 0</inkml:trace>
  <inkml:trace contextRef="#ctx0" brushRef="#br2" timeOffset="170765">2710 293 8355,'13'0'-545,"-2"0"734,-2 0 89,-4 0 1,-4 0-175,-5 0 1,-5-2-260,-7 0 0,1-4 1,-4 2 229,-3-2 1,-2 1 148,-3 0-175,-1 1 1,-2-1 0,0 1-218,-2 1 1,1 1 75,-3 2 1,0 0 141,-5 0 0,2 0 87,-2 0-305,6 0 0,0 2-205,8 1 0,5 1 0,7-1-13,5 1 288,4-2 0,9 1 1,6-1-326,7 0 334,9 1 1,3-1 62,6 0 1,3 1 0,2-3 25,1 0 0,-1 3 0,-2-3 0,-3 3 200,0 1-147,-5-1 0,0 2 238,-3 0 1,-7-4 0,-3 2 97,-5 0-123,-3-2 1,-7 2 54,-3-3 0,-5 0-21,-6 0-190,-4 0 1,-9 0 0,-1-1 162,-2-1 0,-4 1-447,-1-1 92,-2-2 0,-2 3 1,-2-1-253,0 1 247,-2 1 0,-1 0 1,-1 0-384,1 0 303,3 0 1,3 0 100,5 0 0,9 1 0,5 1-75,5 0 68,6 3 0,9-3 0,9 2-188,9-1-61,8 2 0,9-4 0,2 2 0</inkml:trace>
  <inkml:trace contextRef="#ctx0" brushRef="#br2" timeOffset="171056">2765 404 8355,'14'3'-396,"-7"-2"0,-5 2 0,-11-3 292,-7 0 58,-6 3 1,-8-2-1,-6 1-466,-4-1 282,0 2 1,-4-2 173,2 1 1,-5-1 0,-3-1 0</inkml:trace>
  <inkml:trace contextRef="#ctx0" brushRef="#br2" timeOffset="171808">2026 563 8355,'-24'-3'-27,"2"2"85,-1-1 1,2 1 99,0 1 0,0 0-157,1 0 1,-2 1-197,-1 1 1,3-1 140,-3 4 0,2-3 43,-4 0 1,5-1 138,-1-1 0,5 0-207,0 0 158,2 0 1,5 0 34,2 0-76,5-3-119,5 2 0,5-2 1,9 4-169,4 1 179,3-1 0,7 5 1,4-2-173,3 2 0,2 1 48,-1 0 156,2 0 1,-6 0 0,1 0-68,-3 0 89,-2-3 1,-7 2 0,-3-2-27,-5 0 0,-4-1 25,-3 0 182,-4-3 0,-7 4-73,-7-4-4,-2 0 1,-12 0 0,0 0 186,-3 0-241,-5-4 1,0 3 0,-4-3 78,1 1 0,-1-2 284,-2 0-332,1 2 1,-1-2 0,2 2 148,1-1-198,-4 2 0,5-3 0,-1 2-24,3 2 12,1 0 1,8 1-38,1 0 1,7 0-1,2 1-129,3 1 1,4 0 18,5 2 0,4-2 77,3 0 14,6-1 1,6-1 0,6 0-203,2 0 1,2 0 287,-1 0 1,-1 0-127,-2 0 93,2 0 1,-8 0 110,2 0 0,-7 0-124,0 0 1,-6 1 0,0 0-10,-3 2 28,-3-1 1,-2 0 0,-6 1-94,-5-2 0,-4 3 1,-6-3 76,-2 4 1,0-3-12,-2 3 1,0-1 0,-3 1 125,1 0 1,0-1-46,1 0-21,-1 2 0,6-4-1,-2 2 0,2-1 0,3 1-13,2-1 122,1-1 1,4-2 446,2 0-545,5 0 1,1 0 0,6 0 40,1 0 1,5 0-145,3 0 49,4 0 1,0-2 0,4-1-71,2 2 1,1-2 152,0 0-57,-2 1 0,5 0 0,-2 0-189,1 0 144,-3-2 0,-1 3 0,-4-1-4,-2 1 1,-1 1 21,-4 0-48,-1-3 34,-5 3 1,-2-4 10,-4 4 1,-5 0-2,-2 0-136,-3 0 0,0 0 83,-4 0 0,2 3 1,-2-1-24,1 0 1,1-2 10,0 0 1,1 1 24,2 1 0,-1-1-147,2 2 0,-1-2 77,2 1 0,-1-1 33,4 1 1,1 1-38,0 0 166,4-1 0,-1-2-192,4 0 111,5 0 0,3 0 0,5 0-237,1 0 1,2 0 137,3 0 0,2 0-115,3 0 252,1-3 0,3-1 0,2-3 0</inkml:trace>
  <inkml:trace contextRef="#ctx0" brushRef="#br2" timeOffset="173209">1390 735 8355,'-7'0'-383,"0"0"1,0 0 497,0 0 1,1 0-56,2-3 0,-2 3 33,1-3 0,-3 3 1,-2 0-144,2 0 156,0 0 0,1 0-6,-3 0 1,3 0 0,-3 0-276,3 0 123,0 0 0,0 0 0,0 0-70,0 0 2,3 0 91,-2 0 1,5 0-61,-4 0 31,3 0 0,0 0 49,4 0 5,2 3 1,2-3 0,0 3-8,2-3 0,2 0-3,-1 0-25,4 0 0,-3 0-8,4 0 1,0 1-1,0 1-73,0 0 89,0 0 0,-4-1 0,0 1-131,-3 0 179,-3 0 0,0-2-53,-2 0 130,-1 0 0,-3 0 0,-5 0 154,-1 0-141,0 0 1,-2 1 0,0 1 0,-1 0-107,-2 0 1,4-2-1,-1 0 48,0 0 0,0 0-187,4 0 179,-1 3 0,0-2-74,0 1 33,3-1-22,1-1 1,4 0-19,1 0 35,2 0 0,5 0 0,1 0-4,1 0 6,-3 0 0,5 0-43,-4 0 1,2 0 0,-2 0-34,0 0 73,-1 0 0,-2 0 1,1 0-23,0 0 36,-3 0-26,-1 0-181,-3 0 0,-5 0-619,-2 0 607,-2 0 1,3-3 0,-1-1 0</inkml:trace>
  <inkml:trace contextRef="#ctx0" brushRef="#br2" timeOffset="174675">1162 673 8355,'-4'0'-478,"2"-3"269,4 2 123,2-2 1,4 3 142,1 0 0,3-2 3,4 0 1,2-3-19,5 3 1,-1-4 31,4 2 0,1 0 5,0-1 0,5 1-40,-5-3 1,2 0-4,-4 0 1,2-2 43,-2 0 1,-1-1-31,-1 4 0,0-4 172,-2 1 0,0-2-73,-5 1 1,0 0 0,-5 1 0,-1 2-90,-3-3 1,-3 5 85,-2 0-162,-1 1 0,-6-2-195,-2 1 1,-6 0 81,0 2 1,-4 0 108,-4 1 1,0 0-99,1-2 1,-1 2 47,0-3 1,-2 3 46,0-3 0,-1 3 11,1 0 0,4-1 128,-2 1 1,5-3-78,0 3 0,5 0 301,1 2-195,3-3-100,3-1 0,5-3-220,6 0 0,6 1 74,5 1 1,3-1 46,2 1 1,4-1 31,3-1 0,0 0-12,-3 1 1,1-1 76,-1 0 1,1 0 10,0 0 1,-4 1 73,-1 1 1,-1-1-133,-1 1 1,-4 0 198,-1 0 0,-4 0 127,-3 3-219,-1-4 0,-4 5-95,-2-4 0,-7 4-9,-2-2 1,-5 0-10,-2 1 1,-3 0 0,-3 2 31,-1 0-59,0 0 1,0 0 36,-2 0 0,1 0 0,-1 0-62,2 0 115,3 0 0,-1 0 0,3 0 49,0 0-14,5 0 39,1 0-211,3 0 0,6 0-190,3 0 0,10 0 221,4 0 1,6-1-35,4-1 0,4 0-389,2-2 0,-1 0 249,2-1 0,-4 0 115,1 2 1,-4-2 95,-1 0 0,-5 2 282,1-2 0,-6 3 21,-1-3 408,-3 4-572,-8-3 1,-4 4-4,-8 0 1,-6 4-294,-8 0 0,-1 2 42,-4 1 1,-4 0-210,-1 0 0,-2 0 162,3 0 0,1 0-93,1 0 1,0 0-78,0 3 0,2-3 44,3 2 0,6-1 0,-1-1 0</inkml:trace>
  <inkml:trace contextRef="#ctx0" brushRef="#br2" timeOffset="175591">1881 79 8355,'-7'-7'0,"2"3"-129,0 2 169,4-2 105,-2 4 110,3-4 1,3 2-512,2 0 0,3 0 188,1 2 1,3 0-17,0 0 1,3 0 121,1 0 0,1 0-59,-1 0 1,-1 0 96,1 0 0,1 0-54,-1 0 1,-2 0 5,-3 0 0,-2 0 33,0 0 1,-3 0 78,-2 0-133,-2 0 0,0 0 0,-4 0 27,-3 0-85,-1 0 0,-5 0 0,-2 0-137,-2 0 35,-4 0 1,3 0 0,-2 0 41,-1 0 68,2 0 1,-2 0-1,2 0 21,2 0 0,0 0-48,2 0 97,2 0 0,-1 0-44,2 0-109,1 0 92,5 3 1,4-3-27,5 3 45,4-3 0,0 0 1,3 0-54,2 0 60,0 0 1,4 0-1,-3 0-51,1 0 92,1 0 1,-2 0 63,-1 0 0,3-2 1,-6 0 221,-1 0-115,-1 2 0,-3 0-71,1 0-188,-3 0 0,-2 0-66,-4 0 1,-2 0-1,-6 0-1,-1 0 1,-2 0 47,-1 0-33,0 0 1,-2 2-1,0 0-471,1 0 502,0 2 1,2-4 0,1 3-240,3-3 116,2 3 0,0-2 196,0 2 0,3 0 0,1 1 0</inkml:trace>
  <inkml:trace contextRef="#ctx0" brushRef="#br2" timeOffset="176275">2039 100 8355,'-6'-3'-768,"-1"2"628,3-2 1,-2 1-1,1-1-93,-1-1 1,1 2 298,1 0 121,2 1-327,-1-2 210,3 2 1,1-2-61,1 3 0,3 0 82,4 0-118,2 0 0,0 1 0,2 1-3,1 0-61,0 3 0,4-4 87,-2 1 1,1 1 0,2 0-70,-1-2 143,-2 0 1,0 1 0,-2 1 1,-1-1 31,-1-2 19,1 0 121,-5 0 50,-2 0-364,-6 0 91,-6 0 1,-4 0 0,-3 0-71,2 0-1,-4-3 0,1 2-134,-3-1 0,2 1 107,-1 1 0,1 0-35,-1 0 0,2 0 0,1 0-143,1 0 167,-1 0 1,5 0-1,-1 0 52,2 0-228,3 0 216,-2 0 0,8 0 0,-1 0 0</inkml:trace>
  <inkml:trace contextRef="#ctx0" brushRef="#br2" timeOffset="176688">2171 93 8355,'3'-4'-775,"-2"1"1,3 2 738,-1-1 459,0 1 86,-3-2-436,-4 3 1,3 0-91,-4 0 1,1-1-28,-3-1 1,-1 1 129,-1-1 0,0 1-148,-2 1 1,-1 0 78,-1 0 1,-3 0-91,-1 0 0,-1 0 0,1 1 110,-1 1-36,0-1 0,0 3 7,-1-2 0,4-1 0,-1 1-39,4-1-660,-1-1 390,9 3 1,-9-2 0,6 2 0</inkml:trace>
  <inkml:trace contextRef="#ctx0" brushRef="#br2" timeOffset="177124">2185 93 8355,'-7'-2'0,"0"-1"0,0 2-711,-3 0 579,-1 1 0,-4 0-220,-1 0 1,-1 0-27,-4 0 236,0 0 1,-6 3 0,-1 1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7-12-28T02:06:09.446"/>
    </inkml:context>
    <inkml:brush xml:id="br0">
      <inkml:brushProperty name="width" value="0.05" units="cm"/>
      <inkml:brushProperty name="height" value="0.3" units="cm"/>
      <inkml:brushProperty name="inkEffects" value="pencil"/>
    </inkml:brush>
  </inkml:definitions>
  <inkml:trace contextRef="#ctx0" brushRef="#br0">97 7 12451 262225 44383,'7'0'-1194'0'1594,"0"0"0"0"1,2 0 1151 1750-1158,0 0 219-1695-255,1 0 0-55 0,-3 0-89 43-26,2 0 1-43 0,-1 0 0 0-1,2 0 23 71-23,0 0 0-71 0,-2 0-308 73-102,4 0 131 231-24,-4 0 1-304 1,2 0 0 0-1,-3 0-197 269 11,0 0 169-133-16,0 0 0-136 0,0 3 0 0 0,0 1 0 0 0</inkml:trace>
  <inkml:trace contextRef="#ctx0" brushRef="#br0" timeOffset="466">90 14 12451 265933 49175,'-7'0'-1415'0'0,"3"0"1337"0"0,-2 0 85 0 2,6 0 168 0-1,-4 0-122 0-1,11 0 0 0 0,-2 0-12 0 0,6 0 1 0 0,-1 0-46 0 0,1 0 4 0 0,1 0 0 0 0,2 0 1 0 0,-1 0-48 0 0,1 0 1 0 0,0 0 14 0 0,0 0 1 0 0,2 0-223 0 0,0 0 119 0 3,0 0 1 0 1,-4 0 129 0 1,-1 0 1 0-1,0 0 0 0 1,0 0-33 0 3,-1 0 0 0 0,-3 0-183 0-4,0 0 1 0 0,-2 0-72 0-1,-1 0 291 0-3,-2 0 0 0 0,-5 3 0 0 0,-5 1 0 0 0</inkml:trace>
  <inkml:trace contextRef="#ctx0" brushRef="#br0" timeOffset="769">69 14 12451 265933 49226,'7'0'-1169'0'0,"0"0"1219"0"0,0 0 1 0 0,0 0 0 0 0,1 0 265 0 0,1 0-247 0 0,-1 0 0 0 0,5 0 0 0 0,-2 0 84 0 0,2 0 0 0 0,3 0-32 0 0,0 0 0 0 0,1 0-17 0 0,-1 0 1 0 0,0 0 14 0 0,2 0 0 0 0,-2 3 4 0 5,0-1 1 0 0,-2 1-362 0 28,0-1 1 0 1,-2-1-1177 119 30,-1 1 988 229-24,-2-1 1-348 0,-2 1 267 183-22,-2 1 1-183 0,-1 2 0 0 1,3-1 0 0-1</inkml:trace>
  <inkml:trace contextRef="#ctx0" brushRef="#br0" timeOffset="1215">0 7 12451 266857 49621,'4'0'-1030'0'0,"2"0"962"0"0,-1 0 0 0 0,3 0 222 0 0,2 0 1 0 0,2 0-32 0 0,-1 0 0 0 0,2 0 11 0 0,1 0 0 0 0,3 0-171 0 0,2 0 1 0 0,-2 1 272 0 0,2 1-147 0 0,-1-1 0 0 0,3 2 9 0 0,-1-3 0 0 0,-1 1 1 0 0,-1 1-308 0 0,-2 0 0 0 0,1 0-101 0 0,-4-2-36 0 0,-2 3 1 0 0,1-2-9 0 0,-2 1 182 0 0,-1-1-215 0 0,-5 2 1 0 0,-4-2 190 185 0,-5 1 196-82 0,-1-1 0-103 0,-4-1 0 0 0,-1 0 0 0 0</inkml:trace>
  <inkml:trace contextRef="#ctx0" brushRef="#br0" timeOffset="1517">28 0 12451 267177 49621,'7'0'-723'0'0,"0"0"0"0"0,0 0 855 0 0,0 0 1 0 0,3 0 39 0 0,1 0-107 0 0,2 0 1 0 0,2 0-1 0 0,1 1 58 0 0,2 2 0 0 0,2-3-531 0 0,1 3 0 0 0,0-2 63 0 0,-1 1 101 0 0,-2-1 1 0 0,1 2 73 0 0,-3-3 1 0 0,0 0 152 0 0,-2 0 0 0 0,0 3 0 0 0,0 1 1 0 0</inkml:trace>
  <inkml:trace contextRef="#ctx0" brushRef="#br0" timeOffset="2041">228 21 12451 271209 53723,'7'0'-2584'0'0,"0"2"2586"0"0,0 1 0 0 0,2-1 45 0 0,0-2 0 0 0,4 1-37 0 0,-2 1 0 0 0,2-1-1 0 0,1 1 1 0 0,0-1 106 0 0,0-1 1 0 0,2-1 305 0 0,0-1 1 0 0,1 1-233 0 0,-1-1 1 0 0,-1 1-145 0 0,1 1 1 0 0,-2 0-148 0 0,0 0 1 0 0,2 0-282 0 0,0 0 1 0 0,0 0 0 0 0,-2 0 0 0 0</inkml:trace>
  <inkml:trace contextRef="#ctx0" brushRef="#br0" timeOffset="2477">484 42 12451 271209 53723,'7'0'-466'0'0,"-3"1"129"0"0,1 1 1 0 0,2-1 0 0 0,3 1 336 0 0,1-1 0 0 0,0-1 58 0 0,3 0 1 0 0,0 0-286 0 0,0 0 1 0 0,-1 0 184 0 0,1 0 0 0 0,1 0 80 0 0,1 0 1 0 0,-1 1-92 0 0,1 1 0 0 0,-2-1 50 0 0,0 1 0 0 0,-1-1-190 0 0,-1-1 1 0 0,0 0 43 0 0,-3 0 109 0 0,0 0 1 0 0,-2 3 0 0 0,0 1 0 0 0</inkml:trace>
  <inkml:trace contextRef="#ctx0" brushRef="#br0" timeOffset="2777">615 56 12451 271209 53723,'12'0'0'0'0,"-1"0"-1299"0"0,1 0 973 0 0,5 0 0 0 0,-3 0 0 0 0,3 0 161 0 0,0 0 1 0 0,-2 0 206 0 0,1 0 0 0 0,1 0 163 0 0,-1 0 0 0 0,0 0-209 0 0,-2 0 1 0 0,-1 0-1 0 0,1 0 0 0 0,0 0-5 0 0,0 0 0 0 0,-3 0-206 0 0,-2 0 237 0 0,-2 0-93 0 0,0 0 0 0 0,0 0 0 0 0,0 0 1 0 0</inkml:trace>
  <inkml:trace contextRef="#ctx0" brushRef="#br0" timeOffset="3072">581 56 12451 271209 53723,'9'0'-859'0'0,"1"0"1036"0"0,1 0 0 0 0,3 0-127 0 0,5 0 0 0 0,1 0-487 0 0,3 0 0 0 0,3 2 200 0 0,4 0 0 0 0,-1 1 38 0 0,3-3 0 0 0,0 0 237 0 0,3 0-14 0 0,-1 0-157 0 0,-2 0 0 0 0,5 0 0 0 0,-2 0 0 0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7-12-28T02:06:22.692"/>
    </inkml:context>
    <inkml:brush xml:id="br0">
      <inkml:brushProperty name="width" value="0.05" units="cm"/>
      <inkml:brushProperty name="height" value="0.3" units="cm"/>
      <inkml:brushProperty name="inkEffects" value="pencil"/>
    </inkml:brush>
  </inkml:definitions>
  <inkml:trace contextRef="#ctx0" brushRef="#br0">8 28 12451 285393 51250,'-3'-5'-475'0'0,"1"1"932"0"0,0 2-164 0 0,2-1 1 0 0,0 2 261 0 0,0-1-9 0 0,0 1-251 0 0,0-2 1 0 0,0 1-33 0 0,3 0 1 0 0,-2-1-89 0 0,4 3 0 0 0,-3 0 26 0 0,3 0 1 0 0,-3 0-128 0 0,3 0 1 0 0,-1 3 102 0 0,3 2 0 0 0,-2-1-107 0 0,-1 0 1 0 0,1 3 47 0 0,2 3 0 0 0,0 0-31 0 0,0-1 0 0 0,2-1-188 0 0,0 4 1 0 0,0-4 159 0 0,-2 1 1 0 0,0-1-255 0 0,0-1 0 0 0,-2 0 79 0 0,-1 0 0 0 0,-1-1-1975 0 0,1-1 985 0 0,-2 1 1 0 0,4-2 0 0 0,-2 2 0 0 0</inkml:trace>
  <inkml:trace contextRef="#ctx0" brushRef="#br0" timeOffset="1083">63 56 12451 282287 51657,'-3'-4'-268'0'0,"2"1"0"0"0,-3 0 352 0 0,2 1 1 0 0,0 0 280 0 0,-2 2-151 0 0,2-3 1 0 0,-3 1 344 0 0,2-2-265 0 0,-2 2 0 0 0,4-3 215 0 0,-4 2-206 0 0,3-2 0 0 0,-1 4 73 0 0,0-1 23 0 0,2-2-207 0 0,-2 3-518 0 0,3-2 218 0 0,3 9 0 0 0,-1-1 195 0 0,3 4 0 0 0,-1 0-140 0 0,3 0 0 0 0,2-1 81 0 0,1 1 0 0 0,-1-2 21 0 0,-2 0 1 0 0,0-2-38 0 0,-1 0 1 0 0,1-4 35 0 0,0 1-82 0 0,0 2 2 0 0,-3-3 401 0 0,2 2-294 0 0,-5-3-42 0 0,2 0 12 0 0,-6-3 1 0 0,1 1-42 0 0,-2-2 0 0 0,-1-1 36 0 0,-2-2 0 0 0,0 0-84 0 0,0 1 0 0 0,-2 1 10 0 0,0 0 0 0 0,0 2-16 0 0,2-2 1 0 0,0 0-40 0 0,0 2 1 0 0,3 0 88 0 0,-1 1 1 0 0,3 1-58 0 0,-3-1 20 0 0,3 1-185 0 0,-1 1 1 0 0,6 2 220 0 0,2 1 0 0 0,-1 2 97 0 0,1 0 1 0 0,-1-2-13 0 0,3 2 1 0 0,0-1-106 0 0,0 0 40 0 0,0 3 0 0 0,-1-6-10 0 0,-1 4-104 0 0,-2-4 157 0 0,-3 2-344 0 0,0-3-70 0 0,-3 0 1 0 0,-1 0-342 0 0,-3 0 1 0 0,2 0-217 0 0,1-3 0 0 0,-1 3 0 0 0,-2-4 0 0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02:13:12.782"/>
    </inkml:context>
    <inkml:brush xml:id="br0">
      <inkml:brushProperty name="width" value="0.17143" units="cm"/>
      <inkml:brushProperty name="height" value="0.17143" units="cm"/>
      <inkml:brushProperty name="color" value="#E71224"/>
    </inkml:brush>
  </inkml:definitions>
  <inkml:trace contextRef="#ctx0" brushRef="#br0">257 417 8355,'0'-9'672,"0"-5"-438,0 5 0,0-1-296,0-1 1,-2 7-65,-3-1 0,3 1 222,-3-1-175,-4 3 1,0-5 127,-7 7 1,0 0-54,0 0 0,0 2 66,0 3 0,0-1 10,-1 7 1,1-1 23,0 6 1,0 0-40,0 0 0,2 2 71,3 4 0,-1-5 18,7 5 0,-1 1 145,6-2-230,0 1-24,0-6 1,2-2 2,3-3 1,4-4-9,7-7 0,6-6 53,-1 1 1,6-13-70,-6 2 0,8-5-282,-3-1 1,5-2 65,1-9 0,0 0 135,0-5 1,-5 3 72,-1-8 1,-4 7 102,4-1 0,-6 3-105,1 2 1,-5 2 13,-5 3 1,2-2 74,-8 8 1,0 0-52,-5 5 0,0 5 76,0 0-113,0 8-33,0-5 3,-7 8 0,0 2-41,-4 4 34,-3 2 1,7 9-3,-4-1 0,-1 5 92,6 0 0,-4 8-64,4-2 0,-4 3 24,4 2 1,-6 0-24,1 0 1,2 5 11,-1 1 0,4 5-93,-4-6 1,6 0-150,-1-4 0,3-7-106,2 1 0,0-7-871,0 1 625,0-3 0,0-2 0,0 0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02:13:13.632"/>
    </inkml:context>
    <inkml:brush xml:id="br0">
      <inkml:brushProperty name="width" value="0.17143" units="cm"/>
      <inkml:brushProperty name="height" value="0.17143" units="cm"/>
      <inkml:brushProperty name="color" value="#E71224"/>
    </inkml:brush>
  </inkml:definitions>
  <inkml:trace contextRef="#ctx0" brushRef="#br0">306 161 8355,'5'-11'-79,"0"0"0,2 1-49,-1-6 1,-4 3 341,3-3 0,2 9 814,-2-9-764,8 3 0,-10-1 233,8 3-518,-7-3 214,3 12 224,-7-5-450,0 7-296,0 15 0,-7-3 205,-4 15 0,-3-1 30,-2 7 0,0-1 133,0 0 1,-7 2-34,-4 3 1,2 2 172,-2 4 0,6-4-24,-6-7-23,0 0 1,2-5 0,2-2-44,0-2 0,7-2 18,0-5-183,0-7-397,14 6 206,-5-14 0,9 3 114,3-15 0,4-1-90,7-15 0,2 6 18,3-6 131,-3 0 1,11-5 0,-6-2 1,2-3 0,0 3 24,1-3 0,5 8 128,-5 2 1,-1 2 246,2-1 1,-7-3 122,1 8 1,-3-1-180,-2 6 0,-2 6 167,-3-1-262,3 8-159,-12-5 0,7 8 239,-4 0-156,-3 8 0,5 6-44,-7 7 1,0 2-176,0-1 1,0 1 148,0 4 1,0 3 14,0-3 0,0 3-44,0 2 0,0-5 61,0-1-215,0-6 0,0 9 0,0-8 29,0-2 0,0 5-111,0-3 1,0 0-27,0-5 1,0-5-255,0 0 1,0-6 58,0 6 0,2-8-701,3 3 579,-3 3 598,5-8 0,0-1 0,2-8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02:13:13.907"/>
    </inkml:context>
    <inkml:brush xml:id="br0">
      <inkml:brushProperty name="width" value="0.17143" units="cm"/>
      <inkml:brushProperty name="height" value="0.17143" units="cm"/>
      <inkml:brushProperty name="color" value="#E71224"/>
    </inkml:brush>
  </inkml:definitions>
  <inkml:trace contextRef="#ctx0" brushRef="#br0">0 48 8695,'11'-10'1010,"0"1"-697,1 1 0,4 1-91,6 2 1,-5 3-582,5-3 1,1 3 253,-2 2 1,1 0-1676,-6 0 1196,0 7 0,0-5 0,0 5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02:13:14.374"/>
    </inkml:context>
    <inkml:brush xml:id="br0">
      <inkml:brushProperty name="width" value="0.17143" units="cm"/>
      <inkml:brushProperty name="height" value="0.17143" units="cm"/>
      <inkml:brushProperty name="color" value="#E71224"/>
    </inkml:brush>
  </inkml:definitions>
  <inkml:trace contextRef="#ctx0" brushRef="#br0">17 49 8355,'-9'0'735,"2"0"1,19 0-491,4 0 1,4-6 16,-4 1 0,0 0-192,0 5 0,5-6-64,1 1 0,5 0-231,-6 5 0,0-6-220,-5 1-625,0 0 342,0 5-471,0 0 562,-7 0 55,-2 0 545,-7 7 0,-7-5 0,-2 5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02:13:14.647"/>
    </inkml:context>
    <inkml:brush xml:id="br0">
      <inkml:brushProperty name="width" value="0.17143" units="cm"/>
      <inkml:brushProperty name="height" value="0.17143" units="cm"/>
      <inkml:brushProperty name="color" value="#E71224"/>
    </inkml:brush>
  </inkml:definitions>
  <inkml:trace contextRef="#ctx0" brushRef="#br0">1 16 7980,'0'9'-1,"9"-2"296,7-7 1,1-2 354,10-3 0,-2 2-384,2-8 1,3 7-360,-3-1 1,1 3-67,-1 2 0,2 0-361,-8 0 0,0 0-1126,-5 0 1276,0 0 0,0 0 0,1 0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02:13:15.751"/>
    </inkml:context>
    <inkml:brush xml:id="br0">
      <inkml:brushProperty name="width" value="0.17143" units="cm"/>
      <inkml:brushProperty name="height" value="0.17143" units="cm"/>
      <inkml:brushProperty name="color" value="#E71224"/>
    </inkml:brush>
  </inkml:definitions>
  <inkml:trace contextRef="#ctx0" brushRef="#br0">338 16 8275,'7'-9'-114,"-5"2"69,5 7 1,-7 2 217,0 3 1,-6-1 0,1 7 1,-6-1-131,6 6 0,-7 0-193,1 0 1,-7 2 61,2 4 0,-9-3 104,9 8 1,-9-6-37,4 6 1,-2-7 108,1 1-21,4-3 0,-5-2 1,7 0 19,0 0 6,0 0 1,5-5 73,1-1-86,-1 1 1,2 0 284,4-1-258,3-6 421,2 3-258,0 0-109,0-5 0,7 5 0,4-7 76,3 0-239,9 0 0,-5 0 0,3 0 52,-3 0 1,-2 2-161,0 3 1,0-3-264,0 3 1,-1-1 168,-5 1 1,5-3-466,-5 3 1,-1-3 78,2-2-245,-8 0 0,12 6 644,-5-1 0,5 0 0,1-5 0</inkml:trace>
  <inkml:trace contextRef="#ctx0" brushRef="#br0" timeOffset="299">498 241 9215,'-7'16'208,"0"0"-313,-4 0 0,-3 2 110,3 3 0,-3-3 26,-2 3 0,-5 4-72,-1 2 0,1-2 85,5 2 0,-6-2-139,1 1 0,0-3 29,5-7 1,-4 6-150,4-1 0,-4 1-373,10-6 206,2 0-603,1 0 772,7-7 0,0-2 0,0-7 1</inkml:trace>
  <inkml:trace contextRef="#ctx0" brushRef="#br0" timeOffset="580">867 385 8355,'-9'16'990,"-4"0"-856,8 0 0,-6 0-180,6 0 0,-7 0 77,1 0 1,2 0-125,-2 0 1,2 0-101,-1 0-466,-4 1-764,5-1 644,0 0 626,2-7 0,14-2 0,2-7 1</inkml:trace>
  <inkml:trace contextRef="#ctx0" brushRef="#br0" timeOffset="866">1027 385 7509,'11'-11'-512,"0"1"1448,-8 6-730,4-3 1,-7 9-35,0 3 1,0 4-257,0 7 1,-5 0 141,0 0 1,-8 6-51,2-1 0,-3 2-7,-2-2 0,0-3-108,0 4 0,0-5 105,0 0 0,0-1-365,0 0 122,0 0 0,2-6-628,3 1 628,4-7 1,0 3 0,-2-7 0</inkml:trace>
  <inkml:trace contextRef="#ctx0" brushRef="#br0" timeOffset="1135">771 337 9143,'16'0'408,"0"0"0,2 0-251,3 0 1,4 0-15,7 0 0,7-5-99,4-1 1,1-4-301,-1 4 1,2-4-126,-8 4 0,-1 1-1021,-9 5 842,3 0 0,-5-7 0,7-2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02:13:18.705"/>
    </inkml:context>
    <inkml:brush xml:id="br0">
      <inkml:brushProperty name="width" value="0.17143" units="cm"/>
      <inkml:brushProperty name="height" value="0.17143" units="cm"/>
      <inkml:brushProperty name="color" value="#E71224"/>
    </inkml:brush>
  </inkml:definitions>
  <inkml:trace contextRef="#ctx0" brushRef="#br0">786 0 8355,'-10'0'-579,"-1"0"0,6 0 545,-6 0 1,6 5 146,-6 1 1,0 4-49,-5-4 1,2 6-1,3-1 1,-3-2-86,3 2 0,-8-1 115,-3 6 1,-1 0 12,2 0 0,1 7-42,-7 4 1,1 3-23,-6 3 0,0 0 114,0 5 0,-1 5 147,1 10 0,0 4-112,0 7 0,-2 2 95,-3 4 0,3-8-130,-3 7 0,5-1 18,5 7 1,4-4-487,7-7 0,1-7 83,5-3 1,3-11-56,7-6 0,1-5-155,5-5 0,3-6-244,7-10 1,7 3-1,2-5 1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02:13:19.893"/>
    </inkml:context>
    <inkml:brush xml:id="br0">
      <inkml:brushProperty name="width" value="0.17143" units="cm"/>
      <inkml:brushProperty name="height" value="0.17143" units="cm"/>
      <inkml:brushProperty name="color" value="#E71224"/>
    </inkml:brush>
  </inkml:definitions>
  <inkml:trace contextRef="#ctx0" brushRef="#br0">161 273 8355,'0'-8'528,"7"-7"-127,4 5 1,3-5-9,2-1-446,0 0 1,0 0-1,2 0 389,3 0-530,-3 0 0,7 2 0,-5 1 176,1 3 0,1-1-60,-6-5-206,0 0-6,0 0 514,-7 0-247,-2 7-168,-7 2 178,0 7 21,-7 7 1,-2 2 2,-7 7 0,5 0-5,0 0 1,2 0 123,-1 0 0,-5 0-111,5 0-6,3 0 1,-6 6 0,6-1 6,-2-2 32,5-1 1,-8-2-1,7 2-29,1 4 1,1-5-5,-3 5 1,4-4 15,-3-2 0,3 0-3,2 0 0,0 0-169,0 0 0,-1-6-89,-5 1 74,4-7 120,-5 3-32,7 0 39,0-5 65,-7 5 0,4-7-69,-8 0 1,6 0-21,-6 0-36,7 7 0,-10-5 66,3 3 1,2-3 89,-1-2 0,4 0-16,-4 0 0,4 0 75,-4 0-94,-1 0 1,-5 2 12,0 3 0,5-3-23,1 3 3,-1-3 90,-5-2-53,0 0 132,7 7-180,-5-5 4,12 5 185,-5-7 189,7 0-205,14 0 1,-9 0-75,11 0 1,-3 0 45,3 0-306,0 0 1,0 0-72,0 0 0,-5 0-237,-1 0 0,-4 0-9,4 0 1,-4 0-260,4 0 0,-4 0 355,4 0 0,1 0 0,5 0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02:13:20.185"/>
    </inkml:context>
    <inkml:brush xml:id="br0">
      <inkml:brushProperty name="width" value="0.17143" units="cm"/>
      <inkml:brushProperty name="height" value="0.17143" units="cm"/>
      <inkml:brushProperty name="color" value="#E71224"/>
    </inkml:brush>
  </inkml:definitions>
  <inkml:trace contextRef="#ctx0" brushRef="#br0">0 65 8355,'15'-2'144,"-5"-4"1,5 3 196,-5-8 0,10 6-138,1-6 1,1 8-150,-6-3 1,0-1-723,0 2 0,0-1 215,0 6 0,0 0-345,0 0 531,-7 0 0,5 8 0,-5 0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02:13:20.976"/>
    </inkml:context>
    <inkml:brush xml:id="br0">
      <inkml:brushProperty name="width" value="0.17143" units="cm"/>
      <inkml:brushProperty name="height" value="0.17143" units="cm"/>
      <inkml:brushProperty name="color" value="#E71224"/>
    </inkml:brush>
  </inkml:definitions>
  <inkml:trace contextRef="#ctx0" brushRef="#br0">433 464 8355,'2'-11'82,"3"1"0,-3 4 538,3-4-32,-3 6-428,-2-10 0,0 10-190,0-6 1,-2 6-278,-3-1 307,3 3-26,-12 2 1,10 0 118,-6 0 0,4 0 45,-4 0-114,-1 0 0,-5 0-116,0 0 1,-2 5 80,-3 1 1,3 6-97,-3-1 1,3 3 165,2 2 1,1 0-19,5 0 135,-5 0 0,14 0-68,-5 0-46,5 0 0,2-2-5,5-3 0,3 2 17,7-8 1,0 0-70,0-5 1,5 0-4,0 0 0,6-7 57,-5-4 1,-1 3-79,-5-3 1,0 0-160,0-5 0,-2 5 193,-3 1 0,1 4 84,-6-4-5,-1 6 69,-5-3 0,-2 7-131,-3 0 0,1 0 16,-6 0 1,4 7 215,-4 4 0,4 3-56,-4 2 0,4 0-57,-4 0 0,4 0-49,-4 0 0,4 6 10,-4-1 0,4 6-59,-4-6 1,1 8-119,-2-3 0,-2 5 88,8 1 1,-7 0-185,1 0 1,-1 0 44,1 0 1,-2 0 72,8 0 0,-6 0-22,6 0 0,-8-1 45,3-5 0,1 3-16,-2-8 0,6 1 12,-6-6 0,2 0 10,-1 0 1,-3-6 110,8 1 110,-8-7 0,10 3 85,-8-7-137,7 0-215,-10 0 128,5-7-273,-7-2 0,6-7 148,-1 0 0,6 1-22,-6 5 34,7-5-7,-10 7 1,12-8 7,-3-1 0,3 1-1,2 0 0,0 0-2,0 0 0,0 0-13,0 0 214,7 0 1,-1 0 0,8-2-38,4-3 1,3 3-30,0-3 1,3 3-172,2 2 0,3 5-152,-8 1 1,6 6-645,-6-1 1,1-2 430,-6 1 1,5 1-434,0 5 0,1 0 0,-6 0 0</inkml:trace>
  <inkml:trace contextRef="#ctx0" brushRef="#br0" timeOffset="409">786 95 8355,'16'-16'0,"-2"0"0,-3 0 0,8 5 412,-3 1 1,4 4 610,-4-4 0,2 6-555,3-1 1,-3 10-105,4 6 0,1 5-48,-2 5 1,0 4-50,-5 7-245,0 7 1,-1 4 0,-5 9 162,-4 1 1,-4 8-28,-2-2 1,0-2-184,0 1 1,-8-1-282,-2 2 1,-12 2-323,-4-8 0,-5 6 299,-1-5 0,-5-1-775,-1-5 0,-4 0 79,4 0 147,1-7 0,5-1 0,0-8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02:13:07.218"/>
    </inkml:context>
    <inkml:brush xml:id="br0">
      <inkml:brushProperty name="width" value="0.17143" units="cm"/>
      <inkml:brushProperty name="height" value="0.17143" units="cm"/>
      <inkml:brushProperty name="color" value="#E71224"/>
    </inkml:brush>
  </inkml:definitions>
  <inkml:trace contextRef="#ctx0" brushRef="#br0">1332 290 8355,'5'-16'-376,"2"1"837,2 5 0,-5-5 0,3 5-45,0-5 0,0-1-401,4 0 0,-2 6 0,-6-1 132,3-2 1,-1 5 76,-5-3-99,0 0 1,0-5 41,0 0 0,-5 5-15,-1 1 0,-6 1 60,1-2-190,-3-3 1,3 10-1,1-5 236,-3 2-311,-1 2 1,-2 5 0,0 0 168,0 0 0,5 0-11,0 0 0,1 0-234,-6 0 1,5 7-158,0 4 160,1 3 0,-6 2 145,-1 0 63,9 0 1,-5 0 0,6 0-78,-2 0 99,-2 0 1,1 6 0,-1 1-45,-1 2 1,3 0 7,-2 1 0,6 10 34,-6-4 1,6 6-33,-6-1 0,5 0-81,-4 11 0,4-3-3,-4 8 1,4 3-8,-4-3 1,4 8-11,-4-2 0,-1-2-17,-5 1 1,5-1 61,1 2 0,-1 2-18,-5-8 0,-6 6-84,1-6 0,-2 6 68,2-5 1,1-4 120,-7-2 0,6-11-62,-6 6 0,2-8 106,-2-2 0,-3-8-40,3-4 0,-1-5 13,1-5 0,-3-4-57,3-7 1,-3-2-9,-2-3 1,2-6 2,3-10 0,-3-3-22,3-2 1,2-5-143,-2 5 1,8 2-120,-3 3 1,10 3-258,1 2 0,6 6-788,-6-1-887,7 7 1143,-3-3 1,7 7 0</inkml:trace>
  <inkml:trace contextRef="#ctx0" brushRef="#br0" timeOffset="1288">594 2422 8333,'7'-16'682,"-5"0"-289,3 0-336,-3 7 1,-2 0 503,0 4-283,0 3 1,-2-5-288,-3 7 0,-4 0-427,-7 0 1,0 0 211,0 0 1,0 2 121,0 3 1,-2-1-21,-3 6 0,3-4 139,-3 5-48,3-1 0,0 1 1,0 0 16,2 1 0,-3 2 8,8 2 80,-3 0 0,3 0 7,0 0 1,8 1 97,-3-1 0,5-6-93,1 1 1,5 0 87,0 5 0,6 0-91,-6 0-35,8 0 0,-10 0 1,6 0 98,-2 0-120,-1 0 0,-6 0 0,0 0 79,0 0 1,0-5-30,0-1 0,-2-1 6,-3 2 0,-4 1-16,-7-6 1,-2-1-185,-4-5 0,3 5 80,-8 1-205,0-1 1,1-10 0,1-2 5,2-2-158,-6-2 1,11 0 0,-3 3-59,3 0 1,7 1-200,1 2 310,6 3 0,-10-5 0,5 7 0</inkml:trace>
  <inkml:trace contextRef="#ctx0" brushRef="#br0" timeOffset="2897">2262 466 7152,'0'-9'993,"0"-5"-639,0 12 51,0-12-401,0 12 139,0-5 1,-5 21-24,-1 8 0,-6 1-25,1 3 0,-3 1 77,-2 5 0,0 2-83,0 3 1,0-3 52,0 4 1,0-3 10,0 3-170,-8-4 0,7-1 0,-5-6 124,4 2 1,8-1 2,-1-1 1,2-2-280,-2-4 1,-1-8-958,7 3-366,-1-4 682,6-3 280,0-2 0,2-7 118,3 0 412,-3 0 0,12-7 0,-5-2 0</inkml:trace>
  <inkml:trace contextRef="#ctx0" brushRef="#br0" timeOffset="3312">2021 867 8355,'11'-7'-63,"0"-4"1,-1 2 4,6-2 0,1 1 377,-1-6 0,7-2-57,3-3 1,1 1-1,5-7 0,-3 6 197,8-6-445,-3 7 0,3-8 1,1 5 381,-3-2-580,-1 5 1,-3-1 0,-5 8 81,-4 3 0,-4 4-82,-2-4 1,-6 6-1123,1-1 623,-7 3 127,3 2 1,-9 7-189,-3 4 744,-4-4 0,-7 7 0,0-5 0,0 7 0</inkml:trace>
  <inkml:trace contextRef="#ctx0" brushRef="#br0" timeOffset="3580">2166 739 8355,'0'16'0,"0"0"-119,0 0 156,0 0 1,1 0 0,3 2 240,1 3 0,6-1-171,-6 6 1,6 1-139,-6 5 1,6-7 2,-6-4 0,8 3-289,-2-3 1,3-1 28,2-10 1,0 3 170,0-8 0,5 0-340,1-5 0,6 0 0,-3 0 1</inkml:trace>
  <inkml:trace contextRef="#ctx0" brushRef="#br0" timeOffset="4173">2919 979 8355,'0'-11'-523,"0"1"0,0 4 620,0-4 1,0 4 414,0-4 0,0 4-198,0-4-147,0 6-325,0-3 1,-1 7 86,-5 0 1,3 0 8,-8 0 1,0 7 60,-5 4 1,0 5-29,0 5 0,5-3 99,1 3 0,1-3 98,-2-2 0,-1 0-128,6 0 1,1-5 296,5 0-196,0-8 1,2 4-70,3-7 1,4 0-35,7 0 0,0-1 48,0-5 1,0-1 0,0-5 0,0 1 0,0-2 0,0-1 195,0-2-443,-7 7 28,-2 2 163,-7 7 0,0 2 0,0 3 0,-1 6 0,-3 3 235,-1 2 2,-1 7 0,1-3-22,0 7 0,-6-6 0,6 6 236,1 1-335,-5 10 1,2-4-64,-4 3 1,-3 4-176,3 2 1,3-2 144,-3 2 0,5-3-323,-4 3 0,-1 2 67,-5-8 0,5-1 48,1-9 0,4 1 98,-4-7 0,1 1-153,-2-6 0,-3 0 49,3 0 79,-3-7 1,-2-2 141,0-7 1,0 0-133,0 0 1,0-7 80,0-4 0,0-3-9,0-2 0,5-6 20,0 1 1,2-2 4,-1 2 0,2 3 124,8-4 1,0-1-144,0 2 1,2-6 5,4 6 1,3-6-8,7 6 1,5-6 13,0 6 1,8-3-693,-2 3 0,8 9 83,3-5-289,-1 5 0,2-4 0,2 0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02:28:07.253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241 32 8179,'0'-16'-324,"0"7"216,0 2 214,0 7 1,-6 7 43,1 4 1,-6 9-112,6 1 0,-8 6-199,3-6 0,1 8 216,-2-3 0,0 6 68,-5 6-175,0-4 0,4 7 1,-2-6 11,-4 3 1,0-1-172,7-5 0,-3-2 186,3-3 1,4-4 62,2-7-234,-4 0 0,7-5-665,-3 0 706,3-8 1,9-3-1,2-9 1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02:28:07.67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64 7941,'0'9'-757,"0"-2"730,7-7 0,2 0 0,7 0 181,0 0 1,1-5 9,5 0 1,-3-2-59,8 1 1,0 3 6,5-8 0,0 7-62,0-1 1,0-2-12,0 2 0,-5-1-288,0 6 0,-8-5-33,3 0-37,-5-1 0,0 6 102,-1 0 0,-6 0-377,1 0 402,-7 0 191,3 0 0,-14 0 0,-2 0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02:28:08.05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17 8355,'0'9'-423,"0"-2"1,2-7 497,3 0 1,-1-5-18,7-1 1,-1 1-7,6 5 0,0 0-152,0 0 1,6 0 110,-1 0 1,1 0-156,-6 0 0,0 0-3,0 0 1,0 0 38,0 0 0,0-2-295,0-3 177,0 3-9,0-5 11,0 7 202,-7 0 0,-2 7 0,-7 2 1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02:28:08.44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17 97 8355,'-9'0'-647,"2"0"666,7 0 0,7-2 123,4-3 1,5 1-162,5-7 0,-1 8-72,6-2 0,1-3 90,5 3 0,0-2-35,0 2 1,-1 3 36,-5-4 1,5 3-161,-5-2 1,-1 3-7,2-4 0,-6 5-136,6 1 0,-5 0 61,4 0 110,-6 0 1,3-8-1,-7 0 1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02:28:09.09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321 65 8355,'0'-11'-607,"0"1"0,0 4 659,0-4 21,0 6 117,0-3-113,0 7 233,0 0-284,0 7 0,0-3-111,0 6 0,-5 3 33,-1 8 0,-5-3 97,6 3 48,-7 4 1,3 0 0,-7 7-38,0 0 0,0 6 1,0-1 1,-2 8-40,-4-2 1,5-2 9,-5 1 1,4-1-43,2 2 0,-3 3-7,3-3 1,-4-4-148,9-1 1,4-12 24,2-4 1,-2-4-336,2-2 241,-1 0 1,8-6-419,3 1 595,-3-7 0,12 3 0,-5-7 1</inkml:trace>
  <inkml:trace contextRef="#ctx0" brushRef="#br0" timeOffset="484">658 129 8355,'9'-10'-111,"-4"-1"-10,-3 7 58,-2-10 230,0 12-432,0-5 273,0 7-102,0 0 0,-2 5 275,-3 1-120,3 6 0,-7-3-81,3 7 1,3 0-133,-8 0 0,6 0 158,-6 0 1,6 6 7,-6-1 41,8 8 1,-12-10-1,6 6 9,1-2 1,-7 4 3,5-6 1,1 6-37,-2-5 0,7 1 7,-1-2 1,-2-3-13,2 3 0,-1 2 0,6-1 1,0-1-75,0-5 1,2-5 101,3 0-103,4-1 1,2-1 0,-2-2 1,-2 0-217,5-5 238,-3 5-26,7-7-341,0 0-347,1 0 483,-1-7 0,-8-2 0,0-7 1</inkml:trace>
  <inkml:trace contextRef="#ctx0" brushRef="#br0" timeOffset="728">401 466 8355,'-9'0'-1477,"2"0"1606,7 0 1,7 0 26,4 0 0,3 0-81,2 0 0,2-5 8,3-1 1,-1-4 0,7 4 0,-8-4-5,3 4 0,1-1-458,-2 2 1,1 3 66,-6-3 1,5-3 66,0 3 1,1-14-1,-6 1 1</inkml:trace>
  <inkml:trace contextRef="#ctx0" brushRef="#br0" timeOffset="992">882 33 8355,'0'-16'-992,"0"7"1856,0 2-665,0 7 1,7 0 76,4 0-199,3 0 1,2 9-126,0 7 1,-1 2 103,-5 8 1,4-4-158,-3 5 1,-2-1 86,2 6 0,-6 6 84,6-1 0,-8 8-223,3-3 0,-5 7-22,-1 4 1,0-3-121,0 3 1,-7-5 8,-3-5 0,-5 2-498,-1-8 621,0 1 0,0-6 0,0 0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02:28:11.329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450 65 8355,'14'-7'0,"-2"-4"0,-1-3 0,-6 3-809,6 0 837,-7 8 640,3-4-535,-7 7-152,0 0 0,-6 7 72,1 3 0,-7 6-19,1 6 1,-3-3 3,-2 8 0,-2 0-51,-4 5 1,3 2 39,-8 3 1,6-3-8,-6 3 1,6 3 14,-6-3 0,5 6 62,-4-6 0,6 2 22,-1-1 1,5-6-55,5 0 1,-1 0-61,6-5 1,-1-4 6,2-2 0,3 3-71,-3-3 0,10 0 119,6-5-67,3 0 0,7 0 0,2 0 15,2 0 1,2-5-204,5 0 1,0-8-34,0 3 1,0-4-147,0-2 0,-5 0 77,0 0 1,-7-8-444,1-2 588,4-5 0,-7-1 0,5 0 1</inkml:trace>
  <inkml:trace contextRef="#ctx0" brushRef="#br0" timeOffset="192">1 482 8355,'0'-16'-373,"1"7"607,5 3 1,12-1-82,14 2 1,3 0-48,13 5 0,-1 0 0,11 0 0,-4 0-1111,5 0 394,-8 7 0,12 2 0,-6 7 1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02:28:26.729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16 0 8355,'0'16'-412,"0"1"1,0-7 0,0 1 795,0 1-424,0-4 1,0 6-100,0-4 1,-5 5-1,-1 1-319,3 0 311,1 0 1,2 5 0,0 1-18,0-3 110,0-8 0,0 10 0,0-3 1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02:28:26.902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0 8355,'0'16'-211,"0"-5"75,0 0 1,0-6 9,0 6 181,0-8 0,0 12-118,0-5 0,0-1 57,0 2 1,0 0-148,0 5 0,0 0 192,0 0 1,0 0 54,0 0 1,0-5-695,0-1-164,0 1 618,0 5 0,7 0 0,2 0 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02:28:17.47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65 1011 6616,'-9'7'633,"2"-5"-459,7 5 53,0-7-67,-7 0 17,5 0-122,-5 0 15,7-7-250,0-2 295,0-7-195,7 0 0,0 0 102,4 0 0,3 5-72,-3 0 0,3 1 56,2-6 0,2 0-10,3 0 1,-1 5 25,6 0 0,-4 1 4,5-7 0,-2 1-5,1 0 1,5 0-11,-5 0 0,3 2 61,-3 3 0,5-3-55,-4 3 0,1 3 38,-1-3 1,3 0-36,-3-5 0,3 2 1,2 3 0,0-3-14,0 3 1,0-1-2,0 1 1,-1-3-74,-5 3 0,5 4 83,-5 2 0,3-2-69,-2 1 0,3 1 52,-3 5 1,-2 0-11,1 0 0,1 2 14,5 3 1,-5-1-2,0 6 1,-1-4 21,6 4 0,-5 1 6,0 5 0,0 0 53,5 0 1,-6 2-71,1 3 0,0-3 141,5 3 0,5 4-123,1 2 0,6-4 89,-1-1 0,3 1-70,2-2 1,2 2 6,4-1 0,-3 1 40,8 4 0,-5 3-36,5-3 1,-1 3-38,6 2 0,2-5 39,4-1 0,-2-1-20,6 2 0,-1-4-154,2-7 1,2-1 136,-8-5 0,1-3 52,-6-7-98,0 0 1,0 0 0,0 0 60,1 0 0,-7 0-14,1 0 0,0-1-35,5-5 0,-5-1 1,-2-5-1,0 1-18,0-1 1,-4-3 39,6-1 0,-5 0-71,4 0 0,-8 0 68,-2 0-22,8-7 1,-19 5 0,9-3 8,-5 3 1,2-3-4,-5-1 0,4-5 78,-4 6 0,4-7-73,-4 1 1,-1 2 202,-5-2 0,8 0-192,2-5 0,-2 6 8,-3-1 1,-1 6 5,1-6-55,-3 7 1,10-8 0,-4 6 18,1 3 1,-6-4-9,3 1 0,3-5-125,1 6 0,5 0 78,1 5 1,-2-2-70,-3-4 1,3 5 90,-3-5 1,2 4 101,-3 2 0,5 0-40,-5 0 1,3 2 140,-2 3 0,-1-3-163,1 3 1,-5-3 17,10-2 0,-6 2 16,1 3 0,4-1-4,-5 6 1,3-1-33,-2 2 1,8 3 28,-3-3 0,4 1-51,-4-1 0,-2 3 39,-3-3 0,9 3 2,-4 2 1,4 0-14,-4 0 1,-2 0 3,-3 0 0,3 0 8,-3 0 1,2 0-5,-3 0 0,5 0 61,-5 0 1,5 2-57,1 3 0,0-1 64,0 6 0,0-4-16,0 4 1,0 3 1,0 8 1,1-1-29,-1 7 1,0-6 9,0 6 0,5-2 5,1 1 1,5 3-1,-4-8 1,0 1-90,0 1 0,4-5 77,-5 3 1,1-1-77,-2 1 1,-1 2 82,7 4 1,-6 3-3,6-3 0,-2 3-38,2 2 1,3-2 3,-3-3 0,3 7-10,2-7 0,-5 7 28,0-8 1,-6-2 172,6-3 0,-2 2-149,2-2 0,2 1 97,-8-6 1,6 0-125,-6 0 0,6 0-10,-5 0 1,1 0 3,-2 0 0,-3 2-10,4 3 1,-5-1-1,0 7 1,-1-8 31,0 3 1,0-5-94,0-1 1,0 2 66,0 4 0,0-10 59,0 4 0,1-3 131,-1 3 1,-2 0-90,-3 0 0,1-6-17,-6 1 1,4 0 12,-4 5 1,5-2-86,-6-3 0,0 3 51,-4-3 1,2 3-155,-3 2 1,4-5 139,-9-1 1,3 1-164,2 5 1,-5-2 131,-1-3 1,-1 2 44,2-8 1,3 2-33,-3-2 1,-2-3-5,2 3 1,-8-3-27,3-2 1,-3 0 9,3 0 1,-6 2-43,0 3 0,0-3 76,-6 4-130,5-5 1,1-1 78,0 0 0,-5 2-9,-1 3 1,1-3 23,5 4 1,-5-5 5,-1-1 1,1 0-28,5 0 0,-5 0 4,-1 0 0,-4 0-434,4 0 244,-6 0 0,5 0-586,-4 0-398,-3 0-394,5 0 66,-7 0 923,0 0 1,7 7 0,2 2 0</inkml:trace>
  <inkml:trace contextRef="#ctx0" brushRef="#br0" timeOffset="3581">49 1011 8004,'0'-9'521,"0"2"0,0 5-249,0-3 2,7 3-68,-5-5-273,5 7-309,-7 0 1,7 0 301,-5 0 70,12 0 0,-12 2-2,3 3-4,4-3-12,-7 5 113,5 0-30,-7-5 83,0 5-93,0 0 7,0-5-33,-7 5 0,3-5 2,-6 3 0,4-3 36,-4 3-29,6-3 1,-5-2-97,4 0 125,3 0 59,-5 0-126,7 0 6,0 0-3,0-7-2,0 5 0,0-7 47,0 4 0,7 3-71,-5-5 16,5 7-2,0 0-9,-5 0 0,7 0 2,-4 0 1,-3 2-60,3 3-15,-3-3 84,-2 5 0,0-5-25,0 3 185,0-3-92,0 5-53,-7-7 0,0 2 2,-4 3 7,-3-3 2,5 5-6,-7-7 1,7 0 0,-4-2-4,8-3 222,0 3-180,5-5-28,0 0 0,1 5-39,5-3-16,-4 3-43,12 2-87,-5 0 1,1 0 141,1 0-42,-7 0-225,3 0 176,-7 0-707,0 0 1,0-7 0,0-2 0</inkml:trace>
  <inkml:trace contextRef="#ctx0" brushRef="#br0" timeOffset="5622">273 1316 7584,'0'16'-38,"0"0"1,0 0 234,0 0 0,0 0-63,0 0 0,0 5 122,0 1 0,-5-1-198,0-5 0,-3 5 26,3 1 1,3 1 40,-3-2 1,1-3 25,-1 3 1,3-3-470,-3-2 0,3-5-587,2 0 556,0-8 1,2 4-316,3-7 442,-3 0 1,12-7-1,-5-2 1</inkml:trace>
  <inkml:trace contextRef="#ctx0" brushRef="#br0" timeOffset="6005">466 1492 8355,'0'16'-865,"0"0"0,0-5 665,0-1 0,5-4 306,0 4 0,8-1 273,-2 2 1,-3 2-149,3-8 0,0 0-36,5-5 1,-5 6-77,-1-1 0,1 0 120,5-5 29,0-7 0,0-2-173,0-7 0,-5 5-104,-1 1 1,-6-1 69,1-5 1,3 0 19,-3 0 0,0 0 18,-5 0-50,0 0 1,-7 0 18,-4 0 1,2 2-24,-1 3 1,-1 2-196,-5 4 0,0 3-103,0-3 0,0 5-282,0 5 1,-5 4 188,-1 7 0,3 2-15,8 3 1,-2-3 129,8 3 0,-7 4 0,3 0 0</inkml:trace>
  <inkml:trace contextRef="#ctx0" brushRef="#br0" timeOffset="6368">899 1235 7791,'5'11'64,"0"0"0,10-2-186,1 1 0,0-1 152,5-3 1,4 1-1,2 3 1,-2-1-98,1-3 0,-4-5 77,5 5 0,-8 1 65,3-2 1,-10 2-54,-1-1 5,-8-4 655,4 12-433,-14-5 0,-2 5-32,-7-3 1,0 3-86,0-3 1,0 3 51,0 2 0,0 0-400,0 0 0,0 0-550,0 0 0,2 0 193,3 0 108,-3-7 0,12 12 0,-5-3 0</inkml:trace>
  <inkml:trace contextRef="#ctx0" brushRef="#br0" timeOffset="9588">11097 1 8355,'0'16'-201,"0"0"368,0 0 1,0 0-59,0 0 1,0 5 146,0 1 0,0-1 16,0-5 1,0 5-683,0 1 1,0 1-171,0-2 1,0-3-32,0 4 1,0-10 402,0-1 0,7-1 0,2 6 0</inkml:trace>
  <inkml:trace contextRef="#ctx0" brushRef="#br0" timeOffset="9746">11145 610 6519,'0'16'-379,"-5"0"1,0 0 671,1 0-37,2 0 1,-3 0-258,0 0 1,-1 0-357,6 0 317,0 0 0,0 0-59,0 0 0,0 0 0,0 1 0</inkml:trace>
  <inkml:trace contextRef="#ctx0" brushRef="#br0" timeOffset="9952">11145 1123 8355,'0'16'-437,"-7"0"0,5 0 0,-5 0 415,0 0-22,5-7 1,-5 6 0,7-5-32,0 4 72,-7 2 0,5 1-4,-3-1-321,3 0 0,2-6-86,0 1 414,0-7 0,0 10 0,0-5 0</inkml:trace>
  <inkml:trace contextRef="#ctx0" brushRef="#br0" timeOffset="10135">11145 1460 8355,'9'7'-1624,"-2"-3"1941,-7 6-196,0-6 1,0 5 24,0-4 0,0 4 38,0 7-103,0-7 1,-1 3-1,-3-4 195,-1 0-606,-1-4 0,6 10-274,0-3 303,0-4 66,0 0 0,0-5-283,0 3 518,0-3 0,0 5 0,0-7 0</inkml:trace>
  <inkml:trace contextRef="#ctx0" brushRef="#br0" timeOffset="10268">11145 1636 7304,'9'0'-193,"-2"0"378,-7 7-452,0-5 0,0 7-255,0-4 398,0-3 28,0 5 1,0 0-1,0 2 1</inkml:trace>
  <inkml:trace contextRef="#ctx0" brushRef="#br0" timeOffset="10630">11177 1749 8008,'0'10'238,"0"1"-1472,0-8 142,0 12 1045,0-13 1,0 12-1,0-5 1</inkml:trace>
  <inkml:trace contextRef="#ctx0" brushRef="#br0" timeOffset="10810">11177 1877 6927,'0'9'74,"0"-2"-560,0-7 131,0 7 256,0-5 0,0 7 42,0-4 0,0-3 0,0 5 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02:28:30.31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241 81 10002,'-9'7'244,"2"-3"-72,7 6 1,-5 1-158,-1 5 0,-1 5 124,2 1 0,3 5-219,-3-6 0,-2 6 161,1-6 0,-4 6 7,4-6 1,-1 0-675,2-4-236,3-1 662,-5 0 1,2-6-555,-1 1-57,1-7 1,5 1 160,0-10 422,0-4 0,7-7 0,2 0 0</inkml:trace>
  <inkml:trace contextRef="#ctx0" brushRef="#br0" timeOffset="235">33 97 8176,'-11'0'97,"0"0"169,8 0-4,-4 0 1,7-2 326,0-3-676,0 3 1,7-10 42,3 6 0,10-4 253,1 4 0,8-6-99,-2 1 0,8 2-141,3-2 1,-1 8-285,-5-2 0,0 3 0,-1 2-911,-5 0 710,-3 0 0,1 0 0,1 0 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02:28:31.53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81 97 8355,'-11'0'-410,"0"0"1,6 0 463,-6 0 0,8 2 8,-3 3 1,-1 4 7,2 7 1,-2 2 144,1 3 0,5-3-125,-5 3 0,4 2-64,2-1 1,2-6 0,4-5 250,4 1-218,4-5 1,2 0-1,1-7-62,-1 0 66,7-7 0,-4 2 2,8-11 1,-7 1 0,3-9 67,0 0-219,-12-4 0,10 5 0,-12-6-22,0 2 209,-2 8 1,-7-10-7,0 8 0,-9 5 0,-5 7 76,-6 2-301,-8 2 1,8 6-251,-7 5 1,1 3 315,-6 7 1,7 1-668,3 5 1,4-4-1,2 5 1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02:28:14.246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17 770 7538,'-9'-2'230,"4"-3"-178,3 3 96,2-5-76,0 7 1,2-2-80,3-3-7,-3 3 1,7-10-8,-4 6 1,-1-5 77,6 6-45,1-7 0,5 5 0,0-6 39,0 2 0,2 1-8,3-6 0,-1 0-15,7 0 0,-8 0 0,4 1 38,0 5-33,-5-5 1,13 6 0,-5-5 64,5 4-58,-6-5 0,10 6-20,-3-7 0,4 0 1,-4 0 1,5 6 0,1-1-105,-3-2 105,6 6 1,-7-2 6,4 4 0,-3 3-11,3-3 1,-4 3 0,3 2-215,-3 0 206,-2 0 0,-2 0 1,-1 0 30,-3 0-36,1 0 42,5 0 0,-5 0 1,0 0-1,1 0 26,2 0 1,1 0-41,-5 0-13,5 7 1,-6 2 0,5 7 50,-3 0-74,3 0 0,-5 0 0,7 2 47,0 3-85,0-3 0,2 7 60,3-3 1,-1 1 41,7 3 1,-6 5-9,6-4 1,-2 3 5,2 2 0,8-5-35,-2-1 0,4 1 7,0 5 0,4-2 96,8-3 0,1 3-60,3-3 0,-3-4 77,3-1 1,8 3-303,-2 1 1,7-2 285,-7-3 1,3 0-86,2-5 1,0 4-8,1-9 0,-1-4 40,0-2 1,0-3 4,0-2 1,0 0-74,1 0 1,-3-7-134,-3-4 1,1-3 75,-6-2 1,7-7 0,-4-4 52,0-3 0,0-2-11,-4-1 1,-1 0-94,7-5 0,-8-3-1039,3-7 1140,-4 7 1,-4-3-1,-1 3-2,-2-6 0,-8 10-78,3-6 0,1 2 150,-2 4 0,3-6 411,-3 6-488,4-8 1,5 9-1,-1-5-6,-2 2 1,0 2-133,5 5 0,0 0 99,0 0 1,6 1-1,-3 5 1,-3 4-24,-3 4 1,-2 8 39,5-1-47,0 7 1,-5-3-1,0 7-472,1 0 479,3 0 1,2 0 173,5 0 1,-9 0 0,4 0 118,3 0 0,-4 6-98,6-1 1,1 9-68,-1 2 0,1 2-28,-2 9 14,-3-1 1,11 8-1,-8 4 0,1-3 1,-6 8-74,0 2 1,0-4 83,0 1 1,6-1-258,-1 2 279,1-4 0,-1-5 1,3 2 15,1 1 1,1 1-8,7-6 1,1-6 0,3 1 0,6 2-118,3 1 1,3-3 72,-1-1 1,0-6 105,0 1 1,-45-14 0,0-1-64,0 0 0,-1-1 0,47-2 44,-7 3 0,1 1-36,6-2 0,-5 0 0,1-6 0,1-3-286,-1-1 1,0-8 72,3 2 0,-4-8-457,5-3 0,-12 1 202,6 5 1,-5-5 45,-1-1 1,-10 6-600,0 6 926,-8-1 0,-8 2 0,0 0 0,2 0 0,1-2 0,2 1 0</inkml:trace>
  <inkml:trace contextRef="#ctx0" brushRef="#br0" timeOffset="12151">11001 786 10731,'5'11'-2895,"1"-1"1713,-1 1 894,-5 5 0,2-7 202,3-4 0,-3 4 0,5 0 0</inkml:trace>
  <inkml:trace contextRef="#ctx0" brushRef="#br0" timeOffset="12317">11017 1027 8355,'0'10'0,"0"1"0,0-6-389,0 6-49,0 0 0,0 5 608,0 0 1,0 0-93,0 0 0,0 0-352,0 0 1,-5 0-240,-1 0-9,1 0 431,5 0 46,0 0 0,-7 0 0,-2 0 0</inkml:trace>
  <inkml:trace contextRef="#ctx0" brushRef="#br0" timeOffset="21348">241 898 6801,'-9'16'414,"4"0"-226,3 0 1,-3 0-79,0 0 1,-1 6 33,6-1 0,-2 1-27,-3-6 1,3 1 15,-3 5 1,1-4-94,-1 3 0,3-3 0,-3-2 1,-2 0-116,2 0 0,-1-5-667,6-1-360,0 1 843,0-2 0,0 5 0,0-5 0</inkml:trace>
  <inkml:trace contextRef="#ctx0" brushRef="#br0" timeOffset="21583">482 962 8124,'0'9'325,"-2"0"-199,-3-3 1,3 2-204,-3 8 0,-3 1 130,3-1 1,-2 0-119,2 0 1,3 5 52,-3 0 0,-3 1-318,3-6 0,0 0-106,5 0 1,0-5-220,0-1 509,0 1 1,0 5-1,0 0 1</inkml:trace>
  <inkml:trace contextRef="#ctx0" brushRef="#br0" timeOffset="21874">626 898 8355,'9'9'-665,"5"5"0,-10-6 793,7 2 0,-1 4-114,6-3 1,6-2-8,-1 2 1,6-6-14,-6 6 0,6-6-15,-6 6 1,6-6 208,-6 6 0,1-6-153,-6 6 0,-5-8 132,-1 3 0,-6 3-2,1 1 0,-3-1-17,-2 2 1,0-6-68,0 6 1,-7 0 24,-4 5 0,-3 0-97,-2 0 1,0 0-192,0 0 0,0 0-1062,0 0 811,0 0 0,0 7 0,0 2 1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02:28:37.77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208 15 7532,'0'-9'852,"0"3"-795,0 12 0,-1-3 76,-5 8 1,3 0-16,-8 5 0,6 0 67,-6 0 1,0 5 156,-5 0 1,6 6-280,-1-5 0,0 6 0,-5-1 53,0 3-226,0 2 1,2-5-339,3 0 1,-1-6-486,6 6 1,1-8 132,5 3 587,0-4 1,-7-10 0,-2 0 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02:28:38.093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33 49 8355,'0'11'-61,"0"-1"0,0 1 1321,0 5-998,0 0 0,0 0 0,0 0-52,0 0-109,0-7 0,7 4 1,4-6 79,3 2 0,2-6-236,0 3 1,0-5 80,0-1 1,0-7-230,0-3 130,0-5 1,0-1 0,0 0-98,0 0 1,-2 0 183,-3 0-101,-4-7 1,-7 10-1,0-3-4,0 2 80,0 0 1,-7 5 0,-5 4-40,-8 3 1,0 2 21,-6 0 0,4 7-239,-4 4 1,1 3-71,-2 2-15,4 0 0,7 0 0,2 0-617,3 0 70,4 0 610,7 0 289,0-7 0,7-2 0,2-7 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02:28:38.353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81 32 8355,'0'-16'595,"0"8"-389,0 0 1,0 10-427,0 4 0,-2 2-12,-3 8 0,3 6-202,-3-1 1,-2 2 254,1-1 0,-5-4 0,6 3-224,2-3 409,-6-2-237,7-7 0,-12 5 0,5-5 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02:28:38.63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0 8402,'13'11'318,"3"-2"99,2-2-342,7 6 1,0-5-1,7 9-634,0-1 364,-7 0 1,3 0 0,-6 0-123,-3 0 0,-1 0 314,-2 0 47,-7-7 1,0 3 0,-6-5 262,3 2 1,-3-5-304,-8 1 460,3 4 0,-17-5 1,3 4 226,-2 0-502,-7 4 1,5-3 0,-5 7-920,2 0 1,-4 0 204,6 0-293,0 0 0,-2 7 0,-2 2 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02:28:39.676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145 1 8251,'9'0'384,"-2"0"1,-9 2 37,-3 3-287,3 4 1,-7 7-29,3 0 0,-1 2 24,-3 3 1,-3-3-180,8 3 1,-8 4 199,3 2 0,1-4-133,-2-2 1,2 3-695,-2-3 0,-1 6-121,7-6 1,-1 0 354,6-4 0,-7-1 0,-2 0 1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02:28:39.99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112 1 7097,'0'16'244,"0"0"1,-1 0-255,-5 0 1,3 6 59,-8-1 1,2 0-66,-2-5 1,-3 0 8,3 0 0,-1 0-100,1 0 1,2-1-198,4-5-381,3 5 510,-5-14 0,7 14 0,0-6 1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02:28:40.36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33 1 7967,'0'16'-548,"0"0"295,0 0 1,-2-2 35,-3-3 0,3 3 30,-3-3 1,-4 3-1,0 2 1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02:28:40.65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1 8355,'10'14'-208,"1"-3"0,0 3 395,5-3 1,0-3 90,0 3 1,2 0-321,3 5 1,-1-2 108,6-3 1,-4 3 161,4-3 0,-6 1-147,1-1 1,2 3-217,-1-3 1,-6-2 186,-5 1 1,-6-6 78,6 1 89,-8-3 1,3 4 0,-12 1 62,-5 2-243,-3-6 1,-4 11 54,-3-3 1,-2 2 60,-4-3 1,-3 4-1489,3-3 0,-3 11 0,-2 2 0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02:30:09.78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177 64 6807,'0'-9'742,"0"-5"-527,0 12 58,0-12 27,0 12-133,0-5 0,0 5 9,0-3 1,-7 3-47,5-5-307,-5 7 217,7 0-20,0 0 102,0 7 28,0-5 25,0 5-69,0-7 27,0 7-115,0 2-18,0 7 1,-2 0-3,-3 0-9,3 0 1,-5 0 82,7 0-15,0 0 0,0 0 7,0 0 0,0 0-18,0 0 0,0 6 10,0-1 0,0 1-34,0-6 1,0 1 0,0 5 0,0-4-21,0 3 0,0-3-5,0-2 0,0 0 39,0 0 0,0 0-38,0 0 1,0 5-67,0 1 0,0 1 65,0-2 1,2-3 2,3 4 1,-3-3-4,3 3 1,-3-5 0,-2 5 0,0-3-27,0 3 0,0-4-3,0 3 0,0-3 29,0-2 0,0 0 17,0 0 1,0-5 13,0-1 0,0 1 1,0 5 6,0 0 0,0-5-32,0-1 0,0 1 3,0 5 0,0 0-4,0 0 1,0 0 0,0 0 0,0 6-19,0-1 0,0 0 19,0-5 0,0 0-3,0 0 1,0 1-6,0-1 0,0-6 0,0 1 1,0 0 16,0 5 0,0 0 2,0 0 0,0 0 2,0 0 1,0 0 2,0 0 1,0 0-23,0 0 1,0 0-20,0 0 11,0 7 0,0 0-10,0 4 0,0-9-5,0-7 1,2-1 19,3 6 0,-3 0 0,5 0 11,-7 0 1,0-5 2,0 0 0,0-6 76,0 6 0,0 0-76,0 5 0,0 0 5,0 0 1,0 0-8,0 0 1,0 0-2,0 0 0,0 2 0,0 3 0,0-3-7,0 3 0,0-1 14,0 1 1,0-3-2,0 3 1,0-3-106,0-2 0,0 0 88,0 0 1,0 0-6,0 0 0,0-5 19,0 0 0,0-1 6,0 6 1,0 0-3,0 0 1,0 1 5,0-1 0,0 5-8,0 0 0,0 1 2,0-6 1,0 0-101,0 0 90,0 0-2,0 0-3,0 0-4,0-7 1,0 5 2,0-12 58,0 5 5,0-7 35,0 0-149,0-7 51,0 5 0,0-7-5,0 4 1,0 1-18,0-6 1,-2 4 17,-3-4 1,3 4-3,-3-5 1,-2 6-137,1-6-64,-6 1 1,3-4 180,-7 3 1,5-3-1,1 3 0,1 2 32,-2-2 0,-3 2 110,3-1 1,4-5 63,2 5 1,-3 1-51,3-2-25,-7 8 0,10-6-34,-4 3 21,5 5-50,1-7-51,0 8 91,0 0 44,0 8 0,0 0-81,0 8-21,7-7 1,-4 6 0,6-5 6,-2 5 1,4 1-10,-6 0 0,8 0 28,-2 0 0,1 5-11,-1 0 1,3 3 2,-3-3 1,-2-3-11,1 3 1,-1 2-78,2-1 1,1-1 78,-6-5 68,6 0 0,-10-5 1,5-2-7,0-2 0,-5 5-30,12-3-34,-12 0 0,5 0 196,-7-3 40,0-5 0,0 5 27,0-12 0,0-3-111,0-7-73,0 0 0,0-2 0,0-1-9,0-2 1,2-6-11,3 5 1,-3-6-21,3 1 1,3 2-93,-3-2 1,2 8-49,-2-2 1,3 1-529,2-1-486,4 3 1,-6-5 93,2 7-51,5 7 0,-12-4 0,8 8 596,1 1 0,-5 2 0,1 2 0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02:30:10.66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225 80 8355,'0'-10'-190,"0"-1"502,0-2 0,0 5-569,0-3 167,0 7 0,0-5 99,0 4-224,0 3 9,0-5 355,0 7 27,0 0 1,-5 7-102,-1 4 1,-1 3 0,2 2 0,1 0-10,-6 0 1,-1 7 7,-5 4 1,0-2 5,0 2 0,0 0-232,0 5 0,0 0 59,0 0 170,7-7 1,-5-2 0,5-7-66,0 0-25,-5-7 87,12-2-30,-5-7 0,7-9-62,0-7 0,1-5-148,5-6 1,-3-3 196,8 3 0,-6-3-25,6-2 157,-7 7 1,10-6-1,-5 6-6,0 0 1,3 2 117,-7 7 1,6 0-153,-6 0 0,6 6 99,-5-1-179,6 7 1,-8-3-3,6 7 0,-4 0 44,4 0 1,-4 2 70,4 3-51,-6-3 0,10 12 0,-3-3-38,3 3 1,-3 8-118,-1-1 1,1 2 121,5-1 1,-5-5 3,0 5 0,-3 1-285,3-2 1,2 1-410,-8-6 1,6 0-425,-6 0 1,8-6 445,-3 1 0,-3 0 0,0 5 0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02:30:11.40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97 225 8355,'0'-16'0,"0"0"0,0 0 136,0 0 0,0 0 197,0 0 0,0 5 486,0 0-368,0 1-1,0 1-201,0 2-318,0 7 0,0 7 92,0 4 1,-2 5-212,-4 5 0,5 2 199,-5 4 1,-1 3 67,2-3 0,-2-2-248,1 2 1,5-3 51,-5 3 1,-1-2 90,2-3 1,-1-10-149,6 4-292,0-3 361,0-5 39,0 0 1,2-21 36,3-3 0,-1-11-27,7 1 1,-2-5-34,1-1 1,5 0 65,-5 0 1,-1 0 141,2 0 1,-6 0-50,6 0 0,-6 7 195,6 3 0,-7 5-121,1 1 0,-2 5 253,3 0-302,-4 8-190,5-4 142,-7 14 0,5 2 23,0 7 0,8 0-15,-2 0 0,3 5 31,2 0 0,0 1 5,0-6 1,0 5-91,0 1 0,5-1 5,1-5 0,-1 0-5,-5 0 1,6 0-6,-1 0 0,0 0-75,-5 0 0,0 0 23,0 0 13,0 0 0,-1 0 118,-5 0 4,5-7 128,-14 6 108,7-14 0,-10 8-139,-4-3 1,-3-5-36,-7 5 1,-1-4-122,-5-2 0,-3-2 33,-7-4 0,0 5-154,0-5 1,-5-1 41,-1 2 0,-1-1-262,2 6 0,3 2-27,-4 4 0,6 3-312,6 7 0,-3 0 58,8 0 1,5 0-1003,5 0 1267,7 0 1,-3 0 0,7 0 0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02:30:19.02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273 32 8316,'0'-10'672,"0"-1"-87,0 7-424,0-3 0,-1 7-62,-5 0 0,-1 7-24,-4 4 1,-3 9 65,3 1 1,-3 9 8,-2 2 1,-5 1-100,-1 4 0,1 2 55,5-1 0,0 4-104,0-4 1,0 5-51,0-6 0,2 0-241,3-5 1,-2-1-154,8-5 1,0 3-398,5-8 1,7 1 374,4-6 35,3-7 0,9-2 0,2-7 0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02:30:19.273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273 0 8593,'-16'6'767,"0"-1"-98,0 7 0,0-3-367,0 7 1,-5 6-282,0-1 0,-1 8 166,6-3 1,4 5-177,-4 1 1,8 0-249,-8 0 1,6 0 44,-1 0 0,-1-2 32,6-3 0,-4 2 75,4-8 1,1 0-296,5-5 0,0-5 0,0 0 0,2-8-174,3 3 1,-1-5 223,6-1 1,-1-1-16,2-5 1,3-10 0,-5-9 0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02:30:19.412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17 1 8355,'-9'2'572,"4"3"187,3-3 0,9 7-400,4-4 0,3-3-293,2 3 0,2-3-447,3-2 0,-1-2-1780,6-3 1501,1 3 1,5-12-1,0 5 1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02:30:19.612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16 8355,'9'-9'763,"-2"2"0,0 7 1111,4 0-1406,3 0 0,4 7-226,3 4 1,-3 3-89,3 2 0,-3 7-146,-2 4 1,0 11-116,0 4 1,-7 5-424,-4 1 1,-5 0-5,-5 0 0,2 0 19,-8 0 0,-5-7-378,-6-3 0,3-6 134,8-6 296,-10-2 0,10-1 0,-12 2 0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02:30:19.89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17 9041,'2'-9'1389,"3"3"1,4 5-1104,7 1 0,8 0-1,2 0 1,5 0-240,1 0 1,1 0-344,5 0 1,-4 5-26,3 0 1,-8 1-354,-3-6 0,-1 5 264,2 0 0,-2 1-468,-4-6 0,-3 0 352,4 0 0,-5 0 251,-1 0 1,0 0-1,0 0 1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02:30:20.082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57 0 8355,'-16'16'0,"0"-5"679,0 0 1140,7-8-1136,9 4 0,11-7-225,10 0 1,10 0-228,6 0 0,7 0-219,-1 0 1,2 0-188,-2 0 1,1 0-491,-7 0 0,1 0-7,-6 0 1,-2-5-546,-3 0 0,3-8 0,-5 4 1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02:30:20.329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353 0 8355,'-16'0'1501,"0"0"0,0 0-837,0 0 0,5 7-307,1 4 0,-1 10-313,-5 6 0,-2 5-81,-3 6 0,1-3-447,-7 8 0,8-2 151,-3 2 0,-1 1-441,2-6 0,-1-1 286,6-5 0,8-1-1240,2-5 1279,4-3 1,-5 1 0,-2 1 0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02:30:57.179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65 271 8355,'0'-11'-209,"0"1"249,0 6 196,0-10 0,0 10 93,0-6 0,0 4 328,0-4-222,0 6-377,0-3 85,0 7-309,0 0 1,-2 12-22,-3 4 1,1 6 97,-7-1 0,6 2 104,-6 4 0,8 3-30,-3-3 1,-1 1 5,2-1 0,0 2 81,5-8 1,1 4 27,5-9 1,3 4-2,7-10 0,0-2 171,0-3 0,7-3-121,4-2 1,3-9-2,2-7-244,0-7 0,4-10 0,-1 0 111,1-5 0,-8 3 11,4-8 1,-7 2 112,-9-2 1,-1-1-15,-5 6 0,-3 1 60,-7 5 0,-1 7 236,-5 3 0,-10 4-489,-10 2 0,-5 8 67,-1 2-557,-7 12 1,5 2 0,-5 10 6,0 4 1,7 4-385,0 12 135,7-4 1,9 5-1,0-7 1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03:45:20.0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1461 7841,'-9'0'731,"3"0"-1342,6-7 418,0 6-211,0-6 184,0 7 251,0 0 161,6 0 227,-4 0-421,12 0 31,-5 0 1,6 0 59,1 0 0,-6 0-12,0 0 1,1 0-147,4 0 0,1 0 44,-1 0 0,1 0 15,0 0 1,-1 0 79,1 0 0,-1 0 6,1 0 1,-1 0-69,1 0 0,-1 0 1,1 0 1,-1 0 90,1 0 1,-1 0-55,1 0 1,0 0-167,-1 0 1,1 0 117,-1 0 1,1 0-18,-1 0 0,1 5 41,-1 0 1,1 0-3,-1-5 0,1 0 61,0 0 1,-1 0-78,1 0 1,-1 6 2,1-1 0,-6 0 12,0-5 1,1 2-28,4 3 1,1-3 10,-1 3 0,1-4-10,0-1 0,4 0-2,1 0 0,0 6-6,-6-1 1,6 0 16,0-5 0,-1 0 1,-4 0 1,-1 0 66,1 0 1,0 0-67,-1 0 1,6 0 91,0 0 0,-1 0-76,-4 0 1,1 0 0,4 0 1,-4 0-19,4 0 1,1 2-3,-1 3 1,0-3 30,-6 3 1,1-3-6,-1-2 0,6 0-9,0 0 0,0 0-16,-6 0 1,6 0 93,0 0 0,-1 0-93,-4 0 0,5 0-3,-1 0 1,3 0 10,-3 0 0,-1 0-3,7 0 0,-5 0 26,5 0 0,-2-6-4,2 1 1,2-2-20,-8 2 1,6 2-9,-5-8 1,7 8 132,-2-2 0,1-2-85,-1 2 0,2-8 1,-8 3 1,8 1-49,-2-1 0,2 1-2,-2-1 1,3-4-4,-3 4 1,-4 1-10,-1-1 0,1 1 20,-1-1 1,5-4 6,-5 4 1,-1 1-9,-4-1 0,5 1 17,-1-1 1,1-2 3,-5 6 0,-1-4-31,1 5 1,1-7 3,4 2 1,-4 1-4,4-1 0,-2-1-4,2-4 1,-2-1 74,6 1 0,-6-1-60,2 0 1,2 1 91,-3-1 1,1 1-72,-5-1 0,-1 2 4,1 4 1,-1-4-5,1 4 1,-1-4 16,1-1 1,1-1-154,4 0 1,-4-1-54,4-4 0,1 4 130,-1-4 0,1 4 21,-1 2 0,-2-3 36,7-2 0,-7 2 6,2-2 1,-4 2 19,-1 3 0,4-2-11,1-4 1,0 4 14,-6-4 0,3 4-48,2 1 1,-2-5 2,2 1 0,3-1-69,-2 5 0,1-1 76,-1-4 1,1 4-65,4-4 1,-2 2 27,-3-1 0,1 2-8,4-2 1,4-3 22,-4 2 1,1 1 1,-1 4 0,2-5 54,-8 1 1,6-1 12,-5 5 0,5 6-46,-5 0 0,5-1-10,-6-4 1,8-1 10,-2 1 0,2 4-33,-3 1 1,5 0-60,-4-6 0,3 2 63,2 4 0,0-4-7,0 4 0,0 1 26,0-1 1,-1 5-1,-4-6 1,3 8 0,-3-2 1,3 1-17,2-1 0,1 3 4,-1-3 1,0 3 7,0 2 1,0 0-39,0 0 1,0 0-3,0 0 0,0 0-8,0 0 1,0 0 47,1 0 0,-1 5-5,0 1 1,-5 1 128,-1-2 0,1-2-133,5 8 1,1-8 40,-1 2 0,0 2-32,0-2 0,-5 7 7,0-1 0,-2-3 18,2 3 1,3-1 9,-3 6 1,-2-1-166,2 1 0,-5-6 73,5 0 1,-6 1 166,6 4 1,-5 1-121,5-1 0,-7 1 14,2 0 1,1-1 19,-1 1 0,1-1 9,-1 1 0,-4 4-28,4 1 0,1 0 8,-1-6 0,2 3-19,-3 2 0,3-1-11,3 7 1,1-7 18,-6 2 0,5-2-1,-5 2 1,6-4-1,-1 4 1,2-2 69,-2 1 0,3-2 63,-3 2 0,3 3-126,3-2 1,-1-1 13,0-4 0,-5 5-34,-1-1 1,1 1-5,5-5 0,1-1 60,-1 1 1,0-1-28,0 1 0,0-1 87,0 1 0,0-1-84,0 1 0,0 0-5,0-1 0,0 1 54,1-1 0,-1-1 24,0-4 1,0 4-93,0-3 0,0 1-2,0-2 1,0 4-73,0-4 1,0 4 95,0 2 1,0-1-111,1 1 1,-1-6 109,0 0 80,0 1 0,2-1 0,1-1-56,2-2 1,1-1-28,-6 0 0,0-3-18,0 7 0,0-6 4,0 1 1,0 2-49,0-2 1,0 6 60,0-6 1,1 5-52,-1-5 0,5 6 58,0-6-37,0 7 1,1-10 0,1 5 17,1-1 1,-2-2-2,4 6 1,-1-6 23,1 1 1,4 2 7,-3-2 0,1 0-62,-2-5 1,4 5 32,-3 1 0,3-1 3,1-5 0,1 0 8,-1 0 0,1 1 31,0 5 1,-6-5-38,1 5 1,-1 0 2,2-1-2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03:46:34.7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1 125 8364,'0'-9'833,"0"2"-528,6 7-244,-4 0 294,12 0-30,-12-7-135,12 5-221,-6-4 0,3 6-176,-1 0 0,-5 0 79,5 0 0,-4 0 45,4 0 1,-5 0 111,6 0 0,-6 0 25,5 0-47,0 0 1,6 0-12,0 0 1,-1 0 174,1 0 0,-1 0-139,1 0 1,-1-2 0,1-2 0,-1-1 0,3 2 0,1 1 87,1 2 0,1-2 0,-4-1 1,2-2 90,2 1 1,0 2-217,-6 2 1,3 0 0,1 0 0,1 0 0,-1 0 0,-1 0 0,-1-1-1000,4-4 959,-4 3 1,5-5 96,-6 7 1,1-2 115,4-3 1,-4 3-158,4-3 0,-4-2-7,-1 2 1,-1 0 31,1 5 0,-1 0-17,1 0 1,-1 0 0,1 0 0,-1 0 0,1 0 0,0 0-25,-1 0 1,1 0 0,-1 0 0,1 0-127,-1 0 0,-4-5 1,-1-1-1,2 3 239,2 1 1,1 2-40,1 0 0,-1 0-53,1 0 0,-6 0 9,1 0 0,-1 0-3,6 0 0,-1 0-66,1 0 0,-1 0 135,1 0 0,-1 0 5,1 0 0,-1 0-39,1 0 1,0 0 10,-1 0 1,-3 0-87,4 0 0,-9 0 59,8 0 1,-3 0 8,4 0 1,-1 2-24,1 3 1,-1-3-115,1 3 1,0 2 138,-1-2 0,1 6-8,-1-6 1,1 2 3,-1-2 0,1-3 15,-1 3 0,6 2-38,0-2 1,0 2 23,-6-2 0,1-2 5,-1 8 1,-1-6 0,-4 5 0,4-5-122,-4 6 64,4-1 0,2 6-13,-1-1 0,-1-4-21,-3-1 0,2-1-44,-2 1 103,3 4-22,1-6 0,1 6-10,-1-3 1,-4-3 137,-1-3 109,0-3 1,6 5-167,-1-7 0,-4 5-15,-1 0-57,0 1 1,6-1-129,0 0 0,-6 2 54,0-2 0,1-2 91,4 8 0,-1-6-20,-4 5 0,4-4-40,-3 4 1,-3-1 170,3 1 1,-6-1-99,5-4 0,-5 2 105,6 3 0,-6 2-59,5-7 0,-5 6 12,6-6 1,-6 7-113,5-2 0,-5 2 76,6-1 1,-3 3 4,3-4 0,3 2-68,-4-2 1,-1 4-64,1-3 0,0 1 92,6-2 0,-6 4-6,1-4 0,-6-1 58,5 1 1,-5-1 8,6 1 0,-6 2-20,5-7 0,-5 8 16,6-3 0,-6-1-26,5 1 1,-5-5-42,6 5 0,-6-1-4,5 1 0,-4-1 7,4-4 0,-5 2-7,5 4 1,-1 2 35,1-2 0,3-3-2,-8 3 0,7-6 8,-2 5 0,-1-1-22,1 1 0,-5 2 5,6-7 1,-6 6 3,5-6 0,-5 7-12,6-2 0,-1-1 59,6 1-40,-1 1 0,1 4-13,-1 1 1,1-6 24,-1 1-75,1-1 0,0 6 51,-1-1 0,-5-5 27,1 1-73,-1-1 13,6 6 0,-1-2 40,1-4 1,-6 2 0,1-7 0,-6 6 32,5-6-28,0 7 1,6-5-18,0 3 0,-1 4 6,1-4 0,-6-1 36,0 1-53,1 1 1,2 4-19,-2 1 0,3-6 14,-4 0 1,-1-4-3,1 4 0,-5-5 10,6 6 1,-6-6-6,5 5 0,-5-5 35,6 6 1,-6-6-30,5 5 1,-5-5 14,6 6 64,-1-8 14,6 11 0,-1-7-93,1 3 0,-2-1 3,-4-4 1,4-1-25,-4 6 0,-1-5-13,1 5 1,-5-4-53,6 4 1,-6-5 79,5 5 0,-1-4-15,1 4 0,-1-5-24,-4 6 78,4-8 0,6 9-45,1-7 1,-6 6 2,0-6 1,-4 7-4,4-2 0,0-1 3,6 1 1,-6-1-14,1 1 1,-1 2 15,6-6 1,-6 6-2,0-2 0,-5-1-21,6 1 0,-3-5-15,3 6 1,3-3 45,-4 3-10,4 2 1,1-6 26,1 4 1,-6 1 6,1-7 1,-1 5-32,5-5 1,1 6 2,0-6 1,-6 7 4,0-2 0,1-1-48,4 1 1,1-4-36,-1 4 1,1-7 64,-1 3 0,1 1-8,-1-2 1,1 0 69,0-5 1,-6 2-13,0 3 1,1-3-12,4 3-26,1 3 0,-1-4 8,1 6 1,-1-6-57,1 1-98,-1 3 0,1-6 95,0 3 0,-1-1 20,1 1 1,4-3 27,1 3 1,0-3 65,-6-2 1,1 5 2,-1 0 1,1 0-43,-1-5 0,1 5-12,0 1 0,-1-1 14,1-5 0,-6 5-95,0 0 0,1 0 28,4-5-3,1 0 1,-1 0-1,1 0 32,-1 0 1,1 0-15,0 0 0,-1 0 142,1 0 1,-1 0-87,1 0 1,4 0-41,1 0 0,0 0 41,-6 0 0,1-1 45,0-5 0,-1 5-87,1-5 1,-1 5-58,1 1 0,-6-5 63,0-1 0,1 1-15,4 5 1,-4-5-44,-1 0 1,0 0 31,6 5 1,0-6-7,-1 1 0,1-2 64,-1 2 0,1 2 48,-1-8 0,1 8-77,-1-2 1,1-2 1,-1 2 1,1-2-6,-1 2 0,1 1-5,0-6 1,-1 5-27,1-6 0,-1 6 32,1-5 1,-1 1-11,1-1 1,-1-4 31,1 3 0,-2 3 87,-4-3 0,4 1-128,-4-5 0,4 4-10,2 1 31,-1-1 0,1-4-4,-1-1 0,1 6-69,-1 0 0,-1-1 65,-3-4 1,6 4-20,-7 1 0,7 0-18,-6-6 1,3 1 67,1-1 0,1 0-34,-1 1 0,3-6 4,2 0 1,-2 1-5,2 4 0,-3 1 3,-1-1 1,0 1-133,-1-1 1,1 1 78,-1-1 1,1 0 25,-1 1-16,1-8 1,3 1 54,-4-4 1,10 4-13,-10 6 0,4 1 10,-3-1 0,-1 0-32,1 1 1,4-1 10,1 1 1,5-6-99,-5 0 0,5 1 98,-6 4 0,6 1-6,-5-1 1,2 0-31,-3 1 1,-2-1 40,2 1 1,3-1 8,-3 1 1,1 1 8,-5 4 0,-1-4 10,1 3 0,-6-1 12,0 2 1,1-4-32,4 4 0,6-2 9,0 1 1,0-2-1,-6 2 1,2 3-22,4-3 1,-4 8-41,4-2 0,2-2 43,-3 1 0,1 0-3,-5 0 1,4 5 21,1-5 1,0 0 2,-6 0 0,3-1-20,2 2 1,-2 4 2,2-5 0,-2 5 3,-3 1 0,1-6 0,-1 1 1,1 0 3,-1 5 1,1 0 22,-1 0 1,3 0 56,2 0 1,3 0-47,3 0 1,3 0 58,-3 0 0,3 0-54,2 0 0,0 0-2,1 0 0,-7-2 7,1-3 1,0 3-17,5-3 0,0 4-8,1 1 0,-7 0-25,1 0 0,-7 0-97,2 0 0,2 0 142,-3 0 1,8 0 53,-2 0 1,1 0-33,-1 0 1,4 0-41,-4 0 1,3 0 2,2 0 0,0 0-27,0 0 0,-1 0-117,-5 0 0,5 0 67,-4 0 0,1 0-46,-1 0 1,4 0 56,-4 0 0,-2 0-13,2 0 1,-2 0 10,2 0 0,3 0-11,-3 0 0,3 0 42,2 0 1,-5 0 17,0 0 1,-2 0 124,2 0 0,4 0-74,-4 0 0,1 0-31,-1 0 0,2 0 3,-8 0 0,8 0-4,-2 0 1,3 0-14,2 0 1,-5 0 1,0 0 0,-25 0-24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03:46:42.68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156 0 8355,'0'9'1194,"0"-2"0,-5-6-812,0 5 1,-2 2 98,2 8 0,1 6-387,-6 4 1,5 4 73,-6 1 1,6 5 93,-5 0 0,5 0-165,-6-4 0,3-1-455,-3 0 1,-1-2 136,7-3 0,-5 2-146,4-8 0,1 1-192,5-5 1,-5-6-1538,0 0 1377,0-6 0,12 10 0,1-6 0</inkml:trace>
  <inkml:trace contextRef="#ctx0" brushRef="#br0" timeOffset="304">32 420 8883,'5'-11'756,"0"1"1,7 0-161,-1-6 0,4 1-32,6-1 0,-2-5-191,7 1 1,1-3-189,10 3 0,-10 2-55,4-2 0,-3 7-590,3 3 1,-7 1 157,-3-1-933,-4 3 1,-1 5-22,-1-3 626,1 4 0,-8-5-700,-2 12 1124,-12-5 0,-2 13 0,-8-5 1</inkml:trace>
  <inkml:trace contextRef="#ctx0" brushRef="#br0" timeOffset="458">109 358 8355,'0'15'0,"0"-4"104,0-1 0,2-5 2362,3 5-1667,4 1 1,13-1-382,4 1 1,4-8 0,1 2-252,0-3 1,0 3-219,0 0 1,2 0 166,3-5 1,-8 0-2272,3 0 1,3 7 0,6 2 0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03:46:44.822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249 63 10027,'9'-7'958,"-2"5"0,-7-7-593,0 4 110,0 3-406,0-5 154,0 7 0,0-1-186,0-4 1,0 1-271,0-6 125,-7 6 203,-2-3 1,-1 7-35,-1 0 0,1 0-571,-6 0 387,1 0 1,-1 0 0,1 0-393,-1 0 519,8 7 0,-6 0-25,3 4 1,3 2 0,-1-2 87,2 3 1,2 1-123,5 1 34,0-8 0,-5 6 0,0-4-13,1 4 52,3-5 0,2 3 0,3-5 5,1 2 71,7 1 1,-3-1-48,6-4-41,1 3 0,-6-6-243,0 3-25,1-3 247,4-2-5,-6 0-478,-2 0 128,-7 0-89,0 0 399,-7 0 0,-2 0 0,-6 0 1,-1 5 0,1 2 351,-1 2-207,1 1 1,-1 0-1,1 1-112,-1 1 15,0 2 1,6 1 0,1 1 1023,3-1-624,0 1 1,6-1 343,0 1 0,0-6-432,0 1-203,7-1 0,2-1 0,6-4-320,1-3 1,0-1 73,-1 4 125,1-3 1,-1 5 0,2-7 89,4 0-3737,-4 0 2576,6 0 1,-1 7 0,3 2 0</inkml:trace>
  <inkml:trace contextRef="#ctx0" brushRef="#br0" timeOffset="705">529 234 8355,'-9'0'-748,"2"0"1063,7 0 980,0 0-600,0 6-316,0-4-267,0 5 0,0-5 0,-1 3 81,-5 5 0,5 4-474,-5 2 260,-2 6 0,6-5 1,-3 6 168,3-1 1,0-4-29,-3 2 0,4-2-267,-5-3-155,-2 1 272,6-8 0,-5 1 72,7-4 3,-7-3-20,5 5-81,-4-14 0,6 3 0,0-6 135,0-2-131,0 5 0,1-7-20,4 4 1,-1 1 146,6-1 76,1-1 0,4-4-158,1-1 0,-1 1 1,1-1 128,-1 1 1,-1 4-1,-2 3 183,-1 1 0,-6-4-256,5 6-679,-6 0-54,3 5 492,-7 0 0,-7 5-6,-4 0 1,3 6-253,-3-6 344,8 7 0,-11-5 412,4 3 0,1 2-181,-1-6 0,4 6-112,-4-2 1,7 4 958,-3 1-604,5-6 0,1 5 147,0-4-321,0 4 1,1-4 0,5-1 281,4-2-320,4-2 1,7-5-1032,-1 0 1,6 0 218,-5 0 0,5 0 0,-4 0-378,2 0 0,-5-7 0,4-1 0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03:46:48.569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32 17 8773,'7'-9'626,"-5"2"-644,4 7 378,-6 0 229,0 0-356,0 7-72,0-5 0,0 11 119,0-2-341,0 3 1,0 1 55,0 1 1,-5 4-93,0 1 1,0 0 65,5-6 0,-5 1-186,0 0 1,-1-1-274,6 1 159,-7-1 179,6 1-602,-6-8 32,7-1 1,0 0-1,0 2 1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03:46:48.84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125 1 8355,'0'8'78,"0"1"246,0-4 1,0 4-1,0 6 1,-2-4-30,-3-1 0,2 1-33,-8 4 0,8 6-35,-2 0 1,-4 1-3,-1-1 1,3-4-499,2 4 1,-2-4 104,1-1 1,0-1-112,0 1 0,5-6-375,-5 0 9,5 1 1,-4-1 70,-1 0 156,1-6 7,5 3 0,-7-7 0,-1 0 0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03:46:49.16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47 312 8355,'-9'-9'-2120,"-3"-5"2628,7 4 0,-2-2-30,2 2 1,3-4-217,-3 3 0,3-2 49,2-3 1,0 6-228,0-1 0,0 1 33,0-6 0,0 6 256,0 0 208,7-1-290,2-4 0,5 4 101,-4 1 1,4 7-177,-4-3 1,4 5 18,1 1 0,1 0 48,-1 0 1,3 0-177,2 0 1,-1 0 8,7 0 0,0-6-83,5 1 0,-5-2-29,0 2 0,-5 3-190,5-3 1,-7 2-688,2-2 0,-9 3 454,-2-3 0,-5-2 28,6 2-530,-8-1-96,4 6 0,0-6 0,1-3 0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03:46:49.59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32 8355,'0'8'595,"0"-1"0,7-7-164,3 0 0,-1-5-169,1 0 0,2-2 9,9 2 1,-2 3-183,7-3 0,-5 3-52,5 2 1,-6-5-270,6 0 1,-7 0-133,2 5 1,-4 0-432,-1 0 0,-1 0-266,1 0 0,-6 0 788,1 0 0,-8 7 0,4 1 1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03:46:50.08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141 62 8490,'0'-8'1999,"0"-6"-1409,0 5-486,0-6-247,-7 6-273,5 2 378,-12 7 0,6 0-103,-8 0 0,6 7 39,-1 4 1,3 2 138,-3 3 1,-3-1-21,4 1 1,1 0 19,-1-1 0,7 1 87,-3-1 1,5 1-66,1-1 1,0-4 0,1-3 0,5-1 156,4-3-312,4-10 0,0 3 97,-4-7 41,4-1 1,-7-4-185,3-1 0,-1 8-913,-4 2 876,-3 5 0,6 1 158,-3 0 0,-3 1 275,3 5 643,-3 2 376,-2 8-931,7-1 0,-4-4-31,8-1 1,-6-7-89,5 3 0,1-5-1089,4-1 1,1 0 136,-1 0 1,1-1-984,-1-5 1049,-6 5 1,12-13 0,-4 5 0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03:46:51.022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8 327 8355,'-7'0'2983,"7"0"-2630,7 0 1,8 0-400,1 0 1,-1-2-76,1-3 1,-6 3-354,0-3 1,1 3-566,4 2 732,1-6-615,-1 4 1,1-12-1,0 5 1</inkml:trace>
  <inkml:trace contextRef="#ctx0" brushRef="#br0" timeOffset="266">489 16 9326,'0'16'542,"0"-1"-695,0 1 1,-5-1 0,0 3 142,2 2 0,1-1 42,2 7 0,0-7-261,0 2 1,-5-4-229,-1-1-297,1-1-106,5-6-39,0-2 825,0-7 1,7-7-1,2-2 1</inkml:trace>
  <inkml:trace contextRef="#ctx0" brushRef="#br0" timeOffset="441">614 16 9782,'0'16'787,"0"-1"1,0 3-580,0 2 0,0-2-549,0 2 0,-2 3 59,-3-3 1,3 1-197,-3-5 0,3-1 86,2 1 0,0-6-798,0 0 110,0-6 884,0 3 0,-7-7 0,-1 0 0</inkml:trace>
  <inkml:trace contextRef="#ctx0" brushRef="#br0" timeOffset="631">396 63 8355,'-9'0'2042,"3"0"-1607,6 0 0,6 0-157,5 0 1,8 0-368,2 0 0,6-5 114,-1-1 1,2 1 221,-2 5 1,1-5-244,-6 0 1,5 0-1608,-5 5 0,-1-5 787,-4-1 1,-1-6 0,1 4 0</inkml:trace>
  <inkml:trace contextRef="#ctx0" brushRef="#br0" timeOffset="922">256 514 8355,'7'8'856,"2"-1"1,6-9-454,1-3 0,5 2-164,-1-8 1,3 1-120,-3-6 0,-1 6-198,7 0 1,-7 5-696,2-6 0,-4 8 519,-1-2 0,-1 3 301,1 2-576,0 0-263,-1 0 0,1-7 0,-1-2 0</inkml:trace>
  <inkml:trace contextRef="#ctx0" brushRef="#br0" timeOffset="1366">583 607 10301,'0'-9'946,"-7"-5"-777,-2 13 0,-6-6-263,-1 7 0,6 0 138,-1 0 1,1 7 61,-6 3 0,3 4-57,2 1 0,-3 6-112,4 0 1,-2 6 30,2-1 1,1-1 135,4 0 1,3-6 5,-3 2 1,3-4-11,2-1 0,7-6-229,3 1 1,-1-8 41,1 2 0,1-5 93,4-5 1,1-5-332,-1-11 0,1 4-130,-1-4 1,-4-1-70,-1 1 0,-5 0 147,6 6 1,-8-1 174,2 1 0,-1 6-70,1 4 800,-3 3 0,5 5-240,-7 8 0,0-1 28,0 11 0,0-2 36,0 2 1,0-4 858,0 4-704,0-4-271,0-2 0,7-6 62,3-4 0,5-3 36,6-2-2369,3-7 0,7-2 0,1-6 1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7-12-28T03:49:09.099"/>
    </inkml:context>
    <inkml:brush xml:id="br0">
      <inkml:brushProperty name="width" value="0.05" units="cm"/>
      <inkml:brushProperty name="height" value="0.3" units="cm"/>
      <inkml:brushProperty name="inkEffects" value="pencil"/>
    </inkml:brush>
  </inkml:definitions>
  <inkml:trace contextRef="#ctx0" brushRef="#br0">87 0 12451 177902 73295,'-13'15'183'0'0,"-1"-1"0"0"0,-10 1 0 0 0,6-1 1 0 0,7 1-1023 0 0,6-1 1 0 0,3-6-1 0 0,2-2 1 0 0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7-12-28T03:49:09.302"/>
    </inkml:context>
    <inkml:brush xml:id="br0">
      <inkml:brushProperty name="width" value="0.05" units="cm"/>
      <inkml:brushProperty name="height" value="0.3" units="cm"/>
      <inkml:brushProperty name="inkEffects" value="pencil"/>
    </inkml:brush>
  </inkml:definitions>
  <inkml:trace contextRef="#ctx0" brushRef="#br0">0 15 12451 175475 71051,'20'-2'-1121'0'0,"-1"-3"0"0"0,5 4 931 0 0,-5-4 1 0 0,5 3 189 0 0,-4 2 0 0 0,5 0 0 0 0,-2 0 0 0 0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7-12-28T03:49:10.419"/>
    </inkml:context>
    <inkml:brush xml:id="br0">
      <inkml:brushProperty name="width" value="0.05" units="cm"/>
      <inkml:brushProperty name="height" value="0.3" units="cm"/>
      <inkml:brushProperty name="inkEffects" value="pencil"/>
    </inkml:brush>
  </inkml:definitions>
  <inkml:trace contextRef="#ctx0" brushRef="#br0">29 0 12451 168671 74159,'-1'14'-338'0'0,"-2"1"-725"0"0,-2-1 0 0 0,0 1 1023 0 0,5-1 1 0 0,-6 7 0 0 0,-3 2 0 0 0</inkml:trace>
  <inkml:trace contextRef="#ctx0" brushRef="#br0" timeOffset="250">29 29 12451 168671 74159,'8'0'-1743'0'0,"-1"0"1348"0"0,-7 6 0 0 0,0-2 307 0 0,0 5 176 0 0,6-6-176 0 0,-4 10 88 0 0,11-11 0 0 0,-5 4 0 0 0,0-6 0 0 0,-2 0 0 0 0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1:37:13.90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401 240 7700,'0'-9'-82,"0"-6"0,2 5 0,2-5 0,1-1 0,0 2 0,1 2 0,-1 1 0,1 0 0,-1 1 0,0-1 0,1-2 0,-1-1 1,0-2-1,1 2 0,-1 1 0,0 3 785,-1-3 0,-1 6-583,3 2 1,-4 5 0,1 5 0,-5 6 0,-5 5 0,-2 3 0,-1 5 486,1 1-520,-6-6-34,7 11 1,-9-5 0,1 7 275,0 1-259,0 6 1,-1-4 58,-5 8 1,3-5 103,-8 4 0,5 1-114,-4 5 0,4-3 1,-4 3 1,4-5-55,-4 5 0,6-2-108,-1-9 0,-3 1 153,3-6 1,5-2-191,5-3 0,6-4-611,-6-7 335,8 0 0,-4-5-1261,7 0 123,0-8 1233,0 4 0,0-14 0,0-2 0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1:37:15.282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0 177 7572,'0'-16'433,"8"0"0,-5 2-265,8 3 1,-6-3-190,6 3 0,-6 2 133,6-2-74,-8 8 1,12-11 94,-5 3 1,-1 2-56,2-2 0,-6 6 28,6-6 0,-6 8 26,6-3-235,-7 5 1,5 1-257,-4 0 177,-3 0 178,12 0-27,-12 0 43,12 0-18,-12 7-19,5 2 5,-7 7 104,0 0 0,-2-2-57,-3-3 0,3 3-35,-3-3 1,-2-3 7,1 3 1,-1 0-2,2 5 0,3 0 9,-3 0 1,1 0-4,-1 0 1,3 0-50,-3 0 1,1 0-8,-1 0 0,3-5 19,-3 0 0,3-1 17,2 6 28,0 0 0,0 0-14,0 0 1,5 0 4,0 0-54,8 0 25,-4 1 0,7-3 19,0-4 1,-5-2-5,-1-8 71,1 0 0,5 0-2,0 0 1,0-6 6,0 1 0,0-8-115,0 3 0,0-5-121,0-1 1,6-5 98,-1 0 0,0-2-163,-5 1 0,6 3 201,-1-8 0,1 7-22,-6-1 1,0-2-45,0 1 38,0 1 0,-2 5 194,-3 0 1,1 5-58,-7 0 1,1 6 243,-6-6-307,0 8 1,0-6 61,0 4 27,0 3-18,0-5-246,0 7 139,-7 0-125,5 0 142,-12 7 0,10 2-33,-7 7 59,8 0 1,-10 2 5,8 3 1,-6-3-35,6 3 1,-6 2 1,6-1 1,0 1 180,5-2 1,0-3 1,0 3 0,0-3 142,0-2-290,0 0 0,1-1 11,5-5 0,3-3-132,7-7 1,1 0-239,5 0 0,1-7 271,4-3 0,3-5-654,-3-1 0,3-14 0,2-4 0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1:37:16.16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49 16 7791,'0'11'248,"0"0"-88,-7 0-67,5-3 1,-5 7 8,7-5-171,-7-2 1,5 6 62,-4-4 1,-1-1-111,2 2 151,0-7-33,5 10 26,0-12-59,0 5 74,0-7 224,0 0-192,0-7-15,7-2 1,-4-6 8,8 5 1,-6-3 19,6 8 0,-7-7 163,10 3-201,-5-7 1,5 5-26,-3 0 0,1 6-4,-7-6 1,3 8-3,-3-3 1,-1-1 72,6 2-13,-6-1-32,3 6-16,0 0-323,-5 0 180,5 0-188,0 0 262,-5 8 1,5-5-59,-7 8 92,0-8 1,0 6-13,0-3-59,0-5 39,0 14 0,0-12 3,0 8 0,0-6-41,0 6 0,0-6-150,0 6 0,-5-6-30,-1 6 0,1-6-599,5 6 573,0-7 87,0 10 0,0-12 0,0 5 1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1:37:19.813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0 8390,'16'0'269,"0"0"0,0 6-278,0-1 1,7 2 213,4-1 1,5-5-17,6 5 0,-3 1-53,8-2 1,-2 2 13,2-1 1,3 1-38,-3 3 0,-4 3 4,-2-8 0,-1 6-267,2-6 0,-10 8-195,4-3 0,-5-1 100,0 2 0,-4-2 155,-7 2 0,-6 3 110,1-3 0,-7-2 46,1 1 0,-3 1 154,-2 5 1,0-5-189,0-1 0,-7 1-16,-4 5 1,2 0 106,-2 0 0,-1 2 177,-9 3 0,3-3-75,-4 3 0,-1 3-95,2-3 0,-8 2-9,3-1 1,1-3-67,-2 8 0,2-7-118,-2 1 0,-1-3 151,6-2 1,1-2-2,5-3 1,0 1-408,0-7 1,2 3-798,3-3-879,4-3 1387,7 5 1,0-7 0,0 0 0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1:37:21.69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16 81 8031,'-8'0'255,"0"0"179,8 0-96,0 0-100,8 0-185,0 0 0,14 0-10,-1 0 0,2 5 19,-1 1 0,3-1 3,7-5 0,2 0-24,3 0 1,4 0-107,7 0 1,6 0-115,-1 0 0,0 0 68,-4 0 0,4 0 124,0 0 0,-1 0 15,-9 0 1,1 0 17,-6 0 1,5 0-47,-6 0 0,0 0 14,-4 0 1,-1 0 67,0 0 1,0 0-70,0 0 1,-5 0 23,-1 0 0,-6 0 11,1 0 0,-3 0 41,-2 0-98,0 0 2,-7 0 50,5 0-21,-12 0 1,-2 5-63,-11 1 1,-3 4 32,-2-4 1,0 5 0,0-6 1,5 2-1,1-2 0,-6-1-2,-6 7 0,1-6 5,5 6 1,0-8 1,0 3 1,0 1 0,0-2 1,5 0-2,0-5 1,6 6-94,-6-1-179,8 0 242,-4-5-93,7 0 52,0 0 1,7 0 78,3 0 0,5 0 8,1 0 0,0-5-55,0 0 0,0-6 3,0 6 0,0-6 322,0 6 0,-5-6 457,-1 6-378,-6-8 0,3 4-173,-7-7 0,0 5-55,0 1 1,-2 4-29,-3-4 1,1 1-103,-6-2 1,-1-1 129,-5 6 1,0-4 6,0 4 1,0-4-917,0 4 1,5 1-148,0 5 1,6 0-1262,-6 0 1901,8 0 1,-12-7-1,7-2 1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1:37:23.15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1 225 8885,'0'-9'140,"7"2"27,4 7 0,3 0-27,2 0 1,0 0-73,0 0 0,2 0 38,3 0 0,-1-6-159,6 1 1,1 0-15,5 5 0,0-6 56,0 1 0,0-2 38,1 2 0,-7 1-23,1-7 0,-2 6-15,2-6 1,-4 6 16,-7-6 0,0 6-30,0-6 0,0 6 141,0-6 1,-7 6 36,-4-6-55,4 8-54,-7-12-4,5 14-33,-7-14 0,-2 8-10,-3-4 0,1 4 67,-6 7-37,-1-7-99,-12 5 0,0-5 58,-4 7 0,4 0-127,7 0 1,-6 0 132,1 0 1,-6 6-3,6-1 0,-6 6-39,6-6 0,-6 6-14,6-6 1,-3 8 26,3-3 0,3-1-13,-3 2 1,-2-1 151,1 7 0,1 0-64,5 5 0,0-4 111,0 3 1,0-3-99,0-2 0,2 2 105,3 3 0,4-3-68,7 3 1,0-3 15,0-2 0,0 0-39,0 0 1,7 0 22,4 0 0,5-2 103,5-3 1,4 2-119,7-8 0,0 0-198,0-5 1,0 0-50,0 0 1,-1 0-188,-5 0 0,3 0 116,-8 0 1,6-5-96,-6 0 0,1-1 161,-6 6 0,0 0-636,0 0 0,0-7 0,0-2 0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1:37:24.029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112 257 6859,'9'0'1489,"-1"-7"-1045,-8 5-714,0-5-2,0 7 0,-2 0 71,-4 0 256,5 7 1,-12-3-14,8 6 0,-6-4 52,6 4 1,-2-4-29,1 5 0,3-6-55,-8 6 0,6-1 9,-6 6 0,6 0 45,-6 0 0,7 0-17,-1 0 0,-2 0 22,2 1 0,-1-7 5,6 1 1,0 0 58,0 5-48,0 0 1,2-2 2,3-3 0,2-3-29,4-2 0,3-4 20,-3 3 1,-2-3-280,2-2 0,-1 0-99,6 0 0,0-2-200,1-3 1,-1 1 158,0-7 0,-2 6-277,-3-6 460,3 1 1,2-14 0,9 0 0</inkml:trace>
  <inkml:trace contextRef="#ctx0" brushRef="#br0" timeOffset="159">225 129 8355,'-2'-16'24,"-3"0"0,3 0 1,-4 0 26,5 0 0,-5 5-18,1 0 159,0 8 0,5-6 256,0 3-1364,0 5 1,0-6 0,0 7 0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1:37:25.762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129 97 7470,'0'-9'167,"0"-5"1,-2 12-168,-3-3 233,3 3-324,-5 2 223,0 0 0,3 0 17,-6 0 0,6 2-319,-1 3 83,-4-3 1,5 10 89,-6-6 1,6 6 16,-1-1 0,-2-2-8,1 1 1,-1 1 44,2 5 0,3 0-6,-3 0 1,3-5 47,2-1-44,0 1 0,0 5-18,0 0 0,2-5-2,3 0 1,-2-2 28,8 1 0,0 3-19,5-8 0,-4 2 1,4-1 1,-3-5 14,8 5 1,-3-5-19,-2-1 1,6 0-1,-1-1-46,-2-5 42,6 5 0,-5-14 71,7 5 0,-8 1-64,3-2 0,-3 2-11,3-2 0,-4-3 14,3 3 0,-3 3 51,-2-3-124,0 0 1,0-5-59,0 0 116,-7 0 1,3 0-6,-6 0 1,-1 5-371,-5 1 292,0-1 0,0-5 58,0 0 1,0 5 13,0 0 1,-5 6-1,-1-6-24,-6 8 4,10-11-173,-12 12 170,5-5 0,-2 8 1,0 3-127,-1 1 117,5 1 1,-7-1-86,3 0 0,2 8 89,-2-2-15,1 3 0,-1-3 0,0-1 20,-1 3-21,5 1 0,-8 2 60,5 0 1,1-2 0,-2 1 28,-1 1 75,-3-4 1,5 11-103,-1-7 0,0 0 0,-3 2-3,3 3-19,-3 4 1,7 2-1,-5 0 52,1 1-45,0 3 1,0 1 0,1 0 56,-3 0-72,6 0 1,-7 0-18,3 0 1,2-5 0,-1-2-287,-3-2 214,6-2 1,-2-10-505,4 0-89,3-1-506,-12-1 828,12-2 0,-12-7 0,5 0 1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1:37:26.88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433 33 8355,'0'-16'-727,"0"7"594,0 1 264,0 8-145,0 0 74,-7 0 0,3 0 150,-6 0-149,-1 8 0,-5-1-133,0 3 1,0 5 118,0-5 1,0 5-31,0 1 1,0 0 109,0 0 1,0 0-51,0 0 1,0 2 0,0 1 254,0 3-235,0-1 1,0 2 117,0 4 0,0-2-122,-1 2 0,1-1-1,0 6 0,0 6-73,0-1 0,2 6-141,3-6 0,-1 3-280,7-3 0,-1-3 212,6 3 1,0-5-366,0-5 1,0 2 149,0-8 1,6 0-245,-1-5 605,7-7 0,-3 5 0,7-5 0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1:37:27.39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177 0 7269,'0'16'90,"0"-5"-9,0-1 0,-8 1 3,-2 5 0,-3 0 0,3 0 0,-5 0-6,5 0 0,-5 6-20,-1-1 1,0 1-1,2-6 101,3 0-232,-3-8 0,11 5 135,-8-8-250,7 8-12,-3-11 139,7 5 30,0-7 0,7-2-2,4-3 1,-2-3 0,2-4 4,1 1 11,2 1 0,-3-1 36,0 0 1,-1 2-57,6-1 9,0-5 0,0 8 29,1-3 1,-7 1 6,1 3 72,-8 4 9,5-5-94,-8 7 1,0 0 274,-8 0 1,5 2 1,-8 3 0,6-1-117,-6 7 1,6-6-116,-6 6 1,8-6-109,-3 6 72,4 0 0,2 5-154,0 0 0,0-6-171,0 1 192,8-7 0,-5 8-97,8-7 0,-6 1 157,6-6 0,0 0-307,5 0 0,0-2 83,0-3 0,0-4 0,0-7 0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1:37:27.75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48 8355,'0'-10'-963,"0"-1"1404,0 8 1,0-6 344,0 3-592,7 5 0,2-7-22,7 8 0,-5 0 36,0 0 0,-1 8 0,6 2 0,-5 4-251,0 2 1,0 2-92,5 4 0,-6 1 234,1 4 0,-6 3-110,6-3 1,-7 3-201,1 2 1,2 0 116,-2 0 1,1 0 48,-6 0 0,-2-5-64,-3 0 0,1-1-138,-7 6 0,1-1-265,-6-5 0,0-1 219,0-3 0,1-4-137,5 3 1,-12-3 0,4-2 0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1:37:29.07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642 0 7693,'-7'9'258,"3"0"-139,-7-4 1,6 4-19,-6 7 1,6 0-2,-6 0 1,1 0-4,-6 0 1,0 8 55,0 2 1,-6 5-30,1 1 1,-6 5-15,6 0 0,-8 8 33,3-2 0,-5 5-11,-1 5 1,0-1-53,0 7 0,0 0-111,0 5 1,-6 2-268,1 3 1,5-8 229,5 3 1,9-11-240,2 1 1,2-11 29,9-6 1,-1-10 48,6-6 1,0-9-290,0-1 4,0-7 0,2 3 513,4-7 0,6 5 0,4 1 0,-3-3 0,1-1 0,4-2 0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1:37:29.77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0 321 8355,'0'-16'201,"0"0"61,0 0 0,2 0 1,3 0 572,6 0-622,3 0 0,2-5-236,0-1 0,6 1 0,1 5-277,2 0 286,1 0 1,6 0 0,1 0 59,-1 0-38,-7 7 1,0-4-10,-4 8 1,-9-2 0,4 3-381,-1-1 233,-8 0 0,0 7 85,-7 3 33,0-3 1,0 12-15,0-3 1,-5 3-1,-3 2-52,0 0 60,-3 0 0,-3 2 0,3 3 0,-3-3 0,3 5 88,-3 0-49,-2-5 1,0 11 0,0-6 256,0 2-273,7-6 1,-6 6 77,5-3 1,3-3-1,-1 6 6,1-2-40,6-1 9,-7-6 0,10-2 63,4-3-42,2 3 0,8-12 0,1 3 73,-1-3-272,7-9 1,-4-2 132,8-7 1,-2 5 0,4 0-352,-3-1 314,1-2 0,5-4 0,0-2-59,0-1 126,-7 0 1,4-1-1,-6 1-32,2 1 13,-6-5 0,4 7-13,-6-3 1,-1 3 130,0 2 0,-6 0-75,1 0 1,-7 0 137,1 0 1,-3 5 41,-2 1-146,0 6 0,-2-3-208,-3 7 179,3 0 1,-13 7 1,5 4 1,-3 3 15,3 2-71,-5 0 0,6 2 0,-7 2 67,0 1-33,8 0 1,-5 1-1,6-1-90,-2-1 0,4 3 83,-6-2 1,7 1-361,-1-6 1,3 0-87,2 0 275,0 0 0,6-6 1,1-1-504,2-2 1,1-1 90,6-6 0,8 0 0,0 0 0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1:37:30.15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80 0 7884,'0'9'-329,"0"6"245,0-5 1,-5-1 175,0 2 0,-6 0 47,6 5-94,-8 0 0,9 0 157,-6 0-12,6-7 22,-10 5-45,12-12-244,-5 5 50,7-7 0,2 0-56,3 0 1,4-6 68,7 1 1,-5-6-14,0 6 0,-1-6 96,6 6 1,0-6 95,0 6 0,-5-6 135,0 6 1,-6 0 133,6 5 50,-8 0-546,12 0 278,-14 0-246,6 7 1,-7 2-317,0 7 77,0-7-628,0 5 56,-7-5 1,6 1 502,-5 1 0,4-7 0,2 3 1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1:37:17.199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289 0 7035,'-9'0'-58,"-5"7"150,3 4 0,2-4-15,-2-1 1,6 1-2,-6-2 0,6 6-5,-6-6 0,6 8 87,-6-3 1,6 4-121,-6 2 0,0 1-23,-5-1 1,6 1 88,-1 5 0,0 3-1,-5 7 0,6 0-4,-1 0 1,0 5 2,-5 1 1,6 1-37,-1-2 0,6-3-4,-6 4 1,7-6-154,-1-6 0,3-1-106,2-3 0,0-4-306,0 3 0,5-9-266,1-1 513,6-7 0,4 3 0,9-7 0</inkml:trace>
  <inkml:trace contextRef="#ctx0" brushRef="#br0" timeOffset="831">513 208 7174,'-9'1'-366,"4"5"470,3-4 0,-3 12-6,0-3 0,-3 3-122,3 2 1,3-4 62,-3 4 1,1-7 35,-1 13 1,1-8-46,-6 7 0,6-3 16,-1-2-34,-4 0 1,7 0-169,-3 0 201,3 0 0,2 0-8,0 0 0,0-5-277,0 0 218,0-8-31,0 12 0,0-12-51,0 8-13,0-8 6,0 4-16,0-7-103,0 0 168,0-7 341,0 6-308,0-7 1,0 7 150,0-5-31,0 5 1,0-8-22,0 3 0,0 3-15,0-8 1,2 6 16,3-6 0,-3 6 37,3-6 39,4 0-98,0-5 1,7 0 0,0 0 1,-5 5-20,0 1 0,-1 1 6,6-2 0,-5-1 12,0 6 1,-6 1-1,6 5 1,-8-2-196,3-3 1,-3 3-300,3-3 203,-5 3 112,6 2 61,-7 7 1,-1-3 42,-5 6 1,3-4-23,-8 4-68,7-6 8,-10 10 250,5-5 1,-1 5-14,-1-3 0,7-2-128,-1-4 0,-2-1 78,2 7 0,-1-6 5,6 6 1,0-6 4,0 6 0,0-6 7,0 6 0,0-6-48,0 6 1,2-8 7,3 3 0,-1-5-68,7-1 1,-6 0-58,6 0-250,-1 0 0,6 0 21,0 0 0,0 0-112,0 0 261,-7 0 0,6 0 0,-6 0 1</inkml:trace>
  <inkml:trace contextRef="#ctx0" brushRef="#br0" timeOffset="1691">833 32 7264,'2'-10'-402,"3"-1"520,-3 7-11,5-3 1,-5 7 280,3 0 136,-3 0 65,5 7-504,0 2 0,-3 7 46,6 0-59,-6 0 1,8 0-133,-6 0 0,4 0 188,-4 1 0,6-1-15,-1 0 1,-2 0-199,2 0 0,-6 5-13,6 0 1,-8 6-12,3-5 0,-5 6 66,-1-1 0,0 3 6,0 2 0,-1-5-28,-5 0 1,-3-6-161,-7 6 1,2-8 199,3 3 1,-3-5-18,3 0 1,2-1-539,-1 0 1,6-7-1,-3-2 1</inkml:trace>
  <inkml:trace contextRef="#ctx0" brushRef="#br0" timeOffset="-37368.46">321 129 7487,'11'0'182,"-1"0"1,-4 0-134,4 0 1,-4 0 0,4 0 0,1 0 30,5 0 1,0-6-22,0 1 0,0-1-10,0 6 1,0 0 0,0 0-204,0 0-15,0 0 0,-5 0 126,0 0 1,-6 0-66,6 0-56,-8 0 125,12 0 0,-14 2-102,5 4 92,-5-5 1,-2 7 63,-5-8 1,3 5 207,-8 0-158,7 1 0,-8-5-49,7 5 102,-1-5 13,6 7-78,0-8 354,0 0 417,7-8-628,-5 7 0,5-8-216,-7 3 1,0 3 49,0-8 1,0 6-107,0-6 1,0 6 123,0-6 0,0 6-33,0-6 0,0 6-991,0-6 1,0 0-1,0-5 1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1:51:00.17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32 49 8355,'-9'0'-580,"0"0"467,4 0 339,3 0-347,-5 0 317,7 0 217,0 0-199,7 0-76,2 0 0,7 0-85,0 0 1,0 0 42,0 0 0,0 0-116,0 0 0,6 0-264,-1 0 1,6 0 201,-6 0 0,2 0-69,-1 0 1,-4 0 120,3 0 0,-8 0-118,-3 0 114,-6 0 8,3 0 174,-7 0 0,-2 0-123,-3 0 0,1 5 22,-6 1 1,-1-1-14,-5-5 1,5 2 4,0 3 1,6-3 18,-6 3 20,8-3-28,-4-2 297,7 0 151,0 0-502,0-7-132,0-2 1,0-2 196,0 1 0,0 4 4,0-4 1,-2 6-921,-3-1 146,3 3 1,-12-5-1,5-2 1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1:37:30.84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433 193 8355,'0'-9'-521,"0"2"1076,0 7-352,0 0-149,-7 0 74,-2 0-75,-7 7 1,6-4 0,-1 6 101,-2-2 0,4 6-180,-1-3 1,-1 5 104,-5 1 0,0 0 111,0 0-105,0 7 1,0-3 0,-2 6 230,-3 3 0,-2 1-167,-4 2 1,-2 0-17,8 0 0,-6 0 100,6 0-125,-1 8 1,8-7 0,2 5-452,1-4 1,7-4-78,-1-3 1,3 3-226,2-3 0,0-4 255,0-2-367,7-3 1,2-4 472,7-3 0,0 3 0,0-5 1</inkml:trace>
  <inkml:trace contextRef="#ctx0" brushRef="#br0" timeOffset="556">513 417 8355,'2'-9'-516,"4"4"304,-5 3-938,6 2 1162,-7 0 15,0 0 1,-1 7 26,-5 4 0,3 5 1,-8 3 495,-1 3-524,-3 6 0,-1-8 0,0 5-40,0-2 42,7-2 1,-5 1-1,3-1 70,-3-1 0,0-2-181,3-2 141,-3-7 1,10 3-318,-6-7 177,6 8 103,-3-11-239,7 5 78,7-14 1,-3 3 0,6-7-3,3-1 100,1 5 1,0-7 0,-1 5 160,-2 0-40,-1-6 1,6 12-40,0-8 1,-5 6 0,0-4 153,1 2-165,-5-6 0,2 12 27,-3-5 50,-5-3 210,6 8-19,-7-7-133,-7 8 0,-2 6 178,-7-1-350,7 8 0,-3-10 17,7 8-295,-1-1 206,6 7 0,0-1-214,0 0-240,0-7 67,0 5 215,7-12 1,2 5-275,7-7 526,-7 0 0,6-7 0,-7-2 0</inkml:trace>
  <inkml:trace contextRef="#ctx0" brushRef="#br0" timeOffset="842">770 160 8355,'16'-7'-1638,"0"6"1228,0-5 1,2 4 1329,3 2-525,-3 0 1,5 2 0,-7 4 20,0 4 1,-1 6-396,-5 6 0,3 1 77,-8 4 1,0 3-272,-5-3 1,0 5 132,0 5 1,-1-3-151,-5 3 1,-1-3-33,-3-2 45,-5 0 1,1 0 0,-9 0-18,-2 1 1,4-7-86,-6 1 0,2-6-45,-2 6 1,4-7 126,7 1 197,0-10 0,7 3 0,2-5 0</inkml:trace>
  <inkml:trace contextRef="#ctx0" brushRef="#br0" timeOffset="1275">1187 32 8355,'-7'-9'-1398,"5"0"1648,-3 4 124,3 3 0,9-5-164,4 7 0,-2 0-15,1 0 0,3 7 115,8 4-159,-3 3 0,14 4 11,0 3 1,2-1 0,7 5-138,-2-2-9,6 6 1,-10-10-1,6 8-68,-1 1 1,-3-3-87,-5 2-26,-7 0 1,3 0 0,-4-3-351,1 0 1,-6 4 85,3-1 1,-6 3 238,-6 2 1,3-1 224,-8-5 57,0 5 1,-5-8 0,0 5 127,0-1 1,-7-6-305,-3 6 0,-6-6 61,-6 6 0,3-5 1372,-8 4-1007,-7 1 1,0 5-1,-5 0-303,0 0 1,5-2-275,-4-3 0,6 4-1377,6-5 1074,3-3 0,7 1 0,-1-8 1</inkml:trace>
  <inkml:trace contextRef="#ctx0" brushRef="#br0" timeOffset="-48305.46">481 321 8077,'-9'0'-1044,"1"0"629,2 0 470,4 0 112,-12 0-145,12 0 1,-10 2 164,7 3 263,-1-3-204,-1 5 8,5-7-147,-5 0-160,7 0 267,0 0 1,7 0-201,4 0 1,3 0-152,2 0 1,2 0-60,4 0 0,-3 0 189,8 0 0,-6 0 72,6 0 1,-7 5-60,1 1 0,-3-1 11,-2-5 1,-6 0 20,1 0 26,-7 0-348,3 7 227,-7-5 1,-2 7 41,-3-4 57,-4-3 1,-5 7 52,3-4-34,-3-3 210,12 5-219,-12-7 57,12 0 270,-5 0-185,7 0-135,0 0 0,5-2-46,0-3-36,1 3 5,-6-12-284,0 12 319,0-12 0,-2 10-21,-3-6 1,1 6-832,-7-1 281,8-4 0,-4 0 0,7-7 1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1:42:55.100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49 33 7263,'-16'0'-601,"5"0"1935,0 0-594,8 0-11,-4 0-270,7 0-132,0 0 1,7 5-139,3 0 1,6 1 32,6-6 0,3 0-60,7 0 0,5 0 67,1 0 1,4-7-100,-4-4 1,-1 4-108,-5 1 1,0-1-318,0 2 187,-7 0 0,-1 5 1,-8 0-526,0 0 0,-6 0-1259,1 0 1058,-7 0 39,3 0 1,-9 0 508,-3 0 0,-4 5 285,-7 0 0,0 1 0,-15 8 0,-3 4 0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1:42:55.225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81 1 8355,'-25'16'-425,"2"0"371,7-7 644,7 5-54,2-12 0,8 5 211,5-7 1,8 0-413,7 0 0,10 0-339,1 0-360,0 0 1,14 0 0,-5 0-704,0 0 115,-2 0 0,0-14 0,2-4 0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1:42:55.819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129 49 8355,'9'-8'455,"-2"0"-66,-7-1 336,7 1 531,-5 1-1191,5 6-67,-7-7-111,0 16 1,-5 0 0,-2 9 292,-2-1-182,-2 0 1,0 0-1,1 0 131,-3 0 0,4 7-62,-1 4-13,-1-4 0,-3 2 0,1-6 600,2 3-485,8 6 0,-10-10 259,8 3 0,0-3-245,5-2 1,7-5-178,4 0 1,5-8-162,5 3 0,-1-12-22,6-5 0,1-3-190,5-2 0,0-7-377,0-4 0,0 2-550,0-1 0,-7-8 0,-2-7 0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1:42:55.941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48 17 8355,'-16'0'35,"8"0"-1294,0 0 909,8 0 1,-7-7 0,-2-2 0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1:42:56.242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49 17 8355,'-16'0'59,"-1"0"45,9 0 306,0 0 1055,8 0-1390,0 0 0,9 0 0,7 0 145,9 0-1429,6 0 1,1 0 536,0 0 0,0-7 0,0-2 1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1:42:57.593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754 113 7700,'25'-8'-536,"-1"7"1,-7-12 1800,5 8-905,-4-8 1,5 6 186,-7-3 1,0-3 0,0 6 517,0-2-216,0 5-197,0-10-259,-7 12-301,-2-5-19,-7 7 1,-2 6 0,-5 1-200,-9 2 0,0 3 81,-5 10 1,-4-5-269,-2 5 1,2-3 182,-2 3 1,-5 3-104,-5 7 0,-6-2 5,6-3 0,-8 3 155,2-3 1,-8 3 25,-3 2 0,-1-2-145,2-3 357,10 3 0,-14-12 0,12 4-56,1-5 0,6-1 81,1 1 1,10-3-146,6-4 1,3 3 68,2-8-35,0 8 0,7-10 94,4 8 0,3-6 156,2 6 0,9-6-78,7 6 0,7-6 341,9 6-439,7-7 0,9 10 0,9-3 212,0 3 1,4 2-187,-8 0 0,6 5-51,-5 1 1,-8 1-307,-9-2 169,-3-3 1,-2 5 0,-1-7-304,-5 0 0,-3-5-42,-7 0 1,1-8-211,-1 3 1,-6-3 121,1 2-3425,-7-3 2965,3 5 0,-7-7 0,0 0 0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1:42:58.499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112 305 8355,'-25'0'0,"2"0"410,7 0 405,0 0 387,0 0-1011,7-7 1,2-2-41,7-7 0,7 0 1,4 0-143,3 0 0,4-2 195,3-3 0,-1 3 41,7-3 1,-1-2-32,6 1 0,0 1-34,1 5 1,-7 0-57,1 0 0,-7 1-183,1 5 1,-9 3 328,-1 7-260,-7 0-329,10 0 1,-12 7 176,3 3 1,-10 6 10,-6 6 0,-3 1 75,-2 4 1,0 3 5,0-3 1,-2 3 196,-4 2 1,5 0-65,-5 0 89,4 0 1,2 0 0,0 0-100,0 1 41,0-1 1,2-2-68,3-3 0,4 1-23,7-6 0,0-1-20,0-5 1,7-2-233,4-3 119,3 3 0,9-12 17,4 3 0,4-10 1,2-6-206,5-3 151,-4-9 0,12 3 0,-3-7-84,3-1 169,2-2 1,-2-2 68,-3 0 1,2 1-103,-8 5 1,-5-5 142,-5 5 1,-7 2 0,1 3 315,-3 3 0,-8 7 80,1 1-275,-7 6 1,1-3-13,-10 7 0,-4 2-112,-7 3 1,-2-1 13,-3 6 0,1 7 5,-7 4 0,8 2 33,-3-2 1,4-1 171,2 7-215,0-8 0,0 10 13,0-8 1,0 6-6,0-6 1,6 6-212,-1-6 1,7 6 0,-1-4 66,3 2-79,2-5 1,0 3-1,2-7-3029,3 0 2565,4 0 1,14-7-305,4-4 1,3-3 0,2-2 0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1:42:58.815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111 1 8482,'-9'0'810,"0"0"-18,4 0-601,3 0 1,-7 5 32,4 0 0,2 8 183,-8-2-322,7 3 1,-8 2-39,6 0 18,-6 0 121,10 0-191,-12-7-97,12-2 0,-3-7 263,10 0-164,4 0 0,7-7 0,0-4 118,0-3 1,2 3-21,3 1 0,-3 4 297,4-5 1,-5 8 112,-1-2-369,0 3 0,-5 2 0,0 0 80,1 0 0,-3 5-238,2 0 144,-8 8 0,5-4 182,-8 7-529,0 0 1,-6 0-756,1 0 1,-8 0-2571,3 0 2770,3-7 0,-8 5 0,6-5 1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1:43:03.682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674 17 8355,'0'-9'511,"0"2"0,-7 9-173,-4 3 0,-3 6-93,-2 10 1,-2-1 52,-4 6 0,3 3-26,-8 8 0,0 1 1,-5 8 262,0 4-339,0 9 1,-2-4-73,-3 4 1,3 3-1,-3-5 290,3 0-302,-5 6 0,5-14-256,-4 5 0,6-4 0,6-2-944,4 0 477,4 0 0,8-7 1,1-5-593,2-8 1,1 2-1,6-5 1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1:43:04.340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32 257 8355,'-9'-7'0,"-3"3"200,7-7 0,-1 6 0,6-6 815,0-1 0,2-1-398,3 3 0,4-5-583,7 5 1,7-5-135,4-1 0,0-5 0,3 0-211,4 1 416,2 2 1,-4 4-6,0 3 0,-2-1-9,-3 7 1,-4-1-43,-7 6 0,-5 0-370,-1 0 371,-6 7 1,1 4 0,-12 10 188,-9 6-201,0-4 0,-9 9 1,4-1 93,-6 4-68,-3 10 1,3-11-1,2 3 82,2-3-98,2-2 1,5 5 27,-1 1 1,3-6 51,4-5 0,-3-2-89,8 1 1,-1-3 0,6-7-1,0 1-62,7-1 0,8-8-79,6-2 0,9-4 1,1-4-466,4-4 402,10-2 0,-4-10 0,7-2-120,0-1 1,-2-6-20,-3 6 99,3-8 1,-10 6 53,7-4 0,-9-3 223,-2 3 0,-5 2 0,-10 0 380,-1 2 0,2 2-165,-12 5 513,-1 0-398,-5 7 0,-7 3-199,-4 12 1,-5 3 20,-5 7 1,1 7 146,-7 4-282,8-4 1,-6 7 0,5-3-319,-1 3 244,-1 2-689,6 0 1,6-1-158,-1-5 563,7 5-1535,-3-14 0,14 7 1003,4-8 0,11 0 0,2 0 1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1:43:04.693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113 1 7717,'-16'0'-612,"6"5"1526,-1 0 0,5 8-478,-4-3 1,1 5-217,-2 1-120,-3 0 1,7 0-89,-4 0 133,4-7-228,7-2 286,0-7-231,0 0 1,4-6-1,4-1-18,9-2 1,7-1-240,-2-6 1,5 5 488,-6 0 1,7 2 126,-1-1-67,-4 3 0,-5 7 0,-7 0 674,1 0-548,3 0 1,-7 1-38,-2 5 1,-4 3-149,-2 7-197,0 0 0,0-6 0,-2 1-907,-4 2 0,5-5-2048,-5 3 2079,5-7 1,1 10 0,0-5 0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1:43:06.402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97 159 8355,'-16'-23'0,"-6"-1"987,1-2 0,5-1 1,7 9 1292,2 4-1904,2 9-435,5-10 1,1 13 37,5-3 1,3 10 96,7 6 0,1 11-97,5 4 0,3 5 26,7 1 1,7 7 0,6 4 171,6 3-265,-1 2-98,12 0 1,-6-2 235,2-3-987,-2 4 797,-1-14 82,-12 7 0,8-3 0,-13-1-527,-3-6 445,-1 2 195,-9-14-876,-2 12 639,-14-12-117,6 5 810,-14-7 1,6 0-631,-7 0 187,-14 0 733,-4 0 0,-15 2-234,-5 3-483,-10-3 88,-9 13 0,-4-12 82,-3 8-953,11-8 761,-17 12 138,13-6 24,0 0-224,9 5 0,4-9 0,6 4 0,3-3 0,1-1 0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1:46:50.05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209 353 8355,'10'0'-377,"1"0"355,-7 0 0,3-2 467,-7-3-287,0 3 0,0-7 116,0 4 124,0 3-200,0-12 1,0 11-102,0-8 23,0 7 0,-2-8-130,-3 6 1,1 1 73,-7 5 0,6-5-93,-6-1 1,6 1 73,-6 5 0,1 0-135,-6 0 1,0 2 163,-1 3 0,7-1-15,-1 6 1,0-4-150,-5 4 0,0 1-209,0 5 0,6-5 211,-1 0 1,6-1 16,-6 6 157,7 0 1,-3 0-69,7 0 1,0 0 106,0 0 1,0-5-111,0 0 18,7-8 1,2 10-19,7-8 1,0 1-128,0-6 1,0 0 95,0 0 1,6-6 21,-1 1 0,2-8-119,-1 3 1,-4-5 90,3-1 1,2-1-2,-2-5 1,6 3-10,-5-8 1,1 7-1,-2-1 1,-3-2 76,3 1 0,-3-4 13,-2 4 1,0 1-66,0 5 0,0 0 12,0 0 0,-5 0 98,0 0 0,-8 5-45,3 0 1,-3 2 64,3-1-74,-5-4-20,6 5 1,-7-2-6,0 0-20,0 8 0,2-6 63,4 3 21,-5 5-16,6-7-118,-7 8 0,2 0-57,4 0 134,-5 0-17,6 0 1,-12 2-76,0 4 1,-2-3-23,1 8 1,-1-6 87,-3 6 1,-3 0-24,8 5 0,-6 0 64,6 0 0,-8 0 0,2 0 1,3 0 15,-3 0 1,6 2-42,-6 3 0,6-3 10,-6 3 1,7-1-17,-1 1 0,-2-3-9,1 3 1,1-3-218,5-2 0,0 0 77,0 0 0,2-5-259,3 0 99,4-8 1,7 4-191,0-7 0,2 0-19,3 0 164,-3 0 1,5-7 0,-7-2 0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1:46:50.749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209 0 7844,'-5'11'94,"0"0"0,-2-6-4,1 6 0,3-1-22,-8 7 0,6-1 72,-6 0 0,6 0 0,-6 0 1,6 0-235,-6 0 1,0 2 93,-5 3 0,2-3 5,3 3 1,-1-3 115,6-2-198,-6 0 1,5 0 86,-4 0 1,2-2-7,4-3 40,3 3 0,-5-10 3,7 7-6,0-8-5,0 4 369,0-7-305,0 0 0,5-2-136,1-3 1,1 2 31,-2-8 1,2 6 0,4-6 1,1 5 72,-6-4 1,6-1-2,-1-5 1,3 5-111,2 1 0,0-1-192,0-5 0,0 5 378,0 1 1,0-1-16,0-5-218,0 7 1,1-5 0,-1 5 133,0 0-5,0-5 0,-7 10-99,-4-7-32,4 8 29,-7-4 0,3 7-470,-10 0 755,3 0-273,-12 0 0,6 7 195,-2 3 1,1-1-90,3 2 1,-1-6-33,-3 6 0,-3 0 29,8 5 1,-6-5 18,6-1 1,-2 1 302,1 5-268,5 0 0,-7 0 98,8 0 0,0-5-99,0-1-27,0-6 1,2 5 91,4-4-323,2-3 1,3 5-1,-2-5 139,-2 3 1,6-3 70,-3 3 1,-1-3 17,2-2-1315,0 0 1,5-7 0,0-2 0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1:50:49.97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80 161 8355,'-9'0'-724,"-5"0"1,11 0 1293,-8 0-408,7 0 0,-5 0 306,4 0-89,3 0 71,-12 0 27,12 0 26,-5 0-219,7 0-453,0 0 361,7 0-372,2-7 1,14 5 0,4-4 193,3 5 0,15-5 69,3 1 1,11 0-106,0 5 0,3-2-211,2-3 0,0 3 235,0-4 1,-7 5-25,-3 1 1,-4-6 94,-2 1 1,-13 0-73,-2 5-41,-12 0 0,2 0 103,-7 0-28,-7 0 1,-4 5-63,-10 0 1,-6 6-136,-10-6 1,1 8 57,-6-3 0,-1-1 78,-5 2 1,5-6-170,0 6 1,8-6 126,-3 6 106,5-7 0,6 3-129,0-7 204,8 0 1,-3 0 0,10-2-62,1-3 0,8-4 64,-3-7 1,-1 5 89,2 0 1,-7 1-53,1-6 1,-3 0 95,-2 0-310,0 0 0,0-1-228,0 1 1,-7 8 25,-4 2 0,2 3-834,-2-3 548,1 5 0,-6-14 0,-1 6 1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1:42:51.910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80 1716 8355,'-11'0'684,"1"0"0,4 2-170,-4 3 0,6 6-205,-1 10 1,-2-1 355,1 6 0,-4 1-179,4 5 0,1 0-385,5 0 1,2-5 67,3 0 0,4-8-1,7 3 1,2-6-55,3-5 0,-1-4-158,7-7 1,-1 0 58,6 0 0,2-9-37,4-7 0,-5-7 71,5-10 0,-2 0 26,1-5 1,-1-5-73,6-10 0,-4-2 67,5-4 1,-3-7 0,3 7 0,9-12-276,-4 7 0,4-9 227,-4 3 0,-2 1-8,-3 5 0,9 0-8,-4-1 0,2 3 57,-8 3 1,5-1-120,-5 6 0,-1 1 82,2 5 0,-7 1 8,1 5 0,1 2 1,-5 8 37,-2 0-93,-3 7 1,-1 4-1,-2 8-26,-2 3-162,-9 6 186,1-3 0,-12 7-23,8 0 0,-8 2 290,3 3 0,-12 9-351,-4 8 1,-6 8 183,-6 2 1,-3 7-117,-7 9 0,-7 8-44,-4 3 1,-3 8-323,-2 3 0,-6 12 383,1-2 0,23-38 0,-1 1-180,2 0 0,0 0 1,0 1-1,1 1 172,-2 3 0,1 0 0,3-3 1,0-1-17,-1-1 0,1 0 0,-22 33-13,5-1 0,11-9 67,10-2 1,5-1-33,1-10 0,7-5 52,3-5 1,6-15 201,6-1 1,4-14-191,12-8 0,3-7 220,7-8 0,7-10 1,4-19-259,3-9 0,-3-2-83,-1-9 0,-1-5-1072,2-6 1058,-4 1 0,-14 5 58,-3 0 1,-6-6-111,-6 1 1,-4 1-262,-12 9 1,-2 0 87,-8 11 1,-8 4 164,-2 12 0,-6 7 168,-6 3 0,-5 6-112,-10 6 0,1 4 465,-7 12 0,-1 2 1,-6 10-578,2 4 134,3 3 1,15 1 254,3 1 1,6 0 1203,10 5 1,6 0-843,10 0 0,6 0-246,10 0 1,13-2-366,14-3 1,7-5 41,9-12 0,13 3 0,5-8-460,5-1 478,-3-10 1,8-3 54,-6-7 1,5 0-2503,-6 0 0,8-7 1,-4-2-1</inkml:trace>
  <inkml:trace contextRef="#ctx0" brushRef="#br0" timeOffset="626">1621 1796 8584,'0'-9'2114,"0"2"-2075,0 7 1,0 2 28,0 3 1,-2 4-231,-4 7 1,3-3 116,-8 3 0,6-4 282,-6 9-191,8-3 0,-12-2 1,6 0 96,0 0-93,-5 0 1,12-5 398,-3 0-201,-4-8-259,7 5 1,-5-10 87,7-4 0,6 3-137,-1-8 1,6 0 209,-6-5 1,7 0 127,-1 0-211,3 0 0,2 0-27,0 0 0,1 6 243,-1-1 0,0 6 300,0-6-475,0 7-351,0-3 119,0 7 0,-2 2 94,-3 3 0,-4 4-162,-7 7 249,0 0-98,0 0 1,-2 2 0,-3 2-245,-6 1 0,4 0-851,2-5-40,3 1 1,2-1 354,0 0 0,0-7 0,0-2 0</inkml:trace>
  <inkml:trace contextRef="#ctx0" brushRef="#br0" timeOffset="1375">2870 561 8355,'16'-7'-210,"-5"-2"-200,0-7 857,-8 7 0,4 0 345,-7 4-634,8 3 0,-8-5 298,0 7-552,0 0 0,-15 6 1,5 1 252,-5 2-37,-8 1 1,4 13-36,-8 4 1,2 3 192,-2 3 1,-3 6-4,3 4 1,-8 10-67,-3 6 1,-1 3-188,1 2 0,3 8 189,-8 2 0,6 12-247,15-41 1,1 1 0,-15 36 268,-1-2 1,10-11-91,6 1 0,5-11-254,5-6 0,4-5 0,7-7-1090,0-9 0,7-7-279,4-9 1,10-7 839,6-4 1,3-10 0,2-4 0</inkml:trace>
  <inkml:trace contextRef="#ctx0" brushRef="#br0" timeOffset="1725">3143 1042 8355,'0'-8'1405,"0"0"-1143,0 8 0,-2 2-168,-3 4 1,1 2 101,-6 8 1,4 8 14,-5 2 1,1 1 28,-6 5 0,0-3 0,0 8 1,0 2-105,0-1 1,-2 6-347,-4-1 0,5-4 6,-5-1 0,-1-5 1,3-2-233,6-5 1,-2-2-249,5-8 436,4 0 1,-2-7-430,4-4 402,3-3 1,-3-4-129,10-3-45,-3-4 40,12-7 0,-5 0 0,7 0 1</inkml:trace>
  <inkml:trace contextRef="#ctx0" brushRef="#br0" timeOffset="1993">2967 1379 8355,'16'-7'994,"5"-2"-572,0-7 1,13-5-65,-2-1 1,4-4-119,-4 4 0,5-4 1,1 4 86,-3 3 1,-3 1-647,-5 2 1,2 5-944,-8 0 238,0 8 1,-10-6 379,0 3 156,-8 5 1,5-5 0,-10 10 361,-4 1 1,-3 8 0,-7-4 0</inkml:trace>
  <inkml:trace contextRef="#ctx0" brushRef="#br0" timeOffset="2166">3015 1379 8281,'-15'11'0,"5"0"0,3-6 615,7 6 683,0-1 0,7 5-775,3-5 0,5 4-305,1-3 1,1-2-661,5 2 0,-4-1 0,1 7-111,-6-1 1,1-6-443,-3 1 1,3-2 553,2 2-154,0 3 0,0-12 0,0 5 0</inkml:trace>
  <inkml:trace contextRef="#ctx0" brushRef="#br0" timeOffset="2474">3705 754 8355,'0'-16'1327,"0"0"-532,7 0-267,2 7-47,0 2 0,5 1 1,-1 1 327,6 1-524,-1 10 0,7 8-107,-3 7 1,-3 10-47,8 1 0,-8 2 1,3 8 3,-4 3 1,-2 1-130,0 2-24,-7 8 1,-2 1-148,-7 7 1,-2 2 0,-5 1-146,-9 3 0,-2-6 172,-9-5-161,1 0 1,-7-8 0,1-4-268,0-6 439,7 3 1,2-12-1411,7 0 1,0 0-1,0-7 1</inkml:trace>
  <inkml:trace contextRef="#ctx0" brushRef="#br0" timeOffset="32857.25">1027 225 7592,'16'-9'4,"0"2"0,2 7 0,3-2-16,6-4 0,4 5 48,1-5 0,1 3-99,5-3 0,8 5 74,8-5 71,6-3 0,-5 6 0,6-6 48,-2 2-123,-8-6 0,8 12 1,-9-5 90,-4 4-152,-8 2 0,1 0 0,-9 0 82,-3 0 1,-4 0 13,-7 0-96,0 0 0,-7 2 95,-3 4 71,-5-5 0,-8 12 1,-5-6-12,-8 2-50,-5 2 0,-5 5 1,1-2 19,3-3-148,-1 3 0,-3-5 0,3 5-18,6-3 37,3 3-266,9-12 207,2 5 171,7-7 0,7-2 1,4-2-119,3-1 261,-5-7 0,5 3 0,-3-6-16,3 5 1,-5-4 66,-4 3 0,2-3-131,-1-2 1,-3-1 13,-8 1 1,1 0-131,-6 0 1,-1 0-312,-5 0 1,0 2-258,0 3 0,5-1-9,0 7 0,-6-15 0,-8 2 0</inkml:trace>
  <inkml:trace contextRef="#ctx0" brushRef="#br0" timeOffset="68948.27">2919 946 8355,'-9'0'-148,"2"-7"366,7 5 0,7-5-31,4 7 1,3-2 0,2-1 284,1-2-511,6-1 0,0 6-186,4 0 1,3-2 307,-3-3 1,5 3-101,5-3 1,-3 3 53,3 2 1,-8 0-16,-2 0 1,-6 0 197,6 0-203,-8 0-561,4 0-48,-7 0 71,-7 0 368,-2 7 1,-14-3 198,-3 7 1,-5-8-44,-1 2 0,0 3-4,0-3 0,6 2 45,-1-2 0,0-3 436,-5 3-137,7-3 4,-5-2 0,12-2-38,-3-3 0,3 2-175,2-8 0,2 0-180,3-5 1,-3 5 113,3 1 0,-3-1 77,-2-5 0,0 5-663,0 1-290,0-1 1,-2-3 123,-3 3 0,-4-3 0,-7 5 0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1:42:59.551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288 512 8355,'16'-7'-1073,"0"-2"1167,0 0 1,0-5 763,0 4 1,-1 1 198,-5-2-375,5 0-202,-6 2 44,-1-5-575,0 12 1,-16 1 72,-2 6 1,-5 9-27,-1 2 0,0 2 228,0 9 1,-5-1-29,0 6 1,-3 8-46,3 2 1,1 7 31,-6 4 0,1-1-43,-2 6 0,-3-4-7,3 5 1,2-8-67,-2 3 0,10-6-114,1-5 0,1-4-368,10-7 1,0-2-127,5-3 1,1-4-569,5-7 1,3-5 400,7 0-141,7-8 0,2-3 0,7-9 0</inkml:trace>
  <inkml:trace contextRef="#ctx0" brushRef="#br0" timeOffset="374">769 705 8355,'7'-9'-86,"-5"-5"1,5 10 568,-7-7 0,2 8 258,3-2-217,-3 3 33,5 2-329,-7 0 0,0 7-118,0 4 0,-1 3 283,-5 2-342,-3 7 0,-1-3 0,-1 6 67,-2 3 1,-3 1-219,-5 2 0,3 0-126,-3 0 0,3 0 133,2 0 1,-4-5 173,4 0 1,-3-7-285,8 1 0,2-3-895,-2-2 592,8-7 1,-4 0-1177,7-4 1044,0-3 341,7-2 0,2-9 0,7-7 0</inkml:trace>
  <inkml:trace contextRef="#ctx0" brushRef="#br0" timeOffset="576">657 1010 8355,'0'-11'-1060,"0"0"0,5 6 1878,1-6 0,6 0-118,-1-5 1,5 0-70,5 0 0,2 0-271,4 0 1,5-5-75,0-1 1,0 1-197,6 5 0,-6 0-200,-5 0 0,-4 2-702,-7 3 0,0 4 262,0 7 453,-7 0-446,-2 0 1,-16 7-1339,-7 4 1676,0 3 1,-14 2 0,5 0 0</inkml:trace>
  <inkml:trace contextRef="#ctx0" brushRef="#br0" timeOffset="717">801 897 8355,'-16'9'-22,"7"5"151,-5-12 264,12 12-197,-5-5 1,7 2 183,0 0 1,0-6 152,0 6 0,2-6-220,3 6 0,-1-6-35,7 6 1,-6-6-960,6 6-507,-1 0 5,6 5 1,0-6 595,0 1 0,0-7 308,1 1 0,6-10 0,2-4 0</inkml:trace>
  <inkml:trace contextRef="#ctx0" brushRef="#br0" timeOffset="984">1314 448 8355,'9'-9'785,"-1"2"1,-1 2-135,3 0 1,5-1-236,1 6 1,0 2-131,0 3 1,2 4 24,3 7 0,-3 2 13,3 3 0,-3 4-298,-2 7 1,-5 1 84,-1-1 0,-6 5-182,1 0 1,-3 6-36,-2-5 1,-7 6-96,-4-1 0,-10-2 122,-6 2 1,-1-8 77,1 3 1,-3-4-487,3-2 1,-3-6-687,-3 1 1,9-7 118,2 1 0,4-3 0,2-2 0</inkml:trace>
  <inkml:trace contextRef="#ctx0" brushRef="#br0" timeOffset="1581">2261 336 8355,'0'-16'467,"0"7"-105,-8 2 1,5 9-44,-8 3-206,8 4 0,-10 14 1,6 2 264,-2 0 0,-2 11-26,-5-4 1,-1 11-119,-5-1 1,3 12 339,-8 5-358,0 3 1,-7-3 0,-1-1-347,-3 3 178,1 1 1,-1-3-628,1 0 0,0-7 0,6-1-266,5-6 1,2-2-1600,8-11 2013,7-4 0,-5-12 0,5 0 1</inkml:trace>
  <inkml:trace contextRef="#ctx0" brushRef="#br0" timeOffset="2082">3014 1090 9822,'0'-16'1312,"0"0"0,0 0-1166,0 0 1,0 5-89,0 0 1,-2 0-23,-3-5 0,-2 6 31,-4-1 0,-8 6-131,3-6 0,-6 7 219,1-1 0,1 3-57,-6 2 1,1 2-9,-2 3 1,-3 4 2,3 7 0,2 6 8,-2-1 1,8 6-26,-3-6 1,4 6-20,2-6 0,7 3-1,4-3 0,3-3-108,2 3 1,2-3 20,3-2 0,12-7-128,9-4 1,5-3 77,1-2 1,5-2-81,0-3 1,6-9 44,-5-8 1,4-6 49,-4 1 1,5-5-28,-6-5 0,0 1 491,-5-7 0,-1 2 331,-5-2 1,-8-3-361,-7 3 1,-7-1 67,1 1 1,-18-7-258,-8 7 1,-9-5-178,-8 11 1,-3 1-311,-7 9 0,-2 6 246,-3 10 1,-4 4 158,-7 7 1,1 0-570,5 0 0,-3 13-830,8 3 0,6 11-21,10-1-173,3 5 1,9 1 0,2 0 0</inkml:trace>
  <inkml:trace contextRef="#ctx0" brushRef="#br0" timeOffset="3085">3383 1138 6375,'0'-16'3132,"0"5"-2162,0 0-475,0 8 0,2-10 50,3 8-360,-3 0 114,5 5-103,-7 7 1,-7 0 10,-4 4 1,2 3-94,-1-3 0,1 8-352,-2 3 1,-3-1 65,3-5 0,2 2 0,0 1-1138,2 3 759,-5-1 0,8-5-482,-7 0 665,8 0 0,-4-5-246,7 0 1,-2-8-307,-3 3 441,3-5 479,-5 6 0,7-5 0,0 5 0</inkml:trace>
  <inkml:trace contextRef="#ctx0" brushRef="#br0" timeOffset="3415">3287 1298 8338,'7'-16'420,"4"0"1,1 5 55,-1 1 1,8-1 0,-3-3 267,2 3-531,7-3 0,-7 7-136,3-4 1,-3-1 117,-2 6 0,0-5-1375,0 6-413,-7 0 769,-2 5 365,-7 0 1,-1 2-219,-5 3 1,-1-2 314,-4 8 1,-3-7 361,3 1 0,-3 2 0,-2-1 0,0 4 0,0-4 0,0 4 0,0-4 0,5 4 174,1-4 1,4 1 172,-4-2 0,6-1 14,-1 6 0,1-1 0,1 4 781,-3-3-693,1-6 1,7 8 513,3-6-742,4 6 0,9-10 1,1 5 50,3 0-1096,-1-5 0,0 5 285,1-7-431,-1 0 0,2 7 0,2 2 1</inkml:trace>
  <inkml:trace contextRef="#ctx0" brushRef="#br0" timeOffset="23696.27">2470 177 8111,'-7'0'-60,"7"0"1,12 0 141,10 0 1,6 0 0,-1 0 114,3 0 0,2-2-22,0-3 1,8 3-20,2-4 0,-1 3-35,2-2 1,-2 3-148,2-4 0,1 5 116,-6 1-244,-1 0 1,-5 0 0,-1 0 110,-5 0-140,5 7 1,-19-4 0,4 6-101,-2-2 99,-7 6 265,1-4 1,-16 5-219,-2-3 292,-4 3 1,-6-11-78,4 8 89,-4-7 0,11 3-88,-7-7 319,0 7-72,7-5-183,2 5 0,7-9 213,0-3-264,0-4 0,6-7 10,-1 0 1,6 0-19,-6 0 0,0 0-2,-5 0 0,0 0 78,0 0-311,0 0 0,-1-1 242,-5 1 29,4 0-1194,-12 0 14,12 0 1,-5 0 0,7 0 0</inkml:trace>
  <inkml:trace contextRef="#ctx0" brushRef="#br0" timeOffset="62599.27">754 465 8355,'-16'0'-515,"7"0"899,-5 0-66,12 0-75,-5 0-207,7 0 97,7 0 1,2 0-111,7 0 0,6 0 58,-1 0 1,2 0-20,-1 0 0,-3 0-8,8 0 0,-6 6-117,6-1 1,-6 0 11,6-5 0,-7 0-207,1 0 1,-3 0 39,-2 0 0,-5 0 75,-1 0 82,-6 7 54,3-5 1,-9 11 212,-3-8-195,-4 0 1,-7-3 173,0 4 1,5-5-49,0 5 313,1-5-207,-6-1 0,5 0-88,0 0 1,6-1 110,-6-5-129,8 5 14,-4-14-204,7 6-454,0-7-75,0 0-728,0 0 688,0 0 1,0 0-1,0 0 1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1:43:05.043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498 208 8355,'0'-16'713,"-8"0"0,7 5-213,-5 1 0,-3 8-130,-1 2 0,1 2-239,-2 8 0,-5 6 295,-5 6-228,-1 6 0,1-6 0,-2 8 326,-2 4-218,-2 9-148,-5-2-536,7 7 528,-5 0 0,5 2 79,-7 3-311,0-3 1,1 4 0,5-10-587,4-1 621,5-8-1045,8-2 0,1-5 158,8-7-1636,0 1 1285,8-6 1143,1-7 0,7-2 0,0-7 0</inkml:trace>
  <inkml:trace contextRef="#ctx0" brushRef="#br0" timeOffset="405">737 305 8355,'9'0'-419,"-2"0"875,-7 0 1,0 8-109,0 2 0,-7 6 1,-2 4 246,0 1-399,-5 8 1,7-4 32,-4 7 1,-3-6-47,3 1 0,-3-2-145,-2 2 0,0 1 1,2-6 22,3-3 70,-3-1-374,5-2 1,-6-5 17,5 0 286,3-8 0,8 3-1039,5-12 1,3-3 429,7-7 1,0 0 101,0 0 1,-2 5-266,-3 1 888,3-1 0,-7 0-427,4 1 1618,3 6-958,-12-3-180,5 7 245,-14 0 0,0 7 0,-6 4 609,3 3 0,4-3-834,-4-1 0,6 1-216,-1 5 0,3 0-628,2 0 407,0-7 0,0 5 0,2-5-1735,3 0 1682,4 5 1,7-12 0,0 4-641,0-5 1,7-1-1,2 0 1</inkml:trace>
  <inkml:trace contextRef="#ctx0" brushRef="#br0" timeOffset="676">1234 16 8355,'16'-7'0,"0"5"0,0-3 0,0 3 304,0 2 0,6 7 333,-1 4 0,8 5 0,-4 3 350,0 3-791,-2 6 1,-14 2-105,-4 8 1,-3 6 0,-2-3-354,0 0 269,-15 6 0,3-6 0,-13 7 385,2 0-130,-13 0-840,10 0 801,-14-7-1395,8-2 0,-5-7-257,-1 0-491,1 0 787,-2-7 891,12-1 0,-3-8 0,14 0 0</inkml:trace>
  <inkml:trace contextRef="#ctx0" brushRef="#br0" timeOffset="58282.27">578 241 8355,'-11'0'-140,"0"0"102,8 0 399,-4 0-190,7 0 258,0 0-489,7 0 0,2 0 0,7 0 169,0 0 1,2 0-25,3 0 1,4 0-81,7 0 1,-2 0 65,-3 0 0,3 0 121,-3 0 1,2 0-42,-3 0-99,5-7 0,-14 5 196,5-3-28,-4 3-294,-2 2 0,-7 2-830,-4 3 494,-3-3 0,-9 7 156,-4-4 0,2-1 97,-2 7 0,1-8 2,-7 3 217,1-5 1,6-1-219,-1 0 570,0 7-211,-5-5-125,7 5 295,2-7-133,7 0-77,0-7-283,0-2 1,0-1-599,0-1-96,0 7 390,0-10 0,0 5 0,0-7 1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1:51:24.613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417 81 8355,'16'-9'927,"-7"-6"1,-1 12-444,-8-8-506,7 8 0,-6-6 415,5 3-283,-4 5 54,-10-7 1,0 7-134,-9-5 0,1 5 258,0-5 0,0 4-152,0 2 1,0 0 297,0 0-207,0 0-479,0 0 1,0 0 328,0 0 1,5 6 91,1-1 0,6 8-330,-1-3-755,3 5 705,2 8 1,0 0 100,0 4 0,5-4 284,1-7 0,4 0 45,-4 0-92,-1 0 0,-5 0 0,0 0-49,0 0 1,0 0 2,0 0 1,-2 0 124,-3 0 1,-4-2 156,-7-3 0,5 2-139,1-8 0,-3 0-97,-8-5 1,3 0-154,-3 0 1,3-2 3,2-3-307,0-4 0,5-12 1,0-1 59,-1 3 1,3 6 270,-2 3-782,8-1 0,-10 0-620,8 1 0,-8 6 0,5-3 1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1:46:51.686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64 771 7451,'9'0'230,"5"0"-26,-3 0 1,3-2-19,2-4 1,2 5 54,4-5 1,-3 3-1,8-3 1,0 5-73,5-5 0,-6-1-151,1 2 0,-2-1-104,2 6 1,1 0-186,-6 0 0,4 0 249,-4 0 0,-1 0 148,-5 0-686,0 0-740,0 0 646,0 0 195,-7 0 23,-2 0 428,-7 0 1,-7 0 0,-2 0 0</inkml:trace>
  <inkml:trace contextRef="#ctx0" brushRef="#br0" timeOffset="458">16 915 8355,'0'9'-1921,"-7"-2"2058,5-7 107,-5 0 30,7 0 571,0 0-730,7 0 0,2 0 4,7 0 0,2 0-11,3 0 1,4 0-103,7 0 1,6-2 28,-1-3 1,2 3-215,-1-3 1,-4 3 86,3 2 1,-3 0-140,-2 0 0,0 0-122,0 0 1,0 0 36,0 0 1,0-7-1,0-2 1</inkml:trace>
  <inkml:trace contextRef="#ctx0" brushRef="#br0" timeOffset="-157739.75">1716 161 8355,'2'-11'-39,"3"1"135,-3 6 563,12-10 1,-10 7 184,6-4-668,-6-3 40,3 5 1,-7-2-185,0 1 1,0 4 117,0-4 1,-5 4 6,-1-4 1,-6 6 83,1-1 0,2-2-76,-1 1 0,-1 1 85,-5 5-206,0 0 1,0 0-196,0 0 1,0 7 127,0 4 1,0 1-161,0-1 1,0 5 135,-1 0 1,1 2-55,0 8 1,0-4 103,0 5 0,0-1-49,0 6 0,0 8 178,0 2 1,-5 6-49,-1 6 0,-4 3-26,4 7 1,-1 2-65,2 3 1,1-3-119,-7 4 1,1 3-149,-6 2 0,1 3 69,5 2 0,-5-7 202,5-3 0,-5-6-87,-1-5 0,2-4 317,3-7 1,-3-7 91,3-4 0,-3-4 131,-2-7 1,5-3-272,0-7 1,3-7-68,-3-3 0,2-4 82,3-2 1,5-2-436,-5-4 1,4-3 270,2-7 0,0 0 39,0 0 0,6 0-3296,-1 0 2012,7 7 1,-10-5 0,5 5 0</inkml:trace>
  <inkml:trace contextRef="#ctx0" brushRef="#br0" timeOffset="-155644.75">1780 1027 8139,'0'16'-573,"-5"-5"658,-1 0 132,1-8 0,3 11 56,-3-3 0,3 3-198,-3 2 1,3-5 316,2 0 55,0-1-178,0 6 1,2 0-33,3 0 1,-1-7 16,6-3 1,-4 1-73,4-2 1,1 1-11,5-6 1,-5 0-26,-1 0 0,3-2-159,8-4 1,-3-2-48,4-9 0,1 1 141,-2 0 0,2-7 11,-1-3 0,-5 1 52,5-2 1,1 2 120,-2-2 0,1-3-90,-6 3 1,0-3-46,0-2 1,0-2-73,0-3 0,-2 3 0,-3-4 0,3 6-7,-3 5 1,3-3 43,2 3 1,0 4-3,0 2 0,0-2-84,0 1 0,-2-1-113,-3 2 0,3 8-3,-3-3 0,-2 4-372,2-4 4,-8 7 0,6-4-1150,-3 8-830,-5 0 1051,6 5 1033,-7 7 0,-7 2 0,-2 7 1</inkml:trace>
  <inkml:trace contextRef="#ctx0" brushRef="#br0" timeOffset="-155360.75">1940 803 8355,'16'0'327,"0"0"1,2-2 131,4-4 0,1 3-115,4-8 0,8 8-156,-3-3 1,4-1-19,-4 2 0,0-1-122,0 6 0,-5 0-194,0 0 0,-8 0-484,3 0 0,-5 0 234,-1 0 0,0 0-1256,0 0 1227,-7 0 0,6 8 0,-6 1 1</inkml:trace>
  <inkml:trace contextRef="#ctx0" brushRef="#br0" timeOffset="-155002.75">1924 642 8355,'-9'-16'0,"1"0"12,2 0 185,4 0 0,-5 0-75,7 0 0,2-2 0,3-1 160,6-3 1,3-6-57,2 1 1,0 2-15,0-2 1,8 6-136,2-6 0,5 6 216,1-6 1,0 8-58,0-3 0,-2 6-141,-3 5 1,1-1 166,-6 7-237,-1-8 0,-5 11 1,0-3 225,0 3 1,2 9-62,3 4 1,-3 3-121,4 2 0,1 0-213,-2 0 0,8 0 86,-3 0 1,5-1 146,1-5 0,0 3-291,0-8 1,0 1-44,0-6-302,0 0 0,-2 0 0,-1 0 136,-2 0 1,-8-6 293,3 1 0,-6-2-897,-6 1 1,5-3 0,-7-7 0</inkml:trace>
  <inkml:trace contextRef="#ctx0" brushRef="#br0" timeOffset="-154035.75">3223 434 8355,'2'-11'-631,"3"0"586,-3 8 0,7-6 1311,-4 4-680,-3 3-512,5-5 0,-9 7 124,-3 0-219,3 0 121,-12 0-62,5 7 1,-7 2 83,0 7 0,0 2-53,0 3 1,0-1 92,0 6 1,-7-3-31,-4 9 0,2-3 137,-2 8 0,1 4-70,-6 2 0,-2 5 7,-4 6 1,5-3-107,-5 8 1,4-5-1,2 4 1,2-1-552,3 2 0,6-9 265,10-7 0,-1-9-83,6-2 1,1-2-573,5-9 235,0 1 1,7-13 266,4-4 0,3-3-270,2-2 0,7 0 0,2 0 0</inkml:trace>
  <inkml:trace contextRef="#ctx0" brushRef="#br0" timeOffset="-153572.75">3207 835 8355,'7'-9'-167,"-5"2"667,5 7 418,-7 0-805,0 0 0,0 7 104,0 3 0,-7 5-277,-4 1 1,2 5 21,-1 0 1,-1 6 46,-5-5 1,0 4 69,0-4 1,0-1-148,0-5 1,0-2 163,0-3 0,5 2 88,0-8-88,8 7 20,-4-10-319,7 5 0,2-14 25,3-4 0,0-3 1,11-2 1,-3 4 110,8-4 0,-3 9-193,-2-10 0,0 5 245,0-4 1,0 2-60,0 3 230,0-3 1,-2 10 0,-3-6 377,-4 6-290,-7-3 1,-2 7-19,-3 0 1,-4 2-52,-7 3 0,5-1 178,1 6 0,-1 1-228,-5 5 1,5 0 4,1 0 1,6 0-220,-1 0 1,-2 0 79,1 0 1,1 0-488,5 0 1,0-5 228,0 0 1,7-8 176,4 3 0,3-5-867,2-1-140,0 0 0,0 0 309,0 0 584,0-7 0,0-9 0,0-9 1</inkml:trace>
  <inkml:trace contextRef="#ctx0" brushRef="#br0" timeOffset="-153394.75">3175 787 8768,'16'-9'799,"0"3"1,2 5-1011,3 1 0,-3 0-535,4 0 0,-3 0 31,3 0 214,-5 0 0,14 0 0,-6 0 0</inkml:trace>
  <inkml:trace contextRef="#ctx0" brushRef="#br0" timeOffset="-153110.75">3688 386 8355,'16'5'-492,"0"2"605,0 2 0,0 2 85,0 5 0,2 2 160,4 3 0,-5 4 240,5 7 1,-6 2-514,-5 3 1,1 4 42,-7 7 1,1 0-239,-6 1 0,0 4-5,0 0-121,-15 15 0,5-11 1,-12 9 171,5-5 0,-1-10 70,-4 3 0,3-11-236,-8-6 0,6-3-297,-6-2 1,6-7-80,-6-4 1,0 4 0,-5 0 0</inkml:trace>
  <inkml:trace contextRef="#ctx0" brushRef="#br0" timeOffset="-152372.75">4378 1059 8355,'2'9'-439,"3"-4"1,-2-8 829,8-2 897,-7-8-900,3 4 128,-7-7-536,0 0 0,0 5-2,0 1 138,-7 6 1,-2-3-40,-7 7 1,0 0-11,0 0 1,-2 0-6,-4 0 0,5 7-192,-5 4 0,-1 3 100,2 2 0,-1 0 104,6 0 0,0 0-155,0 0 127,0 0 0,7 0 47,4 0-60,3-7 0,4 4 14,3-8 0,6 0-93,10-5 1,-1 0-144,7 0 1,-1-7 167,7-3 0,-1-5 38,0-1 1,0 0-360,0 0 0,0-5 118,0-1 0,-5-1 181,-1 2 0,-1 1-1,2-6 0,-4 4 150,-7-5 0,0 8-106,0-2 0,-5 1 389,0-1-375,-8 3 0,4-5 38,-7 7 0,0 5 450,0 0-97,0 8-304,-7-5 0,-2 8-66,-7 0 1,6 8-197,-1 2 1,0 5 219,-5 1 0,-2 1-20,-3 5 0,3-4 139,-3 3 0,3 4-136,2 2 1,0-2-12,0 1 1,5-6-51,1 1 0,6-1-138,-1 1 0,3-8 207,2 3 0,2-6 3,3 1 1,4-2 25,7-4-1442,7-3 1,2 5 0,7-7 0</inkml:trace>
  <inkml:trace contextRef="#ctx0" brushRef="#br0" timeOffset="-152052.75">4923 690 8355,'11'-10'102,"-1"-1"87,1 7 1,0-8-1,-1 7 489,3 1-336,1-5-275,2 7 0,-5-5-112,0 7-278,-8 0 1,4 2 204,-7 3 1,-2 2-294,-3 4 682,-4 3-291,-7-5 1,0 6 662,0-5-194,7 5-275,-5-7-205,12 8 0,-5 0-177,7 1 1,2-7-109,3 1 0,-1-2-487,6 2 1,1 1 127,5-7 1,0 1 538,0-6 0,7 7 0,2 2 0</inkml:trace>
  <inkml:trace contextRef="#ctx0" brushRef="#br0" timeOffset="-151527.75">5324 738 7918,'7'-8'-1693,"-5"-1"1743,3 3 1399,-3 5-679,-2-7-475,0 8 0,0 8-206,0 2 1,-2 3 149,-3-3 1,-2 6 29,-4 0 1,-3 0-216,3 6 1,-3 1-259,-2-2 1,0 3 157,0-3 1,0-3-114,0 3 0,0 2-64,-1-1 0,3-1 109,4-5 1,-3 0-201,8 0 0,-6-5 85,6 0 1,-2-3 57,1 3-25,4 3 0,-5-10-594,7 7 503,0-8 349,0 4 0,2-7 140,3 0-175,-3 0 1,11-1 43,-8-5 1,2 3-57,-1-8 67,-5 7 0,12-10 0,-6 3-6,2-3 0,0 4-12,1-1 1,5 0 29,-5-5 1,6 2 153,6 3 0,-4-3-75,3 3 1,-3-3-93,-2-2 0,0 5 178,0 1 0,-2 4-111,-3-5-188,3 8 0,-7-6 178,4 4 1,-2 3 74,-4-3-328,-3 3 1,3 4-345,-10 3 0,-4-3 342,-7 3 0,5 2 75,1-2 1,-1 8 434,-5-2 1,2-2 93,3 1-241,-3 1 0,12 5 0,-5 0-25,0 0 0,5 0-48,-3 0 1,8-5-147,2 0 1,10-1-302,1 6 0,2-5-1165,8 0 1,-4-8 1001,4 3 1,1-5 0,5-1 0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1:46:48.994"/>
    </inkml:context>
    <inkml:brush xml:id="br0">
      <inkml:brushProperty name="width" value="0.08571" units="cm"/>
      <inkml:brushProperty name="height" value="0.08571" units="cm"/>
    </inkml:brush>
    <inkml:brush xml:id="br1">
      <inkml:brushProperty name="width" value="0.08571" units="cm"/>
      <inkml:brushProperty name="height" value="0.08571" units="cm"/>
      <inkml:brushProperty name="color" value="#004F8B"/>
    </inkml:brush>
  </inkml:definitions>
  <inkml:trace contextRef="#ctx0" brushRef="#br0">12813 1828 7862,'0'-16'1117,"0"8"1,2-1-288,3 3-1702,-3 4 626,5-5-368,-7 7 0,0 2 216,0 3-832,0-3 925,0 13 0,7-14 0,2 6 1</inkml:trace>
  <inkml:trace contextRef="#ctx0" brushRef="#br1">3849 715 8637,'-4'3'30,"-19"15"-9,1-2 0,6 0 9,0 0 0,0 0-1,0 0 1,5 6-11,1-1 1,4 0 25,-4-5 1,4 2-4,-4 4 0,6-5 32,-1 5 1,3 3-21,2 1 1,0-1 0,0 0 128,0-1-145,0 4 1,0-8-7,0 6 1,5 1 13,1 5 1,-1-5 0,-5 0 76,0 1-129,7 2 0,-5 2 1,3 2 26,-3 4 1,-2-4 0,0 7-1,0-4 0,0 2 0,0 6-111,0-2 112,0-8 0,-2 6-57,-3-3 0,-2-6 52,-4 0 0,-3 0 3,3-6 1,-3-1-11,-2 2 1,-5-5-1,-3 2-12,-1 0 0,0 2 184,-1-4-170,-5 6 0,7-10 6,-9 3 0,-4-1 0,0 0 35,1 1-125,-5 0 0,2-5 0,-6 0 13,2 1 2,1-1 0,-6 0 42,0 0 1,-1 0 0,0 0-21,-5 0-5,4 0 1,-7 0-1,5 0-31,-1 0 7,-8 0 0,4 5-6,-7 1 1,6-1 0,-1-5-68,-2 0 101,6 0 0,-6 0 1,6 0-109,-2 0 118,-2 0 1,0 0-15,1 0 1,6 0 41,-1 0 0,-3 2 0,1 2-11,-2 1 26,-2 1 1,-5 1 0,0 2-3,0 0 76,0 5 0,0-10-209,-1 6 1,1-4 233,0 4 1,7-1-1,2 4 0,0-2-96,12-1 1,-11 6 15,12 0 0,1 0 4,-2 1 0,6 4-13,-6 0 1,7 3 0,-1-5 51,3 3 23,-5-1 0,5 0-63,-4 1 1,6-1-38,6-5 0,-3 6 0,6 1 66,-2 2-39,5-5 1,-8 8-5,7-6 1,-3 6-9,3-1 1,9-2 209,-5 2 0,5-2-101,-4 1 1,5 5-85,1-5 1,6 3 6,-1-2 1,3 1-78,2-6 1,0-1 56,0-5 0,2 6-3,3-1 1,-1 0 4,6-5 0,1 1-16,5-1 0,0 5 26,0 0 1,0 1-1,0-4 29,0 3 73,7-3 1,-3 11-1,5-8 24,-2-1-120,6 5 1,-4-8-67,7 5 0,7-3 16,4 3 1,3-4-1,2 3-133,0-3 168,0-2 1,2 0 0,2 0-136,1 0 76,1-7 1,-4-2 0,1-5 169,3 4-115,-1-12 1,-5 10 0,0-15 83,0-1 0,1 3-104,-1-2 10,0 1 0,0-5 0,-2 3 1,-3 1 1,7 6 65,-7-6-120,14 1 1,-15-6 0,14 0-89,-1 0-28,-5 0 0,12-7 1,-3-4 29,3-3 1,-3-1 42,0 5 1,-2-5 197,2 5 1,3-3-191,-3 3 33,-4-5 1,7 8 0,-5-5-30,0 1 1,6 2 261,-4-2 0,6-3-92,0 3 1,8 3-1079,-9-3 960,4 0 0,1-5 0,0 2-138,-1 3 160,5-3 1,-7 7 0,5-6-13,1 3 1,-10 4-49,8-4 27,-1-1 1,6 0-1,0 2 182,1 2 1,-6 0-238,5 2 0,-9 3 86,14-3 0,-11 3 51,1 2-91,3 0 1,-6 0-1,7 0 142,-3 0 1,0 0-93,-1 0 0,-5-6 248,5 1 0,-2-7 70,1 1-228,-3-10 0,11 3 0,-6-5 103,2-1 1,-4 5-101,6-8 1,0 0 54,5-5-496,0 0 0,1 0 297,-1 0 1,2-7 0,3-4 1,-39 20 1,-1 0 0,39-22-48,1-3 1,-12 4 11,8-10 56,-12 4 0,2-1 7,-6 3 0,-7-9 0,-2 8 277,-7 0-256,3-8 1,-13 5 0,4-7 313,-5-2-289,-5-1 1,-1-7 9,1-1 1,-3-5-1,-3 4-194,-6-2 0,2 5 220,-2-1-69,-6-4 1,-3 7-1,-6-4 45,-3 4-137,-1 2 1,-2 0 0,-2 2 408,-3 3 0,-4-3-462,-7 3 0,-2 2 102,-3-2 0,3 0-20,-4-5-19,5 0 1,-5 0 0,-1-2-167,-2-4 240,6 4 1,-10-5 0,8 9-241,1 3 127,-5-3 1,2 10 52,-4-7 1,-1 13-1,5-2 217,-2 1-178,-2 8 0,0 0 0,2 7 416,2 0-500,-5 0 0,4 0 116,-2 0 0,-5 0 0,5 0-115,-5-1 56,-1 9 0,0-7 0,0 6-406,0 0 383,0-5 1,-5 7-58,-1-4 0,-1-1 0,3 6 109,-1 3 38,-1 1 1,1 2-66,0 0 1,-6 0 116,5 0 1,1 5-91,5 0 1,0 2 9,0-1 1,2-4-77,3 3 0,-3 2 62,3-2 0,2 6 20,-2-6 1,6 8 0,-6-3 0,7 3-4,-1-3 0,-2 5-31,2-5 1,-1 4 5,6 2 1,0-5 23,0 0 0,0-1 4,0 6 0,5 0 26,1 0 0,1-1-33,-2-5 1,-3 5 81,3-5-71,-3-3 1,-2 6 2,0-8 1,0 6-3,0-6 1,1 6 2,5-6 1,-5 7-1,5-1 0,-10 1-5,-1-1 0,-1 3 1,6-3 0,-5 3-4,0 2 1,-6-5 82,5 0 0,-4-8-10,4 2 1,-6 2 9,1-1 1,2-1-21,-2-5 0,1 0 7,-6 0 0,-2 5-67,-4 1 1,3 6-96,-8-1 1,0 3 133,-5 2 0,0 0-224,0 0 1,0 0-656,0 0 0</inkml:trace>
  <inkml:trace contextRef="#ctx0" brushRef="#br1">3769 833 7832,'-9'0'-288,"2"0"0,7-1 397,0-5 1,-2 4 57,-3-3 31,3 3 95,-5 2-69,7-7-101,0 5-117,0-5-76,7 0 101,-5 5 1,12-5 0,-5 5 55,0-3-104,12 3 1,-10-7 0,11 6-84,-5-3 92,7-6 0,-1 5 8,3-4 1,5-3 0,-5 5-18,5 0 1,1 0 62,0 4 0,0 1-34,0-6 0,5 4 77,1-4-77,-1 6 0,1-5 0,-1 6 109,-1-3 0,5 1-225,1 5 0,-2 0-231,-3 0 1,2 0 187,-1 0-385,-1 0 0,-5 0 0,0 0 1</inkml:trace>
  <inkml:trace contextRef="#ctx0" brushRef="#br1">6495 1427 7592,'0'-9'1622,"0"2"-1205,0 7 1147,0 0-1514,0 7 0,0-4-144,0 8 0,0 0 68,0 5 1,6-6 42,-1 1 0,0 0 16,-5 5 0,2 0-27,3 0 0,-3 5 55,4 1 1,-5-1 23,-1-5 1,6 7-152,-1 4 1,0-2 102,-5 2 0,0-6-242,0 6 1,0-8 66,0 3 0,0-5-33,0 0 94,0-1-49,0 0 96,0-8 208,0 0-31,0-8 0,0-2-98,0-4 1,0 3-34,0-8 1,0 1-24,0-6 0,0-2-3,0-4 0,6 3 40,-1-8 1,0 6-6,-5-6 1,0 6-53,0-6 1,0 7-120,0-1 0,0-2 140,0 1 0,0 1-21,0 5 1,-5 0 128,0 0 1,-2 5 2,1 0 1,4 1-25,-3-6 1,2 5-31,-3 0-10,4 1 1,-7-5 158,4 5 24,3-5-66,-5 6 0,7-1-26,0-1 249,0 8-265,0-5 3,0 8 66,0 0-96,7 8 1,-3-1 95,7 3 1,-1 3 47,6-8 0,0 8-45,0-3 1,6-1-97,-1 2 1,2 0-139,-1 5 0,-4-6-117,3 1 1,2-6-151,-2 6 1,1-2 164,-6 2 1,0-2 110,0-4 1,-5-2-47,-1 8-1749,1-7 1,5 3 0,0-7 0</inkml:trace>
  <inkml:trace contextRef="#ctx0" brushRef="#br1">241 4954 7019,'9'-7'206,"0"4"-112,-3-8 1,-5 6 14,5-6 0,1 0 3,-2-5 1,6 0-20,-6 0 0,8-2 13,-3-3 0,5 1-101,1-6 0,0-1 126,0-5-70,0 0 1,0 0 0,2 0 52,3 0 1,-3-1-21,3 1 1,2 2-49,-1 3 0,-1-3-5,-5 3 0,0 2-29,0-1 0,0 6-6,0-1 0,0-4-70,0-2 1,2 2 66,4-2 0,-5 2-14,5-1 1,1-5 31,-2 5 0,6-3-15,-6 2 1,3-3-31,-3 3 0,-3 3-1,3-3 0,2 5 14,-1-4 1,-1 1-1,-5-2 0,6-3 0,-1 3 1,0-1 8,-5 1 54,7-4 0,-5 12 1,4-6 15,-5 2 0,0-4 11,-1 6 0,5-6-56,0 6 1,1-3 7,-6 3 0,0 3-25,0-3 1,0 1 3,0-1 0,0 3-68,0-3 0,-2 3 83,-3 2 1,3 0-8,-3 0 1,3-2 74,2-3 0,0 3 3,0-4 1,-5 5-80,0 0 0,-1 1 7,6 0 0,-5 0 21,0 0-16,-1 0 1,5 0 35,-5 0 0,3 6-57,-8-1 0,2 6-3,-1-6 0,-3 5-9,8-4 0,-8 4-22,3-4 32,3 6 1,-6-8-4,8 6 0,-8-1-7,3 2 0,-3 1-16,3-6 10,-4 6 0,10-10 28,-7 3 0,8-3 1,-3-2 0,-1 0-13,2 0 1,-2 0 2,2 0 0,3 0-1,-3 0 0,1 5 12,-1 0-145,3 1-19,-5-6-320,7-1 164,-7 9-191,-2 0 1,-7 16 0,0 4-31,0 8 0,-7 5 0,-2 7 0</inkml:trace>
  <inkml:trace contextRef="#ctx0" brushRef="#br1">1155 5517 8355,'9'-2'0,"-3"-4"0,-3 3 0,3-8-472,3 1 24,-1-6 316,7 7 0,-8-6 170,3 5 0,5-5 48,-5-1 1,5-5-1,1 0 1,0-3-4,0 3 0,0 1-12,0-6 0,0 4-2,0-4 1,5 1 17,1-2 1,-1-3-149,-5 3 1,0-2 0,0 1 115,0 1 48,7 0 1,-5-5-10,4 0 1,-3 0-1,1 0 1,1 0 9,-1 0 0,-1 0-67,3 0 1,-4 0 41,3 0 0,-1 5 29,1 0 0,-3 1-248,3-6 1,-1-1-46,1 1 0,-3 6 130,3-1 1,-1 0 101,1-5 1,-3 0 0,5 0 14,0 0-42,-5 0 0,11 0 6,-8 0 1,2 0-7,-1 0 0,-5-1 25,5 1 1,1 0-71,-2 0 0,3 0 31,-3 0 1,-1-5-67,6-1 1,-6 1 56,1 5 1,2-6-9,-1 1 0,5 0 9,-6 5 1,2-1-7,-2 1 1,-3 0 1,4 0 1,1-2 0,-2-3 1,6 3 178,-6-3 1,6 3-111,-6 2 1,6-6-77,-6 1 1,6-2 31,-5 1 0,4 4 0,-4-3 1,4 3 9,-4 2 0,1 2-5,-2 3 0,-3-3 13,4 3 1,1 2-4,-2-2 0,2 6-6,-1-6 0,-5 6-17,5-6 1,1 8-37,-2-3 1,1-1-9,-6 2 1,0-1-8,0 6 1,0 2 1,0 3 0,-5-3-263,-1 3 240,1 4 1,0-5-285,-1 6 20,-6 1-408,3 5-52,0 0 460,-5 0 0,10-7 221,-6-4 0,13-3 0,-1-2 1</inkml:trace>
  <inkml:trace contextRef="#ctx0" brushRef="#br1">2983 5372 6225,'2'-9'-491,"4"4"752,-5-4 0,7 6 0,-7-6-107,5 2-253,-5 1 190,7-1 1,-3 3-12,0-6 1,1 4 31,-6-4-49,7 6 0,-4-8 280,8 6-301,-7-6 1,4 5 0,-4-6 71,1 3-14,8-1 1,-10-5 0,8 0 130,2 0-129,1 0 0,-4-6 7,1 1 1,0-6-28,5 6 0,2-6 10,3 6 0,-3-2-29,3 1 0,-3-1-104,-2-4 1,0-3 95,0 3 0,0-3 40,0-2 1,2 0-28,3 0 1,-3-6 0,4 1 271,-4 1-291,5-5 1,-6 6 7,5-8 0,-4 6 0,-1-4 92,5 1-41,-4 3 1,10 0-90,-6-1 0,1-5 0,-4 4 39,3-2-68,6-2 1,-3 1 0,7-1 45,0-2-30,0-1 1,-1-4-1,-3-1 37,-1-3-30,0 8 1,5-1-15,0 5 1,0-5-1,-2-1-126,-3 0 138,3 0 0,-7 0 0,6 0 27,-2 0-53,-1 0 0,6-6 2,0 1 0,0-1 1,1 6 0,-1 0 1,-2 0 12,-3 0-2,3 0 0,-5 0 0,5 0 0,-3-1-47,3 1 0,-5 0 0,5 0 28,-3 0 78,3 0 0,-10 0 0,7 1 170,1 5-225,-5-5 1,8 12 17,-5-8 0,-2 7 0,-1-1 32,0 3-27,2 2 0,0 0 1,-2 0 57,0 0-233,-5 0 1,7 0 29,-4 0 0,-3 0 108,3-1 0,-3 1 0,0 0 34,3 0-41,-3 7 0,4-3 0,-10 5 119,-1-2-111,0 5 0,5-3 1,-2 7-16,-3 0 23,3 0 0,-11 0 0,6 0-284,-2 0 283,6 0 0,-10 0 6,8 0 1,-6 0-1,6 0 55,2-1-75,1-6 1,2 6-1,-2-5 155,-3 4-56,3 2 1,-5 0-83,7 0 0,-5 0 12,-1 0 97,-6 0 0,5 7 0,-6 2 3,3 0-232,-1 5 33,-5-5 53,0 7-1023,0 0 684,0 7-1180,0 2 1094,0 0 0,-2 3 158,-3-6 1,3-1 0,-5-5 0</inkml:trace>
  <inkml:trace contextRef="#ctx0" brushRef="#br1">4860 4859 7268,'9'0'425,"-2"0"-210,-7 0-15,7 0-109,-5 0 1,6 0-1,-4-2 116,1-3-159,8-4 1,-10-7 0,6-2-5,-2-3 32,6 3 1,-4-12 77,7 3 0,2-5 0,1-4 333,3-1-411,-1 0 1,-3-1-1,1 1 21,3 1-13,-1 2 1,1 2 21,-1 0 1,0 0-1,-3 0 199,4 0-419,-5 0 0,7 1 24,-8 5 1,1-5 0,5 5 0,-3-5 20,8-1 0,-7 0 24,1 0 1,2 0 45,-1 0 1,4-2 2,-4-3 1,1 3-1,-4-3 1,3 3-7,-1 2 1,1 0 70,-1 0 0,0-1 1,-5 1 161,0 0-274,8 7 0,-7-5 0,7 5-177,-1 0 229,-5-5 0,7 5 1,-6-7-93,2 0 77,8 7 1,-9-5 0,5 3-25,-2-3-9,5-3 0,-8 1 2,7 0 0,-8 0 0,3 0 66,-5 0 0,1 5 178,4 1 1,-5 1-194,5-2 9,-4-3 1,-2 10 27,0-7 1,1 6-1,1-4 37,-2 2-65,4 2 1,-11 4 0,7 0 44,0-5-160,0 4 0,-2-5 78,-3 7 0,3 0 1,-5-2 22,0-3 0,5 3-64,-3-3 1,-2 8 21,1 3 0,-4 1 20,4-2-9,-6-3 1,9 10-194,-8-6 0,2 1 97,-2-2 0,-3-3-198,3 3 164,4-3 1,-5-2-14,7 0 0,-2 0 0,3 0-311,-1 0 391,-1 0 0,6-2 0,0 0-384,1 2 1,-7-4 142,1 10 1,0-5 0,5-1 0</inkml:trace>
  <inkml:trace contextRef="#ctx0" brushRef="#br1">3432 2245 5824,'0'9'-24,"0"-2"0,-1-1 22,-5-1 6,5 8-15,-7-12 0,1 14 0,-2-6 0</inkml:trace>
  <inkml:trace contextRef="#ctx0" brushRef="#br1">3128 2678 7985,'0'9'-1126,"0"-2"1231,0-7-7,0-7 0,0-2 68,0-7 0,5 6 14,0-1 0,8-2-68,-2-8 0,-2 1-67,1-6 1,1 4 9,5-4 0,5-1-28,1-5 1,1 0-144,-2 0 1,-3 1 204,3 5 1,-3 1 33,-2 3-861,0 5 344,0-7 1,-1 14-150,-5-1 407,-3 7 1,-5-3-155,4 7 250,-5 0 40,7-7 0,-1 5 0,2-5 0</inkml:trace>
  <inkml:trace contextRef="#ctx0" brushRef="#br1">5549 2566 8248,'0'-11'111,"0"1"90,0 6 0,0-5 77,0 4 1,-2 3 245,-3-3-568,3 3 0,-12 0-144,3-3 277,-3 3 0,-2-5 70,0 7 0,-2 0-8,-3 0 0,3 5-99,-3 1 0,1 4-51,-1-4 1,3 6 111,-4-1 0,5 1 4,1-1 1,-1 3-274,1-3 1,6 3-37,-1 2 0,6 0 174,-6 0 1,7-5 50,-1 0 0,3-1 36,2 6-75,7 0 1,-3 0 18,7 1 1,-1-7 6,6 1 0,0 0 13,1 5 1,-7-6 113,1 1 1,-2 0-1,3 5 369,-1 0-462,-7-7 0,3 5 85,-7-3 1,0 3 399,0 2-425,0 0 0,-6 0 52,1 0 1,-9 0-6,-2 0 0,-2 0-13,-9 0 0,6 0-104,-6 0 0,0-5-177,-5 0 1,6-8 33,-1 3 1,0-5-313,-5-1 1,5-1-32,1-5 0,6 3-173,-1-8 1,5 6-1181,5-6 1123,4 7 1,0-10-1,-2 5 1</inkml:trace>
  <inkml:trace contextRef="#ctx0" brushRef="#br1">6351 177 8355,'11'0'215,"-1"0"173,-6-7 0,3 3 438,-7-7-218,7 8-611,-5-11 0,5 10-12,-7-7 1,0 6-269,0-6 405,0 8 1,-7-4 90,-4 7 0,-3 0-181,-2 0 0,0 0-258,0 0 0,0 1 109,0 5 1,-2-3 79,-3 8 1,1 5 82,-7 5 0,8 3 36,-3-3 1,4-1 2,2 6 0,2 1 35,3 5 1,-1-3 171,7 3 0,-1-9-223,6 9 1,0-5 1,0-1 0,7-2 223,4-8 1,3 0-105,2 0 1,0-7-433,0-4 0,6 2-232,-1-2 1,8 1-326,-3-6 0,-1-2 111,2-3 1,-5 1-14,4-7 0,1 1 0,5-6 0</inkml:trace>
  <inkml:trace contextRef="#ctx0" brushRef="#br1">6736 257 6860,'18'-2'-449,"3"-3"1,-1 1 1021,6-6 1,-4 1 831,4-2 0,1-1-1094,5 6 0,-5 1-496,0 5 1,-8-5 69,3-1 1,-5 1-140,-1 5 1,-5 0-1197,0 0 731,-8 0-165,5 0 721,-8 7 1,-8-5-1,-1 5 1</inkml:trace>
  <inkml:trace contextRef="#ctx0" brushRef="#br1">6800 353 8355,'0'11'-22,"0"0"153,0-8 1,0 6-44,0-4 1,7-3 132,4 4 0,3-5 41,2-1 1,5 0-1120,1 0 69,6 0 1,-3 0 0,7 0 0</inkml:trace>
  <inkml:trace contextRef="#ctx0" brushRef="#br1">7730 369 10880,'-2'-14'811,"-3"3"-653,3 4 56,-12 0 1,10 3 56,-6-6-213,-1 6 1,-5-3 35,0 7 0,0 2 65,0 3 0,0 4-45,0 7 1,0 0-103,0 0 0,5 6-222,0-1 1,2 0 63,-1-5 0,2 0 150,8 1 0,0-7 85,0 1-2,0-8 1,8 5 87,2-8 1,5-8 0,2-2-78,5-4-99,-4-10 1,6 5 16,-2-8 0,-4-1 0,3-8 246,-3-2-224,-2 1 0,-2 5 66,-3 0 0,-4 0 87,-7 0 0,-2 1-226,-3 5 0,-11 3 54,-11 7 0,-3 0-296,-2-1 0,0 9 49,0 2 0,0 4-216,-1 2 0,1 0-194,0 0 1,7 8-465,4 2 0,5 5 241,5 1 0,4 7 0,7 2 1</inkml:trace>
  <inkml:trace contextRef="#ctx0" brushRef="#br1">8419 97 7796,'9'-9'-254,"-2"-6"1519,-7 5-840,0-4 1,-1 3 98,-5 0-357,-3 8 1,-8-5-1,-3 8 347,-1 0-445,-8 0 0,11 2-139,-3 4 1,-2 1 0,1 5-189,3-1 256,1 0 1,9 6 0,2 3-197,0 1 248,5 1 1,-5-6-38,7 0 0,2 0 0,3 0 488,6 0-301,3 0 0,2 0 27,0 0 1,0 5 160,0 1 1,-2-1-31,-3-5 0,-4 0-60,-7 0-98,0 0 0,-2 0-216,-3 0 0,-4-1-219,-7-5 0,-2 3 23,-3-8 0,1 6-304,-6-6 1,4 1-1151,-4-6 0,-1 0 0,-5 0 0</inkml:trace>
  <inkml:trace contextRef="#ctx0" brushRef="#br0">9879 914 8355,'9'0'-65,"-2"0"261,0 0 1,-5-1 321,3-5-194,-3 5 1,0-7 199,3 8-262,-3-7-131,5 6-194,-7-7 119,0 1 0,-2 5 171,-3-3-122,3 3 1,-12 2-380,3 0 1,2 0-56,-2 0 238,1-7 0,-6 5 79,0-3 20,0 3 1,0 2 0,-1 0-47,1 0 47,0 0 0,4 0 59,-4 0-61,-4 7 0,-5-3 17,4 7 0,5-1 2,5 6 0,-3-5-39,3 0 0,-3-1 27,-2 7 1,0 4-15,0 0 0,0 2 79,0-1 1,0 1-1,2 6 64,3-3-85,-3 1 0,5 10-5,-7 1 1,0 1 0,1-3 47,5 1-67,-5 8 1,8-6-52,-3 4 0,-5 3 48,5-3 0,-5 3 1,-1 4-11,0 3 1,0-3 22,0 4-27,0-4 0,0-2 0,0 2 112,0 3 0,0-3-84,0 3-29,0-3 0,0-9 1,0-2 46,0 1 58,-7-7 1,5 7 0,-3-8-37,3 0 0,-4-2 27,1-3-25,-7 3 1,8-12 0,-7 3 128,-1-3-96,5-9 1,-8-2-4,4-7 0,-1 0 0,-1-2 65,3-3-180,6-4 1,-8-14 0,6-2-363,3 0 281,1 2 1,2 7 147,0 0 0,5 0-638,0 0 0,6 5-2373,-6 0 2059,8 8 0,-4-11 0,7 5 1</inkml:trace>
  <inkml:trace contextRef="#ctx0" brushRef="#br0">8532 3288 7772,'0'-9'26,"0"0"157,0 4-101,7-4 0,-5-2-13,3 0 1,-3 6 53,-2-6 1,-2 6 133,-3-6-257,3 8 1,-7-10 33,4 8-166,3-1 285,-12-1-146,5 6 0,-7-7-23,0 8 1,1 2-7,5 4 1,-5-3-1,5 8 1,-3 1-10,3 10 1,-5-5 88,5 5 1,1-4 4,-2-2 0,7 0 66,-1 0 1,3 0-76,2 0-24,0 0 1,7-5 171,4-1 16,3-6 1,2 3-128,0-7 0,0-7 19,0-4 1,1 0-92,-1-5 1,5 4-14,0-9 0,1-3-94,-6 3 0,0-6 143,0 6 1,-2-8-19,-3 3 1,1 1-84,-6-2 0,-1 2-16,-5-2 1,-2-1 49,-3 6 0,-6 1-6,-10 5 0,1 5-33,-7 1 0,2 6-101,-1-1 1,-10 3-141,4 2 1,-4 0 80,4 0 1,0 2-286,0 3 0,5 4 4,1 7 1,6-5 239,-1-1 0,3 1 0,2 5 1</inkml:trace>
  <inkml:trace contextRef="#ctx0" brushRef="#br0">9189 3063 8355,'2'-9'-45,"3"4"1,-3 1-61,3-1 149,-3 3-269,-2-5 267,0 7 1,-5-2 139,0-3-25,-8 3 1,4-5-11,-7 7 1,5 0-41,1 0 1,-1 0 74,-5 0-308,0 0 0,0 5-13,0 1 33,0 6 1,5-5-1,2 6 87,2-2 0,-4-1 4,6 6 0,0 0 18,5 0 1,2-1-24,3-5 0,-2 5 127,8-5 1,-2 4-73,2 3 1,3-1 40,-3 0 1,3 0-49,2 0 40,0 0 1,-5 0 0,-2 0 37,-2 0-3,5 0 82,-10 0 0,5-5 216,-7-1 1,-7-6-174,-4 1 1,-3 2-174,-2-1 0,-2-1-131,-3-5 1,1 0 253,-7 0-427,8 0 0,-10-2 1,8-1 128,1-3 0,3-4 140,1 4-27,7 1-1090,-6 5 0,14-7 0,-7-2 1</inkml:trace>
  <inkml:trace contextRef="#ctx0" brushRef="#br0">10247 1973 8355,'-16'7'-776,"8"-4"822,2 8 1,-1-5 268,2 4-196,-1 1 0,6 5 97,0 0 0,0 0-22,0 0 0,0 0 32,0 0-249,0 0 132,8 0 1,0-2 20,8-3 1,-5-4 33,0-7 0,0 0 63,5 0-239,0 0 0,1-5 1,3-2 163,1-2 0,3-2-12,-3-5 1,-1-2-126,6-3 0,-4 3-193,4-3 0,-4-4 47,4-2 0,-4 2 166,5-2 0,-6 6 142,6-6 1,-6 1-16,6-6-29,-8 7 0,5-6 0,-8 5-57,0-5 0,5-1 15,0 0 1,1 5 7,-6 1 1,0 1 5,0-2 1,5-2-96,1 8 1,1-7 79,-2 1 1,-1 4-120,6 1 0,-6-1 81,1 2 1,3-1-18,-3 6 0,6 0 15,-6 0 1,6 0 3,-6 0 1,1 2-37,-6 3 1,0-1 5,0 6-244,0-6 176,0 10-444,0-5 233,-7 7 1,-2 2 127,-7 3 0,0 4 3,0 7 0,-2 0-17,-3 0 0,-2 6 35,-4-1 1,-3 6-20,3-6 0,-3 6 215,-2-6 0,0 8-59,0-3 1,-2 5 47,-4 1 0,5 0-82,-5 0 0,-1 0 9,2 0 0,-6 0-21,6 0 1,-1 0 18,6 0 1,2-1 56,3-5 0,-1-1 70,6-3 1,-4-4-85,4 3-17,1-3-48,5-2 146,0 0-3,0-7 7,0-2-58,7-7 1,2-7-104,7-4 0,0-3-2,0-2 0,-5 0 29,0 0 1,-6-6 31,6 1 0,-8-2-154,2 1 0,-3 5 49,-2-5 0,-7-1-20,-4 2 1,1-1 53,-6 6 0,1 0 0,-11 0 0,-1 2-11,-5 3 1,0-1-1,0 6 0,0-1 47,0 2 1,-6 3-39,1-3 1,-2 3 99,1 2 1,4 2-24,-3 3 1,5-1 133,5 6 1,4-4-151,7 4 1,2-4 10,3 4 1,4-4-2,7 4 0,0-4-1,0 5 0,9-6 11,7 6 1,2-6 55,8 6 1,6-8 21,6 2 0,1-1-119,-2 1 1,3-3-15,2 4 1,3-5-55,-8-1 1,6 0-156,-5 0 0,-1 0-113,-5 0 0,0-5-372,0 0 1,-2-3 217,-3 3-152,3-4 1,-5-7-1,8 0 1</inkml:trace>
  <inkml:trace contextRef="#ctx0" brushRef="#br0">11931 1267 8355,'-9'0'-827,"2"0"786,0 0 0,3 0-35,-6 0 137,6 7 27,-3-5 1,0 11 24,-4-8 0,2 7-10,-1-1 1,4-2-16,-4 2 1,1-1-4,-2 6 1,-3 0 94,3 1 0,-3-1-88,-2 0 1,0 5 72,0 0 1,0 3 12,0-3-25,0-3 0,0 12 0,0-5 2,0 0 0,-1 5-7,1-3 1,0 9-74,0 1 1,0 7-2,0-1 0,0-2-83,0 2 1,2-6 68,3 6 0,-1-7-292,6 1 0,1-8-33,5-3-181,0-6 0,0-2-22,0-7 374,7-1 0,2-1-383,7-3-129,0-12 0,7-3 0,2-7 1</inkml:trace>
  <inkml:trace contextRef="#ctx0" brushRef="#br0">11947 1636 7512,'0'16'287,"-5"0"-158,0 0 1,-8 0 0,2 0 0,2 2 2,-1 3 0,1-3 18,-2 4 1,-3-5-45,3-1 0,-1 1-61,1-1 1,-1-6 152,6 1 1,-6 0 53,1 5-323,4-7 200,-7-2-433,12-7 1,-3 0 185,10 0 0,4-2-9,7-3 1,0-4 38,0-7 1,0 5-94,0 0 153,0 1 1,0-6-1,0-1 1,0 1-79,0 0 37,0 7 258,-7-5-165,5 5 374,-12 0-243,5 2 1,-8 7-48,-5 0 1,3 7-85,-8 4 1,6 3 6,-6 2 0,6 0 33,-6 0 0,6 1 17,-6-1 1,7 0-159,-1 0 1,3-6 98,2 1-350,0 0-41,7 5 25,2-7 0,7-2-386,0-7-314,0 0 875,0 0 1,0-7 0,0-2 0</inkml:trace>
  <inkml:trace contextRef="#ctx0" brushRef="#br0">12252 1363 8355,'9'-7'-1305,"5"6"1,-5-7 1304,7 8 518,0 0 0,0 2 762,0 4 1,-2 2-712,-3 8 0,3 6-307,-3-1 0,-2 8-233,2-3 1,-6 5-11,6 1 0,-8 5-120,3 1 0,-5 4 243,-1-4 0,-1 6-106,-5-1 1,3 2-148,-8-3 0,-2 3-154,-8-8 0,3 1 96,-3-6 0,1-5 172,-1-1 1,8-6-550,-3 1 0,6-3-291,-1-2 0,4 0 0,7 0 0</inkml:trace>
  <inkml:trace contextRef="#ctx0" brushRef="#br0" timeOffset="-190613.73">10761 947 8355,'-16'0'-467,"7"0"611,2 0 919,-1 0-927,7 0 254,-6 0-407,7 0 1,7 0 62,3 0 0,5-2 30,1-4 0,1 5-28,5-5 1,3 4-161,7 2 0,0-1 43,0-5 1,2 5-152,3-5 0,-1 4-74,7 2 1,-8 0-26,3 0 182,-4 0 1,-4 0 0,-2 0-4,-1 0 0,-7 0-88,1 0 136,-10 0 279,-4 0-166,-7 8 0,-7-1 188,-4 3 0,-5 5-82,-5-5 0,3-1-112,-4 2 0,5-7 64,1 1 1,5 2-6,0-2 13,8 1 163,-4-6 356,7 0-447,0 0-62,7-7 0,-4-1-8,8-2-87,-8-5 1,5 7-7,-8-8 1,0-1 142,0 1-337,0 8 1,-6-7-1,1 5 16,1-5 1,-3-1-102,2 0 0,-2 2 108,1 3-442,5-3 0,-14 5 0,6-7 0</inkml:trace>
  <inkml:trace contextRef="#ctx0" brushRef="#br0" timeOffset="-118070.73">9638 5052 8355,'-11'5'217,"1"0"37,6 1-29,-3 1 1,7 2-38,0 7 0,0 0-12,0 0 1,2 2 0,3 1 276,6 3-256,-4-1 0,7-5 65,-3 0 0,9-5 43,1-1 0,6-4 11,-6 4 0,6-6-144,-6 1 0,8-5 74,-3-5 0,5-4-126,1-7 1,5-7-61,1-4 0,-1-5 55,-5-5 1,-3 1-118,3-7 0,-6 1 114,6-7 0,1 0-47,-7-5 1,-1 2-68,2-6 0,-6 1 27,6-2 0,-7-2-91,1 8 0,-3-1-8,-2 6 0,0 2-176,0 3 0,-5 2-53,-1 4 1,-1 10-263,2 0 1,-2 8-1309,-4 3 1246,-3 0 1,7 7-48,-4 3 1,-3 12 117,3 4 1,-3 5-234,-2 1 789,0 0 0,-7 7 0,-2 2 0</inkml:trace>
  <inkml:trace contextRef="#ctx0" brushRef="#br0" timeOffset="-117838.73">10071 4763 8403,'16'0'95,"7"-7"68,4-4 0,5-3 310,6-2 1,-3-6-559,8 1 1,0 1 45,5 10 0,-2-4 148,-3 3 0,1 4-466,-6 1 1,-6 5-692,-5 1 0,-6 0 474,6 0 417,-15 0 1,17 0 0,-11 0 0</inkml:trace>
  <inkml:trace contextRef="#ctx0" brushRef="#br0" timeOffset="-117521.73">9702 4667 8355,'-30'-32'203,"3"0"0,4-6 402,7 1 0,7-8-238,4 2 1,3 2-102,2-1 1,2 4-147,3-4 0,4 1 111,7-2 1,7-4-53,4 5 1,3-3 50,2 2 1,8 2 27,2 4 0,5 5-94,1 0 1,2 7-143,3 9 0,-1 2 60,7 3 0,-1 4-124,6 7 0,1 7-9,-1 4 0,5 8 49,1 3 0,1-6-69,-1-6-1,-3-1-44,8 2 0,-7-4 141,1-7 1,-3 0-379,-2 0 1,-1 0-500,-5 0 1,-2 0 344,-8 0 507,-7 0 0,3 0 0,-3 0 0,6 0 0,4 0 0</inkml:trace>
  <inkml:trace contextRef="#ctx0" brushRef="#br0" timeOffset="-116934.73">12092 3865 8355,'8'-7'219,"-2"-4"175,-4 4 1,-10 0-504,-2 7 1,-4 7 147,-3 4 0,0 8-101,-5 3 0,-1 8 138,-4 2 55,-3 0 1,5 9 0,-7-3 50,0 4 0,0 5-111,0 1 1,-2 7 81,-3 4 0,3 5 268,-4 5 1,4-1-352,2 7 1,7-13 153,4 2 1,9-15-591,1-1 0,7-11 163,-1 0-452,10-10 1,4-2 0,7-7 232,0-2 1,2 2 421,4-13 0,2 0 0,5-1 0,-4 3 0,-4 4 0,1 0 0</inkml:trace>
  <inkml:trace contextRef="#ctx0" brushRef="#br0" timeOffset="-116579.73">12092 4474 7700,'-16'7'-18,"7"-3"1,1 5 499,1-2 0,6 6-431,-5-3 1,-1 6 233,2 6 1,-8-3-32,3 8 1,1-2-473,-2 2 1,2-4 151,-2-7 0,-3 3-48,3-3 1,3 2 88,-3-12-75,7 6 79,-3-10 1,7 3 14,0-10 0,6-4-46,-1-7 0,7 0-174,-1 0 0,3-6 136,2 1 0,-5 1 38,0 10 273,-1-4-190,-1 12 241,6-5-207,-14 7 0,6 7 105,-7 3-143,0 5 0,-5 1 3,0 0 0,-1 0-134,6 0 0,0-5 104,0-1 1,0 1-482,0 5 1,8-7 23,2-4 49,4 4 0,3 0 0,-1 7 1</inkml:trace>
  <inkml:trace contextRef="#ctx0" brushRef="#br0" timeOffset="-115263.73">12108 4266 8355,'-16'0'-680,"0"0"1092,7-7 139,-6 5-83,14-5-318,-7 7 1,16-6-26,2 1 0,5 0-179,1 5 1,7-6 89,3 1 0,-1 0-233,2 5 0,0-6-50,5 1 46,0 0 1,-7 5-1,-4 0 89,-3 0 0,-2 0 56,0 0 1,-5 0-202,0 0-11,-8 0 1,4 1 323,-7 5 1,-2-3-91,-3 8 0,-4-6 173,-7 6 0,0-7-76,0 1 133,7 4 0,-5-7-78,3 3-22,4-3-379,0-2-438,7 0 344,0 0 1,14-7-1,4-2 1</inkml:trace>
  <inkml:trace contextRef="#ctx0" brushRef="#br0" timeOffset="-114976.73">12653 3785 8160,'10'0'-60,"1"0"1,0 2 420,5 3 1,0 0-181,0 11 0,0-1 92,0 11-372,0 1 0,0 5 0,0 2 150,0 3 1,0-1 71,0 7 1,-1 1-2,-5 10 0,3-3-8,-8 8 0,0 0-107,-5 5 0,-1-2 95,-5-3 0,-3 2-38,-7-8 0,0-6-31,0-10 0,-5 2-140,-1-1 0,-6-6-102,1-6 0,-1-1-387,1 2 0,4-4-99,7-7 1,-7 7-1,-2 2 1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1:52:05.719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97 8195,'18'0'430,"3"0"1,1 0-164,10 0-239,-4 0 1,19-2 0,-5-1 198,5-2 1,3-6-36,3 5 1,-5-4-160,0 4 1,0-4-44,-5 4 0,-4-4-213,-1 4 0,-10 1 39,-1 5 0,-7-5-200,1-1 1,-3 1-298,-2 5-197,-7 0 577,-2 0 0,-9 2-130,-3 3 333,-4-3 1,-7 12 0,0-5 0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1:52:06.052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48 33 8355,'-7'9'-780,"0"-1"750,-4-2 1,2-4-118,4 3 101,3-3 1,-5-1 182,7 5 92,0-4-26,0 5 0,2-7 139,3 0 1,11 0-130,11 0 1,5 0 193,6 0 1,10-7-308,10-4 1,10 2 19,2-2 0,3 2-328,-9-1 0,4-3 133,-10 8 0,-4 0 223,-6 5 0,-2 0-417,-8 0 0,-3 0-552,-8 0 1,2 0 323,-8 0 62,0 7 1,-5 2-1,0 7 1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1:52:08.03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97 0 7390,'-6'16'6,"1"0"1,-6-5 12,6 0 0,-6 0 2,6 5 0,-8 0 1,3 0 0,1-2 32,-2-3-172,8 3 1,-5-11-523,8 8 397,0-7 0,0-4 0,0-9 0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1:52:08.202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97 0 7214,'-5'11'386,"-1"0"0,-4-6-274,4 6 1,-6-1-204,1 6 0,2 0-103,-2 1 1,6-1-33,-6 0-561,8 0 563,-4 0 0,7 0 0,0 0 1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1:52:09.003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258 209 8675,'8'-7'999,"1"3"-573,-3-6-689,-5 6 674,7-10 131,-1 5-592,-6-7-788,7 7 655,-16 2 0,0 7 57,-8 0 0,0 0 102,-1 0 0,7 2-4,-1 3 0,-5-2 7,-5 8 0,-1-6 43,6 6 1,0 0 4,0 5 1,0 0-10,0 0 0,5 0-2,1 0 1,-1 5 421,-5 1 1,5-1-136,1-5 1,6 0-74,-1 0 1,3 0-168,2 0 0,0-5-87,0 0 0,7-6-83,4 6 1,8-8-310,3 3 0,6-5 289,-1-1 0,3 0 50,2 0-978,-7-7 0,6-2 0,-6-7 0</inkml:trace>
  <inkml:trace contextRef="#ctx0" brushRef="#br0" timeOffset="477">578 193 8806,'-10'5'274,"-1"1"1,5 4-156,-4-4 1,1 6-88,-2-1 1,-3 3 122,3 2 1,2 0-9,-1 0 0,1 0-33,-2 0 0,-1 2-89,6 3 0,-1-3-356,2 4 262,3-5 1,-5-1-105,7 0 1,7-7 137,4-3 0,3-4-143,2-2 1,0 0 162,0 0 0,5 0-83,1 0 0,1-8-501,-2-2 0,-3-3 128,4 3 0,1-5-41,-2 5 1,0-5 420,-4-1 1,-3 0 90,-4 0 0,5 0 0,-6 0 660,0 0-537,-2 7 0,-9 2 228,-3 7-59,-4 0 1,-6 2 168,5 3 0,-3-1 121,8 6-433,-8 1 1,6 5-25,-3 0-325,2 0 1,8 0-360,0 0 0,0 0 304,0 0 1,0-5-106,0 0 0,2-8 104,4 3 0,2 3 0,9 0 0</inkml:trace>
  <inkml:trace contextRef="#ctx0" brushRef="#br0" timeOffset="774">963 337 8355,'-11'14'-542,"1"-3"1,4 3 642,-4-3 408,-1 3 310,2-5-256,2 6 12,7-14-407,0 6 0,0-14-104,0-3 1,0 1 24,0-2 1,2 2 65,3-2 0,-1-3 50,6 3 0,-4 3-103,4-3-234,1 0 1,0 2 106,-1 4 1,-4-2-269,4 1 229,1 1 0,0 5-223,0 0 0,-3 2-409,3 3 1,3-3 302,-3 3 1,3-3 99,2-2-156,-7 0 0,13 0 0,-5 0 1</inkml:trace>
  <inkml:trace contextRef="#ctx0" brushRef="#br0" timeOffset="1033">1556 16 8355,'9'-7'-172,"-2"6"1,-5-7 1344,4 8-977,-5 0 0,6 2-216,-7 4 0,-1-3 167,-5 8 0,-1 7 10,-3 8 0,-5-1-146,5 2 1,-6 0 76,-6 5 0,3 0-97,-8 0 0,5 0 132,-4 0 1,4-2-36,-4-3 1,6 3-395,-1-3 1,5-4-1132,5-1 695,4-4 0,7-2 0,0 0 0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1:52:15.17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32 17 8355,'-9'0'-1584,"0"0"1565,4 0 106,3 0-6,-5 0 125,7 0-29,0 0 0,7 0-119,4 0 0,3 0 174,2 0 0,0 0-4,0 0 1,6 0-370,-1 0 1,6 0 95,-6 0 0,2 0 197,-1 0-793,-5 0 0,14-7 0,-6-2 0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1:52:31.373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545 65 8389,'7'-9'191,"-5"-5"1,5 10 251,-7-7-319,7 8 371,-5-12-143,5 14-331,-7-6 1,0 8 136,0 5 1,-1 3-93,-5 7 1,-1 5 200,-4 0-311,-3 8 0,0-4 0,-7 9 248,1 3-256,-5-3 0,2 11 0,-6-8 116,3-1 0,-1 3-21,-5-2 0,0 1 144,0-6 0,1 0-111,5 0 0,-3-5-95,8-1 0,-2-6 117,1 1-263,4-10 1,-5 1 185,7-6-187,0-1 1,5-7 104,1-3 0,6-6 1,-1-10 0,3-2 7,2-4 1,0-3-27,0 3 1,7 2 33,4-2 1,3 1-30,2-6 73,7-8 1,0 6 0,8-3-85,1 3 186,-4 2 1,12 2 0,-8 1-10,0 3 0,2 4 156,3-5 0,-3 10 181,3 1 0,-3 0-98,-2 5 1,2 2-195,3-2 0,-5 8 70,1-3-262,-1 5 0,-15 1 0,5 0 272,-4 0-404,-9 7 0,3-4 0,-7 8 118,-1 1 0,-4 8-101,-5 1 0,-6 3-194,-10-3 1,3-3 75,-4 3 1,-1-3 122,2-2 1,-8 0-5,3 0 160,2 0 1,-4-5-1,7-2-241,1-2 321,-5-2 1,7-5-167,-3 0 1,8 0-53,3 0 256,6 0-175,-3 0 0,14 0 146,4 0 1,3 0-48,2 0 0,2 0 3,3 0 0,-1 0 2,7 0 1,-3 0 128,3 0 0,-2 6-163,-3-1 0,-5 7 15,5-1 0,-6 3 233,-6 2 1,3 0-27,-8 0 1,1 0-194,-6 1 0,-2-1-7,-4 0 1,-4 0-2,-12 0 0,3 0-7,-8 0 0,0 0-129,-5 0 1,0-6 59,0 1 0,-2-7-145,-3 1 0,8-3-31,-3-2 1,9-2 122,-4-3 0,13-4-657,-2-7 1,11-6 33,-1 1 1,5 0 272,1 5 1,14-8 0,4 0 0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1:52:31.68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49 97 8606,'16'0'1233,"0"-6"-846,0 1 1,-5-2 184,0 1 0,-1 3-430,6-8 1,-5 6-402,0-6 0,-6 8-429,6-3 383,-8-3 259,4 0 1,-8 0 103,-5 4 0,3 3-10,-8 2 0,0 0-44,-5 0 0,0 7 100,0 4 1,0 3-72,0 2 1,0 0 138,0 0 1,2 1-244,3-1 0,-1 0 196,6 0-299,1 0 0,5 0-152,0 0 0,0-6-349,0 1 1,7-7-122,4 1 1,10-3-1,4-2 1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1:52:31.973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113 48 8355,'-16'8'89,"0"0"1,2 8 42,3 0 0,-1 1-93,6-1 0,-1 0 4,2 0 0,1-2 253,-6-3 20,6 3 207,-3-5-188,7 0-137,0-2-23,0-21 0,0 3 49,0-11 1,5 5-37,1 1 0,6-2 114,-1-4 1,-2 5-153,1-5 1,1 10-89,5 1-463,0 0 1,-2 1 256,-3-1 1,3 7-936,-3-1 1,-2 3 329,2 2 0,-1 2 175,6 3 0,0-3 0,0 5 0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1:52:32.286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113 16 8571,'0'16'710,"-6"0"-559,1 0 1,-2 0 196,2 0-168,3 0 0,-7 0 7,4 0 1,3-5-56,-3 0 0,-3-6-20,3 6 1,-2-8-10,2 3 1,1-4-64,-7-2-132,8 0 0,-6 0 155,4 0 115,3-8-222,-5 0 0,7-8-199,0-1 1,1 7 179,5-1 0,-3 2 38,8-1 0,0-5 41,5 5 1,0 1-29,0-2 0,0 6-249,0-6 1,0 7 89,0-1 1,0-2 137,0 2 1,0-1-11,0 6-961,0 0 0,0-7 0,0-2 0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1:52:32.66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241 0 8355,'-9'7'329,"0"-5"142,3 3 0,3-1 49,-8 1 1,6 2 138,-6 4-726,8 3 1,-4-5 197,7 7 33,0 0-92,7 0 1,2-5-184,7 0 1,0-8 76,0 3 0,0-6-131,0-6 1,0 3-137,0-8 1,0 6-44,0-6 263,0 7 1,-5-10 35,-1 3 1,-6 3-47,1-3 41,-3 7 44,-2-3 1,0 14 62,0 4 1,-2 3-92,-3 2 0,1 0 219,-6 0 1,6 6-60,-1-1 108,-4 0 1,2 3-1,-6 1-67,2 0 1,1 3-96,-6-7 0,0 6 175,0-5 0,0 4 232,0-4 0,-2-1-245,-4-5 1,5 0-47,-5 0 0,4-7-418,2-4 0,0-3 110,0-2-1161,0 0 0,6 0 296,-1 0 27,0-7 1,-5-2-1,0-7 1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1:52:33.469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143 481 8392,'0'-11'1175,"0"1"-681,0 6 101,0-3-696,0 0 183,0 5-356,-7-5 323,-2 7 1,-6 2-142,5 3 1,-3-1 116,8 6 0,-8-4-22,3 4 1,1 1 297,-2 5 0,6 0-130,-6 0 0,8 0-46,-3 0 0,3 6-59,-3-1 0,5 0-117,-5-4 1,6-1-12,6 0 1,-3-2-275,8-3 1,1-4-256,10-7 1,-5 0 257,5 0 0,1 0-169,-2 0 1,6-2-47,-5-3 139,6-4 0,-10-7 0,5 0 1</inkml:trace>
  <inkml:trace contextRef="#ctx0" brushRef="#br0" timeOffset="400">463 513 8355,'-16'0'289,"0"0"0,6 0 139,-1 0 0,6 2-150,-6 3 1,6-1-116,-6 7 1,6-6 190,-6 6-331,7-1 1,-5 6 48,4 0 1,3 0-166,-3 0 0,3-5 216,2 0-230,0 0 1,0-1-272,0 1 0,6-6 202,-1 6 0,7-7-138,-1 1 1,3-3-101,2-2 1,0-2-101,0-3 0,8 1 113,2-7 1,-1 1 40,2-6 1,-2 1 309,2 5 1,-4-5 49,-7 5 0,0-3 49,0 3 1,-5-3-149,-1 8 99,-6-8 0,3 10 473,-7-8 616,0 7-736,0-3 1,-2 7 165,-3 0 1,1 6-133,-6-1 1,4 6-123,-4-6 1,6 7 37,-1-1 1,-4 3 17,-2 2-548,4 0 1,-6 1-293,8-1 0,0 0-340,5 0 375,0 0 1,0-6-936,0 1 1217,0-7 1,7-4-1,2-9 1</inkml:trace>
  <inkml:trace contextRef="#ctx0" brushRef="#br0" timeOffset="720">928 529 8355,'-7'9'-641,"6"5"1,-12-5 986,8 7-198,-1 0 1,5-1 234,-5-5-148,4 5 2,-5-14 103,0 14 28,5-14-59,-5-1-151,7-8 1,0-9 31,0 1 1,2 0-38,3 0 1,-1 6-86,7-1 0,-1 2 87,6-2 0,0 2 3,1 4 0,0 2-172,5-8 1,-4 7-224,3-1 1,-3 3-252,-2 2 0,0 0-537,0 0 1,0 0 499,0 0 1,7 7 0,2 2 0</inkml:trace>
  <inkml:trace contextRef="#ctx0" brushRef="#br0" timeOffset="1037">1345 481 8355,'-16'7'-1011,"7"-3"1195,4 7 0,3-1 0,2 6 24,0 0 1,0 0-58,0 0 1,0-5 40,0 0 1,0-1 466,0 6-174,7-7 1,2 0-103,7-3 0,-5-5-18,0 5 1,-1-4 73,7-2-343,-1-8 1,0 5 0,0-8 207,0-1 1,1-3-107,5-1 1,-4 0-203,3 0 0,-5 0-336,-5 0 0,3 6-1980,-3-1 1215,-4 7 101,0-3 0,0 7 0,2 0 0</inkml:trace>
  <inkml:trace contextRef="#ctx0" brushRef="#br0" timeOffset="1487">2019 545 8355,'9'-1'786,"-4"-5"-476,4 4 0,-7-12 234,3 3-360,-3 4 0,-4-5-147,-3 7 0,1-1 96,-6 6 0,4-2-67,-4-3 1,4 3 148,-5-3-260,8 3 1,-11 4 242,3 3-343,-3-3 1,3 11 0,0-6 92,-1 2 0,3 1-52,-2 6 0,1-1-48,-6-5 0,7 4 40,3-3-63,-3 3 133,8 2-263,-7-7 210,8-2-116,8-7 1,1 0-1,7 0-268,0 0 203,0-7 1,0 0 54,0-3 0,-6-3-96,1 8 1093,-7-1-534,3 6 850,-7 0-493,0 0 1,-6 8-1,1 2 313,2 4-654,1 2 0,2 1-254,0-1 1,7-6-388,4 1 0,3-8-1146,2 3 0,7 3 0,2 0 0</inkml:trace>
  <inkml:trace contextRef="#ctx0" brushRef="#br0" timeOffset="2208">2644 48 8355,'16'-7'582,"0"-2"-172,-7 0 1,4 0 767,-8 4-548,0 3-445,3-5 0,-7 9-139,5 3 1,-6 4 38,-6 7 0,-1 0-262,-4 0 0,-3 6-144,4-1 1,-3 6 188,2-6 0,-3 8 24,3-3 1,-3 5 79,-2 1 1,0-6 211,0 1 1,2 0-119,3 5 0,-3-5 208,3-1 0,-1-4-145,1 5 0,-1-8-25,6 2 1,1 3-272,5-3 1,0-5 195,0-5 68,0-1 0,2 5-301,3-5 0,4-2-415,7-8 1,0 0 94,0 0 1,0 0-333,0 0 0,-5-2 158,-1-4 388,1-3 0,5-7 0,0 0 0</inkml:trace>
  <inkml:trace contextRef="#ctx0" brushRef="#br0" timeOffset="2379">2324 417 8355,'17'0'0,"5"0"0,-3 0 54,8 0 0,0 0 74,5 0 1,-2-5-1019,-3-1 1,3 1 587,-3 5 0,3 0 0,2 0 1</inkml:trace>
  <inkml:trace contextRef="#ctx0" brushRef="#br0" timeOffset="2729">2837 385 8355,'-6'11'30,"1"-1"0,-2-1 261,2 2 1,3 3-14,-4-3 1,-1 3-111,2 2 0,0 0 110,5 0 1,0-5-1,0 0 1,1-2-147,5 1 0,3-1-191,7-4 1,0-3 44,0 4 0,5-5-252,0-1 0,6-1-198,-5-5 1,4-1 224,-4-4 0,4-3 17,-4 3 0,-1-1 98,-5 1 0,-2-3-142,-3 3 280,3-3 236,-5-2 0,0 5-80,-3 1 261,-5 6-413,-1-3 1,-1 14 28,-5 4 0,3-2-139,-8 1 0,6 1 57,-6 5-286,7-7 1,-3 5 71,7-3 0,0 3-126,0 2 0,0-5-34,0 0 1,7-8 0,2 4 0</inkml:trace>
  <inkml:trace contextRef="#ctx0" brushRef="#br0" timeOffset="3012">3414 481 8355,'-7'9'-105,"5"5"0,-10-10 1,6 7 222,3 1 1,-1-3 35,-1 2 151,3-8-370,-5 11 301,0-12 63,5 5-305,-5-7 0,7-1 245,0-5-117,0 4 0,2-12 0,1 4 23,3-5 0,6-1 11,-1 0 0,-2 2 87,1 3 1,1-3 169,5 3 0,0-3-226,0-2 1,0 5 1,0 1 0,0 4-590,0-4 1,0 6 204,0-1-1288,0 3 0,0 2 791,0 0 1,-7 7 0,-2 2 0</inkml:trace>
  <inkml:trace contextRef="#ctx0" brushRef="#br0" timeOffset="3287">3783 497 8164,'16'-7'-76,"2"4"0,1-8 854,3-2 1,-1 1-80,-5 1-799,0-3 1,0 7 0,-2-6 156,-3 3-173,3-1 1,-12 0-207,3 1 272,-3 6 0,-9-3 257,-4 7 1,-3 0-91,-2 0 213,0 7 1,-5 2 0,-1 5 90,3-3-104,-6 3 0,7-5 1,-2 7 199,8 0-456,-2 0 0,12 0-813,-4 0 0,12-5 451,5 0 1,10-6-968,6 6 0,10-8 0,4 4 1</inkml:trace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2:29:40.407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65 17 8138,'0'-9'-13,"7"2"109,-5 7 1,5 2-18,-7 3 0,0-1 5,0 6 0,-2-1-71,-3 2 1,3 3 71,-4-3-39,-2 3 0,4 2-343,-7 0-611,8 0 546,-12 0-25,14 0 0,-14-7 0,7-2 1</inkml:trace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2:29:40.628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113 9 8261,'0'-9'296,"-7"9"1,3 9-116,-6 7 1,4 0-136,-5 0 1,3 2-28,-3 3 1,-3-3-131,3 3 0,4-3-57,1-2 1,-1 0-808,2 0 454,0-7 0,5-2 0,0-7 1</inkml:trace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2:29:33.582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33 1155 8355,'-9'7'-865,"0"-5"966,3 3 1,5 4 204,-5 2 1,4-2 41,2 2 0,0-1 177,0 6-239,0 0 1,0 0 270,0 0-312,0 0 1,0 0-29,0 0 1,6-5-2,-1 0 1,6-6-16,-6 6 1,8-8-122,-3 3 1,-1-4-30,2-2 0,0-2 82,5-4 1,-2 3-196,-3-8 0,3 1 2,-3-7 0,3 1 103,2 0 0,-2-1-2,-3-5 1,3 3-151,-3-8 0,1 0 89,-1-5 1,3 0-172,-3 0 0,3 0 45,2 0 1,0-2 79,0-3 0,0 3 65,0-4 1,2 4-35,3 2 1,-3 0-13,4 0 1,1 5 147,-2 1 1,2-1 253,-1-5 1,-4 2-216,3 3 0,2-3 69,-1 3 0,-1 4-282,-5 1 1,5-1 156,1 2 1,-1-1-169,-5 6 0,0 2 76,0 3-77,0-3 1,0 11 94,0-8 0,0 6-31,0-6 0,-5 7-16,0-1 5,-8 3-227,4 2 245,1 0 1,-7 2-1,5 3 1,-6-1-23,-6 7 1,3-1-33,-8 6 1,6 0 42,-6 0 0,0 0-4,-5 1 0,6 0 71,-1 5 0,0-3 8,-5 8 1,0 0 100,0 5 1,-5 0-88,-1 0 0,-1 0-46,2 0 1,3 0 12,-3 0 1,3 0 35,2 0 1,0-5 3,0 0 0,1-6 5,5 6 0,-3-7-67,8 1 0,-6 2-6,6-2 1,0 1-147,5-6 0,0-5 105,0-1 1,0-4-12,0 4 0,1-6 58,5 1 157,-5 4-48,14-7-58,-6 5 0,7-7-24,0 0 0,-6 0 89,1 0-509,-7-7 171,10-2-148,-12-7 1,5 0 101,-7 0 0,0 5-59,0 1 1,-2-1 28,-3-5 1,-4 2 77,-7 3 1,0-3-32,0 3 0,-2-3-7,-4-2 1,5-2 26,-5-4 1,-1 3 22,2-8 0,-8 7 191,3-1 0,1 5-107,-2 5 1,5 2-38,-4 4 0,6 3 127,-1-3 1,3 3 235,2 2 0,2 2-4,3 3 1,-2-1 266,8 7 1,0-1 84,5 6 1,2-5-212,3 0 0,4-1-78,7 6 0,2-5-13,3 0-461,4-8 0,7 4 0,2-7 244,3 0 1,4 0 105,7 0 0,-5-1 53,0-5-1769,0 5 1,-2-14-1,-2 6 1</inkml:trace>
  <inkml:trace contextRef="#ctx0" brushRef="#br0" timeOffset="871">1330 433 8392,'-9'0'347,"-5"7"0,11 0-237,-8 3 0,6-1 66,-6-3 1,6 1-8,-6 4 0,6 3-37,-6-4 1,2 5-106,-2 1 1,-3 2 115,3 3 0,-3-1-7,-2 6 1,0 1 33,0 5 0,0 0 23,0 0 1,0 0 87,0 0 0,0 6-185,0-1 1,0 2-132,0-1 0,5 1-43,0 4 0,2-2-304,-1-4 0,3-3-315,7 3 1,0-8-48,0-2-39,0-8 296,0 4 0,7-8 52,3-5 0,5-10 0,1-9 0</inkml:trace>
  <inkml:trace contextRef="#ctx0" brushRef="#br0" timeOffset="1375">1428 802 7344,'0'11'346,"0"0"0,-2-1-172,-4 6 0,3 0 28,-8 0 1,6 1 16,-6-1 0,6 0-108,-6 0 0,8 0 59,-3 0 0,-1 0-311,2 0 0,-2 0 104,1 0 1,5 0-60,-5 0 1,-1 0-369,2 0 66,-1 0 0,6 0-245,0 0-162,0 0 127,0-7 647,0-2 0,0-7 0,0 0 1</inkml:trace>
  <inkml:trace contextRef="#ctx0" brushRef="#br0" timeOffset="4558">1315 1075 8355,'9'-9'-112,"4"0"1,-6 6 742,2-3 0,-4-6-265,6 1 1,0-1-98,5 1 0,0-3-61,0 3 0,0 2 32,0-2 1,0 2-135,0-1 268,0 3-1653,0-1-68,-7 7-680,-2-6 1361,0 14 418,-5-6 1,5 14 0,-7-6 0</inkml:trace>
  <inkml:trace contextRef="#ctx0" brushRef="#br0" timeOffset="4843">1363 1027 8355,'17'0'2054,"-1"0"-1594,0 0 0,-2 2-183,-3 3-368,3 4 1,-7 7 46,4 0 1,1 0-278,-7 0 0,6-5-343,-6-1 0,3-1 88,-3 2 117,-3 3 0,10-10-83,-6 6 142,-1-6 1,2 3-1,2-7 1</inkml:trace>
  <inkml:trace contextRef="#ctx0" brushRef="#br0" timeOffset="5230">1428 690 8355,'-9'0'986,"2"0"-57,7 0-525,7 0 1,2 0-361,7 0 0,0 0 162,0 0 0,5 0-640,0 0 0,1 0 284,-6 0 0,0 0 269,0 0 1,0 0-1349,0 0 0,0 7 0,0 2 0</inkml:trace>
  <inkml:trace contextRef="#ctx0" brushRef="#br0" timeOffset="5617">1877 369 8355,'0'-10'203,"0"-1"0,1 7 1007,5-1-785,-4-4 0,6 7 599,-2-3-705,-4 3 1,10 4-42,-7 3 1,8 1-27,-2 10 0,3-2-83,2 13 0,0-1-1,0 7 1,-2 6-181,-3 3 1,1 3-259,-6-2 1,4 3 28,-4-3 0,-1 1-283,-5-1 0,0 7-17,0-7 1,0 7 233,0-8 0,-5-1-92,-1 2 0,-6-7-146,1 1 232,-3-3 0,-2-7 0,0-2-136,0-2 0,0-2-294,0-5 549,0-7 0,0 6 0,0-7 0</inkml:trace>
  <inkml:trace contextRef="#ctx0" brushRef="#br0" timeOffset="7926">642 145 8355,'0'-9'-1480,"-7"2"1644,5 7 304,-5 0-291,7 0-42,0 0-25,7 0 0,-3 0-8,6 0 1,6 0-62,6 0 0,6 0 60,-1 0 1,5-2-183,5-3 0,-1 3 82,7-3-63,-8 3 0,5 2 1,-8 0 77,0 0 1,-6 0 1,1 0 0,-13 0-205,2 0-402,-10 0 443,1 7 1,-9 0 81,-3 4 0,-4 1 168,-7-6 1,-6 4-180,1-4 279,0-1 0,5-3 0,0 1-5,0 3-152,0-1 111,0-12 0,7-2 187,3-7 0,5 0-345,1 0 1,0 0 128,0 0 0,1 5-475,5 0 1,-3 1 90,8-6-489,-8 7 0,6-4 457,-3 8 1,-4-8-1,5 5 1</inkml:trace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2:09:52.716"/>
    </inkml:context>
    <inkml:brush xml:id="br0">
      <inkml:brushProperty name="width" value="0.6" units="cm"/>
      <inkml:brushProperty name="height" value="0.6" units="cm"/>
      <inkml:brushProperty name="color" value="#FFFFFF"/>
    </inkml:brush>
  </inkml:definitions>
  <inkml:trace contextRef="#ctx0" brushRef="#br0">97 459 7905,'-18'-25'-984,"4"-6"681,14 13 406,7-12 14,2 12-39,7-5-23,7 7-54,2 7-50,0 2 6,5 21-21,-5-3-26,0 12 97,-2-7-16,-7-7-29,-7 5 133,-2-12 108,-7 12-196,-14-5 12,4 0-54,-21-2 63,6-7-4,-7 0-70,-7 0-16,5 0 58,2 0-2,2 0 11,19 0-10,-10-7 11,19-2-8,-5-14 4,7 5 28,0-5-7,7 14-19,2 2-1,7 7-2,7 0-2,-5 7 102,5-5-89,0 5-1,-5-7 51,-2 0-10,-2 0-356,-12-7 263,-23 5 19,6-12 177,-22 12-183,14-12 6,5 12 17,2-12 30,2 12 23,12-12-33,-5 5 0,7 0-18,0-5 223,0 5-207,7-7 64,2 0-45,0 7 1,12 2-279,-10 7 278,12 0-7,-7 0-145,-7 7-124,5-5 216,-12 12 32,5-5 97,-14 0-111,-2-2 29,0-7-4,-12 7 4,10-5-16,-12 5-6,7-7 8,0 0-10,0 0 149,0 0-128,7 0 18,2-7-77,7-2 36,14-7 18,-3 7-4,12-5 68,0 5-67,-5-7 4,5 7-2,-7 2-73,0 7 63,0 0-6,-7 0 79,5 7-43,-12-5-75,-16 12-16,1-12-8,-17 5-14,21 0 72,-5-5-31,12 5 179,-12-7-108,5 0 10,0 0-17,2-14-1,14 3-110,-5-5 80,12 9 37,-5 7 297,0 0-215,5-7 553,-12 5-621,-23 2-30,13 2-28,-20 5 162,21-7-49,5-7 31,-5-2-115,7-7-301,0 7 326,0-5-6,0 5-459,0 0 319,0-5 154,7 12 157,-5-13-206,5 7 60,-7-1 27,7-6-536,-5 14 404,12 15 2,-5 5-14,0 14 7,-2-10-79,0-14 3,-5 5-93,5-12-349,-7 12 79,0-5 399,0 7 0,-7 0 0,-2 0 1</inkml:trace>
  <inkml:trace contextRef="#ctx0" brushRef="#br0" timeOffset="2024">273 202 7311,'-17'-16'-112,"2"7"-39,8 2 294,-2 7 13,0-7-46,-5 5-120,5-5-28,0 7-3,-5 0 0,5 0-44,0 0 137,31-7-37,-15 5 0,36-5 70,-33 7 49,13 7-37,-7-5 12,0 5-49,0-7-3,1 0-134,-9 0 137,7 0-1,-6 0-315,0 0 258,-2-14 157,-14 3-19,-2-5-135,0 9-4,-6 0-4,14 5-8,-6-12-4,-1 5-267,7 0-528,-7-5 803,23 40 269,-12-26-190,19 29 2,-21-29-51,14 0 33,-6 0-84,7 7-100,-7-5 741,5 5-372,-12-21-252,-2 3-128,-9-5 141,0 9-23,-5 0 1,12 5 17,-12-5-251,5 7-76,0 0-418,2 14 558,7-11 1,-8 19-1,0-13 1</inkml:trace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2:10:59.32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0 161 7401,'0'9'531,"0"-2"0,2-7-434,3 0 1,-1 0 1,6 0 1,1-6 27,5 1 1,0-6-14,0 6 0,0-2-8,0 1 0,0 3-8,0-8 0,0 2-2,0-1 1,0-3 23,1 8 0,-1-6 16,0 6-92,0-8 0,0 6 49,0-4 70,-7 4-26,5 0 134,-12 5-129,5-5 0,-7 6-8,0-5 55,0 4 2,0-5-111,0 7-194,0 0 159,-7 7 86,5-5 14,-5 12 42,7-5 1,-2 7-128,-3 0 1,3 0 2,-4 0 0,3 1-40,-2-1 1,1 0-2,-7 0 0,6 0-122,-6 0 1,8 0-250,-3 0 1,-1-6-111,2 1 0,0-6-1140,5 6 669,7-7 0,9 3 0,9-7 0</inkml:trace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2:09:50.467"/>
    </inkml:context>
    <inkml:brush xml:id="br0">
      <inkml:brushProperty name="width" value="0.6" units="cm"/>
      <inkml:brushProperty name="height" value="0.6" units="cm"/>
      <inkml:brushProperty name="color" value="#FFFFFF"/>
    </inkml:brush>
    <inkml:brush xml:id="br1">
      <inkml:brushProperty name="width" value="0.08571" units="cm"/>
      <inkml:brushProperty name="height" value="0.08571" units="cm"/>
    </inkml:brush>
  </inkml:definitions>
  <inkml:trace contextRef="#ctx0" brushRef="#br0">849 80 6585,'-16'25'-62,"7"-2"329,2 1 58,7 8-294,0 16 9,0-5-37,0 10-66,0-19 105,0 12-6,0-12-32,0-2-135,0-9 111,0-7 542,0-7-467,7-30-63,-5-1 78,12-24-72,-12 7 89,12-9-25,-12 5 6,12-10 2,-12 19-124,5 2 99,0 16-300,-5 8 101,5 37 50,-7 0 47,-7 26 169,-2-14-157,-7-2-2,0-14 15,7-2 486,-12-14-277,10-2-124,-12-7-123,7-7-11,0-2-160,7-7 148,2-7 48,7-9-51,0-2 429,0-12-81,0 5-99,0 0 18,0 9 71,0 8-378,0 15 461,0 2-849,14 29 137,-10-10 279,10 33 18,-7-11 18,-5 14 168,5-7-141,-14-2 18,-2-7 112,-7-7 270,0-9-323,7-2 20,-5-12-92,12 5-195,-12-21 251,12 3-23,-5-19-31,0 5-37,-2-7 592,0 7-159,2 2-560,7 7-138,0 7 18,7 2 362,2 21-44,0-3 30,-2 19-206,-7-12 8,0 5-631,0 0 563,0-12 0,7 10 0,2-12 0</inkml:trace>
  <inkml:trace contextRef="#ctx0" brushRef="#br1" timeOffset="67538">32 353 7262,'-9'0'-32,"2"0"0,2 2 135,0 3 218,-1-3 288,6 5-235,0-7 225,0 0-352,7 0-165,-5 0-35,12-7 1,-5 3 0,7-5-141,0 2 172,-7-5 1,6 8-44,-5-7 1,5 6 48,1-6 1,0 3-20,0-3 0,0-2 0,0 6 136,0-2-156,0-1 1,-2-1-1,-2 2 83,-1 2-71,0-6 1,0 12-1,-1-5 0,-4-1 108,4 2 108,-6 0-44,10 5 16,-12-8 76,5 7-81,-7-7-74,0 8 349,0 0-394,-7 0 0,0-1 58,-4-5 1,2 5-83,4-5 1,1 3 0,-6-1 136,-3-1-174,6-8 0,-6 10 23,8-8 1,-6 0-109,6-5 1,-6 6-195,6-1-809,-7 0 698,10-5 0,-7 7-2725,4 4 2119,3 3 1,-5-5-1,7-2 1</inkml:trace>
  <inkml:trace contextRef="#ctx0" brushRef="#br1" timeOffset="73664">161 658 7372,'0'-9'2158,"0"2"-1747,0 7-171,0 0-269,0 7 0,0-4 185,0 8 1,0 0-9,0 5 0,0-6 125,0 1 1,0 0-125,0 5 0,-2 0-7,-4 0 0,5 2-112,-5 3 0,-1-3-149,2 3 1,0-3 0,3-2-102,-4 0 67,5 0 80,-6 0-54,7 0 0,0-5 49,0 0 56,0-8 35,0 4-29,0-7 120,0 0-94,0-7 1,0 4 8,0-8 97,0 7 0,0-5-100,0 4 0,1 2 145,5-8 1,-5 5-81,5-4 0,-4 4 0,-1-4 58,5-3-84,-5 6 0,12-7 30,-8 3 0,6-3-28,-6-2 1,8 2 0,-3 1 86,5 3 168,1-1 1,0-5-124,0 0 0,0 2 0,0 3-115,0-3 0,0 6 10,0-2 0,-5 3-425,-1 7-429,-6 0 173,3 0-65,-7 0 1,0 1-743,0 5 946,-7 3 1,3 1-752,-6 1 925,-1-7 0,0 8 1,2-5-263,2 2 455,-5-5 1,3 5 0,-5-4 70,3 6 20,-3-4 0,5 2 0,-7-4 0,2-1 97,3 6 0,-3-6-21,3 1 0,2 2 648,-2-1 104,1-1-528,1-5 1,2 2 325,7 3-9,0-3 276,0 5-568,0-7 1,1 5 127,5 1 0,3-1 70,7-5-473,0 7 0,0 0 219,0 4-364,0 3 0,0-5 53,0 7 0,-5-5-130,-1 0-234,1-1 0,-2 1 0,-2-2-1018,0-2-657,-5-2 1602,5-5 0,0 0 0,2 0 1</inkml:trace>
  <inkml:trace contextRef="#ctx0" brushRef="#br1" timeOffset="73855">417 834 8355,'9'0'898,"-2"7"0,-5 4-118,3 3-583,-3 2 0,5 0-270,-7 0 0,0 0-256,0 0 0,6 0-383,-1 0 0,2 0-129,-2 0 0,-3 0 0,5 0 1</inkml:trace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2:11:05.44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32 32 8355,'0'-9'-636,"0"-5"1785,0 12-743,0-5-431,0 7 0,0 2 118,0 3 1,0-1-166,0 7 0,0-1 166,0 6 1,-5 2 47,-1 4 1,1-5-3,5 5 0,0-3-111,0 3 1,0-4-11,0 3 1,-2 2-110,-3-1 0,3-1-257,-3-5 0,3 0-136,2 0 0,0-5-87,0-1-20,0-6 262,0 10 0,2-12-401,3 3 729,-3-10 0,12-4 0,-5-7 0</inkml:trace>
  <inkml:trace contextRef="#ctx0" brushRef="#br0" timeOffset="277">16 257 8054,'2'-14'631,"3"3"1,4-3-255,7 3 0,0 2-115,0-2 1,0 1-1,0-6 0,0 0-100,0 0 0,0 5-242,0 0 1,-1 6 408,-5-6 183,5 8-2316,-14-5-61,7 8 977,-8 0 0,-2 6 62,-4-1 795,-2 8 1,-9-4 0,1 7 0</inkml:trace>
  <inkml:trace contextRef="#ctx0" brushRef="#br0" timeOffset="444">64 177 8355,'-10'0'-899,"1"1"982,1 5 1,3-3 308,5 8 1,0-6 123,0 6-296,0-7 0,7 10 21,4-3 1,1-2-86,-1 1 1,3-4-154,-3 4 0,3-1-274,2 2 1,-5 1-92,0-6 1,-1 6-326,6-1 0,-5-4 360,0-2 0,0 2 42,5-1 0,0-1 0,0-5 0</inkml:trace>
  <inkml:trace contextRef="#ctx0" brushRef="#br0" timeOffset="718">321 289 8130,'9'-7'-31,"5"5"83,-3-3 1,-2 1 197,1-1 1,1 3-29,5-3 1,-5 3 4,-1 2-279,1 0 1,0 2 65,-1 3 1,-6-1-232,1 6 94,-3 1 0,-2 5 40,0 0 1,-5-5 98,-1-1 1,-1-4 92,2 4 0,3-4 106,-3 4-189,3 1 1,2 5 1,0-5-87,0 0 0,7-8-159,4 2 1,3-3-576,2-2 1,0 0 454,0 0 1,7 0-1,2 0 1</inkml:trace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2:15:26.294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0 257 8355,'9'0'-69,"5"-2"1,-3-1 825,3-3 0,2-6-339,0 1 1,0 2-115,0-1 0,-5-1-179,0-5 0,-1 5 297,7 1-538,-1-1 0,-2-5 125,-4 0 1,-1 0-145,-3 0 0,-4 5-64,3 0 84,-3 1 0,3-6 51,0 0 46,1 7-10,-6 1 51,0 8-287,0 0 270,-7 0 0,5 8-58,-4 2 0,-2 6 87,-3 6 0,2-3 1,-2 8 0,2 0 14,-1 5 0,-5 2 144,5 3 1,-3-3-209,3 3 0,-3-3 49,8-2 1,-8 0-489,3 0 1,1-1-165,-2-5 0,7 3-1182,-1-8 1425,3 1 0,-5 1 0,-2 2 0</inkml:trace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2:26:06.630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369 49 8355,'0'-9'-845,"0"-6"1011,0 14 0,0-8 81,0 3-156,0 5-277,0-7 377,0 16-112,0 0 0,-5 9 26,-1-1 0,-4 1 11,4 5 0,-6-3 40,1 8 0,2 0-81,-2 5 0,1 2 12,-6 3 0,0-1 15,0 7 1,-6-6 4,1 6 0,-2-1-37,1 7 1,3-7-132,-8 1 0,7-7 3,-1 1 1,3-5-223,2-5 0,2-2-172,3-4 1,4-8-17,7 3 184,0-11 26,0 2-127,7-7 1,2-14 0,7-4 0</inkml:trace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2:26:07.330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 64 9089,'16'0'203,"0"0"0,0-1-112,0-5 0,2 5-184,3-5 1,-1 4-197,6 2 0,-6 0-60,1 0 1,4 0 0,-7-5 0,4 0 73,-5 1 0,-1 2 172,0 2-181,0-7 1,8-2-1,1-7 1</inkml:trace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2:26:07.814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305 33 7367,'0'-9'119,"0"2"240,0-1-349,0 7 176,0-6-182,0 7 1,0 1 6,0 5 0,-5-3-80,-1 8 0,1-6 154,5 6 0,-5-6-31,-1 6 0,-1 0 51,2 5 0,1 2 97,-6 3 0,4-1-56,-5 6 0,1 1-66,-6 5 1,0 0-12,0 0 1,0 0-19,0 0 1,-2 0-110,-4 0 1,5 1 41,-5-1 0,6-6-218,6 1 0,-3-7 25,8 1 1,-6-3-194,6-2 0,-1 0-362,6 0 203,0 0 404,0-7 1,0 5-1,0-5 1</inkml:trace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2:26:08.417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0 129 8029,'9'0'-637,"-2"-2"825,-7-3 144,7 3-117,2-12-119,7 5 1,0-5-10,0 3 1,-5-2-26,0 8 1,0-6-6,5 6 0,-6-6-142,1 6 0,-6-6-120,6 6 199,-7 0-49,10 5 220,-12 0-86,5 0 0,-5 5 42,3 0 34,-3 8-210,5-4-224,-7 7-502,0 0 276,7 0 119,2-7 0,7 5 0,0-5 1</inkml:trace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2:26:09.625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402 16 7501,'8'-1'-458,"-2"-5"613,-4 5-107,-2-7 46,0 8 66,0 0-123,-8 0 0,7 2-14,-5 4 1,-1-3 25,2 8 1,-6-6-100,6 6 0,-2-6 39,1 6 1,3 0-8,-8 5 12,0 0 0,-5 5-6,0 0 1,0 1 62,0-6 0,0 5 91,0 1 1,0 6-130,0-1 0,0 3 6,0 2 0,0 0 242,0 0 1,0 2-119,0 4 1,-5-5-129,-1 5 1,3 1 17,8-2 1,-3 1-135,3-6 0,4 0 39,1 0 0,5-5-213,1 0 0,0-8-152,0 3 1,1-6 147,5-6 1,-3 3-1,8-8 1,0 0 196,5-5 0,0 0 0,0 0 0</inkml:trace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2:26:10.255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129 17 8198,'0'-9'-387,"0"2"489,0 7-260,0 0 165,0 7 1,-5-3 103,-1 6 1,1-4-1,5 4 1,-2 1-89,-3 5 1,3 2-5,-3 3 1,-2-3-52,1 4 0,-4-5 13,4-1 0,-4 6-4,4-1 4,-6 1 1,5-6-91,-4 0 0,2-6 137,4 1-53,3-7 126,-5 3 5,7-7-87,0 0 0,0-7-15,0-4-4,7-3 1,2-2-8,7 0 1,-6-1 23,1 1 1,0 0 83,5 0 1,0 2-82,0 3 1,-2-3 15,-3 3-36,3 4 8,-12-7 20,12 12-17,-12-5 0,3 7 80,-10 0 1,1 2-70,-6 3 1,1 4 124,-2 7 0,-3-1-92,3-5 1,4 4 11,2-3 1,3 3 14,2 2 2,0 0-52,0 1-26,0-1 0,7-8-169,4-2 0,-2-4 119,1-2 1,1 0-305,5 0 1,-5 0 100,-1 0 0,1-8 167,5-2 1,-5 1-242,0-2 1,-3 0-703,3-5 934,3 8 1,-12-14-1,5 4 1</inkml:trace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2:26:10.680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1 129 7959,'16'0'264,"-5"0"-192,-1 0 1,1-2-9,5-3 0,2 3-149,3-3 0,-3 1 38,3-1 0,-1 3 84,1-4 1,-5 3-276,1-2 180,6 3-198,-13-5 221,6 7 0,-3 1-6,-8 5 5,1-4 1,-14 10-4,-2-7 0,1 6 38,-2-6 1,6 3-52,-6-3 249,8-3-217,-5 5 340,8-7-239,0 0 91,0-7 0,0-2-35,0-7-43,0 0-481,8 0 180,-7 0-260,6 0 0,-7 5 48,0 0 190,0 8 1,0-12-1,0 7 1</inkml:trace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2:26:11.042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97 0 6771,'2'9'1442,"3"-3"-1324,-3 2 1,7 1-1,-6 7 87,3 0 1,4 1-79,-4-1 0,5 7 76,-6 3 1,6 5-1,-6 1 1,6 2-389,-6 3 1,0-1 65,-5 6 0,6-1-68,-1 2 1,0 2 49,-5-8 0,0 1 114,0-6 0,-1-2 118,-5-3 0,-3 3-2,-7-3 0,0-2-99,0 1 0,0-6 16,0 1 0,0-3-200,0-2 1,0-2 87,0-3 1,5-4-603,1-7 0,-1 0 0,-5 0 1</inkml:trace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2:26:12.064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321 0 8037,'-9'7'-327,"2"-5"1,5 11 556,-3-8-103,3 7 0,-10-3-11,6 7 1,-1 0 96,2 0 0,1 2-45,-6 4 10,-1 3 1,0 1 0,1 1-18,-3 2 0,-1 3-28,-2 5 1,0-1-30,0 6 0,0-4-139,0 5 0,0-8-89,0 3 0,0-1 86,-1-5 0,7 2-153,-1-13 0,6 1-53,-6-6-678,7 0 340,-3-7-100,7-2 459,7-7 6,2 0 1,7-7 0,0-2 0</inkml:trace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2:26:12.651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0 193 8174,'0'-16'-145,"7"0"1,2 0 422,7 0 1,-1 0-98,-5 0 1,6 1 56,0 5-165,0-5 1,8 7 0,-8-7 317,0 5-88,0-5-334,0 14-552,0-7 361,-7 8 0,-2 8 97,-7 2 1,0 5 39,0 1 1,-6 0 66,1 0 47,-7 0 0,8 1 0,-5 3-89,2 1 194,-5 8 1,8-11 0,-5 5-28,2 0 0,0-3-13,2 6 1,3-6-22,-4 1 0,5 3-6,1-3 0,0-5-135,0-5 154,0-1-108,7-1 1,2 4 118,7-8-187,0 0 0,0-10 0,2-2 45,3-2 1,-1-2-27,6-5 0,-6-5-192,1 0 1,2-3 138,-1 3 0,1 1 62,-2-6 1,-3 4-35,4-4 51,-12 6 1,4-3 0,-5 7-122,0 0 501,6 0-319,-14 0 0,6 5 223,-7 0-40,0 8-157,0-4 1,-1 14 19,-5 3 1,3-1-9,-8 2 78,0 0 1,-3 7 0,2 1-76,1 3 0,2 4-11,-2-4 1,-1 4 8,7-4 1,-6 4-4,6-4 0,-1 5-23,6-6 1,0 0 46,0-5 1,2-5-464,3 0 1,4-8-26,7 3 0,0-5-225,0-1 0,-5 0 262,0 0 1,-1 0 222,6 0 1,0-7 0,0-2 0</inkml:trace>
</inkml:ink>
</file>

<file path=ppt/ink/ink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2:26:13.067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 16 7736,'11'0'322,"-1"0"0,1 0-210,5 0 0,-5-2 25,-1-3 1,6 3-154,6-3 1,-1 3-34,-5 2 1,0 0-225,0 0 1,0 0 91,0 0 0,-5 0-471,0 0 218,-1 0 0,1 0-71,0 0 483,-8 0 1,12 0 0,-6 0 0</inkml:trace>
</inkml:ink>
</file>

<file path=ppt/ink/ink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2:26:13.334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64 1 8355,'-9'0'180,"2"7"-205,7-5 157,0 12 0,-1-5-226,-5 7 0,4 0-51,-3 0 1,3 0 134,2 0 0,0 0-224,0 0 0,-5 0 46,0 0 0,-1 0-12,6 0 1,0-5-145,0 0-431,0-1 729,0 6 1,-7 0 0,-2 0 0</inkml:trace>
</inkml:ink>
</file>

<file path=ppt/ink/ink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2:26:13.530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15 1 8155,'-9'7'-55,"3"-5"345,12 3-125,-4-3 0,12-2-214,-3 0 1,5 0-45,5 0 0,-3 0 98,3 0 0,2 0-553,-1 0 1,4 0 124,-4 0 124,-1 0 0,2 0 0,2 0 1</inkml:trace>
</inkml:ink>
</file>

<file path=ppt/ink/ink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2:26:14.439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337 49 7284,'-16'0'278,"0"0"0,2 7-227,3 4 0,2-2-23,4 1 1,1 1 25,-7 5 1,3 0 25,-3 0 0,-3 6 100,3-1 0,-3 7-5,-2-1 1,0 3 176,0 3 0,0-1-111,-1 0 1,1 2 140,0 3 1,4-3-278,-4 3 0,9 2-172,-9-1 0,5-1-151,0-5 0,4 0 187,7 0 0,0-7-722,0-3 1,0-4 98,0-2 0,2-6-728,3 1 1237,4-7 0,14 3 0,2-7 0</inkml:trace>
  <inkml:trace contextRef="#ctx0" brushRef="#br0" timeOffset="532">465 290 7794,'0'8'-9,"0"7"153,0-5 0,-5 5 32,0 1 0,-6 1-114,6 5 0,-8-3-26,2 8 0,2-7-20,-1 1 1,4 2-4,-4-1 0,4-3 37,-4-8 0,4 3-89,-4-3 1,6-2-318,-1 2 210,-4-8-60,7 4 0,-3-7 67,10 0 1,-1-7 30,6-4 1,1 2 81,5-1 1,-2-1 7,-3-5 0,3 0 22,-3 0 0,1 5 8,-1 1 18,3-1 0,-10-3 43,7 3 191,-8 4-125,4 7 266,-7 0-274,0 0 1,-1 5 140,-5 1 1,4 6-141,-3-1 0,-2 3-8,2 2 1,-6 0-1,6 0 1,1 0-510,2 0 170,2-7 0,2-2-60,3-7 1,-1 6-100,7-1 1,-6 0-148,6-5-219,-1-7 330,6-2 353,0-7 1,-7-7 0,-2-2 0</inkml:trace>
  <inkml:trace contextRef="#ctx0" brushRef="#br0" timeOffset="721">401 273 8237,'16'0'459,"0"0"0,0 0-267,0 0 0,0 0-196,0 0 1,0 0-414,0 0 0,0 0-406,0 0 287,1 0 1,-1-7 0,0-2 0</inkml:trace>
  <inkml:trace contextRef="#ctx0" brushRef="#br0" timeOffset="1084">834 1 7724,'16'0'1607,"0"0"-1366,0 0 0,-2 7 99,-3 4-460,3 3 0,-5 4 1,6 1 119,-5 3 1,3 4-74,-8-4 1,2 6 116,-1-1 1,-5 3-185,5 2 0,-5 2 138,-1 4 1,-7-4-212,-3 3 1,-5-3 109,-1-2 1,0 4-140,0-4 0,-5 3 118,0-8 1,-1-4-57,6-2 0,-4-3-66,4-2 0,-3-1 108,8-5-205,4-3 0,-7-7 0,5 0 1</inkml:trace>
  <inkml:trace contextRef="#ctx0" brushRef="#br0" timeOffset="1620">1203 1 8556,'0'9'378,"0"5"0,2-7 0,3 6 147,6-3-598,3 1 0,7 5 1,3 0 203,0 0 0,3 0-81,5 0 1,0 0-107,0 0 0,-1 0 61,-5 0 0,5 0-144,-5 0 1,-2 0-41,-3 0 1,-3 1-65,-2-1 0,5 0 145,1 0 1,-3 0-80,-8 0 0,1-6 109,-6 1 0,4 0-5,-4 5 0,-1-6 443,-5 1-269,0 0 0,-7 5 181,-4 0 1,2-5-3,-1-1 0,-6 1-78,-6 5 1,-1 0-172,2 0 1,1 0-172,-7 0 1,8 0 40,-3 0 1,-1 0-316,2 0 1,-1-5 76,6 0 0,0-2-354,0 1 1,0 5 0,0-7 0</inkml:trace>
</inkml:ink>
</file>

<file path=ppt/ink/ink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2:26:17.281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1 113 7816,'10'0'386,"1"0"1,0 0-206,5 0 0,0-2-209,0-4 1,7 5 162,4-5 1,3-1 60,2 2 1,0-6-200,0 6 0,6-1 138,-1 6-326,0-7 1,-4 6 0,-1-7 134,0 1 1,0 5 132,0-3 1,-2-2-367,-3 2 0,-4-2-510,-7 1 1,0 4-222,0-3 787,-7 3 233,-9 9 0,-9-5 0,-7 5 0</inkml:trace>
</inkml:ink>
</file>

<file path=ppt/ink/ink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2:26:17.726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 49 8283,'10'0'273,"1"0"0,2 0-87,8 0 1,-1-5-68,6-1 0,3 1-8,8 5 1,2-2-113,4-3 1,2 3 93,-8-3 0,6 3-823,-6 2 0,-1 0 66,-9 0 1,10-7-1,-3-2 1</inkml:trace>
</inkml:ink>
</file>

<file path=ppt/ink/ink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2:26:19.100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354 113 8355,'9'0'484,"5"0"-214,-12-8 1,10 5 159,-7-8-323,1 8 21,-6-12-270,0 6 0,0-1-10,0-1 1,-6 6 172,1-6 0,-7 6-118,1-6 186,-3 7-147,-2-3 1,0 7 0,0 0 43,0 0 0,0 2-3,0 3 1,-1-1 3,1 7 4,0-1 1,2 6 156,3 0 0,3 0-90,2 0 1,4 6 114,-3-1 0,3 1-122,2-6 18,0 0 1,2 0-1,2 0-4,1 0 0,6 0 9,-6 0 0,6-5-61,-6-1 1,6-4-8,-6 4-126,0-6 191,3 3-194,-7-7 162,6 0-152,-7 0 1,0-2 0,-1-1 70,-5-3 0,3-1 24,-8 2 0,0 3-33,-5-3 1,0 3-9,0 2 0,0 0 169,0 0 1,0 0-139,0 0 1,0 7 306,0 4 0,2 3 80,3 2-60,-3 0 0,7 0 0,-4 2-47,6 3 1,3-8-94,2 3 0,0-4 66,0 4 0,2-5 130,3 0 1,9-8-431,8 3 1,4 1 54,-4-2 1,6 0-643,-1-5 0,-2 0 157,2 0-329,-1 0 0,-1 0 0,-3 0 221,-4 0 0,-2-5 54,0 0 1,0-1-1,0 6 1</inkml:trace>
  <inkml:trace contextRef="#ctx0" brushRef="#br0" timeOffset="264">546 465 8150,'16'0'-212,"2"0"939,3 0 1,3-5-463,2 0 1,3-1-337,-8 6 1,6 0 217,-6 0 0,1 0 61,-6 0 0,0 0-1392,0 0 0,-6 0 150,1 0 694,-7 0 1,10 0 0,-5 0 0</inkml:trace>
  <inkml:trace contextRef="#ctx0" brushRef="#br0" timeOffset="458">723 273 8140,'-8'16'-795,"7"0"866,-5 0 1,-1 0 11,2 0 1,-1 0-87,6 0 1,-5 0-1,0 0 0,-1 0-196,6 0 1,-5 6-56,0-1-141,-1 0 1,1-5 276,0 0 1,-8 1-1,4-1 1</inkml:trace>
  <inkml:trace contextRef="#ctx0" brushRef="#br0" timeOffset="633">402 690 8355,'0'9'-578,"2"-2"1271,3-7 0,6 0-371,10 0 0,2 0-246,4 0 0,3 2-112,-3 3 1,3-3-409,2 3 1,-1-3 378,-5-2 0,3 5-720,-8 1 1,8-1 0,-4-5 0</inkml:trace>
</inkml:ink>
</file>

<file path=ppt/ink/ink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2:26:20.733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383 0 8355,'9'0'-485,"-1"0"903,-8 0-230,0 0 0,-8 0-101,-2 0 0,1 0-171,-2 0 0,0 7 56,-5 4 1,0 3 134,0 2 1,0 0 71,0 0 0,0 7 7,0 4-34,0 3 1,-2 2 0,-1 2-19,-3 4 1,-4 1 2,4 4 0,-1 3-53,2-3 1,3-4-95,-4-2 0,10-3-177,1-2 1,8-1 87,-3-5 0,6-3-489,6-6 0,-3-3 75,8-4-815,0-2 1027,5-8 1,7 0-1,2 0 1</inkml:trace>
</inkml:ink>
</file>

<file path=ppt/ink/ink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2:26:21.259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175 1 7662,'-9'0'770,"2"1"-587,7 5 0,-5 3-74,-1 7 1,-5 1-127,6 5 1,-6-3 0,6 8 1,-7-5 137,1 4 1,2-4-159,-2 4 0,2-6 98,-1 1 0,-5-5 8,5-5-62,3 3 1,-2-12-14,3 3 57,5-3 1,-5-4-9,12-3 1,-3-4-465,8-7 0,0 0 183,5 0 0,5 0 18,0 0 0,1 0 194,-6 0 1,0 0 144,0 0 0,0 2-124,0 3 0,-5-2 191,-1 8 0,-6-2-85,1 2 360,-3 3-282,-2-5 1,-2 14-93,-3 4 1,-2 3 180,-4 2 1,-3-5-51,3-1 1,2 1-61,-1 5 1,6 0-88,-1 0 0,3 0-143,2 0 0,0-5 39,0-1 1,0-4-518,0 5 305,7-8 0,2 4 99,7-7 1,0 0-1195,0 0 763,0-7 0,0-2 296,0-7 1,0 0-1,0 0 1</inkml:trace>
</inkml:ink>
</file>

<file path=ppt/ink/ink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2:26:21.558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 64 8315,'18'-5'213,"3"0"1,-2-3-6,8 3 0,0 2-72,5-8 1,0 7-202,0-1 0,-5-2-130,0 1 1,-8 1 146,3 5 1,-5 0 7,-1 0 0,-5 2 170,0 3-240,-8-3 1,4 7 186,-7-4 0,-1-1 3,-5 7 1,3-6-34,-8 6 24,0-8-349,-5 11 0,6-12-256,-1 3 9,7 4-58,-3-7 295,7 5 1,7-21 0,2-4 0</inkml:trace>
</inkml:ink>
</file>

<file path=ppt/ink/ink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2:26:21.825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17 1 8355,'16'0'59,"0"0"0,0 0 103,0 0 0,5 2-45,1 3 1,-1 4 10,-5 7 0,0 0-27,0 0 0,-2 7-102,-3 4 1,2 3 30,-8 2 1,6 6 74,-6-1 1,0 7 6,-5-1 0,0 4-47,0 1 1,-9-2-18,-7-3 0,0 1-71,-5-6 1,-4-1-127,-2-5 1,2 0-77,-1 0 1,11-7-404,-1-3 1,4-6 19,-4-6 0,0 5 0,0-6 0</inkml:trace>
</inkml:ink>
</file>

<file path=ppt/ink/ink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2:26:22.572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289 97 7700,'5'-16'-1966,"1"0"2341,6 0 0,-8 2 1576,6 3-1621,-6-3 1,5 12 177,-4-4-679,-3 5 119,5 1 21,-7 0 1,0 7-1,0 3 194,0 5 0,-7 3-47,-4 3 1,2-1-65,-1 6 0,-1 1 9,-5 5 0,0 5 169,0 1 1,0 6-80,0-1 1,-2 4-118,-3 1 1,1-7 196,-7-4-318,8 4 0,-10-9 1,8 2 175,1-6 0,4-8 10,5 1 0,-1-8-527,7-2 1,-1-6-1578,6 6 1340,0-8 0,7 4 0,2-7 0</inkml:trace>
</inkml:ink>
</file>

<file path=ppt/ink/ink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2:26:23.117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0 177 8469,'2'-16'313,"3"0"1,-1 0 17,7 0 0,-1 0 324,6 0 1,6 0-268,-1 0 0,1 2-110,-6 3 1,-2 2-396,-3 4 0,3 3-212,-3-3-354,-4 3 0,0 9 420,-7 4 1,0 3 220,0 2 0,-6 5 54,1 1 0,-7 6 116,1-1 1,2 3-146,-2 2 1,1 0 49,-6 0 0,5-5 57,0 0 1,6-8-26,-6 3 1,8-4-55,-3-2 0,5 0 93,1 0-68,0-7 0,7-2-71,3-7 0,6 0-2,6 0 0,-3-7-87,8-4 1,-6-3-225,6-2 0,-2 0 88,2 0 1,3-6 133,-3 1 0,-4-8-91,-2 3 0,3-3 152,-3 2 1,-5 4 170,-5 7 1,-6 0-40,6 0 1,-8 5 690,3 1-282,-5 6-189,-1-3 0,-7 9-119,-3 3 1,-3 4-69,2 7 1,-3 0-112,3 0 1,-3 6 82,-2-1 0,2 7-41,3-1 0,-3-2 19,3 2 0,4-6-15,2 6 1,3-7-133,2 1 0,0-3-190,0-2 1,0 0 236,0 0 0,7-5 56,4-1 0,10-6-1188,6 1 0,3-3 0,2-2 0</inkml:trace>
</inkml:ink>
</file>

<file path=ppt/ink/ink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2:26:23.330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 1 8355,'16'0'211,"0"0"1,0 0 146,0 0 0,0 0-185,0 0 0,0 0-158,0 0 0,0 1-218,0 5 1,-5-4-530,0 3 1,-6-3-477,6-2 943,-8 0 0,11 0 0,-5 0 0</inkml:trace>
</inkml:ink>
</file>

<file path=ppt/ink/ink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2:26:23.530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209 0 8147,'-10'11'-222,"-1"0"1,6-3 571,-6 3 1,6 3-367,-6-3 1,5 5 27,-4 6 0,4-5 50,-4 5 0,4-4-239,-4-2 1,1 5-345,-2 0 1,-1 1 191,6-6 0,-6 0-222,1 0 504,4 0 1,-14 0 0,3 0 0</inkml:trace>
</inkml:ink>
</file>

<file path=ppt/ink/ink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2:26:23.666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17 0 8355,'-9'2'293,"3"3"228,4-3 0,10 5-74,2-7 1,6 0-130,6 0 1,4 0-482,12 0 0,-4 0 33,3 0 1,2 0-150,-1 0 1,5 0-809,-6 0 1,0 7-1,-5 2 1</inkml:trace>
</inkml:ink>
</file>

<file path=ppt/ink/ink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2:26:24.542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496 160 8355,'-16'0'-12,"0"0"1,0 8 194,0 2 0,0-1 1,0 2 1,-2 5 16,-3 5 1,1 6-71,-7-6 1,6 10 89,-6 1 1,6 0 104,-6 5 0,6 4-80,-6 2 1,6 2-3,-6-3 0,7 5-141,-1-5 0,3 3-247,2-2 0,0 1 266,0-6 0,7-1 90,4-5 1,5-7-1510,5-4 0,4-4 625,7-7 1,2-3-11,3-7 1,4 0 0,7 0 0</inkml:trace>
  <inkml:trace contextRef="#ctx0" brushRef="#br0" timeOffset="405">592 513 8355,'0'-9'278,"0"2"1,0 9-84,0 3 0,-7 4-138,-3 7 0,1 6 160,-2-1 0,2 2-171,-2-1 0,-3-3 100,3 8 1,-1-7-111,1 1 0,-3-3 6,3-2 1,4-6 63,2 1-324,-4-7-10,7 3 1,-3-7-99,10 0 1,-1-7 128,6-4 1,1-3-131,5-2 0,0 0 113,0 0 1,0 0-53,0 0 0,-5 0 102,0 0 0,-2 5-69,1 0 900,-3 8-379,-7-5 0,0 10 190,0 4 0,0 2-222,0 9 1,0-7 92,0 1 1,0 0-178,0 5 1,0-6-175,0 1 1,0-6-399,0 6 321,0-7 0,8 5-125,2-4 0,-1-3-188,2 3 1,0-3-322,5-2 1,0-2 170,0-3 314,-7 3 1,5-12-1,-5 5 1</inkml:trace>
  <inkml:trace contextRef="#ctx0" brushRef="#br0" timeOffset="700">528 369 8355,'-9'-2'-122,"4"-3"147,3 3 0,4-7 1,3 6 427,6-3 1,10-4-331,6 4 0,3-5-188,3 6 0,-1-2 140,0 2 0,0 3-132,0-3 0,0 3-241,0 2 0,-7 0-29,-4 0 409,-3 0-236,-9 0-101,-2 7 0,-9 2 232,-3 7 1,1-5 292,-6-1 0,-1-4-111,-5 4 0,2-4 522,3 4-503,-3-6 7,12 3 14,-5-7 0,9 0-468,3 0 1,2-2-603,4-3 0,3 1 344,-3-6 1,3-1 0,2-5 0</inkml:trace>
  <inkml:trace contextRef="#ctx0" brushRef="#br0" timeOffset="967">1170 0 8355,'16'0'-182,"0"2"-16,0 3 0,0 4 419,0 7 0,2 2 451,3 3 1,-3 4-458,3 7 1,-3 0 19,-2 1 0,-2 4 16,-3 0 1,-2 8-84,-4-2 1,-3 5-139,3 5 0,-10-3-14,-6 4 1,-10-3-349,-6 3 0,-3-4 7,-2 3 0,-2-8-261,-3-3 0,3-6-320,-4 1 1,5-10 563,0-5 0,1-5 0,0-1 1</inkml:trace>
  <inkml:trace contextRef="#ctx0" brushRef="#br0" timeOffset="1314">1667 80 7676,'10'16'636,"1"0"1,0 6-261,5-1 0,7 6 61,4-6 0,3 6-326,2-6 1,7 1 86,4-6 1,3 5-242,3 1 1,-8-5 6,-4-1-168,-3-3 0,-4 10 0,-3-7 217,-6 0 0,-3 0 40,-2 0 0,-7 6 38,-4-1 1,2 0 142,-1-5 1,-3 6-100,-8-1 1,-4 6 213,-7-6 0,-5 2-352,-1-1 1,-6-4 53,1 3-827,-3 4 0,-8-7 1,1 3-275,1-3 0,-5 5 0,0 2 0</inkml:trace>
</inkml:ink>
</file>

<file path=ppt/ink/ink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2:27:15.193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1123 128 8926,'7'-16'758,"-5"7"-591,5-5 0,-7 11 0,0-8 132,0-2 0,0 5-440,0-3 13,0 7 314,-7-10-78,-2 12 1,-7-10 9,0 6 0,6 1-72,-1 5 1,0 0 1,-5 0 0,0 0 75,0 0 0,0 5 83,0 1-265,0 6 1,0-3 2,0 7 0,0 2 93,0 3 0,5-1 68,0 7 0,1-6 14,-6 6 1,5-6-28,0 6 1,1 0 12,-6 5 0,0 0-22,0 0 0,5 5 6,0 1 1,0 4-64,-5-4 0,2 12-20,3-2 0,-3 5 34,4 1 0,1-3-31,-2 8 1,0 0-6,-5 5 1,-2 0 97,-3 0 0,3-1 6,-3-4 0,-4-2-67,-2-4 1,-1-3-5,1 3 0,-3-3 184,3-2 1,-3-8 2,-2-8 0,-1-7-109,1-9 0,6-2-54,-1-3 0,2-6-191,-2-10 0,2-4-134,4-7 1,3-7-414,-3-4 0,3-2 382,2 3 0,7 1 62,4 3 0,-3 10-1240,3-4 1,0 3 0,5-3 0</inkml:trace>
</inkml:ink>
</file>

<file path=ppt/ink/ink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2:27:16.314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 16 8507,'11'0'432,"-1"0"0,1 0-39,5 0-520,0 0 1,0 0 0,2 0 257,3 0-595,-3-7 1,7 6 0,-5-5 243,1 4 0,0 2 322,-5 0-616,0 0 1,0 0-1,1 0 1</inkml:trace>
</inkml:ink>
</file>

<file path=ppt/ink/ink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2:27:16.706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48 0 8142,'9'0'1229,"-2"0"-1101,-7 0 1,0 2 44,0 3 0,-1-1-10,-5 7 0,3-1-68,-8 6 1,7 0-159,-1 0 0,-2 0-111,2 0 0,-3 1 32,3-1 0,3 0 151,-3 0 12,3 0-11,2 0 11,0 0 1,7-7-4,4-4 1,-2-3-613,2-2 0,-1-2-863,6-3 1088,0-4 1,0-7-1,0 0 1</inkml:trace>
</inkml:ink>
</file>

<file path=ppt/ink/ink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2:27:16.842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17 33 8523,'-9'0'-698,"2"-8"1,7 0 0,0-8 0</inkml:trace>
</inkml:ink>
</file>

<file path=ppt/ink/ink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2:27:17.956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546 0 8355,'11'0'553,"-1"0"237,-6 0-543,3 0 10,-7 0-386,-7 0 1,3 2 262,-6 3 0,-1 3 81,-5 2 0,5 5-116,0-5 0,-1-1-244,-9 2 1,3 0-67,-4 5 0,-1 0 25,2 0 1,-8 0 76,3 0 1,1 0 126,-2 0-34,0 0 1,1 0 0,-1 0 21,-2 0 0,4 0-6,-1 0 1,4-2 51,-4-3 0,6 3 111,-1-3 1,8-4 372,2-2 54,8 4-5,-4-7-296,7 12 25,0-12 0,7 5 0,3-7 219,5 0-404,8 0 0,2 6 0,5-1 44,-3-2 1,3 6-30,-3 2 1,-2 3-179,2 2 1,-8 0-49,3 0 1,-5-5-167,-1 0 0,-1 0 104,-5 5-737,5-8 1,-12 5 212,8-8-627,-8 1 1,6-1 50,-3 0 846,-5 1 1,7 1-1,-8 2 1</inkml:trace>
</inkml:ink>
</file>

<file path=ppt/ink/ink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2:27:19.448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81 193 8355,'-11'0'149,"0"0"1,6 0 194,-6 0 0,8-2 44,-3-3 0,3 3-46,-2-3 0,3 1 258,-4-1-180,-2 3-176,6-12 34,-5 5 1,8-5-17,5 3 0,1-3-450,4 3 0,3 2 14,-3-2 0,3 6 65,2-6 1,0 6 21,0-6 1,-5 6 102,-1-6-75,1 8-79,5-11 0,-5 12 210,-1-4-3,-6 5-581,3 1 305,-7 0 0,0 7 281,0 3 0,0-1-102,0 2 0,-5 0 7,-1 5 0,-4 0-38,4 0 0,-6 0 17,1 0 0,-1 2 23,1 3 1,-1-3 33,6 3 0,-5-1 15,6 1 1,-2-3-32,2 4 0,3-5 127,-3-1 1,3-5-135,2 0 1,2-6 1,3 6 0,-2-8 13,8 3 0,2-5 10,8-1 1,-3 0 5,3 0 1,2-5-4,-1 0 0,6-8-226,-1 3 1,-2-10-70,2-1 0,-2-3 218,1 3 1,5 1-10,-5-6 0,-3 4-16,-1-4 1,-1 1 179,-5-2 0,4 4 253,-9 7 1,-3 2-60,3 3-168,-7-3 464,3 12-289,-7-5-460,-7 7 0,-2 5-26,-7 0 112,0 8 1,0 1-1,1 7 38,5-1 1,-4 3-7,3-1 0,2 4-8,-2-4 0,2 4-32,-1-4 0,3-1 220,7-5 0,0 0-16,0 0 1,0 0-496,0 0 247,0-7-372,7-2 1,2-1-1,7-1-46,0-1 1,0-3-291,0-1 403,0 0 1,7-7-1,2-2 1</inkml:trace>
</inkml:ink>
</file>

<file path=ppt/ink/ink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2:27:19.709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0 16 8355,'16'0'-136,"-5"0"525,0 0 1,-1 0 0,7 0 21,-1 0 0,0-1-138,0-5 0,0 4-310,0-3-763,0 3-403,0 2 519,0 0 0,-6 0 280,1 0 1,-7 0-1,3 0 1</inkml:trace>
</inkml:ink>
</file>

<file path=ppt/ink/ink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2:27:19.948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97 1 8355,'-9'0'-122,"2"7"1,5-3 406,-3 6 0,3 1-174,-4 5 1,5 0 153,1 0-424,0 0 1,-6 0 0,1 0 189,1 0 1,3 0 87,1 0 1,0 0-389,0 0 0,-6 0-129,1 0 0,0 0-99,5 1 1,-2-7-47,-4 1 444,5 0 1,-14 5 0,7 0 0</inkml:trace>
</inkml:ink>
</file>

<file path=ppt/ink/ink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2:27:20.134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0 1 8355,'7'9'-222,"2"-2"603,7-7 1,2 0-1,2 0 348,1 0-982,7 0 1,-3 0 0,6 0 229,-5 0 0,3 0-845,-8 0 1,8-7 0,-4-2 0</inkml:trace>
</inkml:ink>
</file>

<file path=ppt/ink/ink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2:27:21.235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273 16 7896,'0'-9'96,"0"2"1,0 9 255,0 3 0,0 4-180,0 7 1,-1 2-38,-5 3 1,3-1-16,-8 7 1,2-1 62,-2 6 1,-3 2 32,4 4 0,-5-3-66,-1 8 0,0-2-1,0 2 0,-2 3-290,-3-3 1,3-4-70,-3-1 0,3-5-122,2 0 1,5-7-2,1 1-565,6-7 1,-3-3 441,7-6 1,0-7 0,0 3 0</inkml:trace>
</inkml:ink>
</file>

<file path=ppt/ink/ink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2:27:23.108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0 33 7997,'11'0'-121,"0"0"1,-1 0 286,6 0 0,0 0 5,0 0 1,6-6 3,-1 1 1,6 0 53,-6 5 0,6 0-49,-6 0 1,8 0-209,-2 0 0,-2 0 126,1 0 0,-6 0 210,1 0-384,4 0 1,-7 0-351,3 0 0,-8 5 0,-2 0 171,-8 1 0,4-4 261,-7 3 81,-7-3 0,-2 10-92,-7-7 1,0 6 278,0-6-265,0 1 1,0-4 24,0 3 1,5-3 51,1 3 8,6-3-10,-3-9-90,7-2 1,0-7-36,0 0-226,0 7-455,0-5 545,0 12-312,0-5 0,0 0 0,0-2 1</inkml:trace>
</inkml:ink>
</file>

<file path=ppt/ink/ink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2:27:21.731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241 417 8355,'16'0'644,"-6"-5"1,-1-2-190,-1-2 1,-1 3 133,-2-4-261,-3-1 0,5-5-1,-7 0 1,0 5-578,0 1 1,0 4-144,0-4 1,-7 6 223,-4-1 0,-3 3 90,-2 2 23,0 0 0,-6 7 0,-1 4 139,-2 3-143,6 2 0,-12 7 0,6 2 76,0 0 1,2 4 13,7-8 1,2 6 100,3-6 0,4 0 75,7-4 4,0-1 0,4-6-119,6 1 28,1-8 0,14 5 0,-5-10 26,1-4-133,8-2 1,-6-14 0,5-1 106,-1-2 1,0 4-20,5-6 0,-7 0-130,-4-5 0,0 0 89,-4 0 1,2 0-20,-8 0 0,-4 0 67,-2 0-228,-3 0 0,-9 0 0,-6 1 108,-6 5-284,1-5 1,-10 13 0,4-1 127,-1 6 1,-1 6 125,-6 7 1,5 0-730,0 0 0,8 2-989,-3 3 1245,4 4 1,2 7 0,0 0 0</inkml:trace>
  <inkml:trace contextRef="#ctx0" brushRef="#br0" timeOffset="2167">513 497 8416,'-9'0'375,"2"0"0,7 2 1,-1 2-93,-5 1-222,4 8 1,-10-5 73,7 9 1,-1-7-198,6 1 0,-5 0 303,0 5-258,-8 0 1,11 0 126,-3 0-42,-4 0-1675,7 0 895,-5 0 600,7 0-954,0-7 753,0-2 1,0-7-1,0 0 1</inkml:trace>
  <inkml:trace contextRef="#ctx0" brushRef="#br0" timeOffset="2442">417 690 7200,'14'-11'489,"-3"0"0,3 6-326,-3-6 1,3 6-210,2-6 0,0 8 198,0-3 1,0-1-10,0 2 0,-5-6-516,0 6 1,-2-2 75,1 1 0,-1 5-516,-3-5 389,-5 5-91,7 1 470,-16 0 0,0 7 0,-8 2 1</inkml:trace>
  <inkml:trace contextRef="#ctx0" brushRef="#br0" timeOffset="2570">481 642 8290,'0'16'333,"7"0"1,2-7-825,7-4 203,0 4 1,0-7-463,0 3 398,0 4 0,1-7 0,-1 5 1</inkml:trace>
</inkml:ink>
</file>

<file path=ppt/ink/ink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2:27:25.356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289 16 8045,'0'-9'13,"2"2"685,3 7-282,-3 0-301,5 0-285,-7 0 0,0 2 375,0 3 0,-5 4-81,-1 7 1,-1 0 249,2 0 0,1 2 138,-6 4-487,-1 2 0,0 9 0,1-1 195,-3 0 1,-1 2-21,-2 3 0,-6 2-131,1 4 1,0 3-222,5-3 0,0-4 145,0-1 1,0 1-134,0-2 1,5-1-491,0-9 0,8-4 130,-3-7-1835,4 0 1961,2 0 0,-7-7 0,-2-2 0</inkml:trace>
</inkml:ink>
</file>

<file path=ppt/ink/ink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2:27:25.943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0 209 8355,'0'-16'270,"7"0"1,-3 0 0,7 0 386,1 0 0,2 0 228,2 0-920,8 0 0,-7 0 0,5 0 307,-4 0-339,-2 7 1,0-4 0,0 8 196,0 1-107,-7 3 0,0 1 124,-4 0-280,-3 0 1,5 7 23,-7 3 1,-7 5 161,-4 1-192,-3 7 1,3-4-1,0 8 103,-1 2 1,-1-4 40,3 1 1,-4-4 52,3 4 1,2-4-5,-2 4 1,8-6 24,-3 1 0,5-3 440,1-2-432,0 0 0,1-1-23,5-5-282,-5 5 0,15-14 1,-1 5 12,4-5 0,10-2-158,-2-5 1,-2-3 243,1-7 1,1 0-41,5 0 1,0-5-198,0 0 0,0-6-34,0 5 1,0-6 364,0 1 1,-7 2 18,-3-1 0,-4 1 104,-2-2 0,-6 4 126,1 7 394,-7 0-425,3 7 0,-14 2-124,-4 7 1,-3 7-4,-2 3 1,-2 5 10,-4 1 0,5 7 134,-5 4 1,4-2-176,2 1 1,6 1-12,-1 5 0,2-5 45,-2 0 0,4-6-16,7 6 1,0-8-142,0 3 0,0-5-217,0-1 0,2-1 113,3-5 0,-1-1-188,7-3 1,-1-5-555,6 5 1,0-4 651,0-2 0,0 0 0,1 0 0</inkml:trace>
</inkml:ink>
</file>

<file path=ppt/ink/ink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2:27:26.184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 33 8355,'16'0'167,"0"0"0,-4-6 381,4 1 1,-3-2-357,8 1 1,2 5-238,-1-5 1,-1 5-477,-5 1 30,0 0 0,0 0-1196,0 0 1397,-7 0 1,6 0-1,-7 0 1</inkml:trace>
</inkml:ink>
</file>

<file path=ppt/ink/ink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2:27:26.389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112 0 8355,'0'16'-86,"-2"-5"77,-3 0 0,3-1 161,-3 6 1,3 0-167,2 0 0,-5 0 20,0 0 0,-1 0-588,6 1 119,-7 6 78,-2 2 0,-5 0 142,3-4 56,-3-10 0,5 3 0,-7-5 0</inkml:trace>
</inkml:ink>
</file>

<file path=ppt/ink/ink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2:27:26.534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10 1 8355,'-7'9'1353,"5"-2"-1027,2-7 0,9 0-993,7 0 0,5 5 322,1 1 1,6-1-307,-1-5 0,3 0 0,2 0 1</inkml:trace>
</inkml:ink>
</file>

<file path=ppt/ink/ink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2:27:27.334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49 16 8355,'-11'-2'-641,"1"-3"1554,6 3 1,-5-5-245,4 7-360,3 0-307,-5 7 1,9 2-81,3 7 1,4 0 118,7 0 1,5 2-78,1 3 1,6-3 107,-1 4-47,3-5 1,8 3 0,1 0 78,2-1 1,-4-10-61,6 7 1,-7-3-62,1 3 1,-9-6-146,-1 1 1,-7 0-55,1 5 0,-3-5 73,-2-1 1,-2-4 50,-3 4 1,-4-4 47,-7 4 286,0-6 0,-2 10-205,-3-3 67,-4 3 1,-12 2 0,-1 0-6,3 0 0,-4 0 9,1 0 1,-1 0 0,2 0 0,1 0 112,-7 0 1,6 0-200,-6 0 1,6 0 116,-6 1-413,8-1 0,-5 0 0,8 0 67,0 0-700,0-7 1,7-1-402,4-2 873,3-4 0,9 5 0,2-7 1</inkml:trace>
</inkml:ink>
</file>

<file path=ppt/ink/ink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2:27:27.598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 16 9618,'9'-7'4716,"-2"5"-7543,-7-5 1371,0 7 376,0 0 1,7 0 0,2 0 0</inkml:trace>
</inkml:ink>
</file>

<file path=ppt/ink/ink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2:27:28.484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176 351 8822,'5'-10'940,"0"-1"1,1 5-426,-6-4 1,0 4 8,0-4-452,-7 6-286,-2-3 0,-7 7 158,0 0 1,5 0 196,0 0 1,0 2-46,-5 3 1,0 2-202,0 4 0,6 3-1,-1-3 1,6 9 96,-6 1 1,7 0-212,-1-5 222,-4 0-132,7 0 0,-3-1 113,10-5 1,4-2 6,7-8 0,0-2-27,0-4 1,2-3-4,4-7 0,2-1 20,9-5 0,-1 3-86,0-8 0,0 0-144,0-5 0,0 0 84,0 0 1,-5 0 10,-1 0 1,-6 5 313,1 0 0,-5 8-164,-5-3 1,2 5-104,-8 1 1,0 5 389,-5 0 751,0 8-838,0-12 1,-1 14-265,-5-5 1,-1 6 128,-4 6 1,-3 1-134,3 3 1,-3 6 290,-2 0 1,0 0-164,0 6 0,0 1 175,0-2 0,2 8-74,3-2 1,-3 1-41,3-1 0,-1 1-76,1-6 1,2 1 51,4-2-341,3-3-253,-5 5 0,14-8-134,4-5 0,5-3-491,5-7 1,2-1 474,4-5 1,3-3 0,-5-7 0</inkml:trace>
</inkml:ink>
</file>

<file path=ppt/ink/ink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2:27:28.898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97 1 9372,'0'16'835,"0"0"0,-5 0-573,-1 0 0,-4 5 0,4 0 0,-5 3-179,6-3 1,-2 2-328,2 4 0,1-2 160,-7-4 4,8-3 1,-10 5 122,8-7-399,0-7-575,5-2 682,0-7 1,7-7 139,4-4 0,3-3-107,2-2 0,0 0-227,0 0 1,-2-2 218,-3-3 1,3 3 198,-3-3-169,3 3 389,-5 2 558,-2 7-454,-7 2 152,-7 7 0,3 2 0,-6 3-31,-3 6 1,-1 3-122,-2 2 0,0 0-123,0 0 0,7 0 246,4 0-722,-4 0 1,7 0 232,-3 0 1,5-5-576,5 0 1,4-8 148,7 2-109,0-3 0,0-2 0,0 0-54,0 0 1,0-2-119,0-3 708,0-4 0,0-7 0,0 0 0</inkml:trace>
</inkml:ink>
</file>

<file path=ppt/ink/ink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2:27:29.273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33 33 8265,'-17'0'1188,"9"-2"-404,2-3-450,4 3 0,4-5 0,5 7 61,9 0 0,2 0-133,9 0 0,5 0-206,5 0 0,8 0-293,-2 0 1,-2 0-245,1 0 1,-1 0 327,2 0 1,-9 0-289,-7 0 0,-8 0 80,3 0 132,-12 0 0,3 2-54,-8 3 426,1-3 0,-8 7 0,-4-6-109,-4 3 0,-4-1 81,-2-5 1,-1 2 66,1 3 0,0-3 128,0 3-58,0-3-148,0-9-729,7-2 1,2-2 134,7 1-444,0 6 1,2-8 593,3 6 0,4 1 0,7 5 0</inkml:trace>
</inkml:ink>
</file>

<file path=ppt/ink/ink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2:27:30.418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241 81 8584,'16'0'1119,"-6"0"-318,1 0 0,-2-2-592,2-4 1,1 3 24,-7-8 1,3 6-336,-3-6 1,-3 6-77,3-6 126,-3 8 0,-9-10 19,-4 8 1,-3-1-250,-2 6 0,-2 0 137,-4 0 0,5 2-110,-5 3 1,-1 6 279,2 11 1,-6 2-93,6 9 1,-6-1 391,6 0 0,-1 5-34,6 1 1,2 4-15,3-4 0,4-6-162,7-6 1,0-6 34,0 1 0,14-8-368,8-2 0,12-8-484,3 3 0,15-6-543,1-6 1,8-10 0,3-9 0</inkml:trace>
</inkml:ink>
</file>

<file path=ppt/ink/ink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2:27:31.964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17 0 8355,'-7'9'-142,"5"5"1,-5-5-1,7 7 467,0 0-292,0 0 1,0 0 0,2 0 257,3 0 1,2 6-47,4-1 1,3 0 116,-3-4 1,3-1-137,2 0 1,0-6 153,0 1 1,5-6-38,1 6-263,6-7 0,-8 8 0,7-7 449,1-1-582,2-2 0,2 3 1,1 0 186,-1-1 0,1-2-80,5-2 0,1 0-141,4 0 1,3-2 54,-3-3 1,1 1-117,-1-7 0,9 1-45,-4-6 110,4 0 0,-4 5 0,0 0 140,0-1 0,0 3 175,0-2 0,0 2-227,0-1 0,-1-3-6,-4 8 0,8-8 155,-3 3 1,4-5-63,-4-1 1,0 6-162,0-1 0,6 2 72,-1-2 0,1-1 39,-6 7 1,3-3-13,-2 3 1,8 3-21,-9-3 1,-2 3 47,-3 2 1,-1 0-3,7 0 1,-1 0-48,0 0 0,0 0 29,0 0 1,-2 0-118,-3 0 0,3 0 73,-3 0 1,-2 0-107,2 0 0,-7-2 101,1-3 0,2 3-4,-1-3 1,-1 3 25,-5 2 0,0 0 5,0 0 1,0 5-18,0 1 0,0 4-10,1-4 1,-3 6-158,-3-1 0,1 3 104,-7 2 1,3 6-124,-3-1 1,-5 0 64,0-5 0,0 2-16,-5 4 0,-4-5 97,-2 5 1,-3-4-37,-2-2 82,0 0 0,-2-2-92,-3-3 0,1 1 221,-6-7-77,-1 1 1,-5-6 64,0 0 1,2-7-160,3-4 1,-2 0-4,8-5 1,0 4-4,5-10 1,0 5-110,0 1 1,7 0 132,4 0 1,10-1-15,6 1 1,-2 6-271,1-1 1,1 0 141,5-5 1,6 6 315,-1-1 0,0 6-171,-5-6 1,1 7 181,-1-1 0,5 3-149,0 2 0,6 0 112,-5 0 1,8 0-93,2 0 0,0 0 48,6 0 1,3 2-67,1 3 0,10-1 87,2 7 1,4-1 1,-4 6 0,7 0 269,-3 0 1,19 8-258,-43-11 1,2 0-1,2 2 1,2 1 31,2 0 0,2 0 1,0-3-1,1 0 37,3 1 1,0-1 0,-2 0-1,-1-1-79,1 1 0,-1 1-74,-3-2 1,0-1 0,3-3 0,1 0 33,-6 0 1,0 0 0,2 0 0,0 0-32,-4 0 0,-1 0 0,-2-2 0,1-1-90,-1 1 1,0-2 0,39 0 182,-4 1 0,-1-3-76,-4-2 1,-7-2 14,-15-3 1,-4-4 12,-6-7 1,-3-2-66,-3-3 1,-4 1-20,-7-6 1,-7-1-87,-4-5 0,-8 5 316,-3 0 0,-6 8-1048,1-3 0,-3 10 1,-2 1-436,0-1-361,0 5 1,-7-1 0,-2 8 0</inkml:trace>
  <inkml:trace contextRef="#ctx0" brushRef="#br0" timeOffset="1420">1877 786 8355,'-5'10'137,"-1"1"0,-4-5 345,4 4 0,-4 3-114,4 8 0,-1-3-133,2 3 1,3 2 157,-3-1-250,3 6 0,2-10 0,2 4 195,3-5 1,4-6-77,7 0 1,0-8-25,0 3 0,2-5-153,3-1 0,-1 0-114,6 0 1,-1-12 81,2-4 0,3-5-265,-3-1 1,2 3-11,-3-8 28,5 0 1,-8 0 0,5 1 114,-1-3 0,-2-1 56,2-2 0,1 1-44,-6 5 0,1-3-19,-2 8 0,-3-6 275,3 6 0,-3-1-72,-2 6 0,0 0 81,0 0 1,0 0-30,0 0-182,0 7 1,0-5 148,0 3-194,0 4 1,-5 0 0,-2 5 162,-2-3-76,6 3-97,-4-5 1,5 9 70,-3 3 0,-3-1-219,-2 6 0,-4-4 57,3 4 94,-3-6 1,-2 10 0,0-3-5,0 3 88,-7 2 1,-2 0 0,-7 2-4,0 3 1,0 3 25,0 2 1,-6 5 152,1-5 1,-6 5-60,6 1 0,-8 0 48,2 0 0,-1 0-11,1 0-187,-3 7 0,12-10 1,-3 3 161,3-2-206,2 0 0,2-5 0,3-3 89,6-4-61,3-2 0,4-8-45,3-2 0,4-6 72,7-6 1,2-2-268,3-8 0,-1-6-76,6 1 53,-6-8 0,3 10 0,-7-8-19,0-2 0,0 4-40,0-1 0,-7 4 159,-3-4 0,-5 6-24,-1-1 1,-1-2-1,-5 1 0,-3 1-39,-7 5 1,-5 1 325,-1 5 1,-6 3 77,1 7 1,-3 0 55,-2 0 1,5 0-19,0 0 0,2 1 124,-1 5 1,3 3-168,7 7 0,7-6-16,3 1 1,5 0 181,1 5 0,7-7-7,3-4 1,12 2-664,4-1 1,7-1-174,4-5 1,2 0-450,4 0 1,1 0 371,-6 0 0,6 0 0,-3 0 1</inkml:trace>
  <inkml:trace contextRef="#ctx0" brushRef="#br0" timeOffset="2386">2310 356 7547,'16'0'-310,"2"0"759,3 0 0,4-5 1,7-1-259,0 3 1,0-4 0,0 1 0,2 1 212,4-2-263,-5 5 1,1-5 19,-7 7 1,-6-2-65,6-3-215,-7 3 0,3-5 10,-7 7-316,-7 0 319,-2 0 1,-9 2-135,-3 3 1,-4 2 20,-7 4 1,0 1 116,0-6 0,0 4 421,0-4-158,0 6 90,0-10-170,7 5 146,2-7 1,7-7-248,0-4 1,0 2 2,0-1-864,7-1 411,-5-5-883,5 7 1063,-7 2 1,7 0 0,2-2 0</inkml:trace>
  <inkml:trace contextRef="#ctx0" brushRef="#br0" timeOffset="2784">2791 885 8355,'11'0'571,"-1"0"1,3 0-388,8 0 0,-1-2 111,6-3 0,-1 3-567,2-3 1,2 1 164,-8-1-467,8 3 0,-12-5 0,5 7 234,-4 0 1,-8 0 365,1 0-451,-7 0 1,10-7 0,-5-2 0</inkml:trace>
  <inkml:trace contextRef="#ctx0" brushRef="#br0" timeOffset="3001">3048 725 8355,'-15'2'-1372,"5"3"1921,2 4 1,3 7-340,0 0 0,-1 0-196,6 0 0,-5 0-288,0 0 1,-1 0-68,6 0-345,0 0 240,0 0 226,0 0 1,0-5 0,-1-2 189,-5-2 1,-3 5-1,-7-3 1</inkml:trace>
  <inkml:trace contextRef="#ctx0" brushRef="#br0" timeOffset="3150">2727 1094 8355,'7'9'0,"2"-2"115,7-7 1,2 0 196,3 0 0,-1 0-217,6 0-580,1 0 1,0 0 0,0 0-147,1 0 259,-5 0 0,8 0 0,-7 0 1</inkml:trace>
  <inkml:trace contextRef="#ctx0" brushRef="#br0" timeOffset="3646">3817 468 7878,'0'-9'863,"0"2"0,-7 9-914,-4 3 0,2-1 100,-1 7 1,-1-1-135,-5 6 0,0 0 178,0 0 0,-2 6 43,-3-1 0,3 8 207,-3-3 0,-3 6-8,3 6 1,-2-4 8,2 3 1,-3 2-275,-2-1 0,2 5-122,8-6 0,0 0-28,0-5 1,7-1-433,4-5 0,3 3-1539,2-8 1546,0 1 1,7-12 5,4 1 1,11-14-1,2 1 1</inkml:trace>
  <inkml:trace contextRef="#ctx0" brushRef="#br0" timeOffset="4067">3913 773 8248,'8'-9'1109,"-7"2"-779,6 7 1,-7 2-167,0 3 1,-5-1-131,0 6 0,-8 1 123,3 5 1,-3 5-122,2 1 0,-3-1 16,3-5 1,3 0 100,-3 0 1,6-1-61,-6-5 1,7 4-169,-1-3-467,3-4 355,2 0 0,2-8-177,3-5 1,4 3 28,7-8 1,0 0-139,0-5 0,0 0 167,0 0 1,-1 0 126,-5 0 1,5 5-287,-5 1 493,-3 6 943,1-3-657,-8 7 0,-6 2 299,1 3 0,-8 4-263,3 7 0,1 0 138,-2 0 1,8 0-435,-3 0 0,4-5 223,2 0-748,0-1 259,0-1 0,8 4 29,2-8 0,4 0-166,2-5 0,1-5-419,-1 0 1,0-8 214,0 3 110,0-5 1,0-1 0,0 0 0</inkml:trace>
  <inkml:trace contextRef="#ctx0" brushRef="#br0" timeOffset="4254">3881 613 9285,'7'9'141,"4"-4"0,3-3-710,2-2 0,6 0 335,-1 0 0,6 0-489,-6 0 0,6 0 527,-6 0 1,1 0 0,-6 0 0</inkml:trace>
  <inkml:trace contextRef="#ctx0" brushRef="#br0" timeOffset="4487">4378 404 8355,'16'16'299,"-7"0"0,6 0 440,-5 0 1,6 0 0,4 2-27,1 4 0,-1-3-383,-9 8 0,1 0-160,-7 5 0,1 0-178,-6 0 1,0 0-390,0 0 1,-7 0 326,-4 0 1,-9 5 215,-1 1 1,-8 5 159,3-6-4100,-12 0 2863,12 3 1,-19 1-1,11 7 1</inkml:trace>
</inkml:ink>
</file>

<file path=ppt/ink/ink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2:27:39.290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17 17 8355,'-9'0'-432,"2"0"936,7 0 701,0 0-997,7 0 1,2 0 166,7 0 0,2 0-164,3 0 0,-1 0-120,6 0 1,3 0 7,8 0 1,-1 0-239,7 0 0,-6 0-37,6 0 0,-7 0-334,1 0 1,-3 0-21,-2 0 0,-2 0 208,-3 0 1,3 0-1099,-3 0 1145,-4 0 1,0-7 0,-7-2 0</inkml:trace>
</inkml:ink>
</file>

<file path=ppt/ink/ink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2:27:39.606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16 0 8067,'-9'7'918,"2"-5"-543,7 5 0,4-5 57,6 3 1,8-3-280,14 4 1,7-5 61,4-1 0,5-5-295,6 0 1,-6-2-310,0 1 1,-2 4-1178,-8-3 790,6 3 1,-10 2 0,5 0 0</inkml:trace>
</inkml:ink>
</file>

<file path=ppt/ink/ink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2:28:11.060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32 321 7993,'-11'0'-979,"3"-2"2167,0-3 0,3 2-370,5-8 0,0 0-491,0-5 1,0 0-47,0 0 1,5 5-33,1 1 0,8-3 16,2-8 0,2 3-21,9-3 1,-6 1-7,6-1-123,-1 3 1,1-5 0,0 7 4,1 0 1,-3 5 101,2 0-120,-7 8 1,5-4 0,-6 7-6,3 0 1,-1 1-214,-5 5 1,0 3 87,0 7 1,0 0-95,0 0 146,0 7 0,-2 0 0,-1 6-38,-2-3 5,-8 1 0,10 10 0,-8 3-55,-1 1 22,-3 1 0,-1 6-72,0 1 1,-1-1 0,-3 0-21,-1 0 125,-8 0 0,10-2-114,-8-3 1,2 2 80,-2-8 0,-3 0 39,3-5 1,-3-1-1,-2-3 26,0-1 0,0-7-35,0 1 1,0-5-39,0-5 1,0-4 14,0-7 1,0 0 0,0 0 1,0-7 16,0-4 1,5-10-10,0-6 1,8-5 35,-3-6 0,5 3-2,1-8 1,0 6 214,0-6 0,9 5-85,7-4 1,1 6 275,10-1 0,2-3-116,8 3 0,6-6-19,10 6 0,-1-6-1,7 6-444,0-1 0,3 6 190,-3 0 0,1 5-858,-6 1 1,-6 8-173,-5 2 1,-8 7-2548,3 9 2694,-5 0 1,-8 0 0,-1 0 0</inkml:trace>
</inkml:ink>
</file>

<file path=ppt/ink/ink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2:28:13.052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0 1 8937,'16'0'522,"0"0"0,2 0-268,3 0 0,-3 0 1,4 0 1,3 0-121,1 0 0,-1 0-787,2 0 1,-7 0 310,1 0 0,-3 1-20,-2 5 1,0-4-103,0 3 0,-5-3-13,-1-2 0,1 0 0,5 0 0</inkml:trace>
</inkml:ink>
</file>

<file path=ppt/ink/ink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2:28:13.302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97 0 8355,'-11'6'-8,"0"-1"186,8 7 0,-4-3 11,7 7 1,-6 0-229,1 0 57,0 1 1,5-1-1,-2 0 172,-3 0 0,3 0-257,-4 0 1,5-6-695,1 1 133,0 0 112,0 5 0,-2-2 218,-3-3 1,-4 3-1,-7-5 1</inkml:trace>
</inkml:ink>
</file>

<file path=ppt/ink/ink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2:28:13.469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0 0 7504,'7'9'124,"9"-2"0,11-7 1866,3 0-1828,2 0 0,2 0-469,4 0 0,-5 0 237,5 0-842,-4 0 0,-2 7 0,0 2 0</inkml:trace>
</inkml:ink>
</file>

<file path=ppt/ink/ink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2:28:14.232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305 17 8325,'0'-9'440,"0"2"-237,0 7 1,-2 5 59,-3 0 0,1 8-473,-7-2 0,6 5 114,-6 5 1,1-3 178,-6 3-23,7-3 1,-6 3 0,5 1-50,-5-3 0,-1 5 28,0-3 0,6 2-93,-1-1 0,0-5 40,-5 5 0,2-10-261,3-1 67,-3 0 1,11-1-139,-8 1-763,7-7 525,-3 3 370,7-7 1,0 0 0,0 0 0</inkml:trace>
  <inkml:trace contextRef="#ctx0" brushRef="#br0" timeOffset="342">16 209 8355,'-9'7'0,"2"-3"20,7 7 1,0-6 147,0 6 64,0-1 0,0 6-181,0 0 1,0 0 35,0 1 0,0-7-158,0 1 0,0-6 233,0 6-39,0-8 1,0 6 583,0-3-326,7-4-256,2 5 1,7-7 43,0 0 0,-5 0 41,0 0 1,1-6-309,9 1 1,-6-2-432,6 1 0,-9 3-42,5-8 0,2 6-1199,-8-6 1327,7 8 0,-9-12 0,7 6 1</inkml:trace>
</inkml:ink>
</file>

<file path=ppt/ink/ink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2:28:15.849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289 0 7241,'-9'7'754,"1"-5"-140,2 3-511,4 4 1,-12 0 139,3 7 0,3 0-67,-3 0 1,0 6-49,-5-1 0,5 2-83,1-1 0,-1-3 41,-5 8 1,0-6 60,0 6 0,0-7-220,0 1 1,0-1 109,0 1-326,7-3 1,-4 0 0,6-8 129,-2 3 0,6-4 198,-3 1-824,5-6-967,1 3 1515,7-7 1,2-7 0,7-2 0</inkml:trace>
</inkml:ink>
</file>

<file path=ppt/ink/ink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2:28:16.452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79 96 8355,'11'-10'-179,"-1"-1"0,-4 6 274,5-6 0,-1 2 12,6-2 0,-5 2 869,0 4 0,-1 1-337,6-6 1,0 6-369,0-1-272,0 3 0,0 4-173,1 3 0,-9-1 13,-2 6-93,3 1 0,-8 5 66,5 0 0,-4-5-85,-2 0 1,0-1 57,0 6 0,-8-1 104,-2-5 0,1 4-126,-2-3 1,0-2 153,-5 2 1,0-2 9,0 1 0,0 3 42,0-8 1,0 6 23,0-6 0,6 2-3,-1-1 313,0-5-92,-5 7-245,7-8 323,2 0-137,7 0 0,2-2 60,3-4-76,4 5 0,7-6 128,0 7 0,-5 0-139,0 0 1,-1 0 17,6 0 0,-5 0-141,0 0 107,-1 7 0,5 2-128,-5 7 1,-3 0 25,-7 0 0,2 0-67,4 0 1,-5-6 42,5 1 1,-5 0-25,-1 5 1,-5 0-8,0 0 1,-8-2-104,3-3 0,1 1 21,-2-6 0,0 6 109,-5-1 1,-2-2-171,-3 1 0,3-6 25,-3 1 1,3-3-76,2-2 22,0-7 0,2-2-184,3-7 0,2 2-393,4 3 123,3-3 1,-3 7 607,10-4 1,4-3 0,7 5 0</inkml:trace>
</inkml:ink>
</file>

<file path=ppt/ink/ink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2:28:16.824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33 161 8355,'16'-11'124,"0"1"0,0 1 313,0-2 0,0-3-245,0 3 0,-2 2-108,-3-2 1,3 3-456,-3-3 0,-2-3 256,2 3 1,-8 2-159,3-2 78,-5 8 60,-1-4 1,-1 7 232,-5 0 1,-3 0-23,-7 0 0,0 5-45,0 0 1,0 8 181,0-3 0,-2 5 49,-3 1 0,8 0-118,-3 0 0,6 0 14,-1 0 0,-1 0-6,6 0-44,1 0-115,5 0 1,7-2-249,4-3 1,3-4-109,2-7 1,0 0-1008,0 0 820,0 0 1,7 0 0,2 0 0</inkml:trace>
</inkml:ink>
</file>

<file path=ppt/ink/ink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2:28:17.135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49 49 8355,'-2'10'-91,"-3"1"1,3-6-206,-3 6 192,3 0 0,0 5 160,-3 0 1,3-5 37,-4-1-46,5-6 1,-1 8 33,-3-6-58,3-1-50,-5-5 28,7 0-22,0 0 0,0-7 151,0-4 0,1-3-99,5-2 0,-4 0 178,3 0 0,2 5-94,-2 0 0,8 3-38,-2-3 1,-3-2-76,3 8 0,-6-6-13,6 6-74,0-7 1,5 10-222,0-4 0,-5 5-465,-1 1 0,-4 0 496,4 0 0,-6 7 0,3 2 0</inkml:trace>
</inkml:ink>
</file>

<file path=ppt/ink/ink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2:28:17.469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49 33 8355,'0'16'-580,"-8"0"0,5 0 529,-8 0 80,8 0 1,-6-2-1,3-3-56,5 3-21,-7-12-198,8 5 268,0-7-121,0 0 101,0-7 241,0-2 1,0-7-142,0 0 1,2 2 61,4 3 1,-3-2-37,8 8 1,-6-6 180,6 6 0,-6-2-128,6 2 1,-6 1-47,6-7 0,-6 8-438,6-3 1,-6 5 107,6 1-731,0-7 1,-1 5 680,1-4 0,0 5 0,5 1 0</inkml:trace>
</inkml:ink>
</file>

<file path=ppt/ink/ink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2:28:17.827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48 1 8355,'-5'10'-469,"-1"1"117,1-8 855,5 12 1,-5-6 261,-1 7-390,1 0-199,12 0-236,2-7 0,7-2-39,0-7 0,-5 0 210,0 0-326,-1 0 1,5-2-45,-5-3-58,4 3 0,-10-11 25,7 8 219,-8 0 1,6 5-128,-3 0 79,-5 0 0,6 7 318,-7 4 0,0-3-92,0 3 1,-5 0 242,0 5 0,-1 0 116,6 0-227,-7 0 0,4 0 0,-6 0 21,2 0 0,-6 0-75,3 0 1,-3-5-96,2 0 1,-3-3-149,3 3 1,3-2-957,-3-4 541,7-3-1339,-10 5 1357,12-7 0,-12-7 0,5-2 1</inkml:trace>
</inkml:ink>
</file>

<file path=ppt/ink/ink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2:28:18.524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129 33 8257,'0'-9'1016,"0"2"-592,0 7-282,0 0 0,0 7 58,0 3 1,0 5-5,0 1 1,-2 0-168,-3 0 0,3 0 36,-4 0 0,-1 5-166,2 1 1,-7 1 75,1-2 0,-2-3-368,3 3 213,-5-3 0,8-2-570,-3 0 20,-5-7 185,14-2 29,-7-7 0,8-2 117,0-3 0,0-4 214,0-7 0,6 0 185,-1 0 0,2 0 0,-1 0 0,-3-2 0,8-3 0,-6 3 0,6-3 0,-6 3 0,6 2 0,-6 0 0,6 0 0,-6 0 440,6 0 0,-2 5-11,2 0 0,3 6 152,-3-6 0,-3 8-238,3-3 0,0 5-79,5 1 0,-5 7-106,-1 3 0,-4-1-207,4 2 1,-6 0 233,1 5 1,-3 0-68,-2 0 0,0 0-685,0 0 0,-5-6 132,-1 1 1,-6-2-101,1 2 1,-3-4 150,-2-7 13,7 0 0,-5 7 0,5 2 0</inkml:trace>
</inkml:ink>
</file>

<file path=ppt/ink/ink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2:28:19.549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113 1 8533,'9'0'685,"-2"7"-614,-7 2 0,0 7-115,0 0 0,0 0 36,0 0 0,0 0 99,0 0 1,0 2-152,0 3 1,-6-3 68,1 4 0,-7 2 56,1 3 0,2-2-73,-2 2 1,2-6-153,-1 6 1,-3-7 138,8 1 0,-6-9-57,6-1 9,0 0 0,3-1 57,-4 1-80,5-7 74,-6 3 290,7-7-25,0 0-147,0-7 0,7 3 16,3-7 0,-1 6 91,2-6 1,-6 8 49,6-2 386,0-4-339,5 7-275,0-5 1,-6 7 80,1 0 0,-6 7-147,6 4 0,-7-3-79,1 3 1,-3-6-803,-2 6-809,0 0 796,0 5-255,0 0 985,0-7 1,7 5-1,2-5 1</inkml:trace>
  <inkml:trace contextRef="#ctx0" brushRef="#br0" timeOffset="383">546 354 8157,'14'-11'-421,"-3"0"1,-4 6 697,-7-6 1,0 6 328,0-6-511,0 8 1,-2-4 128,-3 7-183,3 0 0,-12 0 0,3 0 138,-3 0 1,-2 5-46,0 0 0,-2 8 56,-4-3 1,6 5 1,0 1 1,0 0-93,6 0 1,1 0 181,-2 0-450,7 0 203,-3 0-173,14 0 0,-3-7 0,7-4 133,1-3 1,2-4 41,2-3 1,6-4-227,-1-7 0,1 2-309,-6 3 0,0-3-223,0 3 170,0-3 770,0-2-235,-7 0 814,-2 7-670,-7 2 1,0 8-130,0 5 1,-2-3 185,-3 8 0,1 0 255,-7 5 1,6-6-427,-6 1 159,8 0-1458,-4 5 752,7 0-194,0-7 0,14 5 0,4-5 1</inkml:trace>
  <inkml:trace contextRef="#ctx0" brushRef="#br0" timeOffset="658">947 241 8355,'-16'9'-225,"7"6"-54,3-5 0,-1-1 374,2 2 0,-1 0 759,6 5-634,0 0 1,0 0-54,0 0 0,0 0-298,0 0 1,0-6 86,0 1 1,0-6 146,0 6-107,0 0 0,-1 0-140,-5-1 1,3-6-2,-8 1 0,6-1-219,-6 1 0,6-3-164,-6 3-380,7-3 417,-10-2 448,12-7 0,-5 5 0,7-5 0</inkml:trace>
  <inkml:trace contextRef="#ctx0" brushRef="#br0" timeOffset="920">1091 386 8355,'21'-6'201,"1"1"0,-1-7 400,-5 1 1,0 2-441,0-2 0,0 2-585,0-1 64,0-5 436,0 7-535,-7-9 397,-2 9 0,-8 0 164,-5 8 1,-3 0 105,-7 0 1,-5 8 228,0 2 0,-1 5-26,6 1 1,0 0 249,0 0 0,2 0-294,3 0 0,4 0-58,7 0 1,0-6-307,0 1 1,2-6-301,3 6 0,11-7-626,11 1 1,-2-3-533,2-2 0,6-7 0,8-2 1</inkml:trace>
</inkml:ink>
</file>

<file path=ppt/ink/ink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2:28:23.599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 49 8222,'16'0'-136,"0"0"354,0 0 1,7-2 33,4-4 0,3 5-242,2-5 1,2 5 185,4 1 0,-5-6-203,5 1 1,1-1 157,-2 6-161,8 0 0,-11-5 0,3 0 102,-3 1 0,-4 2-220,-3 2 1,2 0 21,-8 0 1,0 0-305,-5 0 1,-5 0-238,0 0 1,-8 2-55,3 4 209,-4-5 435,-2 14 0,0-14 0,0 7 1</inkml:trace>
</inkml:ink>
</file>

<file path=ppt/ink/ink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2:28:24.108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33 17 6794,'-9'0'33,"2"2"168,7 3 1,-2-3 47,-3 3 181,3-3 5,-5-2-107,7 0 0,7 0 81,4 0-329,3 0 0,9 0 1,4 0 91,3 0 0,9 0-126,4 0 0,4-5-40,1-1 1,1 1-234,5 5 1,-10 0 75,5 0 0,-10 0-145,4 0 1,-8 0-1142,3 0 1041,-12 0 1,12-7-1,-4-2 1</inkml:trace>
</inkml:ink>
</file>

<file path=ppt/ink/ink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2:28:33.727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 1 8355,'8'7'-383,"7"-5"1,-12 5 244,8-7 243,0 0 0,5 0 6,0 0 1,0 0-3,0 0 0,5 0-10,1 0 1,-1 0-3,-5 0 0,2 0-12,3 0 1,-1 0 48,6 0 1,1 0-56,5 0 0,0 0 34,0 0 1,1-2-68,-1-3 0,5 3-182,0-3 0,8 3 146,-2 2 1,1 0 30,-1 0 1,9 0-21,-4 0 1,2 0-27,-8 0 1,5 0 147,-4 0 0,-3 0-105,3 0 0,0 0 20,5 0 0,0 0-34,0 0 0,0 0-108,1 0 0,-1 0 127,0 0 0,0 0-13,0 0 1,0 2-12,0 3 0,0-3-2,0 3 0,-1-3-131,-5-2 0,3 2 36,-8 3 1,6-3-29,-5 3 1,6-3 90,-1-2 0,3 5-20,2 1 0,-1-1 3,-5-5 1,5 5-13,-4 1 0,1-1 65,-1-5 1,3 0 14,-3 0 1,3 0 175,2 0 1,0 0-29,1 0 0,0 0-291,5 0 0,-4 0 88,3 0 0,-1 0-70,1 0 0,-3 5 94,4 1 1,-4 1-25,-2-2 1,0-3 35,0 3 1,2 2 0,3-1 0,-3-1 19,4-5 1,-5 0 28,0 0 0,0 0-158,5 0 1,-2 0 104,6 0 1,-6 0-107,1 0 1,-6 0 89,1 0 31,-4 0 1,6 0 0,-7 0-56,2 0 1,1 0-7,2 0 1,0 6 186,0-1 0,0 0-81,1-5 0,-7 0-62,1 0 0,0-2 17,5-3 1,-5 3-125,-1-3 0,-1 3 132,2 2-232,3 0 0,-12 0 0,4 0 72,-4 0 1,-2 0 74,0 0 0,-6 0-199,1 0 0,-5 0 74,4 0 0,-6 0-151,1 0 1,-3 0-77,-2 0-559,0 0 904,-7 0 1,-2-7-1,-7-2 1</inkml:trace>
</inkml:ink>
</file>

<file path=ppt/ink/ink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2:28:34.748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225 64 9066,'8'-8'799,"0"-7"1,8 12-884,1-8 1,-1 7 101,0-1 1,0-2 162,0 2 0,0-1-5,0 6 0,0 0-1,0 0 1,0 0 96,0 0-176,0 0 1,0 6-84,0-1 1,-5 6-396,-1-6-122,1 8 1,3-5 252,-3 8 0,-2-5 18,-4 0 1,-3-6 116,3 6 37,-3 0-21,-2 5 1,-2-2 29,-3-3 1,1 1 60,-6-7 0,4 6-19,-4-6 1,4 3-176,-4-3 0,4-2 73,-4 8 164,-1-7 1,-3 5-15,3-4 154,-3-3 1,5 7-218,-7-4 1,5-3 24,0 3 1,6-3 256,-6-2-125,1 0-147,-6 7 0,0-5 90,0 3-191,0-3 1,0 3 131,0 1 0,-1-1-7,1-5 0,2 2-22,4 3 1,-5-3-4,5 3 0,-5 2 206,-1-1 1,6 1 287,-1-2-441,0-3-50,-5 12 1,0-7-162,0 4 1,5 1 170,1-6 1,4 5-66,-4-6 72,6 7 1,-5-5-79,4 4 439,3 3-296,-5-5 273,0 7 1,5-5 181,-3 0-622,3-8 123,2 12 1,0-12-145,0 8 258,0-8-81,0 4 252,7-7 0,2 0 5,7 0 1,0 0-26,0 0 0,5 0-162,1 0 0,6 0 139,-1 0 1,3 0-157,2 0 0,6 0-19,-1 0 0,1 0 111,-6 0 1,0 0-93,0 0 0,-2 0-766,-3 0 0,-2 0-2742,-4 0 2593,-3 0 1,5 8-1,-7 1 1</inkml:trace>
</inkml:ink>
</file>

<file path=ppt/ink/ink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2:28:26.457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417 161 8355,'7'-9'15,"-5"1"83,5 8-239,-7 0 337,0-7-220,0 6 153,-7-7 1,4 8-8,-8 0 0,6 0-155,-6 0 1,6 0 59,-6 0 0,6 0-91,-6 0 0,0 0 12,-5 0 1,5 0-104,1 0 0,-1 6 129,-5-1 0,5 2-14,1-1 0,4-3 25,-4 8 0,4-6-70,-4 6 290,6 0 1,-3 5-77,7 0 0,0 0 143,0 0-156,0 0 1,0 5 10,0 1 1,0-1-19,0-5 0,0 0 117,0 0-140,0 0 1,0 0-11,0 0 0,0-5 18,0 0 0,-2-6-5,-3 6 0,1-6 59,-6 6-104,-1-8 0,-5 6-106,0-4 0,0-3 28,0 4 1,0-6-156,0-6 0,1 3 52,5-8 0,-5 2-136,5-2 0,1-3-28,-2 3 1,8 2-43,-3-1-701,-3 6 452,8-3 267,-7 0 0,8 5 0,0-5 0</inkml:trace>
  <inkml:trace contextRef="#ctx0" brushRef="#br0" timeOffset="803">706 321 8301,'-9'0'-7,"-5"0"1,12 2-26,-3 3 0,-2-1 361,1 6-171,-6 1 0,5 5 229,-4 0-76,-3 0 1,12 0-83,-3 0 0,3 0 0,2 0 0,0-5-125,0 0 90,0-1 1,2 5-190,3-5 1,4-1 76,7-4 1,2-3 38,3 4 0,-1-6-5,6-6 0,-1 3-34,2-8 0,3 0-112,-3-5 0,3 0-176,2 0 1,-7 0 112,-3 0 1,-4-2 131,-2-3 0,-2 3-170,-4-3 1,3 3 90,-8 2 0,-6 2-132,-10 3 1,-5-2 148,-6 8 1,-4 0-10,-12 5 0,-1 2-400,-4 3 1,-1-2-573,6 8 0,1 2 226,5 8 1,2-3 634,3 3 0,4-3 0,7-2 1</inkml:trace>
  <inkml:trace contextRef="#ctx0" brushRef="#br0" timeOffset="1475">1588 32 7912,'9'-9'1590,"5"-5"-1078,-12 12-609,5-5 170,-7 7-2,0 0 257,0 7-319,0 2 0,-5 7 0,-3 0 128,0 0 1,2 0-21,-4 0 0,-1 2-178,-5 4 1,0-3 96,0 8 0,0-6 138,0 6 0,-2-6-75,-4 6 0,5-5 58,-5 4 0,3-1 16,-3 2-243,4-4 1,-5-2 0,7 1 143,0-3 1,2 1 33,3 1 1,-1-8-733,7 3-1164,-1-4-130,6 4 1417,0-7 0,14-2 0,4-7 1</inkml:trace>
  <inkml:trace contextRef="#ctx0" brushRef="#br0" timeOffset="1692">1796 385 8355,'-7'9'196,"5"-2"1,-10 0 0,5 4 102,-2 3 0,-2-3-111,-5 0 0,0-1-213,0 6 1,0 0 186,0 0 0,5-1 72,1-5 0,4 3-378,-4-8-714,6 0-124,-3-5 1,0 0-1,-2 0 1</inkml:trace>
  <inkml:trace contextRef="#ctx0" brushRef="#br0" timeOffset="1842">1893 209 8355,'0'-16'617,"0"0"999,0 0-728,0-1-298,7 1-436,-6 8-503,7 0-1186,-8 8 1,0 8 0,0 0 0</inkml:trace>
  <inkml:trace contextRef="#ctx0" brushRef="#br0" timeOffset="2453">2326 369 8355,'-8'-9'-747,"5"-3"1423,-8 6 0,6-4-367,-6 4 1,0 1-577,-5 5 0,6 2 311,-1 3 1,0-1 93,-5 6 0,0-4-198,0 4 0,0-1-314,0 2 1,2 3 310,3-3 1,-3 3 135,3 2 0,2-5 379,-1 0 1,6-1-152,-1 6 1,3-5-165,2 0 0,0-6 169,0 6-81,0-8 1,7 4-237,4-7 1,3 0-436,2 0 1,2-1 316,3-5 0,-1 3-1,7-8 1,-1 0-207,6-5 1,-5-2 225,0-3 1,0 3 95,5-3 0,-6-2-70,1 1 0,-6-4-9,6 4 1,-7-5 175,1 6 0,-5-2 13,-5 2 1,1 3 160,-6-4 0,-1 10 98,-5 1-12,7 0-124,-5-5 9,5 0-137,-7 8 0,-2 0 39,-3 8 0,1 0-48,-6 0 0,4 8-208,-4 2 1,-1 4 181,-5 2 0,0 1-2,0-1 1,0 1 15,0 5 1,0-3 40,0 8 1,5-6 118,0 6 1,2-5-152,-1 4 1,-3-4 36,8 4 1,-2-6-170,1 1 0,5 3-473,-5-3 0,5 0-893,1-5 0,0 0 798,0 0 0,7 0 0,2 0 0</inkml:trace>
  <inkml:trace contextRef="#ctx0" brushRef="#br0" timeOffset="103176">3159 353 8091,'0'-11'207,"0"1"-59,0 6 0,-1-5 125,-5 4 53,4 3-182,-5-12 1,6 12 126,-5-3-141,4 3-225,-12-5 138,5 5 0,-7-5-177,0 7 0,5 2 151,1 3 0,-1-2-154,-5 8 0,2-6 97,3 6 1,-3-5 27,3 4 1,-3-1-30,-2 2 1,2 3 77,3-3 0,-2-2 64,8 1-50,-7 1 0,5 5 12,-4 0 0,-2 0-21,8 0 1,0-5 1,5 0 0,0-6-9,0 6 1,1-2 8,5 1 1,-3-3-18,8-7 0,-6 2-13,6 3 1,0-3-3,5 4 1,0-5-67,0-1 0,-5 0-174,-1 0 0,1 0 148,5 0 0,0-5-169,0 0 1,0-6 175,0 6 1,-5-6 2,0 6 0,-1-8 53,6 2 1,-5 4-86,0 2 210,-8-4-250,11 0 92,-12-7 1,5 5-7,-7 1-12,0 6 299,0-10-288,0 12 240,0-5-106,0 7 134,0 0-151,-7 0 1,4 0 22,-8 0 0,6 7-5,-6 4 0,6-2-111,-6 1 0,6 1 77,-6 5 0,6-5-170,-6 0 0,5-1-79,-4 6 0,6 0-224,-1 0 0,-2-5 81,1 0 0,1-6-576,5 6 832,0-8 1,0 4 0,0-7 0</inkml:trace>
  <inkml:trace contextRef="#ctx0" brushRef="#br0" timeOffset="103763">3384 385 7653,'-7'9'-337,"3"3"441,-7-6-132,8 6 1,-10-8 113,8 6 1,-6-4-111,6 5 0,-2-8 543,2 2-297,3 4 84,-12 0-232,12 7 0,-11-5 73,8 0-14,0-8-224,5 4 175,0-7 34,0 0 0,0-7-64,0-3 1,1 1 11,5-2 0,-3 6-12,8-6 0,-6 6 10,6-6 1,-7 6-71,1-6 1,2 5-34,-2-4 141,8 6-4,-4-10 301,7 5-314,0 0 0,0-3 36,0 6-46,0 1 0,0 5 35,0 0 1,-2 2-219,-3 3 0,1-1-333,-6 6 1,4-4 63,-4 4 294,-1 1 1,-5 5 121,0 0 0,0-5 40,0 0 0,0-6-66,0 6 0,-2-6-16,-3 6 0,-4-1 205,-7 6-1194,7-7 0,-5 6 0,5-7 0</inkml:trace>
  <inkml:trace contextRef="#ctx0" brushRef="#br0" timeOffset="104352">3833 433 8108,'0'-9'-218,"0"-5"391,0 12 1,-5-7-21,-1 4 0,-6 3-164,1-3 0,-3 3 195,-2 2-212,0 0 0,5 5 0,0 2 163,-1 2 1,3-3-35,-2 4 1,6-4 57,-6 4-41,8 1 68,-5 5 28,8 0-111,0-7 1,2-2 21,4-7-158,3 0 0,1 0 0,1 0 139,1 0 1,1-2-36,-2-3 1,1 2-160,-7-8-390,8 7 389,-11-3 0,7 7 70,-4 0 529,-3 0-187,5 0-55,-7 0 0,-6 7 0,-1 4 107,-2 3-162,6 2 0,-11-3 0,3 1 51,-3 4 0,-2 1-41,0-3 1,0 8-103,-1 2 1,0-1 31,-5 2 0,4 0-123,-3 5 1,3-5 127,2-1-199,0 1 1,0 3 0,0-3 114,0-6-229,0-3 0,0-2-24,0 0 90,0 0 84,0-7-11,7-2 1,2-14-216,7-3 1,0-5 47,0-1 22,0-7 0,5 3 1,2-4-1,0 0 0,2 3 27,0-2 1,0 5-1,4-3 1,-3 3-333,3 2 157,1 0 0,0 5-99,-3 0 1,3 8-341,-3-3 0,-2 5 25,2 1 348,-1 0 1,6 7 0,0 2 0</inkml:trace>
  <inkml:trace contextRef="#ctx0" brushRef="#br0" timeOffset="104655">4234 96 8355,'0'11'19,"0"0"41,0-1 0,-2 12 0,-3 1 30,-6 2 0,-2 2 177,3 5 0,-10 0-16,4 0 0,-3 0-227,2 0 0,1-2-345,0-3 1,0 3 244,0-3 0,0 2 208,0-3 1,6-1-451,-1-3 0,2-5 144,-2 5 0,4-4-469,7-2 0,-7 0 0,-2 0 0</inkml:trace>
  <inkml:trace contextRef="#ctx0" brushRef="#br0" timeOffset="104992">4218 577 8355,'25'0'186,"-4"0"1,-1-5 143,1 0 1,-3-2-17,3 1 1,-3 3-172,-2-8 0,0 6-204,0-6 0,-5 6-193,-1-6 0,-6 6 208,1-6 1,3 6 46,-3-6-9,0 7 1,-7-3-140,-3 7 0,-4 0 17,-7 0 1,0 0-59,0 0 1,-2 7 188,-3 4 0,3-2 105,-3 2 1,-2-1 270,1 6 0,1-5-126,5 0 0,0-1 21,0 6 1,5 0 37,0 1 0,8-1 57,-3 0 0,5 0-270,1 0 1,1-2-206,5-3 0,10 1-259,10-7 0,1 6-1554,5-6 1020,4 1 1,12-6 0,0 0 0</inkml:trace>
</inkml:ink>
</file>

<file path=ppt/ink/ink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2:31:05.238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449 32 6495,'2'-9'977,"4"4"-498,-5-4-105,6 7-141,-7-5-367,0 7 195,0 0 30,0 7 1,-1-3-22,-5 7 0,5-1 68,-5 6 0,-3 2-16,-1 4 1,1-3 21,-2 8 1,0 1 24,-5 10 1,0-4-54,0 3 1,4-1 44,-4 1 1,3-1-84,-8 7 0,3-8 14,2 3 0,-2 1-18,-3-2 0,3 1-5,-3-6 1,1 5-118,-1 1 1,3-1-25,-4-5 1,5 0-253,1 0 1,0-7 55,0-4 0,5-3-698,0-2 129,8 0-133,-5-7 455,8-2 1,0-14 468,0-3 0,8-5 0,1-1 1</inkml:trace>
</inkml:ink>
</file>

<file path=ppt/ink/ink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2:31:05.829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15 33 8195,'-9'1'478,"4"5"0,10-4-192,6 3 0,8-3-130,3-2 0,6 0-171,-1 0 1,-2 0 3,2 0 0,-2 0-346,1 0 1,5 0-489,-5 0 0,-1-6 207,2 1 335,-7 0 1,10-10 0,-5-2 0</inkml:trace>
</inkml:ink>
</file>

<file path=ppt/ink/ink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2:31:06.436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498 0 7370,'-9'0'-268,"-5"0"1,10 0 282,-7 0 53,8 0 0,-4 2 1,5 2-46,-3 1 0,3 2-4,-3-1 0,-3-3 138,3 8 1,-6 0 222,6 5 0,-7 5-104,1 0 1,2 6-218,-2-6 0,1 11-99,-6-5 0,0 9 208,-1-4-127,1 0 1,-5 9-1,-2-4 76,-2 6 0,4-2-42,-6 2 0,5-2 149,-4 2 1,4 3-122,-4-3 1,6-2-577,-1 1 1,8-6-71,3 1 1,6-10-934,-1-5 1251,3-5 1,2-8 0,0-2 0</inkml:trace>
</inkml:ink>
</file>

<file path=ppt/ink/ink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2:31:07.078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1 145 7510,'16'-6'1244,"0"1"-1105,0-7 0,0 8 0,0-7-137,0-1 1,5-1-138,1 3 0,-1-4 135,-5 3 1,0 2-104,0-2 1,-5 8 179,0-3-103,-8-3 253,4 8 1,-5-6 150,4 7-322,-5 0 0,6 7-8,-7 3-174,0 5 1,0 1 79,0 0 0,0-6-496,0 1 486,0 0 1,0 5 7,0 0 1,0-6-682,0 1 181,8 0 0,0 5 0,9 0 0</inkml:trace>
</inkml:ink>
</file>

<file path=ppt/ink/ink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2:31:08.061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672 32 8355,'0'-9'-1032,"0"-5"1260,0 12-77,0-5-125,0 7 0,-2 0 25,-3 0 0,1 6 224,-6-1 1,-1 7-29,-5-1-74,0-4 0,0 13 1,0-4 121,0 2-258,0 7 1,-6 1 0,-1 10 125,-2 1 1,4 8 7,-6-2 1,1 5-181,-7 5 0,5-1 50,-4 7 1,3-6-133,-8 6 0,3-6 83,2 6-179,0-7 0,5 3 1,2-7 30,2 0-125,2 0 1,6-7 0,3-5 81,1-7 0,8-1 93,-3-7 0,6-6-422,6-10 0,3 2-212,7-1 632,0-8 1,7-7-1,2-7 1</inkml:trace>
</inkml:ink>
</file>

<file path=ppt/ink/ink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2:31:08.836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193 1 7154,'-9'0'-392,"2"7"1,7-3 532,0 6 1,-7-6-64,5 10 1,-5-10-3,7 6 0,0-4-54,0 4 1,-5-4 14,0 4 1,-3-1 70,3 2 1,3 3-39,-3-3 0,-2 3 51,2 2 0,-6 0 5,5 0 0,-4 0 5,4 0 1,-4 0-109,4 0 1,-1 0-9,2 1 1,1-3 131,-6-4 37,6 5-151,-10-6-514,12 0 296,-12 5 262,12-12 202,-5 5-255,7-7 1,0-2 60,0-3-18,0 3 51,0-12-91,7 5 0,2-7-79,7 0 1,-2 0-109,-3-1 0,3 1 226,-3 0 1,8 0 144,3 0 1,1-5-132,-2 0 0,-1-3 159,7 3 1,-8 3-182,3-3 1,1 5 35,-2 5 1,-5-1-560,-5 6-192,-7 1 330,3 5 237,-7 0 0,-2 2-25,-3 3 0,-4 4 31,-7 7 0,0-5 19,0-1 0,0 1-35,-1 5 0,1-2 8,0-3 0,0 3 279,0-3 0,6 3 520,-1 2-440,7 0 0,-8 0-100,7 0 1,-1-5 74,6 0 0,6-6-131,-1 6 1,7-8-8,-1 3 1,3 1 42,2-2 1,0 1 37,0-6 0,0 0-681,1 0 1,4 0-784,0 0 759,1 0 1,-6-6 99,0 1 1,-6-6-289,1 6 663,-7-8 0,10 4 0,-5-7 0</inkml:trace>
</inkml:ink>
</file>

<file path=ppt/ink/ink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2:31:09.311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 80 8427,'16'-7'-196,"5"5"203,0-3 1,8 2 54,-2-3 0,3 4-10,2-3 1,0 3-61,0 2 0,-5 0-259,0 0 1,-8 0 220,2 0 0,-8 0 79,-2 0 1,-6 0-602,6 0 451,-8 7 0,-3-3 206,-10 7 1,1-6-137,-2 6 0,0-6-4,-5 6 1,0-8 351,0 3 98,7 3 0,0-8 18,4 5-105,3-4-218,-5-10 0,12-1 3,1-7-272,-1 0 0,0 0 82,1 0 1,-1 6 134,-5-1 0,0 6-537,0-6-840,0 7 749,0-3 437,0 7 0,0 0 0,0 0 1</inkml:trace>
</inkml:ink>
</file>

<file path=ppt/ink/ink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2:31:09.629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161 1 8355,'0'9'328,"0"-2"0,0 0 0,2 4-25,3 3 0,-3 2-83,3 0 0,4 5-57,2 1 1,-2 6 16,1-1 0,-1 9-459,2 1 1,2 8-4,-8-3 1,2 3 383,-2-2 1,-3 3 20,3-3 76,-3-4 0,-4 7 0,-3-5-49,-6 0 0,-8 4-62,-3-8 0,-4 6 39,4-6 1,-6 1 67,1-6 0,4-7-949,2-4 0,3-3-435,2-2 0,0-7 0,0-2 0</inkml:trace>
</inkml:ink>
</file>

<file path=ppt/ink/ink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2:12:38.410"/>
    </inkml:context>
    <inkml:brush xml:id="br0">
      <inkml:brushProperty name="width" value="0.08571" units="cm"/>
      <inkml:brushProperty name="height" value="0.08571" units="cm"/>
      <inkml:brushProperty name="color" value="#E71224"/>
    </inkml:brush>
    <inkml:brush xml:id="br1">
      <inkml:brushProperty name="width" value="0.08571" units="cm"/>
      <inkml:brushProperty name="height" value="0.08571" units="cm"/>
    </inkml:brush>
    <inkml:brush xml:id="br2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1604 3316 8355,'9'-2'401,"-4"-3"-353,-3 3-47,-2-5 1,-2 1-32,-3 1 0,1-6 0,-5 4-115,2-2 1,-5 4 151,1-6 0,-5 8-63,-6-3 1,3-1 190,-8 2-80,0 0 1,1 5 0,-1 0-117,-2 0 98,-1 0 0,-2 7 36,0 3-139,0-2 99,0 6 1,0-5-247,0 7 249,0 0-11,0 7 0,1-5-129,5 3 120,-5 4 10,14-7-39,-7 12 8,8-12 0,6 10 0,1-6 97,2-3 1,1 5 0,6-3 1,0 0-38,0-5 1,2 6-28,3-1 1,-1 2 5,7-1 0,-2 3-55,1 7 0,4 0-6,-3 0 0,-2 0 61,2 0 1,-6 0-10,6 0 1,-8-2-190,3-3 0,-5 3 99,-1-3 0,6 3 36,-1 3 1,1-7 44,-6 1 0,-8 5 155,-2 5 1,-5 1-166,-1-6 1,0-2 16,0-3-7,-7 3 0,4-10 0,-8 5 92,-2-2-110,6 5 1,-7-10-52,3 4 0,-8 1 60,-3-2 1,1 2 1,5-1 0,-6-4-7,1 3 1,-1 4-3,6 2 1,-2-2 69,-3 1 1,3 3-56,-3 8 0,3-3 0,2 4 1,0 1 9,0-2-121,0 8 246,7-11 0,-4 5-121,8-7 252,-8 0-261,11 7 1,-3-3 0,9 5 50,1-2-33,0 5-40,2-3 1,2 9-4,7 4 42,0-4 0,0 5 1,2-9 41,3-3 0,6-2-219,10-4 1,3-3-1,4 5-70,-1 1 303,0-7 0,5 1-88,0-7 1,0 0 2,0 5 0,0-7 64,0-4 1,0 2 16,0-1 1,6-1-61,-1-5 1,2 0 24,-1 0 0,-3-7-102,8-4 1,-7-3-140,1-2 0,2-2 107,-1-3 0,-1-4-96,-5-7 1,2 0 115,3 0 1,-3 0 28,4 0 1,-5-7-4,0-4 0,-1 2-42,0-2 0,0-5-5,0-5 1,0-2 79,0 1 1,-2 3 21,-3-8 0,2 0-37,-8-5 1,0-5-9,-5-1 1,0 1-6,0 5 0,0 5 82,0 0 0,-5 2 3,0-2 1,1-1-76,10 6 0,-5-4 14,5 4 0,3-5 85,2 6 1,-3-6 141,3 6 1,0-2-244,5 1 1,0 4-6,0-3 1,6 5 62,-1 5 0,0-1-1,-5 6 1,1 3-20,-1 8 0,0 4-22,0 7 1,0 0-2,0 0 1,0 0-139,0 0 1,-5 0-37,-1 0 0,-1 5 262,2 1 0,3-1-39,-3-5 0,3 0 129,3 0 0,-1 0-126,0 0 1,-6-2 122,1-3 0,0 3-130,5-3 1,-2-4 49,-3-2 0,3-3 174,-3-2 0,-2 0-69,2 0 0,-6-6-218,6 1 1,-8-8 117,3 3 1,-4-3-10,-2 2 0,0-3 16,0 3 0,0-3-5,0-2 0,-6 0-26,1 0 1,-6 0-3,6 0 0,-7 0 231,1 0 0,-3 5-104,-2 0 0,0 2-297,0-1 0,-2-5 144,-3 5 0,1 1 68,-7-2 0,3 0-189,-3-5 1,-2 5-259,8 1 0,-6-1 180,6-5 0,-8 2 74,3 3 1,1-2-191,-2 8 1,6-2 162,-6 1 0,0 5 46,-5-5 0,0 4 40,0 2 0,-5 6 18,0-1 0,-3 0-56,3-5 0,3 6-1,-3-1 1,-2 5 54,1-4 1,-1 4 16,2-4 0,3 4-35,-3-4 1,3 4-259,2-4 1,0 4 27,0-4 1,0 4 161,0-4 0,0 4 41,0-4 1,-1 6-62,1-1 0,0 3-189,0 2 242,0 0 0,0 0 185,0 0 1,0 0-16,0 0 0,6 0-57,-1 0-187,0 0 1,-5 0 12,0 0-12,0 0 102,0 0 0,0 0-15,0 0 1,5 0-14,1 0 0,4 2-9,-4 3 0,4-3 138,-5 3 1,6-3-19,-6-2-16,8 7-39,-11-5 17,5 5-12,-7-7 1,5 0 7,0 0-16,1 0 0,-1 0-11,0 0 69,1 0-43,-6 0-3,-1 0 0,7-2-3,-1-3 0,0 3 4,-5-3-1,7-4 112,-5 7 0,5-5-98,-7 7-12,0-7 1,6 5 0,-1-3 168,-2 3 1,4-3 44,-1-1 0,-1-6-156,-5 1 0,5 2 52,1-2-401,-1 8 1,-5-10 190,0 8 1,-5 0 0,-1 5 177,3 0-986,-6 0 1,7 0 0,-5 0 0</inkml:trace>
  <inkml:trace contextRef="#ctx0" brushRef="#br0" timeOffset="1373">1604 3364 8355,'-16'0'668,"7"0"-472,2 0 1,1-2 327,1-3-47,0 3-238,5-5 0,0 5-5,0-3 256,0 3-187,0-5-142,0 7 0,1 7 178,5 4-191,-4 3 0,12 7 39,-3 1 1,3-1-117,2-5 1,0 5-463,0 1 0,0-3 253,0-8 1,0 2-1,0-6 75,0 2 101,0-6 0,-2 6 0,-1-5 26,-3 1 0,-6 0-21,3-5 38,-7 0 403,0 0-371,0-7 0,-2 4-38,-3-8-8,-4 0 1,-7-5-13,0 0 0,0 0 48,0 0-61,0 0 0,0 0 34,0 0-69,0 0 1,0 0 53,0 0 1,5 5-70,0 1 0,3 4 16,-3-4 1,2 4 23,4-5 1,3 6-8,-4-6 0,5 6 8,1-6-193,7 8 1,3-11-1,12 5-8,5 0 1,3-5 116,2 3 0,0 2-1664,0-2 285,0 8 0,7-12 0,2 7 0</inkml:trace>
  <inkml:trace contextRef="#ctx0" brushRef="#br0" timeOffset="6367">465 3620 7659,'9'-1'984,"-3"-5"-832,-5 5 0,-1-8-96,0 3 0,0 3 55,0-8-54,0 7 1,-1-4 0,-5 2 1,3 4-111,-8-3 1,6 3 171,-6 2-12,0 0 1,-5 0-11,0 0 1,2 7 20,3 4 0,-3 3 2,3 2 1,-1 6-46,1-1 0,-1 6 23,6-6 1,1 6 210,5-6 1,0 1 97,0-6 1,2 0-439,3 0 0,4-5-284,7-1 1,2-6-273,3 1 0,4-3-119,7-2 0,-5-7-70,0-4 0,-1-3 0,6-2 0</inkml:trace>
  <inkml:trace contextRef="#ctx0" brushRef="#br1" timeOffset="90030">8049 4869 7768,'0'-9'-130,"0"-5"1,2 12 427,3-3-367,-3-4 157,5 7-76,-7-5 94,0 7-188,0 0 44,7 0-11,-5 0 67,5 0 52,-7 0 5,0 7 1,0-3-57,0 6 1,0-4 56,0 5 0,0-6-12,0 6-27,7-1 1,-5 6-18,3 0-21,-3 0 1,-2 0 63,0 0 0,2-1-24,3-5 0,-3 5 29,3-5 1,-3-1-44,-2 2 1,5 0 140,1 5 1,1-2-131,-2-3 1,-1 3 4,7-3 1,-6 3-26,6 2 1,-6 2-16,6 3 1,-2-3 71,1 3 1,4-1-24,-3 1 1,5-3 3,6 3 1,-5-3-22,5-2 0,3 0 60,1 0 0,-1 0-31,2 0 0,-6 0 6,6 0 1,-2 2-52,2 4 0,3-5-11,-3 5 1,3-3 44,2 3 0,0-4 0,0 3 0,2 2-14,4-1 0,-4-1-4,3-5 0,-3-2 30,-2-3 1,0 3-62,0-3 0,-2 3-2,-3 2 0,3 0-22,-3 0 0,3-2-12,2-3 0,0 3 95,1-3 0,4-2-43,0 2 0,6-6 172,-5 6 0,1-8-109,-2 3 0,2 1-5,4-2 0,3 2-86,-3-1 0,-2-3 0,2 8 1,-2-6 24,2 6 1,3 0-130,-3 5 1,3-6 106,2 1 1,-5-6 25,0 6 1,-1-7 109,7 1 1,-8-1-130,-4 1 1,2-3 135,-1 3 0,4-3-101,-4-2 1,6 2 17,-1 3 1,3-3-70,2 3 1,-3 2-189,3-2 0,-9 6 127,9-5 0,-3-1 77,3-5 1,0 0 197,0 0 1,0 0-135,1 0 0,-1 0 84,0 0 0,-6 0-119,1 0 1,-2 0 24,2 0 0,2 0 29,-8 0 1,6 0-14,-6 0 0,6 0 62,-6 0 0,2-5-51,-1-1 0,-4-5-39,3 6 0,-3-2 20,-2 2 0,0 1-68,0-7 1,0 8 21,0-2 1,0-4-3,1-2 1,-1 2-15,0-2 0,0 6-18,0-6 1,0 1 129,0-6 1,-5 5-86,-1 0 0,-4 6 87,5-6 0,-6 2-91,6-1 0,-6-5-62,6 5 0,-6 1 3,6-2 0,-8 2-191,3-2 0,1-3 105,-2 3 1,6 3 26,-6-3 0,1 0 224,-6-5 1,2 0-127,3 0 1,-3 0 259,3 0 1,-3 0-165,-2 0 1,-5 0-92,-1 0 0,1 0 70,5 0 0,-2 0-48,-3 0 0,3 5 7,-3 0 0,-2 1-100,2-6 0,-6 5 73,6 0 8,-1 1 1,6-7 2,1 1 0,-7 0-16,1 0 0,0 6-23,5-1 24,0 0 0,0-5 4,0 0 0,-6 2 26,1 3 1,-7-3-4,1 3 1,2-3 60,-2-2 0,6-2-73,-5-3 0,1 1 25,-2-6 0,-1 4-16,6-5 0,-4 2-56,4-1 1,1 1 57,5 3 1,-5 5 3,-1-5 0,-1 4-220,2 2-380,3 0-1515,-12 0 1442,5 0 1,-9 7-575,-3 4 1,-18-4 0,-11 0 0</inkml:trace>
  <inkml:trace contextRef="#ctx0" brushRef="#br1" timeOffset="92131">8065 4965 5734,'-9'9'126,"2"-2"120,7-7 17,0 0-5,0-7-77,0 6-218,0-7 1,5 7 38,1-5-410,-1 5 370,-5-7 1,2 8 72,3 0-457,-3 0 355,5-7 1,-5 4 66,3-8 0,-3 7 0,5-3 0</inkml:trace>
  <inkml:trace contextRef="#ctx0" brushRef="#br1" timeOffset="92316">8145 4773 6665,'0'-16'-496,"7"7"485,-5-5 0,7 10-149,-4-6 0,-1 6 113,7-1 1,-8 1 46,3-1 0,2 3 0,1-12 0,7 5 0</inkml:trace>
  <inkml:trace contextRef="#ctx0" brushRef="#br1" timeOffset="92483">8386 4613 8355,'16'-7'-140,"0"-2"0,0-7 129,0 0 0,0 5-154,0 0 1,0 8-156,0-3 1,0-1 91,0 2 0,-5-1-385,-1 6 542,1 0 1,5-7-1,0-2 1</inkml:trace>
  <inkml:trace contextRef="#ctx0" brushRef="#br1" timeOffset="92647">8755 4468 8355,'16'-7'-359,"-6"4"1,1-6-1,1 0 522,3 0 1,1 4 37,0-6 1,0 7-180,0-1 1,0-2 16,0 1 1,0-1-207,0 2 1,0 3 31,0-3 1,-5 3-597,-1 2 63,1 0 568,5 0 1,0 0-1,0 0 1</inkml:trace>
  <inkml:trace contextRef="#ctx0" brushRef="#br1" timeOffset="92800">9268 4340 8355,'16'0'0,"-6"-5"0,1-1 0,0 1-728,5 5 583,0 0 0,0-5 0,0-1 59,0 3 1,0 1 73,0 2 0,-5 0-164,-1 0 0,1 0-108,5 0 1,-5 0-29,-1 0 304,1 0 0,5 0 0,0 0 0</inkml:trace>
  <inkml:trace contextRef="#ctx0" brushRef="#br1" timeOffset="92980">10005 4244 8355,'16'0'-47,"0"0"1,0 0 28,0 0 0,2-2-332,4-3 1,-5 3 242,5-3 0,-4 3-296,-2 2 1,0 0 164,0 0 0,0 5 89,0 0 0,0 1 149,0-6 0,0 0 0,0 0 0</inkml:trace>
  <inkml:trace contextRef="#ctx0" brushRef="#br1" timeOffset="93150">10695 4212 8355,'16'0'-498,"5"0"0,2 0 0,1 0 416,-1 0 1,3 0 123,-4 0 1,5 0-162,-6 0 1,6 5 14,-6 0 1,0 1-303,-5-6 354,8 0 15,-7 7 0,7-5 0,-8 5 1</inkml:trace>
  <inkml:trace contextRef="#ctx0" brushRef="#br1" timeOffset="93333">11432 4292 8355,'16'0'-449,"1"7"0,-1-5 0,0 3 534,0-3 0,0 0-120,0 3 0,0-3-22,0 3 1,0 2 6,0-1 0,0 4-159,0-4 1,5 4 84,1-4 1,-1 1 83,-5-2 0,5-1-205,1 6 202,-1-6 0,-5 10 0,0-5 0</inkml:trace>
  <inkml:trace contextRef="#ctx0" brushRef="#br1" timeOffset="93522">12138 4484 8355,'16'7'0,"0"-5"0,0 5-167,0-7 0,2 6-199,3-1 1,-3 2 144,4-1 0,-5-3 155,-1 8 0,2-6 27,4 6 1,-5-6 24,5 6 0,-4-6 30,-2 6 0,1-6-33,5 6-123,-4-7 1,5 8 0,-7-5 20,0 2 1,0-5-1,0 3 1</inkml:trace>
  <inkml:trace contextRef="#ctx0" brushRef="#br1" timeOffset="94230">12763 4773 8355,'0'-9'104,"0"2"86,0 7-144,0 0 75,7 0 1,2 2-170,7 3 1,0-1-319,1 6 1,-1 1 226,0 5 1,0 0-388,0 0 1,0-7 0,0-2 0</inkml:trace>
  <inkml:trace contextRef="#ctx0" brushRef="#br2" timeOffset="158964">12795 1648 8355,'0'-16'-1236,"0"0"1329,0 7 347,0 2-157,0 7 99,0 0-238,0 7 0,0-3 31,0 6 1,0 1 88,0 5 0,-5 2-109,0 3 1,-6-1 2,6 7 1,-2-6 1,1 6 1,3-1 25,-8 7 0,2-1-95,-2 0 0,-3 5 4,3 1 0,-3 6-133,-2-1 1,5-2 59,1 2 0,-1-6-213,-5 6 1,5-9-106,1-2 1,6-2 138,-1-9 1,-2 1 106,1-6-89,1-7-1009,5 5 450,7-12 1,2-2-1,7-9 1</inkml:trace>
  <inkml:trace contextRef="#ctx0" brushRef="#br2" timeOffset="159742">13228 2145 8355,'0'-9'-384,"8"-5"0,-7 10 966,5-6 1,-5 4-358,-1-4 1,0 4-46,0-4 1,0 4-138,0-4 1,0 4 104,0-4 1,-5 4 239,0-4-373,-1 6 257,-1-10-324,-2 12 0,-7-5 62,0 7 0,6 2 78,-1 3 1,0 2-100,-5 4 1,2 3-323,3-3 1,-3 3 109,3 2 0,2 5 150,-1 1 1,4-1 6,-4-5 0,6 0-20,-1 0 0,3-5-273,2 0 297,0-1 1,7 5 1,4-5 0,-2-3-9,1-7 1,6 0 108,6 0 0,-1-7-36,-5-3 1,6-5 7,-1-1 1,6 0-31,-6 0 1,0-2 20,-5-3 0,2 1 91,4-6 0,-10 6-87,4-1 0,-5-2 6,0 1 1,1 1 94,-7 5-44,1-7 1,-6 5-61,0-4-7,0 5 6,0 1-13,0 7-229,0 2 229,0 7-29,0 0 0,0 7 86,0 3 0,-6-1 10,1 2 0,-2 1 10,2 10 0,1-4-67,-7 3 1,8-1 11,-3 1 1,-1-1 241,2 6 1,0-4-117,5 4 0,0-4-3,0 5-19,0-8 0,1 4 22,5-7 0,3-7-214,7-3 1,1-3-245,5 3 1,-3-5 232,8 5 1,-5-10 79,4-1-920,1-8 1,5 4-1,0-7 1</inkml:trace>
  <inkml:trace contextRef="#ctx0" brushRef="#br2" timeOffset="164467">13229 1504 7939,'-9'0'-727,"2"0"625,7 0 460,0 0 0,7 0-379,4 0 1,3 0-49,2 0 1,0 0-1,2 0 1,2 0 34,1 0 0,2 0-23,-1 0 1,-3 0 33,8 0 0,-5 0-64,4 0 1,-4 0 4,4 0 1,-6 5 43,1 0 1,-1 1 12,1-6 0,-3 0 67,4 0 1,-10 0-103,-1 0 24,-1 0 1,1 0-7,0 0 98,-8 0 1,4 2-40,-7 3 1,0-3 0,0 7-9,0-4 1,-1-3 15,-5 3 0,3 2-25,-8-1 1,8-1 84,-12-5 101,6 0 1,-1 0-73,-1 0 23,7 0-125,-3 0-10,7 0-65,0 0-4,7 0 142,-5 0-28,12-7 1,-10 3 64,7-6 55,-8 6 1,6-8 170,-3 6-144,-5-6-123,6 3 1,-7-7 38,0 0 0,-1 5-17,-5 0 1,3 6-121,-8-6 1,7 6-405,-1-6 173,-4 1 1,6 1-726,-8 3 596,7 5 0,-10-7 0,5 0 1</inkml:trace>
  <inkml:trace contextRef="#ctx0" brushRef="#br2" timeOffset="165260">14111 1552 7128,'-7'16'128,"4"-5"-19,-8-1 1,6-1 13,-6 2 1,6 3 18,-6-3 1,6 3 5,-6 2 0,6 0 41,-6 0 1,2 0-73,-2 0 1,-3 6 10,3-1 0,-3 8-48,-2-3 1,0 5-224,0 1 1,0 0 172,0 0 1,2 0 61,3 0 1,-2 0-200,8 0 0,-6 0 2,6 0 0,0-2-16,5-3 1,0 2 118,0-8 1,0 6-15,0-6 1,0 1-158,0-6 1,0 0-1298,0 0 1208,7 0 0,2 0 0,7 0 1</inkml:trace>
  <inkml:trace contextRef="#ctx0" brushRef="#br2" timeOffset="165822">14240 1873 6807,'-6'16'200,"1"0"0,-6 0-116,6 0 1,-2 0-155,1 0 1,3 0 138,-8 0 1,6 2-1,-6 3 1,6-3-47,-6 3 1,6-3-136,-6-2 1,6-5 179,-6 0 0,7-6 74,-1 6-96,3-8 10,2 4-170,0-7 39,0 0 70,7-7 0,1-2-14,2-7 1,3 5 52,-8 1 0,6 4 49,-6-4-21,8-1 21,-4-5-88,7 0 50,-8 0 19,7 0-93,-14 7-388,7 2 523,-8 7 1,0 0-62,-8 7 1,7-3 144,-5 6 1,3-4-85,-3 4-63,5 1 0,-6 5 103,7 0-104,0 0 0,0 0-284,0 0 0,0-5-152,0 0 159,7-8 0,-4 10-5,8-8 1,-6 0-169,6-5 0,-6 0 366,6 0 0,0-7 0,5-2 1</inkml:trace>
  <inkml:trace contextRef="#ctx0" brushRef="#br2" timeOffset="166075">14192 1824 8355,'0'-8'-25,"1"-5"1,5 8 251,4 1 1,5 1-56,1-3 0,0 5-132,0-5 1,2 4 372,3 2-181,-3 0 1,5 0-2129,-7 0 1148,0 0 326,-7 0 1,5 8-1,-5 0 1</inkml:trace>
  <inkml:trace contextRef="#ctx0" brushRef="#br2" timeOffset="166425">14480 1648 8355,'16'-2'1148,"0"-3"-827,0 3 0,0 2-155,0 11 0,-5 3-3,0 2 0,-2 6-173,1-1 1,3 7 4,-8-1 1,6 3-228,-6 3 0,6 4-74,-6 0 1,2 3 158,-1-3 0,-5-1-24,5 6 1,-4-4 49,-2 5 1,-2-8-24,-4 3 1,-1 1 7,-3-2 0,-5-1 14,5-9 1,-3-2-79,3-4 0,-5-5-195,5 0 0,1-5-318,-2-6 616,7-3 1,-10 5 0,5-7 0</inkml:trace>
  <inkml:trace contextRef="#ctx0" brushRef="#br2" timeOffset="166784">15025 1600 8087,'9'0'545,"-2"0"-397,-7 0 0,-1 7-44,-5 4 0,3 8-153,-8 3 1,6 6 133,-6-1 1,6 3-8,-6 2 0,6 6 41,-6-1 0,2 2-8,-2-1 1,-3 3-327,3 7 0,-3 0 91,-2 0 1,5-2 159,1-3 0,6-4-298,-1-7 0,3-1-425,2-4 0,0 1 117,0-7 315,0-6 0,7-1 0,2-5 0</inkml:trace>
  <inkml:trace contextRef="#ctx0" brushRef="#br2" timeOffset="167105">15202 2049 8355,'16'0'39,"0"0"1,2 0-1,1-2 352,3-3 1,4 3-243,-4-3 0,-1 3-211,-5 2 1,0 0 127,0 0 1,-5 0-282,0 0-947,-8 0 693,11 0-819,-12 0 1114,5 0 0,0 7 0,2 2 0</inkml:trace>
  <inkml:trace contextRef="#ctx0" brushRef="#br2" timeOffset="167338">15202 2177 8355,'16'0'-172,"0"0"0,5 0 0,2 0 206,2 0 0,-3-2 113,4-3 1,-6 3-593,1-3 0,-3 3 218,-2 2 0,0 0-54,0 0 0,0 0 0,0 0 0</inkml:trace>
  <inkml:trace contextRef="#ctx0" brushRef="#br1" timeOffset="90030">3817 4389 10139,'0'-9'548,"1"0"-295,5 4-116,-4 3 0,6-7 162,-2 4-137,-4 3 1,12-10 14,-3 6 0,-3-6-179,3 1 0,-6 2 61,6-1 1,0 4 3,5-4 0,0-1-3,0-5 0,0 5-135,0 0 0,0 1 173,0-6 0,5 1-33,1 5 0,5-4-50,-6 3 1,7-3-95,-1-2 1,-2 5 218,2 0 1,0 2-79,5-1 28,0-5 0,2 12 1,1-6-48,3 2 1,6-6-11,-1 3 1,9 1 41,1-2 1,8 2-16,-3-2 1,5-1-61,1 7 0,0-6-147,0 6 0,-1-1 123,-5 6 0,5-5 54,-4-1-53,-4 1 0,5 5 0,-6 0 11,-3 0 1,5 2-6,-3 3 0,1-3 17,-6 3 1,-4 3 1,4-3 0,-3 0-77,8-5 0,3 6-15,-3-1 1,2 0 86,-1-5 1,1 2-20,4 3 0,-2-3-4,-4 3 1,-3 3-55,4-3 1,-6 2 18,-6-2 0,3-3 0,-6 5-42,2 0 78,-5-5 0,3 7-12,-7-3 1,0-5 19,0 5 0,0-3 0,0 1 269,0 1-241,-7 0 0,4 1-1,-8-1 0,6 0-58,-6-5 1,1 6-34,-6-1 53,0 8 1,-2-10-32,-3 8 26,3-8-11,-12 12-176,5-14 202,-7 14 1,-2-13 20,-3 3-143,3-3-1,-12 5 211,12-5-31,-5 5 1,5-7-8,-3 0 1,1 1 261,-7 5-277,8-4 0,-11 5-10,3-7 0,-3 5 21,-2 0 10,0 1 1,0-1-4,0 0 0,-1 1 68,1-6 1,0 2 121,0 3 1,-1-3-113,-5 3 1,4-3-8,-3-2 1,3 5-1,2 1 26,0-3-129,7-1 0,-5 0 27,3 3 1,-3-3-111,-2 3-19,0-3 0,2 0 152,3 3-49,4-3-12,0 5-44,5-7 461,-5 0-244,7 0-240,7 0 0,2-2 84,7-3 0,0 3-61,0-3 0,2 1 68,3-1 0,-3 3-13,3-3 1,3-2 34,-3 1 1,2-5 102,-2 6 1,-3-2-97,4 2 1,1 1-3,-2-7 0,1 8 14,-6-2 0,0-3-37,0 3 0,0-2-73,0 2 1,-6 3 129,1-4-32,-7 5 13,3 1 0,-7-2 226,0-3-260,0 3 0,-2-7 4,-3 3 0,1 3 145,-7-8 1,3 6 0,-3-6 0,-3 2-69,3-1 0,-3-5 27,-2 5 0,-8-5 45,-2-1 1,1 0-107,-2 0 0,0 0 13,-5 0 1,2 0 25,3 0 1,-1 2-167,6 3 0,1-1-1138,5 6 1,0-6-1443,7 3 1089,2 0 1,7-5 0,0 5 0</inkml:trace>
  <inkml:trace contextRef="#ctx0" brushRef="#br2" timeOffset="-207786.73">3897 2962 5898,'5'-11'371,"1"1"-47,-1 6-13,-5-3-158,0 0-26,0 5-11,0-5-47,0 7 126,0 0-21,0-7-115,0 5-21,0-5 64,0 7-57,0 0 1,0 7 15,0 4 1,0 3-8,0 2 1,-2 0 41,-3 0 1,3 5-34,-3 1 1,1 1-12,-1-2 1,1 3 58,-7 2 1,6 5 28,-6-5 0,6 5-125,-6 1 1,1 1-6,-6 5 1,5-2 8,0 6 0,1-4-139,-6 4 1,5-1-50,0 2 0,6-4 54,-6-7 59,8-7 0,-6-1 0,5-8-70,-1 0-45,-1 0-71,6-7-23,0-2-117,0-7 7,0 0 1,0-15-1,0-2 1</inkml:trace>
  <inkml:trace contextRef="#ctx0" brushRef="#br2" timeOffset="-202497.73">4009 2995 6854,'-2'11'158,"-3"-1"1,3-4-87,-3 4 1,1-6 41,-1 1 1,3 4-24,-3 2-55,3-4 1,-3 7-32,-1-3 1,1-2-2,5 2 1,-2-6 37,-3 6 0,3-1-10,-3 6 1,3 0 7,2 1 0,-2-1-12,-3 0 0,3 1 149,-3 5 0,1-4-96,-1 3 1,3 2-39,-3-1 0,3 4-41,2-4 1,-5 4 0,-1-4 0,1 4-9,5-4 1,-6 5-9,1-6 0,-6 2 42,6-2 0,-2-1-6,2 7 1,3-8-79,-4 3 0,3-6-66,-2-5 0,3-3-525,-4-2 396,5-4 0,2 5-446,5-7 508,-4-7 1,12-2-1,-5-7 1</inkml:trace>
  <inkml:trace contextRef="#ctx0" brushRef="#br2" timeOffset="-201987.73">3704 3059 8355,'-10'0'-1192,"-1"0"1243,7 0 0,-4 0 788,2 0-512,4-7-91,-5 5-67,0-5-331,5 7-5,-5 0 149,14 0 1,9 0 48,11 0 0,0-7-35,5-4 1,4 2-29,12-1 1,0-1 28,0-5 0,0 0 12,0 0 1,-2 2-90,-3 3 1,2-1-154,-8 6 1,-5 1-195,-5 5 1,-7 0 50,1 0 0,-9 0-138,-1 0 514,-7 0 0,3 0 0,-7 0 0</inkml:trace>
  <inkml:trace contextRef="#ctx0" brushRef="#br2" timeOffset="-200914.73">4715 2803 8267,'1'-15'886,"5"5"-666,-4-5 1,5 12-83,-7-8 1,0 6-179,0-6 0,0 6 39,0-6 0,0 6 99,0-6 1,-2 8 24,-3-3 1,1 4-42,-7 2 0,6 0-171,-6 0 131,1 0 0,-5 2-111,5 4 1,-5-3 54,5 8 1,-3 5-166,2 5 1,-1 1 4,7-6 0,-6 0 84,6 0 0,-1-6-42,6 1 90,0 0 1,2-2-1,3-4 1,-1-3-6,7-2 0,-1 0 6,6 0 0,6-7-4,-1-4 1,6-3-7,-6-2 1,6-6 91,-6 1 1,6-6-17,-6 6 1,6-6 125,-5 6 0,-1-6-138,-5 6 0,0-6 16,0 6 0,-5-1-18,-1 6 0,-6 0 47,1 0-132,-3 0-23,-2 0-94,-7 7 82,-2 2 38,-7 14 1,2 2 69,3 7 1,-1 5-1,6 1 1,-4 1-31,4-2 0,-1-1-4,2 7 1,3-6 174,-3 6 1,1-6 238,-1 6 0,3-8-176,-3 3 0,5-1-302,5-5 1,-1 4-245,6-9 0,1 1 60,5-1 1,0-4-295,0-7 1,5 0 125,1 0 152,-1 0 1,2 0 0,2 0 0</inkml:trace>
  <inkml:trace contextRef="#ctx0" brushRef="#br2" timeOffset="-199405.73">3640 3813 7977,'7'-9'43,"-5"2"1,12 7 0,-3 0 116,3 0 0,2-6-43,0 1 1,2 0-302,4 5 1,-3 0-881,8 0 689,-7-7 1,10-2-1,-5-7 1</inkml:trace>
  <inkml:trace contextRef="#ctx0" brushRef="#br2" timeOffset="-198198.73">7649 2947 8355,'9'-7'9,"3"3"70,-6-6 1,5 4 204,-6-4 1,2 4 0,-2-4 0,-3 4 42,3-5 1,-3 6 262,-2-6-700,0 8 1,0-6-186,0 4 292,-7 3 1,-2-7-67,-7 4 25,0 3 1,0-5 0,0 7-61,0 0 40,0 0 0,-2 1 16,-3 5 0,3 3-104,-3 7 0,-3 0 1,3 0 16,1 0 88,-4 0 1,7 0-10,1 0 0,2 0 40,9 0 1,-6 0 0,6 0-35,1 0 7,2 0 0,4 0 1,2 2-74,1 3 370,8-3 1,1 5-7,7-7 0,2 6 0,-3 1 77,1 2-260,8-5 0,-11 3 7,3-7 1,-3 0-1,-4 0 51,-3 0-64,3 0 1,-12 0 0,3 0 147,-3 0 1,-4-5-80,-3-1-50,-4 1 1,-7 0 0,-2-2 157,-3-2-232,3 5 0,-12-10 0,3 3-175,-3-3 130,-2-2 1,-6 0 0,1 0-469,1 0 1,4-7 83,5-4-260,-3 4 1,12-7-639,-3 3 930,3-3 36,9-2 0,2 0 0,7 0 1</inkml:trace>
  <inkml:trace contextRef="#ctx0" brushRef="#br2" timeOffset="-196389.73">8130 2562 7034,'0'-16'1517,"0"0"0,0 5-1335,0 1 1,2 4-18,3-4 0,-1 4 0,7-3 63,1 2 102,-5 2 138,7-2-4,-5 5-517,7-5 0,-5 9 7,0 3 0,-8 4 0,3 7-143,-5 0 222,-1 0 0,0 2-65,0 3 0,-1-3 0,-5 5-135,-4 0 90,-5 2 0,-1 2 1,0 0 98,0 1-14,-7 3 0,3-5-102,-6 1 0,4-7 1,-3 1-216,2-3 231,2-2 1,-1-5-140,1-1-211,0-6 126,5 3 74,7-7 0,2-7 0,7-6 26,0-6 115,0 1 0,7-5-129,3 7 0,5 1 61,1 5 1,0-3 849,0 8-459,0 0 0,0 5 187,0 0 0,0 1-185,0 5 1,0 1-138,0 4 0,0 3 1,0-5-416,0 0 0,0 5 71,0-3-395,0-4 1,2 2 0,2-6 42,1 2 0,0 8 0,-4-4 0</inkml:trace>
  <inkml:trace contextRef="#ctx0" brushRef="#br0" timeOffset="-82670.46">11385 2980 8277,'-1'-9'232,"-5"4"142,4 3-340,-5-5 0,2 3 251,0-6-79,-1 6 8,-1-10 0,4 7 144,-8-4-422,0 4 215,-5 7-250,0 0 1,0 0 30,0 0-73,0 0 1,0 0 127,0 0 1,0 0-27,0 0 0,5 5 42,0 1 0,1 4-26,-6-4 0,2 6-14,3-1 0,-3 3 31,3 2 0,-2 0 8,3 0 1,-3 0-6,8 0 1,-6 0 42,6 0 0,-6 0 29,6 0 0,-6 0 7,6 0 0,-2 0-73,1 0 0,5 1 5,-5-1 0,-1 0 7,2 0 0,-1 0 14,6 0 0,0 0 90,0 0 1,-5-6-28,0 1 0,-1 0 4,6 5 1,0 0-15,0 0 1,2-5 97,3-1-109,-3 1 1,11 5 10,-8 0 1,6-5-77,-6-1 0,6 1 67,-6 5 1,8 0-166,-3 0 1,-1-5 142,2 0 1,0 1-10,5 9 1,-6-3-51,1 4 0,-6-5-3,6 0 0,-6-1 2,6 0 0,-7 5 0,1 0 0,-3 1 25,-2-6 0,0 0 4,0 0 0,0 5-123,0 1 1,-7-1 103,-4-5 0,2 0-65,-2 0 0,2 2 58,-1 3 0,-5-3 3,5 3 0,-4 3 2,-2-3 1,-1 2 1,1-1 0,0 1 12,0 3 1,-1 5-22,-5-5 1,4 5 11,-3 1 1,1 0-3,-1 0 1,3 0 96,-3 0 0,5 0-48,5 0 1,-3 0 7,3 0 0,2 0-34,-1 1 0,6-3 5,-1-3 0,-3 3-34,3-3 0,0 1 33,5-1 1,0 3-1,0-3 1,0 1 0,0-1 1,2 3-71,3-3 1,-2 3 25,8 2 0,0-1-2,5-5 1,0 3 24,0-8 0,0 1 1,0-6 1,2 3 143,3-3 0,-1 4-90,7-9 0,-1 3 31,6 2 1,6-5-62,-1-1 1,2-6 120,-1 1 0,1-3-128,4-2 1,7 0-3,-8 0 0,8 0 52,-7 0 0,2-7-6,-3-4 1,3 2-7,-8-1 1,6-1-13,-5-5 1,4 5-8,-4 1 0,-1 1 14,-5-2 0,0-2 53,0 8 1,-5-7-33,0 1 1,-8-3 77,3-2 1,1-2-111,-2-4 1,1-1 4,-6-3 1,0-5-170,0 5 1,0-5 62,0-1 1,0 0-135,0 0 1,-5 0 52,-1 0 0,-6 0 1,1 0 1,2-6 30,-1 1 0,1-2 31,-2 1 1,-3 3-14,3-8 0,2 5 137,-1-4 0,6 1 142,-1-2 0,1 2-72,-1 4 1,3 3-55,-3-4 0,1 10-52,-1 1 1,3 6-35,-3-6 1,3 7-7,2-1 0,-5 3-201,0 2 1,-1 2 152,7 3 0,-1-1-179,0 6 0,0-4 190,0 4 1,-6-1-22,1 2 1,0 1 131,5-6 0,0 4-81,0-4 0,-2 4 84,-3-4 1,3-1-34,-3-5 1,-4 5 357,-2 0-307,4 1 1,-7-6 21,3 0 0,-3 5-149,-2 0 0,-2 1 89,-3-6 1,1 0-101,-6 0 1,-1-1 88,-5 1 0,5-5-9,1 0 1,-1-1-119,-5 6 1,0-5-195,0 0 1,0-1 122,0 6 0,-6 0 30,1 0 0,0 0 156,4 0 0,1 0-93,0 0 0,0 0-73,0 0 0,-5 0 24,0 0 35,-1 0 1,1-2-1,-1-2-19,3-1 1,-4 5 20,1 5 1,-1 1 16,2-7 0,1 7-12,-7-1 1,6 8-31,-6-3 1,6 4 16,-6 2 1,6-5 139,-6 0 0,8-1-178,-3 6 162,4 0 0,2-5-254,0 0 135,0-1 1,2 5 39,3-5 29,-3 4 0,10-10 255,-6 7-201,6-1 253,-10 6-236,5 0 1,-2-5 66,1 0 0,4-1-53,-4 6 60,6 0-48,-10-7 1,5 5-12,-7-3 1,5 1-78,0-1 0,6 3 55,-6-3 1,1 1-89,-6-1 0,5 1 79,0-6 0,1 4-65,-6-4 0,0 1 55,0-2 1,0-1-9,-1 6 1,1 1-305,0 5 1,-5 0-710,0 0 0,-8 0 0,4 0 0</inkml:trace>
  <inkml:trace contextRef="#ctx0" brushRef="#br0" timeOffset="-81199.46">11401 3942 8065,'9'0'728,"6"0"-368,-5 0 1,4 6-211,3-1 0,-1 6-288,0-6 0,0 0 129,0-5 0,0 0 97,0 0 1,0 0 24,0 0 1,0-2-14,0-3 1,-2 2-159,-3-8 0,3 2 160,-3-2 0,-2-3-198,1 3 0,-4-3 114,4-2 1,-6-5 53,1-1 0,-3 1-76,-2 5 1,0-6-194,0 1 0,0-2 218,0 2 0,0 3-3,0-4 1,0 3 0,0-3 0,0 5-13,0-5 1,0 10-12,0 1 1,0 0 24,0-5-50,0 7 0,5-5 1,3 5 34,0 0 1,-4 0-13,1 4 1,4 3-35,2-3 0,-2 3-9,2 2 1,-1 0-78,6 0 1,-5 0 102,0 0 0,-1 0-18,6 0 1,-1 2-7,-5 3 38,5-3 1,-12 12-19,8-3 0,-8 3 13,3 2 1,-4 0-9,-2 0 0,0 0 5,0 0 0,-6 2 62,1 4 0,-6 1-57,6 4 1,-6 3 239,6-3 0,-6-3-65,6 3 43,-1 0 0,5 3 0,-3-3-4,-1-6 0,-1-3-42,6-2 1,2-2-91,3-3 0,-1-4 31,7-7 1,-6 0-434,6 0 1,-1-2 189,6-3 0,1 2-661,-1-8 0,1 0 121,5-5-130,-4 7 1,5-3 610,-7 6 1,7-6 0,2 3 0</inkml:trace>
  <inkml:trace contextRef="#ctx0" brushRef="#br0" timeOffset="-77424.46">11353 2996 6933,'0'-9'1253,"0"-5"-882,-7 12 0,5-5-191,-5 7 190,7 0 137,0 0-303,0 7-48,0-5 0,2 12-6,3-3 0,-1 3-86,7 2 0,-6 0 53,6 0 0,-2 0-151,1 0 0,4 6 32,-3-1 1,-2-1-76,2-10 0,-6 5 73,6-5 0,-6 5-166,6 1 0,-8-6 161,3 1 0,-4-6-127,-2 6 1,5-6 96,0 6-30,1-7 355,-6 3-134,0-7-74,0 0-96,0-7 1,0-2 3,0-7 0,-6 5-71,1 0-32,0 1 106,-3-6 0,5 1 4,-8 5 1,6-5 17,-6 5 1,6 1 18,-6-2 0,6 6 69,-6-6-62,7 0 0,-8-5 11,7 0 0,-6 6-32,6-1 0,-6 6-1,6-6 0,-3 7 13,3-1 1,3 1 2,-3-1 1,1 3 117,-1-3-121,3 3 1,-5 0 38,7-3 29,0 3 0,2-5 137,3 7 1,-1-2-65,7-3 0,-1 3 180,6-3 1,0 1-47,0-1 1,6 1-200,-1-6 0,6 4-57,-6-4 0,8-1-71,-3-5 1,-2 0-246,-3 0 0,2 0-193,-1 0 1,-1 0-484,-5 0 1,0 1 374,0 5-460,-7-5 0,5 7 0,-5-8 0</inkml:trace>
  <inkml:trace contextRef="#ctx0" brushRef="#br2" timeOffset="-176300.19">256 1572 8172,'16'0'562,"0"0"0,0 0-275,0 0 1,7-2-330,4-3 1,-2 3-110,1-3 0,3-2 130,8 1 1,-6-1-39,6 2 0,-12 3-242,7-3 1,-9 3-203,4 2 122,-7 0 0,3 0-73,-7 0 108,-7 0 114,-2 0 0,-7 7 0,0 2 1</inkml:trace>
  <inkml:trace contextRef="#ctx0" brushRef="#br2" timeOffset="-176040.19">272 1748 8400,'16'0'557,"0"0"0,0 0-574,0 0 1,7 0 15,4 0 0,-2 0-337,2 0 1,-1 0 42,6 0 1,0 0-327,0 0 1,1 7 0,-1 2 0</inkml:trace>
  <inkml:trace contextRef="#ctx0" brushRef="#br2" timeOffset="-174320.19">1652 1684 7648,'9'-9'1194,"-2"-5"-1013,-7 12 1,-2-10 23,-3 7-302,3-8 1,-7 10 51,4-8 0,1 6 83,-7-6 1,6 7-308,-6-1 271,1 3 0,-6 2-97,0 0 1,5 0 117,0 0 0,1 7-13,-6 4 0,0 3-23,0 2 0,5 6 86,0-1 1,0 2 75,-5-1 1,7-5-49,4 5 1,3-10 481,2-1-373,0 0-97,0-2 1,7-2 8,4-7 0,3-2 29,2-3 0,6-4-331,-1-7 1,8-2-76,-3-4 0,5 3 81,1-8 0,0 0 33,0-5 0,0-5 34,0-1 0,4 1 86,-4 5 0,3-5 14,-8-1 0,-2 1-64,2 5 0,-13 5 4,2 0 1,-5 8 211,0-3 0,1 4-45,-7 2-70,1 0-6,-6 0-15,-7 7-48,-2 2 1,-7 9-10,0 3 0,5-1 32,0 7 1,1-1-13,-7 6 1,3 6 129,4-1 0,-5 6 144,5-6 1,-10 8-180,-1-3 1,-1 10 110,6 2 1,0 1 252,0-2 1,0-3-164,0 3 1,-4 3 83,4-3 0,-1-5-155,11-5 1,-4-8 38,4 3 1,1-4-748,5-2 1,7-6-236,4 1 0,5-7-425,5 1 0,2-5 423,4-5 1,3-3 439,-3-2 0,10-12 0,4 5 0</inkml:trace>
  <inkml:trace contextRef="#ctx0" brushRef="#br2" timeOffset="-173950.19">2116 1684 8355,'-11'0'-126,"1"0"1,6 2 340,-1 4 1,-3-3 46,3 8 1,-6-1 294,6 6-366,0 1 1,5-1-35,0 0 0,2-6 96,3 1 0,4-7 0,7 1 0,0-3-285,0-2 1,2 0-113,3 0 1,-1-7-28,6-4 1,-4-3 122,5-2 0,-8-6 109,2 1 0,-3-1-184,-2 6 1,-7 0-264,-3 0 0,-5 0 167,-1 0 1,-7 7 104,-3 4 1,-6 3-97,-6 2 1,3 0-256,-8 0 1,5 6-59,-4-1 1,6 13-128,-1-2 599,3 3 0,2 5 0,0 0 1</inkml:trace>
  <inkml:trace contextRef="#ctx0" brushRef="#br2" timeOffset="-173320.19">2951 1122 8355,'16'-9'-180,"0"-5"1,0 7 303,0-4 0,-2-3 1,-1 5 443,-3 0-509,-6-5 493,10 12-36,-12-5-563,5 7 0,-9 0-163,-3 0 1,-4 7 122,-7 4 1,0 3 176,0 2-114,0 0 0,-2 2 0,-2 3 183,-1 6 0,-2 3 97,1 2 1,5 2-181,-5 4 0,-1-3 9,2 8 0,-2 0 209,1 5 1,4-2-225,-3-3 1,5 0-292,5-11 0,-1 3 259,6-8-584,1-4 0,5 0 1,0-6-47,0-1-353,7-8 0,2 1 689,7-3 1,7-4-1,2 5 1</inkml:trace>
  <inkml:trace contextRef="#ctx0" brushRef="#br2" timeOffset="-172790.19">3286 1203 8355,'-8'0'215,"-7"7"0,14-3 47,-5 7 0,-1-1-205,2 6 0,-8 2 0,3 4 1,1-3-199,-2 8 0,0-2 45,-5 2 1,0 3 70,0-3 0,5-2 91,1 1 1,-1-4-156,-5 4 1,2-6 143,3 1 1,-1-8-51,6-2-82,1-8-63,5 4-120,0-7 0,2-5 57,3 0 0,4-8 109,7 2 0,0-3 76,0-2 1,0 0 9,0 0 0,0-4-67,0 4 0,0-3 4,0 8 1,-5-1 63,0 1 395,-8-3-23,11 12-277,-12-5 1,4 7 146,-12 0 0,-1 2-101,-4 3 0,-3 4 178,4 7 0,1 0-201,-2 0 1,6 0 18,-6 0 0,7 0-253,-1 0 0,3-5-22,2-1 0,0 1-56,0 5 0,2-7-258,3-4 138,4 4 1,7-7 21,0 3 1,0-3-171,0-2 1,-5 0-81,0 0 467,-1-7 0,6-9 0,1-9 1</inkml:trace>
  <inkml:trace contextRef="#ctx0" brushRef="#br2" timeOffset="-172550.19">3191 1091 8613,'18'0'488,"3"0"0,3 0-567,2 0 0,5 0 284,-5 0 1,3 0 33,-2 0 0,-2 0-1698,-4 0 677,-10 0 0,17 0 0,-10 0 1</inkml:trace>
  <inkml:trace contextRef="#ctx0" brushRef="#br2" timeOffset="-172240.19">3720 994 8355,'16'0'1162,"-1"2"-880,-5 3 0,5 4-32,-5 7 1,-1 2 158,2 3 1,-2-1-149,2 6 0,-3 1-411,-2 5 1,-4 0 47,3 0 1,-3 2 90,-2 4 1,-7-4-71,-4 3 0,-5-3-283,-6-2 1,3 2 208,-8 3 1,0-5-19,-5 0 1,2 0-552,3-5 1,-1-2 54,6 2 0,1-1 0,5 7 0</inkml:trace>
  <inkml:trace contextRef="#ctx0" brushRef="#br2" timeOffset="-162780.19">4218 1155 8568,'10'-2'452,"1"-3"1,1 2-222,10-8 1,1 2 16,4-2 0,3-3-123,-3 3 0,5-3 165,5-2-309,-3-7 0,7 3 1,-5-5 210,1 2 0,0-4-191,-4 6 0,2-6 29,-3 6 1,4-6-205,-9 6 0,-4-6 106,-2 6 0,-3-2-109,-2 1 1,-2 4-72,-3-3 253,3 3 191,-12 2-226,5 0 6,-7 7 114,0 2 49,0 7-878,0 0 698,0 7 0,-2-3-24,-3 6 149,3-6 0,-7 10-103,4-3 1,1 1 25,-6-1 0,6 3 11,-1-3 0,-2-2 15,1 2 0,-4-6 60,4 6 1,-1-6-77,2 6 73,-4-1 1,-2 1 0,2 0-36,2 1 69,-5 3 0,8-5 0,-5 1 0,2 1 0,-5 3-26,1 1 0,2 5 8,-2 0 1,1 3 20,-6-3 0,5 4-98,0 7 0,-1 0 102,-10 0-170,5 0 0,-7 0 0,7 0 143,-5 0-270,4 0 1,-5 1-1,7-3 33,0-3 0,5-4-308,1-7 61,6 0-495,-10 0-687,12 0 808,-5-7-345,7-2 999,0 0 1,-7-5 0,-2 5 0</inkml:trace>
  <inkml:trace contextRef="#ctx0" brushRef="#br2" timeOffset="-161870.19">4458 1075 8355,'0'-9'-69,"0"2"276,0 7-273,0 0-19,0 7 0,0-3 161,0 6 0,-2-4-7,-3 4 1,3 1 52,-3 5 0,-4-2-82,-2-3 0,2 9 12,-1-4 0,1 3-66,-2-3 1,-3 6-5,3-1 0,2 2 5,-2-1 0,3-5-169,-3 5 0,-2-4 168,8-2 0,-6 0-48,6 0 68,-7 0 1,8 0 66,-7 0 37,8-7-90,-12 5 1,12-7 13,-8 4 0,8-2 21,-3-4 5,5-3 94,1 5 3,-8 0-89,7-5 102,-7 5 474,8-7-428,8 0 1,-5 0-60,8 0 1,-6 0-14,6 0 1,-6 0 1,6 0 1,0 0-54,5 0 1,0 0-91,0 0 1,0 0 124,0 0 1,0 0-221,0 0 1,0 0-698,0 0 1,0 0 61,0 0 0,0-2 7,0-3 0,0-4 0,0-7 1</inkml:trace>
  <inkml:trace contextRef="#ctx0" brushRef="#br2" timeOffset="-160820.19">4715 482 8355,'-9'0'154,"2"0"422,7 0-587,7 0 0,2-7 1,7-2 109,0 0 0,5-5-39,0 3 0,1-3-28,-6-2 0,5 0-7,1-1 0,-6 3-101,-6 4 199,1-5 0,0 8 111,-1-4-156,-6 4 337,3 7-294,-7 0 0,0 7-32,0 4 0,0 3 41,0 2 1,0 0 35,0 1 1,0-1-459,0 0 233,0 0 0,2-2-747,3-3 0,6 1 117,10-7-49,-3 1 0,12 1 0,-5 2 1</inkml:trace>
  <inkml:trace contextRef="#ctx0" brushRef="#br2" timeOffset="-159300.19">5805 1316 7196,'16'-8'1656,"0"7"-1332,0-5 0,2-1-106,3 2 1,-1 0-251,7 5 0,-8 0 33,3 0-259,3 0 1,-8 0 0,5 0 119,-4 0 225,-2 0 1,0 0-803,0 0-1023,-7 0 1500,5-8 0,-12 7 0,5-7 0</inkml:trace>
  <inkml:trace contextRef="#ctx0" brushRef="#br2" timeOffset="-159020.19">6062 1123 8507,'-9'7'357,"3"4"1,3 3-88,-3 2 0,5 0-135,-5 0 0,-1 6-165,2-1 1,-6 2-207,6-1 0,-6-3 49,6 8-97,-8-7 0,12 3 1,-7-9-14,1-3-924,5 3 918,-5-12 0,0 12 0,-2-5 1</inkml:trace>
  <inkml:trace contextRef="#ctx0" brushRef="#br2" timeOffset="-157060.19">7359 1299 8836,'9'0'1454,"-2"0"-1219,-7-8-405,0 7 214,0-14 1,-1 12-114,-5-8 1,3 8-39,-8-3 1,6 3 217,-6-3 0,6 5-17,-6-5 0,0 4-9,-5 2-8,7 0 1,-5 0-1,3 0-21,-3 0 0,-2 8-14,0 2 0,0 3-40,0-3 1,0 6-14,0 0 1,0 0 104,0 6 1,0-4-11,0-2 217,7 0 1,2 0-82,7 0-1,0 0 0,2-2-133,3-3 0,4-4-8,7-7 0,2 0-37,3 0 1,-1-7-144,6-4 0,-1-5-227,2-5 0,5 1 139,0-7 0,-1 1 71,1-6 1,3 0 71,-8-1 65,7 1 0,-15 0 1,6 2-108,-2 3 0,-6-3 14,-7 3 0,-1-1 34,2 1 0,-4-1 16,-7 6 1,0 1 110,0 5 1,0 0-40,0 0 1,0 5 63,0 0-130,0 8-50,0-4 1,-2 7 61,-3 0 24,3 0 0,-10 7-75,6 3 0,-4 5-25,4 1 1,-5 2 75,6 3 1,-7 2-24,1 4 198,4 3 0,-7-5 0,3 7-83,-3 0 240,5 0 0,-4 0 0,6 0-85,-2 0 0,6-5-123,-3 0 0,5-8 120,1 3 1,1-4 48,5-2 1,3-2-386,7-3 0,7-4 83,4-7 0,3-6-837,2 1 0,0-13 18,0 2-172,0-3 0,0 3 0,-2 0-347,-3 0 1007,3 0 0,-12-8 0,5-1 0</inkml:trace>
  <inkml:trace contextRef="#ctx0" brushRef="#br2" timeOffset="-156320.19">7328 545 8355,'-9'0'82,"4"0"171,10 0 1,6 0-191,11 0 1,-3 0 59,8 0 0,1 0-212,10 0 0,-3-5 127,8-1 0,-2-1-143,2 2 1,-2 3 72,-4-3 0,-3-3 25,4 3 1,-6 0-155,-6 5 126,5 0 0,-14 0 9,5 0 1,-11 2 75,-6 3 0,-3-2 128,-2 8 0,-7-6-78,-4 6 1,-3-5 162,-2 4 0,0-6-202,0 1 1,-1 2 272,1-1 39,0-1 0,6-5-194,-1 0 0,7-2 63,-1-3-137,3-4 1,2-7-175,0 0 1,0 5 65,0 0 0,0 6-221,0-6 1,-5 6 191,0-6-529,-1 8-1618,-1-4 803,-2 7 1033,0 0 0,-5 0 0,5 0 0</inkml:trace>
  <inkml:trace contextRef="#ctx0" brushRef="#br2" timeOffset="-153820.19">8162 818 8065,'7'-10'-61,"4"-1"1,-4 6 607,-1-6-459,2 7 19,-6-3-337,5 7 248,-7 0 0,0 2 14,0 3 0,-1-1 200,-5 7 1,-1-1-67,-4 6 0,-3 1-56,3-1 1,-3 1-5,-2 5 1,0-3 20,0 8 0,0-2 49,0 2 1,0 3 14,0-3 1,2 8 8,3 3 1,-3-4 84,3-2 1,2-4-284,-2 10 0,8-6 254,-2-6-651,3 5 0,2-8 0,2 4 27,3-6 1,4-3-21,7-2 1,0-7-139,0-4 1,2 2-1004,3-1 1279,-3-1 0,5-12 0,-7-2 0</inkml:trace>
  <inkml:trace contextRef="#ctx0" brushRef="#br2" timeOffset="-153200.19">8467 1011 8355,'0'-9'324,"0"-5"134,0 12-327,0-5 263,0 7-341,0 7 0,0-3 0,0 6 165,0 3 1,-7 3-41,-4 5 1,2-3 4,-2 3 0,6 2-64,-6-1 0,3 5-207,-3-6 1,-3 6 173,3-6 1,-2 0-229,3-5 0,-3 1-7,8-1-440,0-8 366,5 7 172,0-14 1,0 5-50,0-12 1,1-1-20,5-3 0,-3-5 137,8 5 1,-6-5-88,6-1 1,-2 0 219,2 0-215,3 0 105,-5 0 0,5 0 1,-2 0-60,-1 0 1,-2 5 7,2 1 20,3-1 0,-7 0 30,4 1-234,-4 6 181,-7-3 44,0 7 1,-2 2-60,-3 3 288,-4 4 0,-2 7-162,1 0 1,4 0-78,-4 0 1,6 0 77,-1 0 0,1 0 433,-1 0-407,3 0 0,-3 0-56,10 0 1,-2-5-1,8-2 1,2-2-1,1-3 1,2-2-1,0-2 1,0 0-1,0 0 1,2-2-1,1-4-974,3-4 63,-1 3 1,-10-8-399,0 5 1,-1-5 966,6-1 0,0 0 0,0 0 1</inkml:trace>
  <inkml:trace contextRef="#ctx0" brushRef="#br2" timeOffset="-152900.22">8435 867 8262,'-9'0'791,"2"0"-578,7 0 1,7 0-142,4 0 0,3 0-143,2 0 1,5-6 69,1 1 1,6 0-133,-1 5 1,-2 0 225,2 0 1,-8 0-11,3 0 0,-10 0-145,-1 0 1,-6 0-630,6 0 479,-8 0 585,4 0-52,-7 0 1,-7 5-247,-3 0 1,1 1-30,-2-6 0,6 5-549,-6 0-935,7 1 906,-10-6 0,12 0 0,-5 0 0</inkml:trace>
  <inkml:trace contextRef="#ctx0" brushRef="#br2" timeOffset="-152610.19">8964 610 8355,'9'2'-237,"-4"3"281,4 4 1,-5 7 0,5 0 823,-2 0 1,3 2-426,-4 3 1,4 4-161,-4 7 1,5 6 46,-6-1 0,6 2-33,-6-1 0,0 3-35,-5 7 0,0 0-24,0 0 0,-2 0-261,-3 0 0,-4 0-118,-7 1 1,0 4-210,0 0 1,-7-4-40,-4-7 0,2-4-284,-1 4 1,4-11 5,-5 1 1,8-11-205,-3 1 1,5-5 0,1-1 0</inkml:trace>
  <inkml:trace contextRef="#ctx0" brushRef="#br2" timeOffset="-152250.19">9477 1187 8355,'-16'-16'2238,"7"6"-1782,4-1-725,3 7 153,2-3 0,0 9 21,0 3-1085,0-3 0,0 12 0,0-5 1</inkml:trace>
  <inkml:trace contextRef="#ctx0" brushRef="#br2" timeOffset="-151360.19">10375 690 8355,'9'-7'0,"0"5"315,-4-3 447,4-4-248,7 7 1,0-7-196,0 4 0,0 3 107,0-3-298,-7 3 1,0 7-242,-3 1 0,-5 6-122,5-1 0,-10 3 209,-1 2 0,-8 0-112,3 0 0,-5 2-136,-1 3 262,0-3 0,-2 7 1,-1-5 1,-3 1 1,-4 2-9,4-1 0,-6-4 144,1 3 0,2 2 245,-2-1 1,1 1-93,-6-2 0,0-3-172,-1 3 0,1 2 101,0-1 0,7 1-31,4-2-124,3-3 1,4 5-1,3-5 103,6 4 0,3-5-29,2 5 0,7-10-100,4-1 0,3-2-168,2 1 0,7-1-153,4-3 1,5-4 86,6 3 1,-5-5 35,5-5 1,-4 1 134,-2-7-11,0 1 1,-5-6 0,-2 0-39,-2-1 0,-4 1-12,-8 0 0,-4 0 150,-7 0 0,0 0 265,0 0 1,-7-5-108,-4-1 1,-3 6-171,-2 6 0,-5 1-402,-1-2 1,-1 4 139,2 7 0,3 0 218,-3 0 1,4 7 9,7 4-1439,-4-4 1,5 7 0,-7-5 0</inkml:trace>
  <inkml:trace contextRef="#ctx0" brushRef="#br2" timeOffset="-150830.19">10151 514 8355,'-9'0'420,"2"-7"98,7 5 68,0-12-308,7 12 1,3-5-111,12 7 0,-3-6 7,8 1 1,-6 0-161,6 5 0,2 0 9,8 0 1,-1 0-202,7 0 1,-6 0 64,6 0 0,-8 0-104,3 0 0,-10 0-74,-1 0 160,-7 0 75,3 0 1,-14 1 49,-4 5 0,-5-3 135,-5 8 1,-4-6-98,-7 6 1,-6-6 17,1 6 0,0-7 18,5 1 0,-1-3 94,1-2 1,6 5-128,-1 1-205,8-1-490,-5-5 301,8-7 0,6-2-337,-1-7 1,6 5 239,-6 0 89,0 8 0,3-11 0,0 5 1</inkml:trace>
  <inkml:trace contextRef="#ctx0" brushRef="#br2" timeOffset="-150530.22">10151 209 10789,'16'-7'973,"0"-2"-829,0-7 0,5 0-47,0 0 0,8 0-158,-2 0 1,3-2-4,2-3 0,-2 3-242,-3-3 1,-2 8 235,-4 2 0,-8 8 134,3-3 237,-4 5 0,-1 1-173,0 0 0,-8 7 53,3 3 0,-5 5-311,-1 1 0,6 2-243,-1 3 1,8-3-282,-3 3 0,6-3-467,6-2 1,3 0 0,7 0 0</inkml:trace>
</inkml:ink>
</file>

<file path=ppt/ink/ink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2:09:48.408"/>
    </inkml:context>
    <inkml:brush xml:id="br0">
      <inkml:brushProperty name="width" value="0.6" units="cm"/>
      <inkml:brushProperty name="height" value="0.6" units="cm"/>
      <inkml:brushProperty name="color" value="#FFFFFF"/>
    </inkml:brush>
    <inkml:brush xml:id="br1">
      <inkml:brushProperty name="width" value="0.08571" units="cm"/>
      <inkml:brushProperty name="height" value="0.08571" units="cm"/>
    </inkml:brush>
    <inkml:brush xml:id="br2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272 80 7862,'-46'1'-82,"10"7"-347,20 8 440,18-7-201,23 5 172,-2-14-151,7 0 36,4 7 80,14 2 52,-7 7 25,-1-7-2,-8-2 7,-7-7 236,-2 7-169,-14-5-75,-2 12 31,-14 2 484,-9 2-159,-9 5 38,-15-14-260,0 5 8,-9-12-264,-6 12 173,5-12 97,-5 5-29,7-7-531,7-7-57,9-2 268,9-7 3,7 0-235,7 0 243,2 0 44,14 0-41,2 7 12,14-5 594,2-2-85,7-2-88,7 2-215,2 2 38,0 5-319,5 0 298,-12-5-21,5 12-3,-14-5-898,-1 0 436,-16 5 171,7-5 0,-6 0 0,7-2 0</inkml:trace>
  <inkml:trace contextRef="#ctx0" brushRef="#br1" timeOffset="47500">208 689 6963,'0'-9'131,"0"0"4,0 4 30,0 3 46,0-5-36,0 7 1202,0 0-1394,0 7 0,-2-3 96,-3 6 0,3-4-59,-3 4 0,1-1 47,-1 2 0,3 3-24,-3-3 1,1-2 1,-1 2 1,3-6-7,-3 6 0,1-6 23,-1 6 13,3-1-41,-12 6 0,10-5-5,-6 0 0,6-6 22,-1 6-139,3-8 0,-3 6 142,-1-3-9,1-5-84,5 6 0,0-5-81,0 4 100,0-5-25,0 6 408,0-7 215,0 0-465,0-7 0,2 0-74,3-3 1,-3-5 7,3 5 1,2 1 17,-1-2 1,4 6-8,-4-6 1,1 0 11,-2-5 1,-1 6-22,6-1 1,-6 0-105,1-5 1,2 5 182,-1 1 59,6-1-127,-10-5 1,5 5 69,-7 1-52,0 6-7,0-3 56,0 7 668,0 0-466,7 0-196,-5 7 0,7-3 17,-4 6 1,-3-4-65,3 4 18,4-6-31,0 10 0,5-10 124,-3 6-339,3-6-246,-5 10-545,7-5-197,0 0 287,0 5 0,-5-12-49,0 3 176,-8-3 3,12-2 1,-6 0-1,7 0 1</inkml:trace>
  <inkml:trace contextRef="#ctx0" brushRef="#br1" timeOffset="79317">513 0 8034,'0'10'233,"0"1"1,0 0-157,0 5 1,-2 0-255,-3 0 1,3 0 264,-3 0 1,-3 2 40,3 3 0,0-3 8,5 3 1,-6-1 15,1 1 1,0-3-141,5 3 1,-6-3 28,1-2 0,0 0 78,5 0 1,-6-5-92,1 0 1,0-6-341,5 6 186,0-8 44,0 4 185,0-7 117,0 0 105,7 0-195,-5 0 1,6-5-81,-2 0 1,-4-8 8,3 3 0,-2-3 2,3 2 1,-4-3 32,3 3-68,4-3 1,-2-2-7,4 0 0,3 0-17,-3 0 0,-2 2-6,1 3-59,1-3-1,5 5-13,0-7-80,-7 7-311,5 2 211,-12 7-127,5 0 115,-7 0-237,-7 0 250,5 0 0,-12 5 46,3 1 0,2 1 33,-1-2 0,1-1 54,-2 6 1,-3-4 122,3 4 0,2-4-12,-2 4 0,6-4 211,-6 4 1,8-4-105,-3 4 0,-1 1 139,2 5 0,0-5 45,5-1 1,0 1-161,0 5 1,7-5-29,3 0 1,-1-2 63,2 1 1,0-1-49,5-4 1,0-3-112,0 4 0,0 1-172,0-2 0,-5 0-371,-1-5-664,1 0 791,5 8 0,7-7 0,2 6 0</inkml:trace>
  <inkml:trace contextRef="#ctx0" brushRef="#br2" timeOffset="39819.81">899 549 8158,'7'-9'1259,"-5"-5"-1120,5 12-111,-7-12-67,0 12-125,0-12 1,-7 12 246,-4-3-157,-3 3 1,3 2 0,0 2 109,-1 3 1,3 4-12,-2 7 1,2-5-186,-1-1 1,-3 1-64,8 5 308,-8 0 1,11 0 0,-3 0-76,3 0 178,2 0 0,0-5-79,0 0-98,0-8 1,7 4 0,4-7 47,3 0 1,2-9 16,0-7 0,1 0-310,-1-5 1,1-2-127,5 1 1,-4-6 211,3 1 0,-5 2 78,-5-2 176,3 8 1,-7-4-1,4 7-138,-6 0 287,-3 0 0,3-1-78,1 1-126,-1 8 1,-7 0 213,-3 8 0,3 2-143,-3 4 1,-2 2 136,1 8 1,-5 1-91,6-1 17,0 7 1,-1 0-1,1 5 126,2-1-353,1 0 1,2-2 0,0-4 149,0-3 0,5-2 22,0 0 0,8-7-645,-2-4 1,8-3-782,3-2 1,6-7-1,-3-2 1</inkml:trace>
</inkml:ink>
</file>

<file path=ppt/ink/ink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0:22.008"/>
    </inkml:context>
    <inkml:brush xml:id="br0">
      <inkml:brushProperty name="width" value="0.6" units="cm"/>
      <inkml:brushProperty name="height" value="0.6" units="cm"/>
      <inkml:brushProperty name="color" value="#FFFFFF"/>
    </inkml:brush>
  </inkml:definitions>
  <inkml:trace contextRef="#ctx0" brushRef="#br0">401 225 7209,'21'-9'9,"15"1"-2,2 8 126,2 0-57,-31 0-61</inkml:trace>
  <inkml:trace contextRef="#ctx0" brushRef="#br0" timeOffset="1">526 225 8296,'-9'-17'19,"7"9"6,-15-7 29,15 14-129,-7-14 120,9 6 159,0 0-200,-16 2 12,11 7 4,-20 0 21,6 0-27,-2 0-31,-7 0 20,18 0-8,-8 0 12,8 0-1,-9 0 100,9 0-106,35 7 5,-9-5-2,29 5 237,-26-7-223,0 0 72,-8 0-76,6 0-11,-7 0 75,1 0-99,-3-14 32,-8 11-17,-16-12-25,11 15-2,-20-7-9,14 5-9,-8-5 46,0 7-8,0 0-101,0 0 89,0 0 8,0 0 18,9-7 7,-8 5 8,17-5-42,26 7 26,-1 0-1,24 7 1,-21-5 1,-8 5-6,9-7 3,-15-7 280,12 5-139,-23-5-40,15 7 288,-15-14-619,-10 3 164,3-5 115,-12 9-8,51 14-9,-26-5 3,35 5 19,-32-7 31,-1 0-14,7 0-68,-6 0-9,-1 0 27,7 0 4,-6-7 299,-1 5-312,-26-12-147,0 12 159,-19-5-16,16 7-75,0 0-19,0 0 82,0 0 2,0 0 2,8 0 8,-6 0 20,6 0-31,1 0-122,-7 0 159,6 0 190,1 0-199,-7 0 22,6 0 0,1 0-245,-7 0 175,6 0 59,1 0 64,-8 0-95,8 0 10,0 0 382,-8 0-365,7 0-24,2 0-71,-9 0 1,7 0-50,0 0-85,-5 0 312,5 0 178,0 7-240,-5-5 22,13 5-398,-13-7 284,5 0 243,0 0-461,-5 0 457,5 0-515,0 7-162,-6-5-504,15 5 738,-6 7 0,8-10 0,0 10 0</inkml:trace>
  <inkml:trace contextRef="#ctx0" brushRef="#br0" timeOffset="2">201 417 8353,'38'-25'922,"1"4"-907,-10 10 85,7 4 85,-6 7-453,0 0 267,6 7-261,-15-5-29,6 12 260,-16-12-322,6 5 162,-57-7 65,29 0-26,-50 0 206,22 0-105,-1-7 340,2 5-270,19-12 170,-6 5-144,20-7 34,-12 0 13,17 7 14,9-5 57,1 5-106,10 0-23,7 2 42,-6 0-160,15 5 106,-15-5-25,15 14-93,-14-5-31,5 5 21,-16 0 100,6-5-148,-15 5 102,-19 0 1,2-5-11,-29 5 71,22-7-37,-5 0 68,16 0-78,3-7 96,8-2-57,17 0 97,4-5 204,17 12-36,0-5-221,0 7 139,0 0-89,-8 0 1,6 0 48,-15 0-25,7 0-16,-18 0-427,7 0 299,-57 0-273,30 0 220,-43 0-67,17 0 75,12 0-16,-20 0 210,31-8-181,-4 7 240,17-14-223,0 7 151,17-1 0,-2 0-102,17 3 234,-9 5-176,4-7 8,10 8-35,-6 0-28,7 0-3,-10 8 40,-17-7 137,-3 14-131,-8-6 192,0-1-200,-17 0-257,4-8 161,-23 0-297,7 0 189,-1 0 29,-6-8 82,15 7 50,-7-14-126,18 14 12,1-21 475,9 12-38,9-14-215,1 15-48,18 2-24,1 7-21,1 0-5,6 0 42,-15 0-14,7 0-37,-9 0 36,-8 0-98,-45 0-218,6 0 207,-35-7-26,24 5-7,10-12 31,1 5 39,9 0 104,0-5 23,9 5-54,1-7 5,9 7 41,0-5-31,9 12 11,1-5-29,9 7-6,0 0-30,0 0-11,0 7-1,-8-5 16,-3 12 18,-8-5-113,0 0-72,-17 5-19,5-12 18,-24 5-23,15-7 121,-15 0-10,14 0 156,-5 0-40,8 0 15,0-7 3,8 5 44,3-5-107,16-7 194,3 10-170,8-10 0,0 14 135,-9 0-51,-1 7-109,-26 2-251,13 0 100,-30 5 73,21-12 21,-23 5-22,15-7-20,-15 0 14,15 0 45,-7 0 250,9 0-152,0 0-73,0 0 30,8-7 18,3 5 62,8-12-89,17 5 6,-13 0-53,22 2 52,-24 7-89,15 0 79,-41 14-104,26-10 97,-35 10 22,13-14-23,8 0-1,-22 0 8,30 0-10,-22 0 22,24-7-8,2-2-1,11 0 15,8 2 2,0 7-16,0 0 3,-9 0-83,7 0 444,-14-7-316,13 5-31,-13-12 52,14 12-20,-7-12 43,1 12-67,6-5-29,-7 7-202,1 0 78,6 0 86,-15 7 94,15-5 227,-7 5-608,1-7 0,-2 0 0</inkml:trace>
</inkml:ink>
</file>

<file path=ppt/ink/ink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0:22.005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382 33 8355,'2'-9'115,"4"4"737,-4-4-459,7 7 0,-9-5 164,0 7 400,0 0-741,0 7 0,-7 2 16,1 7 1,-9 0-143,2 0 1,-4 7 95,-2 4 0,0 3-159,0 2 1,0 0 17,0 1 0,0-1 83,0 0 1,6 0-4,1 0 1,-1 0 15,-6 0 0,6 0 99,0 0 0,9-2-150,-2-3 0,4 3 0,2-3 1,0-4-41,0-1 1,8-5-120,5 0 0,4-7-66,2 1 1,2-8 19,4 3-201,-3-4 0,11-2 1,-5-2-260,2-4 0,-7-2-57,2-8 1,-3-1-182,-3 1 1,0 0-1237,0 0 1634,-9 0 0,7-7 0,-6-2 1</inkml:trace>
  <inkml:trace contextRef="#ctx0" brushRef="#br0" timeOffset="1">0 370 8814,'32'-2'1072,"0"-3"0,0 1-754,6-7 1,6 6-1167,1-6 0,1 8 302,-1-3-1328,-5-2 1437,7 6 1,-1-12 0,3 5 0</inkml:trace>
  <inkml:trace contextRef="#ctx0" brushRef="#br0" timeOffset="2">820 338 8355,'-8'18'576,"-5"3"0,-4-1-3,-2 6 1,-7 3 189,1 8-1244,0-3 1,6 5 0,-1-5 182,1 4 0,2-6-614,5 0 1,3-7-1,9-9 1</inkml:trace>
</inkml:ink>
</file>

<file path=ppt/ink/ink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0:22.002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363 16 8355,'0'-9'1061,"0"2"-1082,0 7 186,0 0-60,-9 0 34,7 0 1,-9 1-1,6 5-9,0 4 1,-9 5-82,9 1-72,-1 0 1,-4 5-1,1 2-68,-2 2 1,-7 2 101,6 5 1,1 0-24,-2 0 85,0 0 0,-3 0 1,3 0 94,7 0 1,-3-5-17,3 0 0,-7-6 152,7 6 0,-1-7 138,7 1-386,0-3 1,0-2 0,0 0-81,0 0 1,7-5 69,-1-1 0,9-6-156,-2 1 0,3-3 203,3-2 1,0-2-39,0-3 0,2 1-502,-2-6 1,-8 4-703,3-4 0,-9 4-763,9-4 1531,-10 6 1,13-17 0,-6 3 0</inkml:trace>
  <inkml:trace contextRef="#ctx0" brushRef="#br0" timeOffset="1">0 369 9310,'19'0'213,"0"0"0,6-5 1,4-2-403,0-2 107,2-2 0,10 1-1789,4-1 1373,-14 0 0,22-5 0,-12 0 0</inkml:trace>
  <inkml:trace contextRef="#ctx0" brushRef="#br0" timeOffset="2">515 594 8355,'0'-9'-413,"0"-5"755,0 12 1,6-12 177,1 3-72,7 4 5,-3-7 27,8 12-275,0-5 0,-6 7 12,-1 0 1,-7 2-365,1 3 1,3-2-75,-3 8 1,0 0 47,-6 5 0,0 2 112,0 3 0,-2-3 85,-4 3 0,2 2-124,-9-1 1,0 5-180,-6-6 0,6 0 180,1-5 0,-1-5 47,-6 0 1,6-6-162,0 6 0,7-8 19,-7 3 161,9-5 0,-11-2 13,9-5 0,-3 3-1,3-8 0,4 6 29,-4-6 1,4 6 37,2-6-82,0 7 0,8-8 16,5 7 1,-3-1 456,3 6 0,-7 0-10,7 0 1,-2 7-289,1 4 0,5-2-224,-4 2 1,-2-2-238,1 1 1,1 3 48,6-8 0,2 6-542,5-6 0,3 0 0,10-5 0</inkml:trace>
</inkml:ink>
</file>

<file path=ppt/ink/ink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1:06.173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497 33 8355,'-5'-11'1074,"0"1"123,-1 6-543,6-3-246,0 7-198,0 0 13,-7 7 1,4-2 169,-8 11-327,7-3 0,-10 12 0,4-4 386,-5 6-428,-1 3 0,0 2 0,0 0 130,0 0 0,-2 6-49,-3-1 1,1 8-13,-6-2 0,4 3 10,-4 2 0,1 0 150,-2 0 1,-2 0 11,8 0-391,-8-7 0,13 4 1,-1-8 101,4-1-309,2-9 1,1 1-1,1-6 91,2-3 1,1-6 63,6-3-670,0-6 0,2 3-566,3-7 1,4-7 0,7-2 0</inkml:trace>
  <inkml:trace contextRef="#ctx0" brushRef="#br0" timeOffset="531">193 610 8355,'-11'0'1517,"0"0"-753,8 0 1,3 0-286,11 0 0,5 0-219,5 0 0,4 0-114,7 0 1,2-5-80,3 0 0,-3-6-281,3 6 1,-3-3-159,-2 3 0,0 3-568,1-3 1,-7 1 209,1-1 0,-7 3-1387,1-3 1880,-3 3 1,5-5 0,2-2 0</inkml:trace>
  <inkml:trace contextRef="#ctx0" brushRef="#br0" timeOffset="922">930 161 8355,'0'-9'1360,"0"2"-957,-7 7 34,5 0-203,-5 0 1,7 7-17,0 4 0,-1 3-31,-5 2 0,-1 6-144,-4-1 0,-3 8-12,3-3 0,-5 5-69,-5 1 0,3 5 235,-3 1 1,-2 6-8,1-1 0,-6-2 7,1 2 0,-1-2-51,1 1 0,-2-2-12,8-8 1,-6 0-116,6 0 1,-1-6-160,6 1 1,6-7-382,-1 1-846,8-3-1382,-5-2 1501,8-7 803,8-2 1,8-7 0,8 0 0</inkml:trace>
  <inkml:trace contextRef="#ctx0" brushRef="#br0" timeOffset="2256">1267 835 6975,'9'0'3104,"5"0"-2567,-12-7-126,5 5-294,-7-5 288,0 0-210,0 5-76,-7-12 0,-2 12-55,-7-4 0,0 5-99,0 1 1,0 0-14,0 0 0,0 1-167,0 5 1,0 1 47,0 4-145,0 3 257,0-5 1,5 7 29,0 0 1,8-5-27,-2-1 1,3 1 47,2 5 1,0 0 192,0 0 0,5 0-88,0 0 1,3 0 252,-3 0-238,-3 0 1,5 0 1,-7 0 1,0-5 160,0 0-130,0-8 1,0 6-91,0-4 1,-2-3-30,-3 4 0,1-5-115,-7-1 1,1 0-73,-6 0 0,0 0-340,0 0 0,5-5 8,0 0 1,6-1-954,-6 6 236,8 0-329,-4 0 1386,14 0 0,2-7 0,7-2 1</inkml:trace>
  <inkml:trace contextRef="#ctx0" brushRef="#br0" timeOffset="2659">1700 883 8355,'0'-16'1371,"0"7"0,-7-4-1163,-4 8 0,-3 0-98,-2 5 1,0 0-213,0 0 1,-2 0-165,-3 0 1,3 5 51,-3 0 91,3 8 0,2-10 149,0 8 0,1 0-107,5 5 1,3-5-17,7-1 0,0 1 44,0 5 0,0-5 90,0-1 1,1 1 160,5 5 0,-3 0 114,8 0 0,-7 0 100,1 0-337,4 0 0,-7 0 0,3 0 50,-3 0 0,-2-5 11,0 0 1,-2-2-44,-3 1 0,1-1-34,-7-3 0,6-5-312,-6 5-213,1-4 0,-6-2-1463,0 0 1088,7 0-287,1 0 1,8-2 940,0-4 1,0-3-1,0-7 1</inkml:trace>
  <inkml:trace contextRef="#ctx0" brushRef="#br0" timeOffset="2981">1957 835 8184,'0'-9'1697,"0"2"-1348,0 7 0,0 1-87,0 5 0,-6-3 0,1 8 1,0 0 72,5 5 1,-2 0-33,-3 0 1,3 2-42,-4 3 0,-1-1-51,2 6 1,-6-6-758,6 1 1,-8-3 298,3-2 0,3 0 23,1 0 233,-3 0-1763,8-7 1,-7 0 308,8-3 1103,0-5 0,8-1 0,0-9 1</inkml:trace>
  <inkml:trace contextRef="#ctx0" brushRef="#br0" timeOffset="3148">1893 1043 8787,'16'0'1904,"0"-5"-1431,0 0 0,0-1 0,0 6 269,0 0-1158,7 0 1,-5 0 0,3-2 390,-3-3 0,-2 3 265,0-3 1,0 3 119,0 2-2026,0 0 0,0-7 0,0-2 1</inkml:trace>
  <inkml:trace contextRef="#ctx0" brushRef="#br0" timeOffset="3334">2197 867 8355,'-5'11'569,"-2"1"-209,-2 6 1,-2-2-99,-5 5 1,0 4 48,0 2 1,5 1 132,1-1 0,-1-2-549,-5-4 0,5-3 146,1 4 1,6-10-709,-1-1 0,3-6-455,2 6 1,0-8-1,0 5 1</inkml:trace>
</inkml:ink>
</file>

<file path=ppt/ink/ink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1:10.456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0 48 8355,'17'0'-7,"-1"0"1,1 0 181,5 0 1,-3 0 97,8 0 1,0-5 45,5-1 0,5-1-123,1 2 1,4 3-281,-4-3 1,5 3-45,-6 2 1,0-5 238,-4-1 1,-3 1 64,-3 5 1,-4 0-318,-7 0 0,0 0-1180,0 0 896,-7 0 1,-2 7-900,-7 4 1095,0-4 0,-14 7 0,-4-5 1</inkml:trace>
</inkml:ink>
</file>

<file path=ppt/ink/ink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1:10.762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33 65 8072,'-9'0'948,"-5"0"258,12 0-480,-5 0-369,7 0 1,7 0 0,5 0 289,8 0-440,5-8 1,14 5 0,4-6 70,3 2 0,2-4-120,0 6 1,-1-2-191,-5 1 1,3 5-227,-8-5 0,-5 4-2487,-5 2 1467,-7 8 1,10 0-1,-5 9 1</inkml:trace>
</inkml:ink>
</file>

<file path=ppt/ink/ink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1:18.357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289 161 8344,'9'-8'749,"5"5"-70,-3-8 1,-2 2-338,2-1 0,-6-5-64,6 5 1,-6 1-75,6-2-158,-8 0-169,4-5 0,-7 0 77,0 0-19,0 7 1,-1 2-1,-5 7 122,-4 0 1,-5 0-58,-1 0 1,-1 0 17,-5 0 1,3 7-8,-8 4 1,5 3-43,-4 2 1,4 6 107,-4-1 0,4 6 313,-4-6 1,6 8 120,-1-3-226,3 5 0,3 1 1,3 2-53,1 3 1,8-5 4,-3 0 1,5 4-76,1-9 1,1 5 50,5-11 1,10-1-174,11-10 1,3 3-119,2-8 1,2 1-669,3-6 0,-3-2 65,3-4-753,4-3 1,-9-1-1,2-1 607,-5-1 1,-2-10-1,5-3 1</inkml:trace>
</inkml:ink>
</file>

<file path=ppt/ink/ink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1:19.707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113 1 8355,'-9'0'-342,"2"0"754,7 7 108,-7 2-269,5 7 1,-11 0-14,8 0 1,0 0 3,5 0 0,-6-5 15,1-1 1,-6 1-327,6 5 1,-6 0-140,6 0 1,-2-2-1174,1-3 1069,5 3 0,-6-10 154,7 7-461,0-8 0,7 4 0,2-7 1</inkml:trace>
</inkml:ink>
</file>

<file path=ppt/ink/ink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1:19.887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0 16 8202,'24'0'867,"-7"0"-489,5 0 0,3-5-226,1-1 0,-1 1 38,2 5 0,-2 0 96,2 0-1552,-4 0 1,0 0 0,2 0 0</inkml:trace>
</inkml:ink>
</file>

<file path=ppt/ink/ink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1:20.645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289 1 8355,'-9'1'-256,"2"3"520,0 1 112,5 8 1,-7-10-1,6 8 6,-2 1 0,-3-3-104,3 2 1,3 0 274,-3 5 1,3 0-78,2 0 1,-2 5-275,-3 1 1,3 4-8,-3-4 0,3 6-146,2-1 0,-5-2 189,-1 2-286,-6-1 0,8 6 0,-6 0 128,-3 1 0,-1-3 7,-2-3 1,2-4-253,3-7 1,-1 0-33,6 0 119,-6-7 1,3-2 58,-7-7 31,7 0 1,-4-2 26,8-3 0,-2 1-11,2-7 0,3 1-13,-4-6 1,5 0 7,1 0 1,0 0 39,0 0 1,1 0-52,5 0 1,-3 0-142,8-1 0,-2 1-221,2 0 1,3 0-177,-3 0 1,3 0 54,2 0 0,0 0-142,0 0 1,5 6 210,1-1 0,-1 0 35,-5-5 1,0 5-192,0 1 88,-7-1 0,5-5 0,-5 0 0</inkml:trace>
</inkml:ink>
</file>

<file path=ppt/ink/ink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1:20.799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17 32 8853,'-2'-11'780,"-4"1"52,5 6-402,-7-3-58,8 7-3017,0 0 1923,0 7 0,0-5 0,0 5 0</inkml:trace>
</inkml:ink>
</file>

<file path=ppt/ink/ink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1:21.274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145 1 8355,'-9'7'386,"-5"2"1,5 7-81,-7 0 1,5 0-180,1 0 0,6 5-11,-1 0 1,-3 1-17,3-6 0,-6 0-170,6 0 0,-2-2 163,2-3 1,3 3 44,-3-3 1,1 1-592,-1-1 1,3-2-812,-4-4-243,5-3 666,1 5 715,7-14 1,2-9 0,7-9 0</inkml:trace>
</inkml:ink>
</file>

<file path=ppt/ink/ink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1:21.495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17 1 8355,'-9'0'1826,"2"0"-1145,7 7-624,0 2 0,5 7 196,1 0 0,-1 0-191,-5 0 1,5 0 199,1 0 1,-1 0 31,-5 0 1,2 0-893,3 0 1,-3-5-1187,3-1-393,-3 1 1239,-2 5 714,0-7 1,0 5 0,0-5 0</inkml:trace>
</inkml:ink>
</file>

<file path=ppt/ink/ink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1:21.704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 17 9800,'16'-9'869,"0"2"-936,0 7 1,0 0-900,0 0 7,-7 0 0,12 0 0,-3 0 0</inkml:trace>
</inkml:ink>
</file>

<file path=ppt/ink/ink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1:22.332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369 113 8355,'9'-2'674,"-4"-3"0,-1 1-216,1-7-345,-3 8 0,5-11-48,-7 3 1,0 2-27,0-2-164,0 8-41,0-12 1,-2 14 210,-3-5 1,1-1 18,-6 2 0,-1-1-20,-5 6 1,0 2-64,0 4 0,-6-1 125,1 11 1,-6-4 6,6 10 0,-6-4 169,6-2 1,-2 7 26,1 4 0,4-2 159,-3 1 0,1 1-93,-1 5 0,5 5-52,0 1 1,2-2-149,8-10 0,1 3 38,5-8 1,2 1 14,3-6 0,9-6-25,8 1 0,8-8-626,2 3 1,0-4 284,6-2 1,-4-2 147,-2-4 0,-2 5-2293,-3-5 0,3-10 0,-5-1 1</inkml:trace>
  <inkml:trace contextRef="#ctx0" brushRef="#br0" timeOffset="883">577 562 8355,'0'-11'242,"0"0"614,0 1-332,0 1 66,0 2-82,0 7-62,0 0-293,0 7 1,-1 2 61,-5 7 0,4 5 37,-3 0 0,2 1-21,-3-6 0,3 7-57,-8 4 1,6 3-50,-6 2 0,6 0 9,-6 0 1,2 0-180,-2 0 0,-3 0-45,3 1 0,-3-1-117,-2 0 0,2-6-72,3 1 187,-3-7 0,10-2 0,-6-10-42,-3 0-38,6 4 96,-7-10 1,12-2-20,-3-11 0,3-3 312,2-2 0,0-6 144,0 1 0,0 0-52,0 5 0,0 0-17,0 0-229,7 0 0,-3 0 0,6-1-26,3 1 0,6-5-122,3 0 1,-1 1 141,-5 9 0,0-3 38,0 3 1,0-1-2268,0 1 694,0-3 0,0 10 110,0-6 1,-5 4 1098,0-4 1,-8-1-1,4-5 1</inkml:trace>
  <inkml:trace contextRef="#ctx0" brushRef="#br0" timeOffset="1041">658 369 8355,'0'-16'370,"0"0"816,0 0-970,0 0-168,0 7-1360,0 2 866,0 7-908,7 0 1021,-6 0 1,7 7 0,-8 2 0</inkml:trace>
  <inkml:trace contextRef="#ctx0" brushRef="#br0" timeOffset="1366">882 433 6519,'-5'11'-757,"-1"0"1334,1-8 0,0 12 1,-2-5-2,-2 5 0,5 1-281,-1 0 0,-2 0-229,1 0 0,-4 2-172,4 3 1,-4-3-66,4 3 0,-5-3 50,6-2-139,-7 0 1,8-5 0,-5-1 35,2 3-1078,2 1 1138,5-5 0,0-2 0,0-7 0</inkml:trace>
  <inkml:trace contextRef="#ctx0" brushRef="#br0" timeOffset="1805">834 498 8355,'2'-15'734,"3"5"1,-1 1-62,6 3-395,1 5 1,5-8 678,0 3-535,0 5 1,-2-5-619,-3 12 0,2-3 20,-8 8 0,0-6-146,-5 6 1,0 0 360,0 5-1,0 0 1,-2 0-107,-3 0 1,2-6-198,-8 1 0,0-2-448,-5 2 0,5 1-500,1-7 870,-1 1 1,0-1 144,1 1 321,6-1-223,-3-5 413,7 0-395,0 0-28,7 0 532,2 0 0,2 2 41,-1 3 1,-4-3-103,4 3 1,-6-1-10,1 1 0,-3-1 22,-2 6 1,5-4-42,1 4-21,-1 1 143,-5 5-211,-7 0 1,3-5-354,-6-1 1,4-6-171,-4 1 0,4-3-135,-4-2 0,4 0-157,-4 0 0,4 0-426,-4 0 0,4-5 314,-4-1 202,6 1 1,-10-2-1,5-2 1</inkml:trace>
</inkml:ink>
</file>

<file path=ppt/ink/ink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1:24.982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0 145 8355,'18'0'131,"3"0"0,-1-2 344,7-3 0,3 3-70,2-3 1,9 3-12,-9 2-540,-4 0 1,3 0 0,-6 0 290,0 0 1,0-5 114,-4-1 0,-3 1-248,3 5-1369,-3 0 1,-2-7 0,0-2 0</inkml:trace>
  <inkml:trace contextRef="#ctx0" brushRef="#br0" timeOffset="275">337 1 8355,'-9'7'-38,"-5"-6"0,10 14 524,-7-5 0,8-1-261,-3 2 1,-1 0 188,2 5 0,-2 0-107,2 0 0,3 0-641,-4 0 1,-1 5 171,2 1-516,-8 6 0,6-8 1,-3 5 40,4-2 0,-3-2 0,0-5 0</inkml:trace>
</inkml:ink>
</file>

<file path=ppt/ink/ink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1:26.140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369 17 8976,'8'-9'866,"-7"2"-684,6 7 0,-7 1 96,0 5 1,-1-3 0,-5 8 0,5 0-224,-5 5 1,-1 0-57,2 0 0,-6 5 193,6 1 0,-8 4-188,3-4 0,-5 6 47,-1-1 0,0 3 85,0 2 1,-2 0 9,-3 0 1,1 0-13,-6 1 1,4-1 0,-4 0 1,6 2-22,-1 3 1,3-3 32,2 3 1,1-5-14,5-5 0,-3 1-54,8-6 1,1-1 5,10-5 1,-1-5-28,11 0 0,-2-8-77,13 3 1,0-6 97,5-6 1,0-3 2,0-7 0,0 0-1123,0 0 0,-5 0-530,0 0 1,-8 5 277,3 1 1,-6-1 1033,-6-5 1,5 0-1,-7 0 1</inkml:trace>
  <inkml:trace contextRef="#ctx0" brushRef="#br0" timeOffset="233">1 498 8965,'16'0'1603,"0"-2"-1145,0-3 0,5 3-180,0-4 1,8-1-459,-2 2 1,1 0-189,-1 5 1,3 0-777,-3 0 1,-2 0 216,2 0-147,-8 0 842,4 0 1,1 0 0,0 0 0</inkml:trace>
  <inkml:trace contextRef="#ctx0" brushRef="#br0" timeOffset="650">658 562 8355,'0'11'0,"0"-1"0,0-4 1184,0 4-647,0 1 0,0 5 0,0 0-61,0 0 1,-7 0-84,-4 0-509,4 7 1,-7-5 0,3 5 308,-3 0 1,0-5 60,3 4 1,-3-10-7,3-1-376,-3-1 0,-2 5-498,0-5 0,5-2 34,0-8 0,6 0-206,-6 0 329,8-8 374,-4 0 1,7-9-77,0 1 1,1 2 25,5 3 0,-3-1 168,8 7 1,-6-1 248,6 6 1,-6 0 676,6 0-362,-7 0 1,10 6-162,-3-1 0,-3 2 99,3-2-438,-7-3 0,10 11 0,-5-6 323,0 2-788,5 1 0,-5-1 1,7-1 237,0-1 1,-5-6 193,-1 5 1,1-4-1616,5-2 1,7 0-1,2 0 1</inkml:trace>
</inkml:ink>
</file>

<file path=ppt/ink/ink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1:28.470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290 370 8355,'0'16'0,"0"0"0,0 0 0,0-6 792,0 1 1283,0-7-1564,7 10 1,-4-12 218,8 3-596,-7-3 1,4-2 103,-2 0 1,-3-2-189,8-3 0,-7 1 138,1-6 1,-1 1-21,1-2 1,-3-3-236,3 3 1,-3-3-327,-2-2 1,-2 5 159,-3 0 1,-4 8-136,-7-3 270,0 5 0,0 1 1,-2 1 57,-4 5 0,3-1 1,-8 11 0,6-2 97,-6 13 1,2 0 175,-2 5 0,-1 0 80,6 0 0,1 0 85,5 0 0,5 0-156,1 0 0,6-5 173,-1 0-361,3-8 1,2 5 214,0-8-425,7 0 1,4-7-1,10-4 146,6-3 1,-2-4 72,2-3 0,-1 1-446,6-7 0,0 1-1003,0-6 0,-7 5 393,-3 0 1,1 2-1033,-2-1 1524,1-5 0,-6 6 0,0-7 1</inkml:trace>
  <inkml:trace contextRef="#ctx0" brushRef="#br0" timeOffset="989">867 33 7864,'0'-9'-492,"0"0"2326,0 4-500,0 3-948,-7-5 0,3 14-75,-7 4 1,6-1 32,-6 6 0,6-3-149,-6 8 1,3-3-134,-3-2 1,-3 0 206,3 0 0,2 0-111,-2 0 1,6 0-326,-6 0 1,8-5-1874,-3 0 928,5-8 0,1 6-292,0-3 46,0-5 1132,0 6 1,0-21 0,0-4 0</inkml:trace>
  <inkml:trace contextRef="#ctx0" brushRef="#br0" timeOffset="1150">610 129 8355,'16'0'1190,"0"0"1,2 0-788,4 0 0,-3 0-314,8 0 1,0 0-184,5 0 1,-2 0-372,-3 0 0,3 0-1639,-3 0 1412,-4 7 1,7-5-1,-5 5 1</inkml:trace>
  <inkml:trace contextRef="#ctx0" brushRef="#br0" timeOffset="1704">658 851 8535,'-8'0'2131,"-7"0"-1747,6 0 222,-7 7 1,6 2 203,-1 7 0,6 5-618,-6 1 0,6 4 46,-6-4-142,7 6 0,-5-3 0,4 7 102,-6 0 0,2 0-29,-1 0 0,1-5-19,-2 0 1,-3-2-11,3 2 1,-3 1-282,-2-7 0,2 1-40,3-6 0,-3-2-31,3-3 0,4-2-12,2-4 66,-4-3 147,7 5 0,-11-14-60,8-4-121,0-3 2,5-9 1,1 0 178,5-4 1,-4 4-42,3 7 0,2 0 162,-2 0 0,8 0 24,-2 0-272,3-1 1,-3 3-1,-3 2-30,0 1-328,4 0 1,-5 1-1,6-1 81,-3-1 1,1 3 261,5-2 1,-2 6-917,-3-6 1,3 0 280,-3-5 0,3-7 0,2-2 1</inkml:trace>
  <inkml:trace contextRef="#ctx0" brushRef="#br0" timeOffset="1862">723 626 9801,'-8'-9'449,"7"-5"-906,-6 12-810,7-5 569,0 7 0,0 7 0,0 2 0</inkml:trace>
  <inkml:trace contextRef="#ctx0" brushRef="#br0" timeOffset="2234">1011 722 7814,'-9'17'798,"0"-7"-511,4 1 1,-2 5-57,-4 5 0,-3 1-69,3-6 0,2 0-152,-1 0 0,1 2 124,-2 3-291,-3-3 1,10 5-15,-6-7 0,6-5-845,-1-1 702,3 1 34,2-2-252,0-2 0,7-7 0,2 0 0</inkml:trace>
  <inkml:trace contextRef="#ctx0" brushRef="#br0" timeOffset="2683">963 787 8355,'0'-11'199,"0"0"0,2 6 497,3-6 1,4 6-196,7-6 1,0 8-36,0-3 1,0-1 103,0 2-296,0-1-226,0 6 0,-1 8-257,-5 2 0,-3-1 61,-7 2 1,0 0-221,0 5 0,-7 0 124,-3 0 0,-5 0-247,-1 0 1,0-6 148,0 1 0,0-6 38,0 6 1,0-6-104,0 6 185,0-7 310,0 3-144,7-7 474,2 0-309,7 0 1,2 0 121,3 0 1,-1 0-158,6 0 1,-4 0 157,4 0 868,1 0-732,5 0 0,0 0 11,0 0 0,-7 2 23,-4 3-190,4 4 1,-7 7 197,4 0-274,-5 0 0,-1 0-14,0 0 0,-1-5-79,-5-1 1,3-4-209,-8 4 78,0-6 0,-5 3-201,0-7 0,5 6-153,1-1 0,4 0-325,-4-5 1,1-2 55,-2-3 0,2 2-1298,4-8 1597,3 7 1,-12-10 0,5 5 0</inkml:trace>
</inkml:ink>
</file>

<file path=ppt/ink/ink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1:32.290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352 129 8359,'10'0'1589,"1"0"0,-6 0-731,6 0-152,-7 0 1,10-7-196,-3-4-532,3 4 0,-5-8 0,-2 7 206,0-1-132,-5-6-263,5 6 208,-7-7 1,0 6-300,0-1 0,-7 7-12,-4-1 0,-3 3-16,-2 2 0,0 0 137,0 0 0,-2 7 94,-3 4 1,1 3-36,-7 2 0,2 6-2,-1-1 0,-5 8 354,5-3 0,-3 7 38,2 4 0,-1-1 441,6 6 0,1-6-348,5 1 1,2 1 81,3-6 1,-1 3-220,6-8 1,3-2-125,8 2 1,4-9-100,7-2 1,5-2-248,1-9 0,6 1-139,-1-6 1,3 0 244,2 0 0,-1-2-1540,-5-3 0,5 3 426,-5-4 1,5-2-1,1-1 1</inkml:trace>
</inkml:ink>
</file>

<file path=ppt/ink/ink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1:32.720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449 1 8589,'-16'0'1388,"7"0"1,-3 1-972,6 5 0,-4 3 192,4 7 0,-4 0-332,4 0 0,-6 5-17,1 1 1,2 11-61,-1 0 1,4 2-62,-4-3 1,1 0-1,-2 0 1,-3 0-47,3 1 0,-3 4-89,-2 0 1,0-5 50,0-5 0,0-5-127,0 4 1,0-6 6,-1 1 0,1-3-89,0-2 1,0-5-29,0-1 0,6-6-77,-1 1-76,0-3 319,-5-9 0,2-4 103,3-10 0,4 3-49,7-3 0,0 3 176,0 2 0,0 0-58,0 0 0,2 0 120,3 0 1,4 0-53,7 0 0,0 0-184,0 0 0,0 0-247,0 0 1,0 5-87,0 0 1,0 2-333,1-1 1,4-3-120,0 8 0,2-6-768,-1 6 0,-4-8 544,3 3 268,4-5 1,-7-1 0,5 0 0</inkml:trace>
</inkml:ink>
</file>

<file path=ppt/ink/ink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1:32.862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16 129 8355,'0'-16'433,"0"0"0,0 0-21,0-1 0,0 7 29,0-1 0,-5 6-500,-1-6 1,1 6-203,5-6-570,0 7-869,0-3 1129,0 7 0,7 7 0,2 2 0</inkml:trace>
</inkml:ink>
</file>

<file path=ppt/ink/ink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1:33.349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0 33 11797,'16'-5'501,"1"-1"0,0 1-163,5 5 0,-3-2-293,8-3 0,-7 3-272,1-3 1,2 3-795,-1 2 1,-6 0 634,-6 0 1,-1 2-1935,2 3 1224,-4-3 390,-7 5 595,0-7 0,0 0 0,0 0 0</inkml:trace>
</inkml:ink>
</file>

<file path=ppt/ink/ink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1:33.540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145 1 9338,'-11'5'562,"1"0"1,-1 8 53,-5-2-602,7 3 0,-5 2 1,3 0 413,-3 0-765,5 7 1,-4-5 0,8 3 93,1-3 0,-3-7-389,2 0-291,0-1 1,12-1 0,2-2 0</inkml:trace>
</inkml:ink>
</file>

<file path=ppt/ink/ink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1:33.762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145 1 7263,'-8'9'-1365,"5"0"2247,-8-4 1,6 4 190,-6 7-802,1-7 1,-5 10 0,3-3 252,1 2-694,0 0 0,-3-2 0,2 2-149,1 3-364,7-3-25,-3 5 1,7-7 0,0 0 0</inkml:trace>
</inkml:ink>
</file>

<file path=ppt/ink/ink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1:34.565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193 1 9967,'-10'10'456,"-1"1"1,6 0-405,-6 5 1,2-5 33,-2-1 1,-3 1-285,3 5 0,-3 0 18,-2 0 0,5-2-5,1-3 281,-1 3-396,-5-5 0,2 2-972,3-1 766,4-6 1,7 1 81,0-10 0,0-4 0,0-7 0</inkml:trace>
</inkml:ink>
</file>

<file path=ppt/ink/ink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1:34.804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0 1 9703,'0'16'1597,"0"0"-1235,0 0 1,0 0-197,0 0 1,0 0-145,0 0 1,0 0-245,0 0 0,0 5 225,0 1 0,0-1-598,0-5 0,0 0 349,0 0 0,0-5-133,0 0-563,0-1-1166,7-1 1325,-5-2 698,5-7 1,-7 0 0,0 0 0</inkml:trace>
</inkml:ink>
</file>

<file path=ppt/ink/ink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1:34.970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 0 8919,'16'0'-150,"0"0"0,0 0 113,0 0-675,-7 0 0,12 0 0,-3 0 0</inkml:trace>
</inkml:ink>
</file>

<file path=ppt/ink/ink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1:35.779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385 1 8619,'0'16'1322,"6"0"-680,-1 0 0,8 7-129,-3 4 1,5-2-95,1 1 0,0 8-231,0 9 1,1 5-193,5 5 0,-4-1 36,3 7 0,-3 5-157,-2 5 1,-7 1-91,-4-6 1,-3 0-243,-2 0 1,-2-1 153,-3-4 1,-9 1 92,-8-6 0,-6-1 111,1-5 0,-3-2 10,-2-3 0,-8-4 191,-2-6 1,-3-1-363,2 0 1,-3-7-244,3-4 0,2-3 221,-2-2-517,15 0 0,-17-7 0,12-2 1</inkml:trace>
</inkml:ink>
</file>

<file path=ppt/ink/ink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1:36.204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 17 8896,'10'0'606,"1"0"-197,2 0 1,8 0-102,6 0 1,3-2 107,2-4 1,0 5-477,0-5 1,0 5 118,0 1 1,-1 0 218,-5 0 1,-3 0-708,-7 0 0,0 0-2097,1 0 1723,-9 0 1,0 0-1,-8 0 1</inkml:trace>
</inkml:ink>
</file>

<file path=ppt/ink/ink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1:36.415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193 0 8426,'-16'7'1939,"0"4"-1687,0 10 0,0-1-72,0 7 1,0-8-473,0 3 0,0-3 198,0 3 0,2-5-811,3 5 0,-2-4 176,8-2 1,0 0-1,5 0 1</inkml:trace>
</inkml:ink>
</file>

<file path=ppt/ink/ink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1:37.290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466 1 8355,'0'11'387,"0"-1"0,-6 1-109,1 5 1,-2 0-1,2 0 1,1 2-5,-7 3 1,1-1 16,-6 7 0,0-1-104,-1 6 0,5 1-163,-4-1 1,3 5-45,-8 0 1,2 3 17,-3-3 1,3-3-14,-8 3 0,7-3 228,-1-2-287,3 0 0,0-5 0,-1-2 76,-3-2 1,1-1 8,5-6 1,2 0-174,3 0 1,-3-6-26,3 1-128,4-7 258,0 3 410,7-7-304,0 0-38,7-7 0,2 3 0,5-7 42,-3-1 1,3-1 18,-3 3 1,3-5 50,2 5 1,2-4 184,3-3 0,-3 7-45,3-1 1,-3 6-113,-2-6-112,0 7 0,0-8 0,0 7 169,0 1-143,0 2 1,-5 2 0,0 0 15,1 0 1,-3 0 44,2 0-192,-8 0 1,4 7 66,-7 4 0,0 3-164,0 2 0,0 0-103,0 1 69,0-1 0,0 0 0,-1-2-45,-5-3-254,5 3 0,-8-11 81,3 8 1,3-6-569,-8 6 30,7-7 1,-10 10 0,5-5 0</inkml:trace>
</inkml:ink>
</file>

<file path=ppt/ink/ink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1:37.465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 17 10789,'0'-9'-3344,"0"2"2916,0 7 0,0 0 0,0 0 1</inkml:trace>
</inkml:ink>
</file>

<file path=ppt/ink/ink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1:37.873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289 64 8355,'9'-9'3117,"-2"-5"-2887,-7 5 1,0-1 37,0-1-173,0 7 0,-2-3-248,-3 7 1,2 0-82,-8 0 0,0 0 186,-5 0 0,0 0-59,0 0 1,-5 7 71,-1 4 1,-4 3 39,4 2 1,-1 0 141,2 0 0,3 6 248,-4-1 1,6 1-53,6-6 1,-3 5 144,8 0 1,0 1 127,5-6 0,7-2-226,3-3 0,6 1-312,6-7 1,3 3-417,7-3 0,2-3-469,3 3 0,-3-3-214,3-2 1,-8 0-1150,-2 0 1,-8 0 1727,3 0 1,2-7 0,1-2 0</inkml:trace>
  <inkml:trace contextRef="#ctx0" brushRef="#br0" timeOffset="125">482 305 8355,'10'0'2008,"1"0"0,-6 0-615,6 0-414,0 0-1182,5 0 208,0 0 1,-6 0 270,1 0-1652,-7 0-554,3 0 1,0-7 0,2-2 0</inkml:trace>
</inkml:ink>
</file>

<file path=ppt/ink/ink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1:45.266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242 1 8355,'-11'7'0,"0"3"0,8 5 465,-3 1-184,4 0 1,1 2-1,-3 1 164,-1 3 1,-1 6-162,6-1 1,-5 1-7,0-1 1,-1 3-109,6-3 0,-1 3 53,-5 2 0,4 0 17,-3 1 0,-2-3-95,2-3 1,-6 1-239,6-7 1,-6 1 100,6-6 0,-8 0-160,2 0 0,2-5-153,-1-1 163,-1-6 150,-5 3 0,2-14 86,3-4 1,4-3-8,7-2 1,-2 0 30,-3 0 0,3 0 183,-3 0 0,3 0-251,2 0 1,5 0-137,1 0 0,6 0-675,-1 0 0,3 0-118,2-1 1,0 1-473,0 0 0,0 0 913,0 0 1,7-7-1,2-2 1</inkml:trace>
</inkml:ink>
</file>

<file path=ppt/ink/ink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1:12.379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353 273 8355,'-16'0'33,"6"0"192,-1 0 168,7 0 226,-3 0-95,7 0-548,0 0 283,7 0 1,4 0-27,11 0 0,2 0 8,9 0 1,6-2-33,3-3 0,12 1 281,5-7 1,8 8-174,3-2 0,-1-3-305,-4 3 0,-1 0 149,0 5-213,-7 0 0,0 0 0,-7 0 154,-2 0 0,2 0 17,-13 0 0,1 0-158,-6 0 0,-2 0-273,-3 0 0,-4 2-903,-7 3 591,0-3-628,0 12 57,-7-12 396,-2 12 1,-14-12-16,-4 3 573,-3 4 0,-2-7 0,0 5 0</inkml:trace>
  <inkml:trace contextRef="#ctx0" brushRef="#br0" timeOffset="874">369 353 8355,'-16'-9'1184,"8"2"-492,0 7 238,8 0-373,0 0-279,8 0 1,0 7-162,8 4 1,1 3 112,-1 2 1,5 2-146,0 3 0,10-1 0,1 7 0,0-2-123,5 1 1,4 3 38,2-8 1,1 6-128,-1-6 1,2 1 34,-8-6 0,1 0-132,-6 0 0,-2 0-21,-3 0 0,-4-5 153,-7-1 0,-5-1-270,-1 2 269,-6 3 0,3-5 158,-7 7 1,-2-5-96,-3-1 0,-4-1 148,-7 2 0,0 1-106,0-6 1,-2 6 25,-3-1 0,3-2-12,-4 2 0,-1-3 7,2 3 0,-8 3 116,3-3 0,-5 3-85,-1 2 1,0-5 5,0 0 0,0-1 1,0 7 0,-2-1 6,-3 0 1,-3 5 35,-2 0 0,-3 1 12,8-6 1,-8 0-51,2 0 0,4 0 60,2 0 1,3 0 11,2 0 0,5-5-63,0-1 0,8-4 66,-2 4 0,8-6-67,2 1 0,8-1 74,-3 1-90,5-3 0,1 7-5,0-4 1,7-3 11,3 3 1,12-3 43,5-2 1,10 5 99,6 1 1,5-1-131,5-5 1,-1 0 7,7 0 1,-2 0-35,2 0 1,3 0-95,-3 0 0,-4 0 58,-2 0 0,1 2-131,-6 3 0,4-3-51,-10 3 0,-2-3 76,-3-2 0,-3 0 43,-2 0 1,-7 0-31,-4 0 0,-3 2-61,-2 3-48,0-3 4,0 5 0,-5-7-2,0 0-135,-8 0 329,4 0-119,-7 0 165,0 0-40,7 0 1,-5-2 85,4-3 0,-3-4-48,2-7 1,-3 0 258,4 0-281,2 0 0,-6 0-214,4 0-1517,-5 0 412,-1 0 703,0 7-805,0-5 1,0 12-1,0-5 1</inkml:trace>
  <inkml:trace contextRef="#ctx0" brushRef="#br0" timeOffset="1311">1572 321 8422,'-16'-16'698,"7"7"0,2 0-80,7 4-61,0 3-302,-7-5 0,5 14-17,-3 4 1,3 3-124,2 2 0,-5 0-245,-1 0 1,-1 5-938,2 1 0,3 6 46,-3-1 0,-4 3 0,0 2 1</inkml:trace>
  <inkml:trace contextRef="#ctx0" brushRef="#br0" timeOffset="2858">2582 16 8355,'0'-9'890,"0"2"-897,0 7 1,-7 0-50,-3 0 1,1 0 187,-2 0-112,0 7 1,1 0-1,-1 6 124,-2-2 0,-1-1-23,-2 6 0,0 2 55,0 4 0,0-3-17,0 8 0,-5 0-86,-1 5 1,-5 2-5,6 3 1,-6-1 206,6 6 0,-8 1-55,3 5 57,3 7 0,-6-3 0,6 7 12,-2 2 0,-2 3-95,-5 5 0,0 4-283,0 7 1,2-1 184,3-4 0,-1 1-42,6-6 1,-3-6-146,9-5 1,-2-13-58,13 2 0,0-11 0,5 1 23,0-4 0,1-9 1,3-4 38,1-3 40,15-2 0,-8-2-332,15-3 1,-13-4-1945,2-7 1437,-3 0 1,3 0 0,0 0 0</inkml:trace>
  <inkml:trace contextRef="#ctx0" brushRef="#br0" timeOffset="4204">3112 321 6698,'7'-9'-383,"-6"0"2239,5 4-467,-4 3-367,-2-5-724,0 7 0,0 2-176,0 3 1,0-1 48,0 6 1,0 1-114,0 5 0,-6 0 140,1 0 0,-6 0-145,6 0 0,-8 2-116,3 3 0,1-1 150,-2 7 1,0-1 50,-5 6 1,0 1-33,0-1 1,-2 0-16,-3 0 1,3 2 28,-3 3 1,-2-1-16,1 6 0,1-4-50,5 5 1,0-8 23,0 3 0,2-1 4,3-5 1,4 2-21,7-13 0,0 6-3,0-6 1,0 1-17,0-6 0,7-5-62,4-1 0,5-6-12,5 1 1,-1-3-245,6-2-353,-6 0 0,8 0 0,-6 0-663,-3 0 608,6-7 0,-7 5-291,4-3 293,-5-4 1,-1 0 0,0-7 0</inkml:trace>
  <inkml:trace contextRef="#ctx0" brushRef="#br0" timeOffset="4467">2743 834 8355,'7'9'847,"4"-4"1,5-3-445,5-2 0,-1 0-294,6 0 1,1 0-903,5 0 1,0 0 251,0 0-263,0 0 0,0-7 0,0-2 1</inkml:trace>
  <inkml:trace contextRef="#ctx0" brushRef="#br0" timeOffset="5076">3304 1123 8355,'11'-11'-296,"-1"0"1,-1 6-1181,2-6 1664,3 1 0,-7-6 86,4 0 1,1 5 30,-6 0 1,4 6-194,-4-6 141,-1 8 1,-3-5 0,3 8-57,-3 0-102,5 0 1,-12 2 8,0 4 0,-3-3-40,3 8 0,3-6-199,-3 6 1,-2 0 52,1 5 1,-1 0 172,2 0-128,3 0 0,-5 0 0,7 2 1,-2 1 77,-3 3-35,3-8 1,-5 0-22,7-3 0,0 3 25,0 2 0,0-5 0,0-1 0,-2-4-7,-3 4 0,3-4-2,-3 4-36,3-6-5,-5 3 51,5-7-11,-5 0-68,0 0 1,3 0-5,-6 0 1,4 0 68,-4 0 1,4 0-19,-4 0 238,6 0 505,-10 0-322,12 0-157,-5 0-47,7 0 258,0 0-137,7 0 0,7 0-319,8 0 0,-1 0-558,-5 0 1,5 0-1219,1 0 1061,-1 0 0,-5 0 0,0 0 1</inkml:trace>
  <inkml:trace contextRef="#ctx0" brushRef="#br0" timeOffset="33033">402 1796 8647,'-8'-16'862,"7"0"-1083,-6 0-1563,7 7 1341,0 2 1,0 0-1,0-2 1</inkml:trace>
</inkml:ink>
</file>

<file path=ppt/ink/ink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1:51.062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161 642 8299,'-16'0'116,"0"0"0,5 0 575,0 0 0,1 7-127,-6 3 1,-1-1 21,1 2-357,8 7 0,-5 5 1,8 5 110,1-1 0,-3-5-66,2 4 1,-1-6-153,6 1 0,6 2-1,-1-1 1,9-6-1,2-5 1,2-8-115,9 2 0,-6-3-125,6-2 0,5-7 95,5-4-164,1-10 0,-1-4 1,2-7-26,2 0 0,-3-7-15,5-4 0,-8-2 110,3 3 1,-4-3-45,-2 8 1,-2-4 179,-3 9 1,1-4 193,-6 9 1,4-3 57,-4-2 0,-1 5-114,-5 1 1,5 1-69,1-2 0,1-2-34,-2 8 0,3-8 17,2 3 0,3 1-34,-8-2 1,6 7-23,-6-1 1,6 3 64,-6 2 0,1 6 67,-6-1-206,0 7 1,0-3 51,0 7-179,-7 0 204,5 0 29,-5 0-105,0 7 1,3 2-184,-6 7 0,-1 0 117,-5 0 1,-5 0 46,-1 0 0,-6 6 136,1-1 0,-3 6-66,-2-6 74,0 8 0,0-4 0,-2 7-78,-3 0 45,3-7 1,-7 5 0,5-3-27,-1 3 1,-1 2 11,6 0 1,0 0 16,0 0 0,0 0-4,0 1 0,7-9 31,4-2 0,3 1-45,2-2 30,0 1 0,2-6 0,3 0-12,6 0-15,3 0 1,4-7 0,4-2-13,4 0 0,5-5-4,1 3 1,0-10-65,0-6 0,5-10-174,1-6 0,4-3-324,-4-2 1,5-2 88,-6-4 188,7 5 1,-8-14 0,5 4-232,-2-3 461,-1 5 0,-12-5 0,-1 5-226,-1 0 0,-3 2 17,-5 7 0,-7 5 288,-4 0 1,2 8 430,-1-3 0,-3 10 0,-8 1 0,1 7-188,-6-1 1,-1 3 23,-5 2 1,5 7-86,1 4-129,-1 3 1,-5 10 0,-2 2 69,-3 5 0,3 2-4,-4 5 0,-1-4-69,2 3 0,-6 4-99,6 2 1,-2 3-45,1 2 1,4-5 86,-3 0-479,3-8 1,2 10-1,2-9-125,3-6-719,4 2 0,9-14 216,3 3 541,4-10 1,14-11-1,2-9 1</inkml:trace>
</inkml:ink>
</file>

<file path=ppt/ink/ink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1:51.363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96 113 8355,'-16'16'596,"0"0"0,0 0 0,0 0-22,0 0 1,7 0-18,4 0 433,3 0-652,2 0 1,7-2-341,4-3 0,3-4-41,2-7 0,6-7-105,-1-4 0,6-3 299,-6-2-323,0-7 1,-3 3 0,2-5 151,1 2 1,-5-4 4,-5 6 0,-8-1-137,3 6 1,-4 0 131,-2 0 0,-8 2 61,-2 3 1,-10 4-214,-1 7 1,-8 7-253,3 4 0,-5 3 29,-1 2 0,7 6-314,4-1 0,5 1 133,5-6-107,4 7 1,14-5 0,2 5 0</inkml:trace>
</inkml:ink>
</file>

<file path=ppt/ink/ink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1:51.971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64 0 8430,'0'16'343,"0"0"1,-2 0-348,-3 0 0,3 1 144,-3-1 1,3 0-185,2 0 0,-2-2 131,-3-3 1,3 3-129,-3-4 1,1-1 218,-1 2-98,3 0 0,-7-2-20,4-4 51,3-3-49,-5-2 1,7-2-67,0-3 1,2-4-12,3-7 0,4 1 135,7 5 1,-3-4 0,3 3 1,-7-2 49,12 3 1,-7-5 203,8 5 1,-10 1-213,-1-2 1,-1 8 204,6-3 0,0 4 1,1 2-168,-1 0 1,-6 0-246,1 0 1,-6 2 98,6 4 0,-7-3-241,1 8 0,-3-6 66,-2 6 1,0 0-181,0 5 1,0-6 198,0 1 1,-7 0-135,-4 5 1,2-6-239,-2 1 0,6-7 205,-6 1 1,6 2 301,-6-2-252,8 1 205,-5-13 1,8-2-38,0-7 1,8 0 166,2 0 0,5 0 59,1 0 1,0 5-117,0 0 0,1 1 135,5-6 0,-4 1 74,3 5 0,-3-3 160,-2 8 0,5-1-30,1 6 1,-1 0 49,-5 0 1,0 0-270,0 0 1,-5 0-43,0 0 1,-3 8-170,3 2 0,-4 4 64,-7 3 0,0 0-86,0 5 0,0-4-208,0 3 0,-2-3-478,-3-2 0,-2 2-96,-4 3 1,-1-9-1809,6 4 2032,-6-3 1,10-4 0,-5-2 0</inkml:trace>
</inkml:ink>
</file>

<file path=ppt/ink/ink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1:52.337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33 129 8355,'16'0'1320,"0"0"0,0 0-619,0 0 1,0 0-378,0 0 0,2-6-220,3 1 0,-3-6-42,3 6 1,-8-8-218,-2 3 1,-2 1 25,1-2 0,3 6-192,-8-6 0,0 6-132,-5-6 0,-1 6 202,-5-6 1,-3 7-19,-7-1 0,-5 3 152,0 2 0,-6 6 50,5-1 0,-4 7 168,4-1 0,-4 3 317,4 2 0,3 6-128,8-1 0,-2 1 58,8-6 1,0 0-6,5 0-198,7 0 1,4-2-662,10-3 0,-1-4 62,6-7 1,-4 0-181,4 0 0,-4-2 114,5-3-317,-8-4 1,11-14 0,-5-2 0</inkml:trace>
</inkml:ink>
</file>

<file path=ppt/ink/ink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1:52.679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 32 7525,'9'7'2120,"-2"-5"-1586,-7 12 133,0-5-117,0 7 1,-2-1-82,-3-5-418,3-2-143,-5-1 175,7-6-236,0 7 1,0-10-1,0-4-77,7 5 0,2-14 0,7 6 51,0 1 0,-4-7 52,4 5 156,-3-5 0,15 1 7,-6 3 1,-6-1 357,-5 7 1,-1-1-132,6 6 1,0 0-113,0 0 1,-5 0-29,0 0-33,-8 7 1,6 1 0,-5 4 6,1-1 0,2-1-10,-1 6 1,-5-5-231,5 0-216,-5-1 1,-1 7-696,0-1 0,-1-6 134,-5 1-10,5-8 1,-14 12 0,6-6 0</inkml:trace>
</inkml:ink>
</file>

<file path=ppt/ink/ink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1:53.554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353 64 8355,'7'-16'551,"-5"7"0,5 0-136,-7 4 1,5 1 10,1-6-246,-1 6 1,-7-3-22,-3 7 0,1 2-122,-6 3 1,4 4 173,-4 7 0,4 0 51,-4 0 0,-1 6-406,-5-1 0,5 7 39,1-1 0,-3-2 60,-8 2 0,3 5 130,-3 5 0,1 1 18,-1-6 0,1 5-50,-7 1 1,8 4 14,-3-4 0,4 1 59,2-2 0,2-8 5,3 3 0,-1-5 81,7-1-170,-1-2 1,13-10-234,4-3 1,0-4-39,5-7 1,-2 0-241,13 0 1,-6-2-100,6-3 0,-2-4-394,2-7 0,1 0 274,-7 0 182,1 0 1,1-1 0,2 1 0</inkml:trace>
</inkml:ink>
</file>

<file path=ppt/ink/ink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1:53.737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0 16 9460,'16'0'785,"0"0"0,7 0-708,4 0 0,3 0-311,3 0 0,-1 0-780,0 0 1,5 0 561,0 0 0,1 0-601,-6 0 803,-7 0 1,5-7-1,-5-2 1</inkml:trace>
</inkml:ink>
</file>

<file path=ppt/ink/ink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1:54.107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113 1 8355,'-7'11'502,"-4"-1"0,2-4-29,-2 4 0,2 1-152,-1 5 1,-5 0-60,5 0 0,1 2-58,-2 3 0,8-3-170,-3 4 0,4-5 57,2-1 0,0 0-121,0 0 0,6-5 46,-1 0 0,8-8-246,-3 3 0,10-4-538,1-2 1,6-2 366,-6-4 1,8-3-498,-2-7 0,3-5 315,2 0 1,-5-2 276,-1 1 1,-6 4 305,1-3 0,-5 8 0,-5 3 0,3-1 0,-10 2 914,7 4-647,-8 3 450,-3 2 1,-9 7-208,-7 4 0,6-2-37,-1 1 0,2 1-102,-2 5 0,-1 0-88,6 0 0,-4 0-253,4 0 1,1 0-300,5 0 1,0-5-1699,0 0 1520,0-8 1,7 4-193,4-7 1,10 0-1,4 0 1</inkml:trace>
</inkml:ink>
</file>

<file path=ppt/ink/ink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1:54.649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113 1 8331,'-5'11'331,"-1"-1"1,1 1-119,5 5 0,-5 0-62,-1 0 1,-1 0 143,2 0 0,1 0-33,-6 0 0,6 0-200,-1 0-601,-4 0 501,0 0 1,-2-1-78,0-5 168,8-3 87,-4-7-253,7 0 0,0-7 211,0-3-226,0 2 1,7-6 0,4 4 102,3-5 0,4-1 23,3 0 1,-1 2 99,6 3 0,-6-3 128,1 3 0,-3 2 208,-2-1 0,0 6 123,0-1-54,0 3-282,0 2-282,0 7 1,-7 2-1,-3 7 219,-5 0 1,-1 0 39,0 0 0,0 0-441,0 0 1,-5 0-170,0 0 0,-6-5 66,6 0 0,-2-6-162,1 6 201,4-8 147,-5 4-41,7-7 1,0-1 0,2-5 1,3-4 1,4-5 67,7-1 0,0 0 75,0 0 1,2 2 122,4 3 1,-5-3 127,5 3 1,-3-1 137,3 1 1,-4-1 154,3 6 1,-3 1-131,-2 5 0,0-5 97,0-1 0,0 1-136,0 5 1,-2 2-83,-3 3 1,3-1-170,-3 6-55,-4 1 0,0 5-365,-7 0 1,0 0 188,0 0 1,-2-5-868,-3 0 0,1-2 60,-6 1 0,4 3 214,-4-8 0,6 8 0,-3-5 1</inkml:trace>
</inkml:ink>
</file>

<file path=ppt/ink/ink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1:54.804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 32 8355,'16'0'483,"0"0"0,2 0 0,1 0 195,3 0 0,4-5-208,-4 0 1,6-1-138,-1 6-2008,3 0 0,2-7 0,0-2 0</inkml:trace>
</inkml:ink>
</file>

<file path=ppt/ink/ink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1:55.664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321 65 8673,'0'-9'400,"0"-5"0,0 10 1,-2-5 184,-3 2-542,-4 2 0,-7-1-200,0 1 0,0 0 211,0 5 1,5 0 156,0 0-183,1 0 1,-1 0-147,0 0 0,8 2 45,-3 3 0,4-2 99,2 8 0,0 0-28,0 5 0,0 0 65,0 0 1,6 0-3,-1 0 0,0 2 33,-5 3 1,0-3 1,0 3 0,0-3 0,0-2 1,0 0 134,0 0 0,0-5-108,0 0 1,-7-2 7,-3 1 1,-5-1-4,-1-3 0,-1-5-224,-5 5 0,4-5-306,-3-1 1,3-1 56,2-5 0,5 5-698,1-5-115,6-3-377,-3 0 1242,14 0 1,2-5-1,7 5 1</inkml:trace>
</inkml:ink>
</file>

<file path=ppt/ink/ink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1:56.115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321 1 7660,'-9'7'1622,"-5"2"-1058,3 7 1,2 5-1,-2 0 0,1 6-172,-6-5 1,0 11-154,0-1 1,0 4 38,0-4 1,0 0-64,-1 0 1,-4 0-205,0 0 1,-1 1-230,6-1 1,0-6-1094,0 1 761,0-7-1318,7 3 694,2-14 700,7-2 1,0-20 10,0-3 0,6-5 116,-1 0 0,7 1 315,-1-7 1,3 2 22,2-1 0,0-5 264,0 5 1,0-3-143,0 2 266,0-3 1,2 7 0,2-6-122,1 3 0,2 6-170,-1-1 1,-4 3 419,3 2 0,-3 7 566,-2 4 1,0 3-560,0 2 1,-5 0-185,-1 0 1,-1 7-264,2 4 1,-4 3 67,-7 2 1,0 0-287,0 0 1,0 0 161,0 0 0,-7 0 74,-4 0 0,-5-2-244,-5-3 0,3 1-400,-3-6 0,1 1-232,-1-2 0,8-3-1742,-3 3 1989,4-3 0,-4-9 0,0-2 0</inkml:trace>
</inkml:ink>
</file>

<file path=ppt/ink/ink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1:56.571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225 113 8355,'16'0'0,"0"-2"0,0-3 1806,-7-4-929,5 0 1,-12-5 300,3 3-1366,-3-3 0,-2 3 382,0 0 0,-7 2 71,-4-1 1,-3 3-323,-2 7 0,0 0-480,0 0 1,-2 1 283,-3 5 0,1 3 125,-6 7 0,6 0 136,-1 0 1,-3 2 29,3 3 0,1-3 138,10 3 0,-3-3-131,8-2 68,0 0 138,5 0 1,1-2 160,5-3 0,4-4-357,12-7 0,-3 0-522,8 0 1,-5 0-258,4 0 0,-4-7 307,4-4 1,-6 2-185,1-1 1,-3-1 241,-2-5 1,0 5-58,0 1 1,-5 6 157,0-1 857,-8-4-157,4 7 14,-7-5 1,-1 9-1,-5 3 172,-5 6-167,-3 3 0,-2-3 0,2-1 505,3 3-670,-3 1 0,12 2-978,-3 0 1,3-5 61,2 0 1,0-6-1687,0 6 1595,7-8 0,2 4 0,7-7 0</inkml:trace>
</inkml:ink>
</file>

<file path=ppt/ink/ink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1:56.905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209 65 8355,'9'0'1516,"4"-2"-626,-8-3 0,2 3 2,-1-3-617,-5-4 1,7 5 260,-8-7-368,0 8 1,-6-6-111,1 4 1,-8 3-118,3-3 1,-5 3-420,-1 2 0,0 2 221,0 3 0,0-2 163,0 8 1,0 0 139,0 5 0,0 0 184,0 0 1,0 2-210,0 3 1,5-3 48,1 3 0,6-3 513,-1-2-273,3 0 1,2 0-142,0 0 0,7-5-48,4 0 1,5-8-433,5 3 1,-3-5-417,3-1 0,3 0-2378,-3 0 2125,7 0 1,-3-7 0,7-2 0</inkml:trace>
</inkml:ink>
</file>

<file path=ppt/ink/ink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1:57.217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14 177 8355,'7'-9'647,"2"0"196,7 4 0,0 1-371,0-6 0,6 4-194,-1-4 1,1-1-50,-6-5 0,0 5-280,0 1 1,-6 1 475,1-2-162,0-3-2022,-2 5 1391,-2-7 0,-9 7 17,-3 4 0,-4 3 120,-7 2 0,-6 5-60,1 0 1,-6 8 378,6-2 1,-2 3 620,1 2 0,6 0 837,0 0-1104,0 0 0,13 4-92,-8-4 0,7 3-181,-1-8-194,10 3 0,4 0 0,9-3 308,4-6-2374,-5-3 1,21 5-1,-4 2 1</inkml:trace>
</inkml:ink>
</file>

<file path=ppt/ink/ink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1:58.846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351 225 8652,'0'-16'59,"0"5"651,0 0 0,0 6-97,0-6 1,2 2-439,3-1 0,3-5-272,2 5 1,6 1 131,0-2 0,0 0-97,6-5 0,-4 0 186,-2 0 1,0 6 22,0-1 1,-2 6-95,-3-6 0,-2 7-341,-4-1 321,-3 3 0,5 9 51,-7 4 1,0 3 123,0 2-100,0 0 0,0 0 109,0 0-120,0 0 0,2-1-5,3-5 0,-1 3 3,6-8-34,1 8 1,5-12-152,0 5 0,0-4 97,0-2 1,0 0-192,0 0 0,-5-8 53,-1-2 19,1 3 1,0-8 38,0 5-33,-8 3 52,4-1 1,-9 10-66,-3 4 1,-4 4 918,-7 12 1,-2-3-485,-3 8 0,3 0-80,-3 5 0,3 0-114,2 0 1,-5 5-13,-1 1 0,-1 6 19,2-1 1,1 3-26,-7 2 0,1 1-32,-6-1 1,-1-6 15,1 1 0,-1-5-208,-5 4 0,4-8 61,-3-2 0,3-7-23,2-9 0,5-7-35,0-3 1,8-5-10,-3-1 1,5-9 79,1-7 1,7-1 2,3-10 1,6 0-105,6-5 0,4 5-138,12 1 0,-3 6 259,8-1 1,0 3-25,5 2 1,5-2 201,1-3 0,8 3 26,2-4 0,7 3 32,10-3 1,-1 5-129,0-5 0,0 10 3,0 1 1,0 2-49,0-2 1,-5-3-177,0 3 1,-7-3 40,1-2 1,-3 0 89,-2 0 0,-7-2-198,-4-3 1,-3 3 41,-2-3 1,-8-2-50,-8 1 0,-2 1 29,-9 5 0,-1 0-25,-10 0 1,-4 0 300,-12 0 1,1 7 16,-11 3 0,2 5-12,-13 1 1,0 7-96,-5 3 1,5 5 258,0 1 0,6 5-71,-6 0 1,8 10 62,-3 1 0,6 2-131,5 8 1,4-4-19,7 5 0,0-6 64,0 6 0,7-2-207,4 1 0,3-1-179,2-3 1,5-6-231,1 0 0,12-2-874,-2-8 1,10-3 418,1-8-301,11 3 1,3-12 0,7 5 0</inkml:trace>
</inkml:ink>
</file>

<file path=ppt/ink/ink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1:59.221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369 81 8355,'0'-16'533,"0"0"-559,0 0 1,-7 1 394,-4 5 0,-5 2 789,-5 8 1,1 0-605,-6 0 1,1 2-140,-2 4 0,-1 2-237,6 9 1,-1-1-21,2 0 1,3 5-45,-4 0 0,5 3-70,1-3 1,1-2-117,5 8 0,-3-7 90,8 1 0,-1-3-120,6-2 0,2-7-79,4-4 0,2 2-214,9-1 1,6-6 154,3-6 1,5-8 5,1-2 1,0 0-222,0-5 0,-5-2 14,-1 1 0,-6-5 384,1 6-100,-3 0 301,-9 5 276,-2 0-124,-7 7 0,-7 7-170,-4 7 0,2 8-62,-1-3 0,-1 10 149,-5 1 0,5 1 90,1-6 1,6 0-1025,-1 0 1,3 0-379,2 0 428,0 0 0,7-7 199,4-4-250,10-3 0,4-2 0,7 0 0</inkml:trace>
</inkml:ink>
</file>

<file path=ppt/ink/ink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1:59.746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177 1 8355,'-7'8'200,"-2"0"1,-7-3 415,0 0 1,5 8-447,0-3 0,1 5 92,-6 1 1,0 0-186,0 0 1,5 0 31,0 0 0,6 0-76,-6 0 1,8-5 440,-3-1-53,5-6-485,1 3-355,0-7 0,7-2 104,3-3 1,10-4 141,1-7 0,3 0 100,-3 0 0,-3 0 136,3 0 0,-1 2 2,1 3 0,-3-3-90,3 3 0,-6 2-3,1-2 1,-9 8 595,9-3 935,-4 5-1078,4 1 1,-2 1 25,-3 5-489,-4-4 0,-7 12 1,0-4 32,0 5 0,0 6-207,0 0 0,-5 1 250,0-6 0,-8-5-9,2-1 1,-1-4-331,1 4 0,-3-6-486,3 1 1,2-1 673,-1 1 58,6-3 1,-3 3 7,7-10 0,0 1-44,0-6 1,5-1 56,1-5 0,12 3 61,-2-3 1,5 9 27,0-9 1,-1 4-2,7-4 0,-6 2 88,6 3 1,-6-2 301,6 8 1,-8-6-190,3 6 1,-4 0 197,-2 5 1,0 0 36,0 0-360,0 0 1,-2 1-31,-3 5 1,-4 3-91,-7 7-191,0 0 0,0 0-224,0 0 0,-2-2-486,-3-3 0,1 1 421,-6-6 1,4 4-1726,-5-4 1123,8-1 704,-4 2 0,14-5 0,2 5 0</inkml:trace>
</inkml:ink>
</file>

<file path=ppt/ink/ink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1:59.924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177 0 8355,'-16'16'1223,"0"1"-809,7-1 1,-5 0 0,3 0-86,-3 0 0,-2 0 64,0 0-652,0 0 1,1 0-1,3-2 366,1-3 336,8 3-1922,-5-12 1,16 5 0,0-7 0</inkml:trace>
</inkml:ink>
</file>

<file path=ppt/ink/ink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2:00.055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0 113 8355,'0'-16'2003,"2"5"-1890,3 1 0,-3-1 181,3-5-1129,-3 7 1,-2 0-35,0 4 0,7-4 0,2-7 1</inkml:trace>
</inkml:ink>
</file>

<file path=ppt/ink/ink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2:00.904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578 0 8724,'-9'0'1081,"2"2"-699,7 3 1,-5-1-96,-1 7 0,-1-6-25,2 6 1,3-6 15,-3 6 1,-4-1-1,-2 6 1,2 0-151,-1 0 0,-1 0-214,-5 0 0,0 6 241,0-1 1,0 8-5,0-3 1,-6 5-185,1 1 1,-6 0 29,6 0 0,-6 0 4,6 0 0,-6 0 56,6 0 0,-2 6-16,1-1 0,4-5-202,-3-5 1,3-2-345,2 2 1,0-4 328,0-7 0,2-6 147,3 1 0,2-2-2098,4 2 1125,3-4 0,-12-7 0,5 0 1</inkml:trace>
</inkml:ink>
</file>

<file path=ppt/ink/ink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2:01.421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466 15 8355,'-9'-7'193,"0"5"134,4-3 0,-3 5-227,-2 5 1,-4-1-7,3 6 1,-5 6 581,-6 6 0,5 6-31,-5-1 0,4 3-514,2 2 1,-5 1 62,0-1 1,-3 0-76,3 0 0,1 5 18,-6 1 0,4-1 13,-4-5 1,6 5-20,-1 1 0,3-1-44,2-5 1,2-5-121,3 0 0,4-8-29,7 3 0,0-4-209,0-2 184,0-7 0,7 3-602,4-7 1,5-1 140,5-9 1,-1 1-84,6-7 0,-6 1 200,1-6 1,-3 0 38,-2 0-303,-7 0 0,5-8 0,-5-1 0</inkml:trace>
</inkml:ink>
</file>

<file path=ppt/ink/ink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2:01.587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14 0 8471,'-8'0'863,"2"0"0,12 0-75,4 0-951,5 0 0,8 5 0,3 1 242,5-3 1,1-1 83,0-2 1,0 0-977,0 0 0,0 0-1295,0 0 1729,0 0 1,0 0-1,0 0 1</inkml:trace>
</inkml:ink>
</file>

<file path=ppt/ink/ink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2:01.865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81 0 8355,'-11'7'-259,"2"4"474,2 3 1,-5 2 46,1 0 0,2 2 202,-1 3 0,6-3-154,-1 4 1,3-5 87,2-1 1,0 0-75,0 0 1,7-7-119,4-3 1,3 1 186,2-2-437,0 1 0,2-8 0,1-4 280,3-4 0,1-5-3,-2-1 1,-3 0-695,4 0 1,-6-1 59,-6-5 1,-1 4-97,-3-3 1,-5 3-21,5 2-90,-12 0 0,-8 2 11,-7 3 83,-8 4 0,6 7 0,-6 2-70,3 3 0,1 2 538,-2 4 1,-3 3-1,5-5 1</inkml:trace>
</inkml:ink>
</file>

<file path=ppt/ink/ink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2:02.282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144 1 8355,'-10'5'-373,"-1"1"252,0-1 1,2-3-1,2 3 582,0 6 0,-2-2-6,-7 1 1,5 1-214,1 5 1,4 0-63,-4 0 0,4 0 159,-4 0-379,6 0 83,-3 0-119,7-7 0,2-2 130,3-7 0,4-1-194,7-5 1,5-3-24,1-7 1,6 0-13,-1 0 1,-2 2 154,2 3 1,-8-3-25,3 3 1,1 2 82,-2-1 178,1 6 1,-6-3 741,0 7-654,0 0 1,-6 2 3,1 3 0,-7 4-162,1 7 0,-3 0-210,-2 0 1,-2 0 230,-3 0 1,1 2-24,-7 3 1,1-3-307,-6 4 0,5-10-875,0-1-1356,8 0 1027,-4 5 833,7-8 0,7 0 0,2-8 1</inkml:trace>
</inkml:ink>
</file>

<file path=ppt/ink/ink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2:02.474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177 1 8590,'-16'7'1145,"0"2"-1074,0 7 1,5 0 127,0 0 0,1 0-132,-7 0 1,1 0-74,0 0 0,6 0-91,-1 0 0,2-5 257,-2 0 1,4-6 263,7 6-1728,0-8 0,0-3 0,0-9 0</inkml:trace>
</inkml:ink>
</file>

<file path=ppt/ink/ink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2:02.616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 81 8355,'0'-16'-162,"2"1"-54,3 5 92,-3-5-398,12 6 357,-12 1-193,12 0 0,-12 8 0,5 0 0</inkml:trace>
</inkml:ink>
</file>

<file path=ppt/ink/ink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2:03.057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289 63 8941,'0'-11'422,"0"0"0,-2 3-144,-3-3 1,1 2-112,-7 4 1,1 3 10,-6-3 0,0 5-162,0 5 0,0-2 229,-1 8 1,-4 2-15,0 8 0,-6-3-213,6 3 1,-1-3-68,6-2 0,6 5 289,-1 1 0,2-1 52,-2-5-5,4 0-312,7 0 1,7-7-226,4-3 1,5-5 219,5-1 1,4-1 115,7-5 1,-5-3-617,0-7 0,-2 0-800,1 0 1,-2 0 769,-8 0 0,0 0 199,0 0 1,-2 0 58,-3 0 0,1 5 303,-7 1 700,1 6-640,-6-3 1,-7 7-88,-4 0 1,-1 7 1022,1 4 1,-3 3-262,3 2 0,2 0-671,-2 0 1,6 0 80,-6 0 0,8-5-717,-3 0 0,5-1 142,1 6 0,0-5-72,0 0 1,7-8-87,3 3 0,12-12 0,3-3 1</inkml:trace>
</inkml:ink>
</file>

<file path=ppt/ink/ink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2:03.405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161 1 8355,'-16'7'-81,"5"-4"0,0 8 315,-1 2 1,-1 1 43,3 2 1,-5 0-17,5 0 1,-5 0 325,-1 0 1,6-5-50,-1-1 0,7-4-87,-1 4 105,3-6-499,2 3 54,0-7 1,7-5 116,4-1 0,9-6-176,1 1 0,6-1-215,-6 1 1,2-3-451,-1 3 0,-4 4 338,3 2 0,-3-2 1041,-2 1-269,0 1 184,0 5-482,-7 0 0,-2 7-51,-7 4 0,0-2-43,0 1 0,-2 1-112,-3 5 0,-4 0-263,-7 0 1,5 0-327,0 0 1,2 0-2270,-1 0 1605,3 0 503,7 0 1,0-7-1,0-2 1</inkml:trace>
</inkml:ink>
</file>

<file path=ppt/ink/ink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2:50.555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193 335 8403,'-16'0'1540,"7"0"1,2-2-1144,7-3 1,0 2 120,0-8 0,1-5-375,5-6 1,3-6 0,7 1 0,0-3-154,0-2 0,5 2 45,1 3-153,-1 4 0,-5 3 0,-2 2 16,-3 4-371,3 9 397,-12-10 1,7 14 35,-4-5 0,-3 12-19,3 4 0,-3 6 338,-2 6 0,0-3 68,0 8 0,0-6-39,0 6-155,7-7 0,-3 3 0,7-7 71,1 0-174,-5-7 0,7 3 1,-3-6 67,3-3 1,8-1-86,-1-2 0,0-2-184,-5-3 1,1-4 86,-1-7 1,-2 0-102,-4 0 1,3 0-20,-8 0 68,1 0 68,-6 7 113,-7 2 0,-1 14 1,-4 4-4,1 3 0,-3 9 114,-2 4 0,-7 5 197,12 5 1,-10-3-166,10 3 1,-12 4-23,7 2 0,-4 4-15,4 1-156,0 0 0,-5 0 1,-2 2 194,-2 3-244,-2-3 0,-3 0 1,1-9 70,2-2 0,2-3-107,-1-10 0,-3-2-124,8-8 1,-1-7 57,6-4 0,0-3-20,0-2 1,6-7-48,-1-4 107,7-10 1,-3 1-1,7-5-26,0 2 174,7-6 1,2 6-1,9-4-52,4 6 0,4 3 92,12 2 0,3 0 152,7 0 0,2 0-82,3 0 0,-1 5 37,7 1 1,-2-1 79,1-5-333,5 0 1,-13-5-1,5-3 116,0-1-192,-5 6 1,5-11-1,-8 3 47,-5-3 1,-2-1-69,-8 4 0,-6-3-33,1 3 0,-13-1 41,2 1 0,-10-3 92,-1 3 0,-3-1 14,-2 1 1,0 4 106,0 7 1,-7 0-91,-4 0 1,0 7 17,-5 3 0,4 5-15,-10 1 0,-3 12 8,-1 4 0,-5 13-126,-1 3 0,0 2 70,0 8 0,0 3 169,0 8 0,5-3 83,1 4 1,6 1 190,-1-2 1,8 1-144,2-6 0,8-2 29,-2-3 0,5-9-195,5-7 1,4-8-206,7 3 0,5-10-193,1-1 1,8-8 217,2 3 0,5-12-2270,6-4 378,3-5 1,-5-8 0,8-2 0</inkml:trace>
</inkml:ink>
</file>

<file path=ppt/ink/ink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2:51.175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498 1 8348,'-16'0'408,"-1"5"-170,1 0 0,0 8-19,0-3 1,-5 5-118,0 1 0,-6 5 160,6 0 0,-3 8-59,3-2 1,-2 8-22,-4 3 1,-3 6 258,3-1 0,2 3 289,-2 2 1,8 2-342,-3 4 1,5-4 24,1 3 0,0-3-480,0-2 0,7-2 103,3-3 0,4-5 95,2-12 1,2 3-551,4-8 0,8-6-1262,7-10 1,8-3 329,-3-2 0,5-7 0,1-2 1</inkml:trace>
  <inkml:trace contextRef="#ctx0" brushRef="#br0" timeOffset="480">642 337 8355,'-7'9'-385,"5"-2"1,-5 0-1,5 2 817,-3 0 1,1 6-7,-7-5 1,6 4-223,-6 3 0,6 4-15,-6 0 0,2 6 28,-1-6 1,-3 6-74,8-6 1,-7 6-31,1-5 0,2 4-164,-2-4 0,8-1 146,-3-5 1,-1-5-859,2-1 395,-1-6 296,6 3-836,0-7-185,0 0 0,2-5 729,4-1 1,-5-6 362,5 1 0,3-3 0,0-2 0</inkml:trace>
  <inkml:trace contextRef="#ctx0" brushRef="#br0" timeOffset="814">530 562 8081,'9'0'508,"5"-2"1,-4-2 146,5-1 1,1-7-166,0 1 1,0 2-250,0-2 1,5 2-17,1-1 1,-1-3-1103,-5 8 673,0-8-974,0 5 803,0-1-407,-7 2 1,-4 7 228,-10 0 0,0 1 106,-11 5 0,3-3 250,-8 8 1,-2 0 196,1 5 0,-4-6 0,4 1 0,1 0 0,5 5 0,0-2 361,0-3 0,5 3-246,0-3 756,8-4 0,-4 7-62,7-3-513,0 3 1,1 0 125,5-3 0,-3-4 108,8-7 1,0 2-394,5 3 0,2-3-308,3 3 1,-3-3 248,3-2 0,-3 0 232,-2 0-1882,0 0 1,0 0 0,0 0 0</inkml:trace>
  <inkml:trace contextRef="#ctx0" brushRef="#br0" timeOffset="1100">979 177 8355,'7'-9'653,"2"2"-134,7 7 0,5 0 124,0 0 1,-1 2 130,-9 3 0,3 6-327,-3 10 1,-2 2-161,1 4 1,-6 7 17,1-7-292,-3 6 0,-2-6 0,0 9 241,0 1-340,0 1 1,-2-5 0,-1 3 72,-3 2 0,-6-1-95,1-5 1,-3 0-873,-2 0 0,0-2 322,0-3 0,0 2-703,0-8 1,0 8-1,0-4 1</inkml:trace>
</inkml:ink>
</file>

<file path=ppt/ink/ink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2:54.108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 32 7635,'16'0'648,"1"-1"1,3-3-294,1-1 1,8-3-111,-2 3 0,8 3-87,3-3 1,-1 3-2,-5 2 1,-5 0-320,0 0 1,-2 0 114,1 0 0,-3 0-420,-6 0 0,-1 6 153,0-1-502,-7 0 0,3-3 351,-7 3 1,2-3 262,-1 4 1,-4 2 0,5 1 0</inkml:trace>
</inkml:ink>
</file>

<file path=ppt/ink/ink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2:54.447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17 17 7925,'-9'7'728,"2"-5"0,8 5-134,5-7 0,4-6-68,12 1-397,3 0 0,9-1 1,1 1 139,3 1 1,6 3-215,-1 1 0,-4 0-199,-1 0 0,-6 0-1260,-6 0 227,-2 7 1,-1 2-1,2 7 1</inkml:trace>
</inkml:ink>
</file>

<file path=ppt/ink/ink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2:56.293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818 1 8151,'16'0'-163,"0"0"305,0 0-24,7 0 1,9 0 0,11 0 280,4 0 1,8 5-138,4 1 0,10-1-76,6-5 1,3 5-103,2 1 1,-3 1 97,3-2 0,-7-3-41,2 3 0,-4-3-176,-12-2 0,-4 0 60,-1 0 1,-11 0-143,-6 0 1,-5 0-34,-5 0 1,-4 0 20,-7 0-210,-7 0 108,-2 0 337,-28 0 1,-1 0-215,-20 0 1,-3 0-180,-8 0 1,-1 0 178,-10 0 1,2 0-102,-13 0 0,0 0-14,-5 0 1,-2 0 126,-4 0 0,4 0 177,-3 0 0,5 0-115,5 0 0,5 5-40,12 1 1,-1 1 169,11-2 1,3-1 233,13 6 1,7-4-142,4 4 0,5-4 21,5 4 0,6-4 116,10 5 0,7-1-80,15 6 1,2 0 46,13 0 1,7 0-73,4 0-100,0 8 0,1-5 0,-1 6 6,-1-2 1,-4 6-11,-5-3 0,-4-1-56,-7 2 0,-7 0-184,-4 5 1,-4-5 76,-7-1 1,-3 1 108,-7 5 0,-3-5 81,-8 0 0,-3-1-35,-18 6-47,3-7 1,-17 6-1,1-5 12,-6 5 0,-6 1 1,-7 0 1,-2 0 30,-4 0 0,2 0-167,-6 0 0,6 0 123,-2 0 0,4-5-20,2 0 0,6-8 7,-1 3 1,9-6-61,2-6-38,0 5 0,14-8 0,-4 5 49,5-1 0,8-7 9,3 1 0,4 2 1,2-2-11,7 1 1,2-5-1,9 5 1,3 3 510,6 0-350,3-2 1,17-2 51,6 0-91,15 8 1,7-11 0,12 5-10,9 0 1,7-5-51,10 3 0,-46-1 0,1-1-142,1 0 0,1 0 1,-2 2-1,-1 0 140,0-2 1,0 0 0,0 0 0,-1 1-39,46 1 0,2-3-150,-12 3 1,-4 2-4,-13-1 0,-1-1-373,-14-5 249,-1 0 0,-12 0 0,-4 0 7,-3 0 1,-9-2 42,-3-3 0,-5 3 51,-1-3 0,-5-2 94,0 1 0,-8-1 320,3 2 1,-5 1 160,-1-6-464,0-1 1,-7-5-81,-3 0-427,-5 7 1,5-4 0,-1 6-252,-1-2-381,-3 6 1,5-11 625,-1 3 1,7-3-1,-3-2 1</inkml:trace>
</inkml:ink>
</file>

<file path=ppt/ink/ink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2:56.682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96 16 8220,'-7'-9'1066,"5"2"-897,-5 7-329,0 7 1,4 4-1,-8 9 132,-2 1 1,5 7 116,-3-1-908,7-4 0,-10 8 0,5-6 0</inkml:trace>
</inkml:ink>
</file>

<file path=ppt/ink/ink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2:57.208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177 17 8355,'0'-9'1738,"0"2"-1329,0 7 0,0 7-211,0 3 1,-7 10 16,-3 1 0,1 6-217,-2-6 1,0 6 95,-5-5 0,2 4 22,3-4 0,-3 1-134,3-2 1,-1-3-357,1 3 0,-1-3-471,6-2-561,-6 0 250,10 0-405,-5-7 1393,7-2 1,0-7-1,0 0 1</inkml:trace>
  <inkml:trace contextRef="#ctx0" brushRef="#br0" timeOffset="338">97 209 8355,'16'-14'166,"0"3"0,-5-3 227,0 3 0,-1 2 131,6-1-245,0 6 0,0-5-608,0 4-1264,-7 3 880,-2-5 166,-7 7 1,-1 5 264,-5 1 1,3 4 16,-8-4 0,0 1 265,-5-2 0,0-1 0,0 6 0,0-4 0,0 4 0,0-1 287,0 2 45,0 3 1,2-5 14,3 7 0,4-5 196,7 0 0,2-1-191,3 6 1,-1-7 143,6-4 0,1 3-132,5-3 1,0 6-73,0-6 0,0 0-1059,0-5 1,0 2 248,0 3 0,0-3-515,0 4 498,0-5 0,1-1 0,-1 0 0</inkml:trace>
</inkml:ink>
</file>

<file path=ppt/ink/ink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3:02.542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369 64 7958,'2'9'648,"3"-3"0,-1-5-350,6-1 0,-4 0 356,4 0 195,-6 0-768,10 0 0,-10-1 355,6-5-421,-6 4 0,3-6 62,-7 2-284,0 4 0,0-7 240,0 4 0,-2 3-105,-3-3 1,1-2 66,-6 2-185,-1-8 1,-5 11 196,0-3-9,0 3 0,0 2 15,0 0 1,-2 7-11,-3 4 115,3 3 1,-11 9 0,6 4 23,-2 3 0,4 2 143,-6 1 1,8 6 20,-3 4 0,-1 1 197,2-1 0,-1 3-37,6-3 1,5 1-136,1-1 0,6-4-50,-1-7 1,3-1-44,2-5-233,7 5 0,2-21 0,9 1 175,3-7 0,10-4-22,6 0 1,13-9-477,-2-7 0,5-2-673,1-9 0,-4 2-1007,3-1 0,-8 1 801,-2 3 1,-8 4 0,4-5 0</inkml:trace>
</inkml:ink>
</file>

<file path=ppt/ink/ink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3:03.822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241 17 8361,'0'-9'469,"0"2"-170,0 7 0,-2 2-23,-4 3 1,3-1-225,-8 6 1,8 1 139,-3 5 1,-3 0-98,-1 0 1,1 5 30,-2 1 0,0 1-149,-5-2 0,6-3-59,-1 4 1,2-5-430,-2-1 15,-3 0-531,12 0-492,-5-7 806,7-2 536,0-7 1,0-7 0,0-2 0</inkml:trace>
  <inkml:trace contextRef="#ctx0" brushRef="#br0" timeOffset="170">0 113 8355,'16'0'198,"0"0"1,2 0 144,3 0 1,-1 0-86,7 0 0,-6 0-900,6 0 1,-2 0 103,1 0 0,3 2 72,-8 3 1,1-3-1,-6 5 1</inkml:trace>
</inkml:ink>
</file>

<file path=ppt/ink/ink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3:06.388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97 49 7379,'1'-11'521,"5"0"-90,-4 8-144,5-4 0,-7 5 449,0-4-225,0 5-131,0-6 12,0 7 26,0 7-341,0 2 0,-6 7-108,1 0 1,-2 0 149,2 0 1,1 5-196,-7 0 0,6 3 64,-6-3 0,2-3 58,-1 3 1,-3-3-104,8-2-397,-8 0 194,12 0 0,-7-5-835,8 0-478,0-8 1097,0 4 0,2-7-533,4 0 959,-5 0 1,14-7 0,-6-2 0</inkml:trace>
</inkml:ink>
</file>

<file path=ppt/ink/ink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3:06.614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0 161 7877,'6'-11'-1196,"1"2"1685,2 2 1,2-3 233,5 4-369,0-6 1,0 3-1,0-5 63,0 3 0,2-3-126,3 3 0,-3 2-111,3-2 1,-3 6-204,-2-6 0,0 8-1454,0-2 1038,-7 3-1199,-2 2 939,-7 0 401,0 7 1,-14-5-1,-4 5 1</inkml:trace>
</inkml:ink>
</file>

<file path=ppt/ink/ink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3:06.783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 1 8177,'1'11'-137,"5"-1"1,-3-6 945,8 1 0,-6-3-453,6-2 1,-2 2-62,2 3 0,3-3-636,-3 3 0,3 2-219,2-1 0,-5 4 1,-3-2-29,0 0 52,4-4 1,-3 10-1,7-5 1</inkml:trace>
</inkml:ink>
</file>

<file path=ppt/ink/ink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3:07.298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145 17 8355,'9'0'806,"-2"0"0,-7 1-311,0 5 1,-6 3-235,1 7 1,-7 2-143,1 3 1,2-3-323,-2 3 1,2 2 181,-1-1 1,-5 1-124,5-2 0,1-3 130,-2 3 0,6-8-315,-6-2-119,8-8 276,-12 11 130,14-12 1,-7 3-208,8-10 0,2 2-218,4-8 0,1 0 151,3-5 1,5-7 66,-5-4 0,5 4 155,1 2 1,0-2 145,0 1 206,-7 1 1,5-1-265,-4 1 1,-1 1-118,2 10 523,-7-5 1,5 14 1732,-4-5-1107,-3 5-484,5 1 1,-7 7-190,0 3 1,0 1-229,0 5 0,5-3 53,0 8 1,1-3-213,-6-2 0,2 0-370,3 0 1,-3 0 284,3 0 0,2 0 134,-1 0 0,1 0-734,-2 0-1028,-3 0-180,5 0 499,0-7 331,-5 5 1037,5-12 1,-7 5 0,0-7 0</inkml:trace>
</inkml:ink>
</file>

<file path=ppt/ink/ink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3:07.467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 0 10251,'21'0'-483,"0"0"0,8 0-405,-2 0 0,3 0 0,2 0 1</inkml:trace>
</inkml:ink>
</file>

<file path=ppt/ink/ink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3:08.506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386 145 8391,'9'0'1787,"-2"0"1,-5-6-1435,3 1 0,-3-8-457,3 3 0,2 1 40,-2-2 1,1 0 73,-6-5 0,0 6 18,0-1-445,0 0 405,0-5 0,-7 7-144,-4 4 0,-3 3 91,-2 2 0,-7 2 102,-4 3 1,-3 6 170,-3 11 0,5-3 40,-4 8 0,9 0 59,-9 5 1,5 5 16,0 0 0,-1 6 90,6-5 0,3 4-70,8-4 0,-1-1 56,6-5 1,1-7-184,5-3 0,7-1-49,4-5 1,10 2-526,6-13 1,3 6 58,2-6 1,6 1-158,-1-6 1,6-8 282,-6-2-2008,8 3 1,-4-15 0,7 4 0</inkml:trace>
  <inkml:trace contextRef="#ctx0" brushRef="#br0" timeOffset="874">658 529 10587,'-7'17'914,"-3"-1"-890,2 0 1,-6 1-1,5 3 218,0 1 0,-5 6 36,3-6 1,-3 3-321,-2-3 0,5-3-484,1 3 0,4-3-213,-4-2 0,6-5 396,-1-1 0,3-4-1168,2 4 993,0-6 1,0 3-1,0-7 1</inkml:trace>
  <inkml:trace contextRef="#ctx0" brushRef="#br0" timeOffset="1224">546 722 8355,'7'-11'123,"4"1"0,-2 1 196,2-2 1,5-3 47,5 3 1,2-1-1,-3-1-15,1 2-279,0 1 1,-3-1-287,4 0-843,-5 8 287,7-4-429,-8 7 805,-7 0 0,-4 0-219,-10 0 375,-4 7 1,-7 0 236,0 4 0,0 1 0,0-7 0,-1 6 75,1-6 0,0 3-2,0-3 1,2-2 142,3 8 1,-1-6 329,7 6 0,-3-6 241,3 6-183,3 0-265,-5 5 0,7 0 179,0 0-424,7-7 1,2 3-61,7-6 0,0 1-290,0-2 0,-5-3-182,0 3 1,-1-3-1149,6-2 1162,-7 0 1,6 7 0,-6 2 0</inkml:trace>
  <inkml:trace contextRef="#ctx0" brushRef="#br0" timeOffset="1494">1059 529 8320,'-2'17'305,"-3"-1"0,-2 0-246,-4 0 0,-3 1-15,3 5 1,2-4-230,-1 3 0,1-3 94,-2-2 0,-1 0-269,6 0 86,-6 0 1,8-2-815,-6-3 874,6-4 0,-3-7 0,7 0 0</inkml:trace>
  <inkml:trace contextRef="#ctx0" brushRef="#br0" timeOffset="1877">979 594 8900,'7'-9'864,"2"-4"-473,7 8 1,-5-6 169,-1 6 1,1 0-342,5 5 0,-5 0-189,0 0 1,-2 1-47,1 5 1,-1-3-277,-4 8 1,-3-6-344,4 6 0,-5 0 400,-1 5 0,-1-6-565,-5 1 391,-3 0 0,-7 3-100,0-3 1,6 1 211,-1-7 1,6 3 141,-6-3-55,7-3 486,-3 5 523,7 0-518,0-5-209,0 5 240,7 0 1,-3 2 297,7 7 1,-6-5-242,6-1 1,-6-4-9,6 4 1,-8-4 28,3 4-8,-5-6-302,6 3 60,-5 0 0,-2-5 33,-10 3 0,-5-3-439,-1-2 0,0 0-616,0 0 0,0 0 199,0 0 1,0 0-91,0 0 0,0-7 0,0-2 1</inkml:trace>
</inkml:ink>
</file>

<file path=ppt/ink/ink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3:11.492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658 80 8355,'16'-16'-506,"0"0"419,-7 7 246,5-5 1,-7 11 495,4-8-377,-4 7 1,-14-3-126,-4 7 0,-3 2-228,-2 3 1,-5 3 188,-1 2 0,-6 6 90,1 0 1,-3 0-60,-2 6 1,-1 4 134,1 6-129,0 1 1,-5 13 0,-2-2 65,-2 8 0,0 0-25,-2 7 1,4-1 47,7 6 1,0 1-156,0-1 0,7 2-210,3 3 0,4-8 108,2 3 1,8-9-828,2 4 1,4-7-12,2 1 1,8-5 854,2-5 0,1 0 0,5-4 0,7 4 0,6-1 0</inkml:trace>
</inkml:ink>
</file>

<file path=ppt/ink/ink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3:11.922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594 1 8355,'-11'0'-133,"1"0"0,-1 0 391,-5 0 0,0 1 434,0 5 1,0 3-241,0 7 1,0 0-196,0 0 1,-6 7-260,1 4 1,-2 3 54,1 2 1,3 2-2,-8 3 0,0 4 95,-5 7 0,0 0 11,0 0 1,0 1 33,0-1 0,5 0-15,1 0 1,6-7-162,-1-4 1,4-3 121,7-2 1,3-5-347,7 0 196,0-8 0,1 3-102,5-12 0,3-3-30,7-7 0,5 0-280,1 0 0,4-1-149,-4-5 0,4 3-363,-4-8 0,1 2 178,-2-2 0,-5-3-31,0 4 632,0-5 1,-7-1 0,7 0 0</inkml:trace>
</inkml:ink>
</file>

<file path=ppt/ink/ink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3:12.100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0 1 9749,'18'0'669,"4"0"1,3 0-462,7 0 1,0 0-397,0 0 0,5 0-686,1 0 0,1 0-38,-2 0 0,-3 7 0,5 2 1</inkml:trace>
</inkml:ink>
</file>

<file path=ppt/ink/ink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3:12.567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65 145 8355,'9'-7'-159,"5"-2"1,-5-1 133,7-1 0,0 0-48,0-5 0,0 0-10,0 0 0,-5 5 45,0 1-3,-8-1 467,12 2-269,-14 2 6,-1 7 1,-7 2-83,-3 3 0,-5 4 18,5 7 1,1-5-18,-2-1 1,7 1 43,-1 5 1,-2 0 4,2 0 0,-3 0 2,3 0 1,3 0-191,-3 0 0,-2 0 134,2 0 1,-3-1-1,3-5 0,3 5-61,-3-5-292,-4-3 286,0 8 1,-2-14-23,1 5 14,6-4-6,-10-2 1,10-6 529,-6 1-343,6 0 0,-3 3-71,7-4 156,0 5 58,0-7-541,7 8 1,2 0-445,7 0 1,0 0-310,0 0 0,0 8 0,0 1 0</inkml:trace>
</inkml:ink>
</file>

<file path=ppt/ink/ink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3:13.064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1 241 8355,'16'0'835,"0"0"1,2 0-461,3 0 1,4 0 22,7 0 1,0-6-569,0 1 1,0 0 199,0 5 0,-1-6-1152,-5 1 0,3 0 303,-8 5 194,1 0 1,1-7-1,2-2 1</inkml:trace>
  <inkml:trace contextRef="#ctx0" brushRef="#br0" timeOffset="228">353 0 8518,'-10'6'291,"-1"-1"1,2 7 2,-2-1 1,-3-2-29,4 2 1,-5 5-1,-1 5 0,6 0-103,-1-5 0,0 6 55,-5-1 0,5 2-663,1-1 0,1-3-215,-2 8 1,-1-7-235,6 1 1,-6 4-1,3 0 1</inkml:trace>
</inkml:ink>
</file>

<file path=ppt/ink/ink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3:14.300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450 81 8355,'16'-17'90,"0"1"0,0 6 216,0-1 0,-7 6 86,-4-6 1,-1 7 410,1-1-279,-3 3-424,5 2 37,-7 0 1,-2 2-94,-3 3 0,-4 4 82,-7 7 1,0 6-122,0-1 0,-2 2 38,-3-1 0,3 3-102,-3 7 1,-4 0 160,-2 0 1,-2 2-88,3 3 1,-5-3 221,5 3 1,-5 3 2,-1-3 1,2 2 31,3-1 1,-1-4-211,6 3 0,1-5 14,5-5 1,2-4-19,3-7 0,4 0-100,7 0 247,0 0-173,0 0 0,2-7-162,3-4 1,6-3-4,10-2 1,-3 0-220,3 0 0,2 0-213,-1 0 1,1-5-388,-2-1 1,-3-4 184,4 4 1,-5-6 70,-1 1 0,0-3 0,0-2 0</inkml:trace>
  <inkml:trace contextRef="#ctx0" brushRef="#br0" timeOffset="192">33 465 10540,'16'0'601,"0"-5"-374,0 0 0,2-1-601,3 6 1,-1 0 239,7 0 0,-1 0-275,6 0 0,-5 6-125,0-1 0,-2 0-206,1-5 0,5 8 0,-6 0 0</inkml:trace>
  <inkml:trace contextRef="#ctx0" brushRef="#br0" timeOffset="580">578 610 8355,'16'0'2626,"-5"0"-1512,0 0-785,-8 0 1,6 0-143,-4 0 1,-3 1-134,4 5 0,-5 3-192,-1 7 0,-1 0 131,-5 0 1,-3 2 248,-7 3 0,0-3-322,0 3 1,-2-3-513,-3-2 1,3 0 301,-3 0 0,1 0-30,-1 0 0,3-5 54,-3 0 0,3-8-397,2 3 522,0-5-129,0-1 354,7-7 1,2-2-25,7-7 78,7 7 1,2-3 87,7 7 164,0-1 0,0 6-86,0 0 1,-6 6 69,1-1 1,-5 7-168,4-1 1,-1-2-37,2 2 0,1-6-459,-6 6 1,6-6 39,-1 6 0,3-8-126,2 3 1,0-5 105,0-1-1000,0 0 0,7 0 0,2 0 1</inkml:trace>
</inkml:ink>
</file>

<file path=ppt/ink/ink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3:15.905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145 144 8761,'1'9'560,"5"-3"0,5-5-281,10-1 1,2 0 101,4 0 0,8 0-119,-3 0 0,4-7-168,-4-3 0,6 1 210,-1-2-352,0 0 0,-6 1 1,-3 1 420,-1 2-177,-7-6 1,3 6-352,-7-4-833,-7-3 691,-2 5 1,-14-1 108,-4-1 0,-3 7 6,-2-1 0,0 3 118,0 2-44,-8 0 1,5 0-1,-8 0 23,-1 0 0,3 2 20,-2 3 1,0 2 57,-5 4 0,-2 5-6,-3 0 0,3 0 160,-3 6 0,3 3-118,2 1 1,0 3 452,0-3 0,7 5-190,3-5 1,6 5-147,6 1 1,2-7 199,8-4 1,8 1 284,2-6 0,13 3-279,9-8 1,8-4 20,8-2 1,2-3-750,3-2 1,-1 0 253,7 0 1,-10-5-2867,0-1 1606,-1-6 1,-7 3 0,7-7 0</inkml:trace>
</inkml:ink>
</file>

<file path=ppt/ink/ink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3:17.050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129 17 8355,'8'-2'-782,"-2"-4"903,-4 5 294,-2-6 94,0 7 531,0 0-833,-8 7 1,1 2-22,-3 7 0,-5 0 35,5 0 0,1 0-7,-2 0 0,0 0 12,-5 0 1,2 0-10,3 0 0,-1 0-75,7 0 1,-1-5 155,6-1-438,0-6 145,0 10-518,0-12 1,7 5 77,4-7 1,3-2-148,2-3 1,2 1-384,4-6 0,3-8 0,7-7 1</inkml:trace>
</inkml:ink>
</file>

<file path=ppt/ink/ink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3:17.201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49 16 8355,'-11'0'-1305,"1"0"528,6 0 642,-3 0 0,0-7 0,-2-2 1</inkml:trace>
</inkml:ink>
</file>

<file path=ppt/ink/ink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3:27.304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0 17 8355,'16'0'301,"-5"-5"266,0-1 0,5 1 8,5 5 0,8 0-254,-3 0 1,5 0-44,1 0 1,-2 0-395,-3 0 1,3 0-196,-3 0 1,1 0-93,-1 0 1,1 2 326,-6 3 1,-1-3-1524,-5 3 849,0-3 0,0-2 0,0 0 1</inkml:trace>
</inkml:ink>
</file>

<file path=ppt/ink/ink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3:27.525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193 0 8355,'-9'8'345,"-5"-7"1,10 14-1,-6-5-268,-3 5 0,-1 1 137,-2 0 0,0 5 64,0 0 1,2 3-490,3-3 0,-3-3-176,3 3 0,4 2-323,2-1 0,3-1 72,2-5 252,0 0 1,-7 0-1,-2 0 1</inkml:trace>
</inkml:ink>
</file>

<file path=ppt/ink/ink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3:28.042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192 17 8270,'11'-5'-212,"0"-1"1,-6 1 1196,6 5-128,-8 0-556,12 0 24,-14 0 0,7 7 164,-8 4 1,0 3-228,0 2 1,0 7 15,0 4 1,-6 1-441,1-1 1,-8 3-42,3-3 1,-4 3 79,-3 3 1,1-1 182,0 0 0,0 0 18,0 0 0,-1-2-31,-5-3 1,4-4-12,-3-7 0,8-2 27,3-3 1,4 1 96,-4-6-351,6-1-67,-3-5 109,7 0 0,7-2 103,4-3 0,5-2 36,5-4 0,-1-3-26,7 3 0,-8-1-15,3 1 1,1-1 1,-2 6 0,6-4 0,-6 4 1,1 1 815,-6 5-359,0 0 0,0 0-148,0 0 0,-7 2-108,-4 3 0,2-1-150,-2 6 0,1 1 8,-6 5 1,-2 2 18,-3 3 0,-2-3 25,-4 3 1,-3-3-14,3-2 1,-2 0-5,3 0-82,-4 0-4908,12 0 4148,-13 0 1,14-7-1,-6-2 1</inkml:trace>
</inkml:ink>
</file>

<file path=ppt/ink/ink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3:28.197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16 16 11087,'-9'-1'-495,"4"-5"523,3 4-1250,2-5 1,0 7-1,0 0 1</inkml:trace>
</inkml:ink>
</file>

<file path=ppt/ink/ink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3:28.506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193 97 8355,'7'-16'85,"-5"0"0,10 5 1,-4 2 875,0 2-477,-4-5-436,3 3 1,-9 0 52,-3 4 1,1 3 6,-6 2 0,-1 0-271,-5 0 1,-2 7-23,-3 4 0,3 3 477,-3 2 0,3 0-165,2 0 0,0 0 265,0 0 0,1 0 107,5 0-166,-4 7 0,12-5 1,-4 3-6,5-3 0,1-7-160,0 0 1,1-6 83,5 6 1,3-8-105,7 3 0,1-5-525,5-1 0,-4 0 254,3 0 1,2 0-3046,-1 0 1945,6 0 0,-3-7 0,7-2 1</inkml:trace>
</inkml:ink>
</file>

<file path=ppt/ink/ink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3:21.205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193 49 7638,'9'-9'414,"0"-4"-194,-4 8 0,-3-2 240,3 1 7,-3 5-248,-2-7 1,2 8-139,3 0-214,-3 0 120,5 0 1,-12 8 117,-1 2 0,-5-1-15,6 2 1,-6 0 46,6 5 0,-6 0 18,6 0 0,-7 1-68,1 5 0,-3-3-10,-2 8 0,0-7 120,0 1 1,-1-1-79,1 1 1,2-8-176,4 3 1,-3-4 112,8 4 0,-2-7-129,1-4 156,4-3-47,-5-2 11,7 0 0,2 0-35,3 0 1,-1-5-148,7-1 1,-6-4-140,6 4 357,-1-6 1,6 3-81,0-7 0,-5 0 74,0 0 0,0 5-22,5 1 1,0-1 100,0-5 1,5 0-117,0 0 1,1 1 5,-6 5 1,5-4 205,1 3 1,-1 2 188,-5-2 0,0 8-1066,0-3 291,-7 5 383,5 1-835,-12 0-322,5 0 0,-9 0 112,-3 0 572,-4 7 0,-7 0-119,0 4 0,-5 1-389,-1-7 884,1 8 0,5-4 0,0 7 1</inkml:trace>
  <inkml:trace contextRef="#ctx0" brushRef="#br0" timeOffset="162">80 225 8355,'-16'7'849,"8"2"-341,0 7 1,8 0 107,0 0-278,8-7 1,2 3 144,12-6 0,-5 1-221,5-2 0,1-3 16,-2 3 1,6-3-103,-6-2 0,3 2-18,-3 3 1,-3-3-2283,3 3 0,-3 4 0,-2 0 0</inkml:trace>
  <inkml:trace contextRef="#ctx0" brushRef="#br0" timeOffset="4062">929 192 7894,'0'-11'-629,"0"0"1,0 6 568,0-6 0,0 6 259,0-6 0,-5 6 44,0-6 1,-8 6 66,3-6 0,1 6-207,-2-6 0,6 8-50,-6-3 0,0 5 477,-5 1-422,0 0 1,0 1 54,0 5 0,-2 3-25,-3 7 0,3 1-43,-3 5 1,5-3 53,5 8 1,-2-7 9,8 1 0,-6-3-48,6-2 1,0 0 123,5 0-323,7 0 0,2-7-64,7-4 1,5-3-51,1-2 1,4 0 102,-4 0 1,4-7-291,-4-4 1,4 2 91,-4-1 0,-1 1-333,-5-2 230,-7-3 20,5 5 774,-12 0-65,-2 2 0,-9 7-254,-7 0 1,6 5 27,-1 1 0,6 4 430,-6-4 0,6 4 141,-6-4-458,7 6 1,-3-8 123,7 6-153,0-6 0,7 5-536,4-4 0,3-3-288,2 3 0,6-3-461,-1-2 0,2 0 727,-1 0 0,3 7 0,7 2 1</inkml:trace>
  <inkml:trace contextRef="#ctx0" brushRef="#br0" timeOffset="4908">1250 48 7122,'11'5'769,"-1"0"0,-6 8-548,1-3 1,2 6-1,-1 6 1,5 3 302,-6 7 0,9 0-73,2 0 1,0 2-254,6 3 1,1 4 96,-2 7 0,6-5-193,-6 0 1,1 5 105,-6 5 1,-7 3 66,-4-3 1,-5 4-159,-5 7 0,-4-1-118,-7-5 1,-8 3-151,-2-8 1,-5 1-158,-1-6 1,-5-7-323,0-4 0,-8 1 341,2-6 0,2 2-758,-2-13 1,8 6 79,-3-6 381,5-7 1,1 1-1,-1-6 1</inkml:trace>
</inkml:ink>
</file>

<file path=ppt/ink/ink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12:47.770"/>
    </inkml:context>
    <inkml:brush xml:id="br0">
      <inkml:brushProperty name="width" value="0.08571" units="cm"/>
      <inkml:brushProperty name="height" value="0.08571" units="cm"/>
      <inkml:brushProperty name="color" value="#FFFFFF"/>
    </inkml:brush>
  </inkml:definitions>
  <inkml:trace contextRef="#ctx0" brushRef="#br0">3624 305 8355,'-9'-10'-399,"2"1"-543,0 1 918,5 3 0,-7 0 381,4-1-318,3 1 0,-7 5 0,6 2 1,-4 3-1,0 6 0,-1 3 1,5 2-1,-1 0 0,1 0 0,-3 0 1,3 0-568,1 0 526,2-7-33,0 6 20,0-14 1,0 8-15,0-3 74,0-5 29,0 6 144,-7-7-208,-2 0 59,-7 0 1,5-1-65,1-5 1,6-3-1,-1-7 0,3 6 6,2-1 1,0 0-1,0-5 0,7 0 28,4 0 1,8 0-7,3 0 0,4 0 154,-4 0 0,6 2-25,-1 3-41,3-3 0,1 10 1,-3-5-88,-1 2 1,-6 2 4,6 5 1,-7 0 40,1 0 1,-3 0 12,-2 0 1,-7 7-125,-4 4 1,2 3-248,-1 2 1,-3 0 147,-8 0 1,-4 0 129,-7 0-28,0 0 1,0-2-1,0-1-40,0-2 0,-6-2-3,1 1 1,-2 3 41,1-8 1,5 0-11,-5-5-26,4 0 0,2 0-264,0 0 327,0 0-84,0 0 176,0-7 1,7 4-66,4-8 0,3 6 71,2-6-85,0 7 1,7-10 14,4 3 0,3 3-14,2-3 0,2 2 8,3-2 1,-3-3 87,4 3 0,1 2-75,-2-1 46,1 6 1,-6-8-1,0 6-60,0 3-13,0 1-8,0 2 1,-7 7 0,-4 4 1,-3 3 34,-2 2 1,-2-5-5,-3 0 1,-4-1-110,-7 6 1,-2-2 73,-3-3 1,3 2-9,-4-8 0,5 6-26,0-6 0,1 0-2,0-5 0,0 2-47,0 4 36,0-5 1,2 5 43,3-12 0,2 3-13,4-8 20,3 0 1,-5-5 51,7 0 1,0 0 12,0 0 1,7 6-9,4-1 1,3 2 19,2-2 0,0-1-61,0 6 1,0 1 0,0 5 1,0 0-30,1 0 0,-7 0-10,1 0 1,-6 0 13,6 0-37,-8 0 0,5 2 19,-8 3 1,0 4 45,0 7 1,-8 0 3,-2 0 0,-4 0-6,-2 0 1,-1 0 9,1 0 1,0 0-28,0 0 1,6-1 6,-1-5 26,7 5-87,-10-6-51,12-1 102,-5 0-2,7-8 1,0-8 42,0-2 1,6-5 9,-1-1 0,7 0-26,-1 0 0,3-5 6,2 0 0,0-1 31,0 6 0,-5-5-10,0-1 1,0 1 2,5 5 0,-6 2 6,1 3 1,-6-3 3,6 3 0,-6 2-12,6-1 2,-7 6-119,3-10-20,-7 12-180,0-5 188,0 7 1,-7 2 36,-4 3 0,-9-1-1,-1 6 0,-2-4-3,1 4 1,5-6 32,-5 1 0,-1 2 6,2-1 0,-1-1 2,6-5 1,0 0 13,0 0 0,5 0-15,1 0 1,4 0-9,-4 0 0,4-5-4,-4-1 45,6 1-18,-3-2 0,9 3 23,3-6 1,4 4 0,7-4 1,0 4 27,0-5 1,7 6 11,4-6 0,2 8 24,-3-2 1,3 3-54,-8 2-12,8 0 1,-12 0 0,5 0 2,-4 0 1,-8 0-11,1 0 1,-7 7-9,1 4 0,-3 3-11,-2 2 1,-2 0-6,-3 0 1,-6 0-7,-10 0 1,1 5-29,-7 1 1,1-1 55,-7-5-71,1 0 0,0 0 0,0 0 51,0 0 0,0 0-4,0 0 1,2-5-84,3 0 1,-2-8-115,8 3 175,0-5 9,5-1 1,7-7-82,3-3 1,6-5 40,6-1 70,10 0 0,9-2 1,7-1-58,0-2 0,0-1 11,0 6 0,-5 0 119,-1 0 1,1 0 193,5 0 1,-5 5-131,0 1 0,-8 6 96,3-1-311,-4 3 161,-2 2-159,0 0 0,-7 7 1,-4 4 72,-3 3 1,-2 2-31,0 0 1,-13 2-3,-3 3 0,-3-3-19,3 3 1,-6 1-10,1-6 0,-6 3-7,6-8 1,-6 3 0,6 2 1,-1-5 22,6 0 42,0-8 0,0 6 0,0-5-14,0 1 0,5 1 12,1-6-27,6 0 1,-3-2 4,7-4 1,0-3-42,0-7 1,2 0-2,3 0 0,4 0-22,7 0 0,2 0 43,3 0 78,-3 0 1,10 0 0,-4 0-8,1 0 1,-6 7 339,3 4-378,-5-4 1,-1 7 13,0-3 1,-5 3 29,0 2 0,-8 7 18,3 4 0,-4 3-129,-2 2 0,0 0 128,0 0-153,0 0 0,-9 6 1,-6-1 19,-4-1 0,-3-3 6,6-1 0,-5 0 59,0 1 1,-6-3-6,5-4 0,-1 3-5,2-8 1,3 2-14,-3-1 66,3-4 1,2 5-71,0-7 40,7-7 1,0-2 0,5-7-59,-1 0 1,0 0 1,5-1 0,0-4 40,0 0 0,5-6-5,0 6 0,8-6 22,-2 6 1,3-6-2,2 5 0,5-4 156,1 4 1,1 1-105,-2 5 0,2-5-49,4-1 1,3 1 59,-3 5 1,2 1 120,-3 5 0,3-3-168,-8 8 0,1 0 5,-6 5 0,0 0-50,0 0 0,-2 7-16,-3 3 0,-2 10 11,-4 1 1,-3 3-15,3-3 1,-5-1-16,-5 6 1,-4-4-2,-7 4 0,-7-6-126,-4 1 1,2 3 116,-2-3 0,1-2-8,-7-8 0,1 3 46,0-3 0,2-4 6,3-1 0,-1-5 16,6-1 0,-6 0-15,1 0 1,4-1 13,2-5 1,3 3 16,2-8 0,2 0 9,3-5 0,4-5-27,7 0 1,1-1-6,5 6 1,3-5 83,7-1 1,7-1 5,4 2 1,3 3-75,2-3 0,2-3 57,3 3 0,-3 0 244,4 5 0,-5 1-100,-1 5 0,1-3-122,-1 8 0,-2 0-58,-3 5 0,-2 1-7,-4 5 1,-9-1 5,4 11 1,-5-3-168,0 8 1,-4 4 6,-7 2 1,-2 1 85,-3-1 1,-4 3 30,-7-3 0,-5-2-94,-1 1 0,-6-1-130,1 2 1,-3-2 177,-2-4 1,5-3-21,0 4 1,0-6 31,-5-6 1,6 3 21,-1-8 0,7 1 192,-1-6 0,3 0-128,2 0 0,2-2-55,3-4 1,-1-2 17,6-9 0,1 1-8,5 0 1,0 0 10,0 0 0,7 0-3,4 0 1,8 0 62,3 0 0,6 0 142,-1 0 1,3 5 32,2 1 1,0 6-124,0-1 0,-1 3-54,-5 2 1,3 0-15,-8 0 1,1 2-9,-6 3 0,-2-1 18,-3 6 0,1 1-113,-6 5 0,-1 0 73,-5 0 1,-5 0-139,-1 0 0,-12 0-16,2 0 0,-10 0 135,-1 0-17,-3 0 0,3 1 0,0-1-8,-1 0 0,-3-6 2,-1 1 1,2-6 2,3 6 0,-1-7-5,6 1 1,1-3 7,5-2 9,0 0 47,0 0 1,7-2-60,4-3 117,10-4 0,6-2 0,10 0-19,6-1 1,3-2 15,2-2 1,0-1 26,0 1 0,2 2 170,4 4 1,-6-3-148,0 8 0,0-2-25,-6 1 1,-2 4 17,-3-3 1,-3 3-140,-2 2 1,-5 6-311,-1-1 1,-6 7 102,1-1 224,-3 3 0,-9 2-82,-4 0 0,-3 1-162,-2-1 1,-6 0 216,1 0 0,-6-6 9,6 1 1,-2-7 65,1 1 1,5 2-113,-5-2 79,4 1 1,-3-6-32,0 0 0,1-2 10,9-3-5,-3 3 6,12-12 0,-3 6-18,10-2 1,-1-3-4,7 8 1,-1-2 36,6 1 1,0 5-30,0-5 85,0 5 0,0 1-73,0 0 1,1 0 3,-1 0 0,-6 0-1,1 0 0,-6 5 12,6 0-15,-7 1 0,3-5-4,-7 5-37,0-4 0,-7 6 46,-4-2-66,-3-4 0,-4 5 0,-2-6 53,-1 5 1,-2-4-1,1 3 0,3-3-9,-8-2 0,7-6-5,-1 1 1,3-6-28,2 6 1,0-6-1,0 6 1,2-8 69,3 3 0,4-4-55,7-3 105,0 1 1,2 0-1,3 0-52,6 0 0,5 0 9,5 0 0,2 0-24,4 0 1,5-5 10,0-1 0,0-1 48,6 2 1,-4 3 97,-2-3 1,-2 5-41,-3 5 0,1-3-51,-6 3-59,6 4 1,-16 0-1,5 7-25,-3 0 1,-5 0-19,1 0 1,-6 7 72,1 4 1,-3 10-3,-2 6 1,-7-2-112,-4 1 0,-8-1-190,-3 2 0,-6 2 112,1-8 0,-3 0 89,-2-5 69,0 0 1,0-1-1,-1-3-26,1-1 1,2-8 18,3 3 0,-1 1 21,6-2 1,-4-1 13,4-10 0,1-1-43,5-3 0,5-10 16,1 4 1,6-5-33,-1-1 0,3 4 23,2-3 1,2-4-4,3-2 1,4 4 72,7 2 0,5 1 147,1-1 1,4 3-139,-4-3 0,6 3 132,-1 2 0,-2 7-140,2 3 1,-6-1 9,6 2 1,-2 0-71,2 5 0,-3 7 41,-2 3 0,-4 5-114,3 1 0,-8 0 81,-3 0 0,-4 0-117,4 0 1,-6 5 32,1 1 0,-3 1-6,-2-2 1,-7-3-20,-4 3 1,-8-3-5,-3-2 0,-6 6 59,1-1 0,-3 0-40,-2-5 1,-2-5-143,-4 0 1,4-2 193,-3 1 0,0-2 3,5-8 0,-8-2 16,14-4 1,-1-2 144,11-9 0,0 1-177,0 0 1,7-1 10,4-5 0,3 4 43,2-3 0,2-2-4,3 1 1,9-1 7,7 2 1,10 1 61,1-6 0,0 4 157,5-4 0,3 6-168,-3-1 0,0 4 129,-5 7 0,-1-3-125,-5 8 1,3 0 5,-8 5 1,6 1-156,-6 5 0,-5 3 95,-5 7 0,-2 0-15,2 0 1,-4 5-41,-7 1 1,0 4-157,0-4 1,-7 6 70,-4-1 0,-9-4-86,-1-2 0,-7 3 123,1-3 0,-3 0 2,-2-5 1,-1 0-52,1 0 1,0-1 48,0-5 0,0-1-3,0-3 0,2-5 56,3 5 0,4-12 124,7-4 1,0-5-150,0-1 1,7 0 4,4 0 0,5-5 54,5 0 0,6-8 106,10 2 0,2 2 108,4-1 0,1 6 80,-6-1-109,6-4 1,-3 7-1,5-3-41,-3 3 0,2 7-47,-8 0 1,0 6-45,-4-6 0,-1 8 130,0-3-65,0 5-206,0 8 0,-7 2 7,-4 7 1,-3 5 68,-2 1-109,-7 6 1,-4-10 0,-9 5 68,-1 0 1,-6-5 22,6 3 0,-8-3 0,3-2 0,1-2-5,-2-3 1,7-2 13,-1-4 0,3-3 3,2 4 1,2-6 77,3-6 1,-1-3-89,6-7 22,1 0 0,7-2 0,3-1-1,6-3 0,3-1 2,2 2 1,5 3 50,1-3 1,5-1 3,-6 6 1,6-3 8,-6 8 0,6 2 123,-6-2 0,1 8-159,-6-3 0,0 5 38,0 1-112,-7 0 1,5 1 57,-4 5 1,-1-3-35,2 8 22,-7 0 0,1 5-15,-10 0 1,-4 0-45,-7 0 0,-2 0-11,-4 0 0,3 0 15,-8 0 1,6-2 29,-6-3-37,0 3 0,2-12 1,2 5 48,0 0 1,11-5 5,-4 3 1,3-8-10,-3-3 0,7-6-1,4 1 0,3-3 19,2-2 0,2 0 6,3 0 1,4-5-44,7-1 0,2 1 14,3 5 111,-3 0 1,11 5 0,-8 0 8,-1-1 1,3 5 125,-2 1 0,2 5-194,-1 1 0,-5 0 18,5 0 0,-4 0-10,-2 0 0,-6 0 13,1 0 0,-6 7-120,6 3 1,-7-1 156,1 2-186,-3 0 1,-2 10-1,-2 1 45,-3-3 1,-4 4-106,-7-1 0,-2 4 129,-3-4 0,1-1-18,-7-5 1,2 0-79,-1 0 1,-5 0-10,5 0 0,-5-1-75,-1-5 0,0 3 13,0-8 190,7 0 1,-3-5-42,6 0 1,3-1 34,8-5 1,4-3-63,7-7 0,2 0-6,3 0 1,6-2 54,10-3 1,4 3 104,7-3 1,-5 3 143,-1 2 0,1 0 65,5 0-86,0 7 0,-5 2 0,-2 7-49,-2 0 1,-1 0-86,-6 0 0,0 0-57,0 0 7,0 0 0,-6 7 80,1 4 0,-7 3-4,1 2 1,-5 0-19,-5 0 0,-6 5-151,-10 1 1,1 1-298,-7-2 1,6-3 175,-6 4 0,8-5 150,-3-1 1,-1-5-17,2 0 1,-3-2-8,3 1 1,9-1 47,-4-3 14,3-5-69,-3 7 8,7-8-7,2 0 69,7 0 0,2-6 7,3 1 1,4-2 55,7 1 1,-5 5 8,-1-5 0,1-1-65,5 2 1,0-1 3,0 6 0,0 0 5,0 0-135,0 0-22,0 0 75,0 0 19,-7 8 1,-2-5 26,-7 8 0,-1-6-6,-5 6 1,-3 0-37,-7 5 1,0-6 2,0 1 1,-1-2 18,-5 2 1,4 1-12,-3-7 1,8 6 0,3-6 0,4 1 13,-4-6 8,6 0 47,-3 0-6,7 0 1,0-2 26,0-3 0,7 1 10,4-7 1,3 1 93,2-6 0,2 0-97,3 0 1,-1 0 11,7 0 0,-6 0 56,6-1 0,-8 7 5,3-1 1,-4 6-113,-2-6 1,0 8 13,0-3-41,-7 4-324,5 2 224,-12 0 1,3 2 106,-10 4 0,-4-3-14,-7 8 1,-2-1-4,-4 6 1,3-1 2,-8-5 0,6 5 19,-6-5 1,7-1 17,-1 2-3,-4-7 1,7 4 26,-3-2-27,3-4-17,2 5 12,0-14 0,7-2-6,4-7-2,3 0 1,2-2 2,0-4 0,7 5-1,4-5 1,3 3 13,2-3 1,0 4 1,0-3 1,6-2 127,-1 1 0,0 1-128,-5 5 65,0 0 1,6 0-1,-1 0-22,-1 0 1,-2 2-5,-2 3 0,-6 2-22,1 4 0,-6 3 45,6-3-71,-7 3 0,4 2-101,-2 0 0,-4 2 23,3 3 0,-3 4 95,-2 7-98,-7 0 0,-2 2 1,-7 1 57,0 3 1,-2-1-12,-4-5 0,5 0 13,-5 0 0,-1-5 2,2 0 1,-6-6 5,6 6 1,-6-8 6,5 3 1,1-5 23,5-1-44,0 0 27,0 0 0,7-7 0,4-4-15,3-3 1,4-2 6,3 0 0,0-2-6,11-3 0,-1 3-6,11-3 1,-4 3 79,5 2 1,-1 0 156,6 0 0,0 0 88,1 0 0,-1 5 92,0 0-306,0 8 1,0-4-1,-2 7-9,-3 0 1,1 0-145,-6 0 109,-1 0 1,-7 7 6,-3 4 0,-2-3-46,-4 3 1,-3 0-172,3 5 0,-10-5-61,-6-1 1,-8 1 92,-3 5-12,-6 0 0,3 0 1,-7-2-29,0-3 0,-6 3-118,1-3 1,-2-2 197,1 2 1,4-6-32,-3 6 1,3-8-44,2 2 1,7-3-115,4-2 0,5-2 289,5-3 1,-1 2-100,6-8 198,1 0 1,12-5 0,6 0-53,6 0 0,6-5 123,7-1 1,2-1-144,3 2 1,-1 3-1,7-3 0,-8-3 83,3 3 0,-4 0 159,-2 5 1,-2 5-112,-3 0 1,1 8-49,-6-3-160,-1 5 0,-5 2 1,-2 5 78,-3 4 0,2 5-172,-8 1 1,0 1 176,-5 5 0,0-4-9,0 3 0,0-3-113,0-2 1,-5 5-179,0 1 0,-13-1 98,2-5 1,-4 0 89,4 0 64,0 0 1,-5 0-1,-1-2-74,3-3 60,1 3 0,2-12-57,0 4 10,7-5 82,2-1 1,7-7 11,0-4 1,7-3-119,4-2 1,10-2 57,6-3 0,3 3-5,2-3 1,2 3 81,3 2 1,-1 0 169,7 0 1,-2 0-125,1 0 1,5 0 181,-5 0 0,-1 5-182,2 0 1,-5 8-19,4-3 0,-4 5-50,5 1 0,-2-6 29,1 1 1,5 0-122,-5 5 0,5 0 84,1 0 1,0 0-36,0 0 0,-5 0 57,0 0 0,-6 0 9,6 0 0,-11 1-62,5 5 0,-12-4 12,7 3 0,-3 2-48,3-2 1,-5 8 1,-1-2 1,-1-4-150,2-2 0,3 2 144,-3-2 1,-2 3-17,2-3 0,-8-1 52,3 6 0,-5-4-18,-1 4 25,0-6 1,-5 10 17,0-3 0,-8-2-50,3 1 1,-4-4 93,-2 4 1,0-4 68,0 4-112,0-6 0,7 5-5,3-4 0,14-3-6,8 3 1,7-3-2,9-2 0,9-5-28,7-1 1,0-1-6,6 2 1,1 1 246,-2-6 0,3 4-76,-3-4 1,-3 4-178,4-4 1,1 4 115,-2-4 0,1 1 12,-6-2 0,0-3-76,0 3 1,-1-1-114,-5 1 0,-2-2 121,-8 8 1,-2-6-20,-3 6 0,-6 0 179,-10 5 0,2 0-30,-8 0 45,0 0-117,-5 0 1,-7 1 135,-3 5 0,-6-3-167,-6 8 1,-4 0 8,-12 5 0,-5 0-60,-10 0 0,1 0-184,-6 0 0,-3 0-20,-8 0 1,8 0 142,-3 0 0,5-2 32,0-3 0,6 3-123,10-3 1,4-2-130,7 2 0,2-6-188,3 6 63,4-8 365,7 4 1,14-7 172,8 0 1,6-1-6,4-5 1,7-3 30,4-7-4,4 0 1,-1 0 0,-2 0-18,-1 0 1,-5 2-64,4 3 0,-6-3 28,1 3 1,-5 2 14,-5-1 0,2 6-49,-8-1 1,-5 3 47,-5 2-276,-8 0 252,4 0-199,-7 0 1,-7 7-1,-5 4 27,-8 3 1,-6 2 5,-12 0 1,3 5-20,-8 1 1,-5 1-169,-6-2 0,-5-3 117,6 4 0,-6-5-71,6-1 1,6-5 266,10 0 0,5-2-85,5 1-30,4-2-45,14-1 1,4-6 48,10 5 1,11-4 89,11-2 1,10-8 190,6-2 1,-2 1-198,2-2 0,0 0 2,5-5 0,-6 6 127,1-1 0,-7 0-41,1-5 33,-3 0 1,-4 6-1,-1 1 26,-2 2 0,-13-4 405,2 6-336,-4-1-82,-3 6 1,-3 0-122,-12 0 1,-8 0-168,-7 0 1,-13 7-45,2 4 0,-11 3-54,0 2-48,-3 0 0,-2 0 0,0 0 56,0 0 0,5-1 117,0-5 1,15 5 36,1-5 1,7-1-23,4 2 0,7-6 29,4 6 229,3-7 0,15 3 150,3-7 0,16-7 38,0-4-236,11-3 1,-4-2-1,5-1 35,-1 1 0,-6 0-30,6 0 1,-7 0-40,1 0 0,-5 0 29,-5 0 0,-2 2 8,-4 3 0,-8-1-48,3 6 1,-9-1 8,4 2-2,-8 3-223,4-5 0,-14 7 0,-3 0-65,-5 0 1,-8 0-167,-4 0 0,-3 2 263,-2 3 1,-7-1-15,-4 6 1,0-6-173,-5 1 1,11 3-383,-6-3 1,9 0 671,7-5 1,4 0 56,7 0 463,0 0-411,7 0 1,2-2 103,7-3 0,7 2-155,4-8 0,3 5 84,2-4 1,7 1-27,4-2 0,-2-1 218,2 6 1,0 1-42,5 5 0,-6 0-190,1 0 0,-5 0 9,4 0 1,-6 0-49,1 0 0,-3 0-166,-2 0 0,-5 0 205,-1 0 1,-6 2-18,1 3 0,-3-1-104,-2 6 1,-7-4-231,-4 4 0,-5-4-138,-5 4 0,-4-6 97,-7 1 0,0 3 144,0-3 0,-7 0-44,-4-5 0,-4 0-147,-1 0 1,2 0 345,3 0 0,6 0 208,10 0 1,4 0-139,7 0 219,7-7-196,2-2 0,16-2 13,7 1 1,7 4 193,9-4 1,5 6-107,1-1 0,5 3 34,-6 2 0,6-2-36,-6-3 1,6 3-46,-6-3 1,-1 3-93,-9 2 1,1 0 1,-6 0 0,-1 0-55,-5 0 0,-5 0-5,-1 0-138,-6 0 1,3 2 40,-7 3 1,-7-1-259,-4 6 1,-10 6 122,-6 6 0,-3-1-122,-2-5 0,-2 0 58,-3 0 1,-4 0-85,-7 0 1,-1 0 101,1 0 0,2 0 108,3 1 0,4-9 350,7-2 1,7-4 85,4-2-28,3 0 0,9-2-166,4-4 0,5-2 61,5-9 0,11 1-29,11 0 1,5 0 8,5 0 0,4 0 64,7 0 1,0 6-49,0-1 1,1 2-43,-1-2 1,-6 2-5,1 4 0,-7 3 7,1-3 1,-5 3-72,-5 2 1,-4 0 20,-7 0 49,0 7-58,0 2 1,-7 7-57,-3 0 1,-12 0 69,-4 0 0,-10 0-22,-1 0 1,-10 0-125,-1 0 1,0 0-220,-5 1 1,3-1 170,2 0 0,5-6-42,0 1 1,2-7 62,-1 1 0,3 2-33,6-2 1,1 1 224,0-6-163,7 0 0,2-2-1,7-3 0,2 1 73,3-7 0,6 6 152,11-6 0,-3 6-96,8-6 1,0 6 150,5-6 1,0 6-91,0-6 0,-2 8 158,-3-3 0,1 4-140,-6 2 1,4 0-15,-4 0-172,-1 0 1,-10 0 123,0 0 0,-3 2-23,3 4 1,-4-3-39,-7 8 1,-7-6-16,-4 6 1,-8-6-22,-2 6 0,-8-6-145,2 6 1,-3-2 19,-2 2 0,0-3 30,0-2-19,0-4 1,-6 5-1,3-5 28,4 3 1,1-3 35,9 3 1,5-3 45,5-2 197,7-7 1,-1 0-144,10-4 1,11-3 177,11 3 0,3-2 76,3 3 1,-1-5 84,0 5-155,7-4 0,-5 3 1,3 2-85,-3 2 0,-4 0-55,-3 1 0,2 5 11,-8-5 0,0 4 63,-5 2-25,0 0-268,-7 0 92,-2 0 1,-8 0 137,-5 0-203,-3 0 0,-14 2 0,-4 2-30,-3 1 1,-4 8-169,-3-3 1,1 3 131,-6-3 0,1 5-116,-2-5 0,4-2 186,7-3 1,5 2-3,0-2 1,13 1 289,-2-6-209,10 0 176,-1 0 1,9 0 0,3-2-57,6-3 0,5-4 125,6-7 1,2-2-133,9-4 0,-1 5 15,0-5 0,0 4 79,0 2 1,5-5 151,1 0 1,-6-3-226,-6 3 0,-1 3 46,2-3-157,-4 3 0,-7-3 135,0-1-66,-7 1 27,-2 5 0,-19 7-18,-4 4 1,-13 5-143,-3 5 0,-7-1-224,-9 6 1,-2-4 68,-3 4 1,-1-1 89,-10 2 28,3 3 0,-10-7 0,11 6 94,6-3 0,8-6 328,14 1-360,7 4 9,2-7 1,16 5-40,7-7 0,7 0-105,9 0 0,9-2 393,7-3 1,2-4-90,8-7 178,1 0 1,5 0 0,-1 0 6,-5 0 0,3 0 78,-8 0 0,-1 5-188,-9 0 0,-4 8 151,-7-2 39,0 3-137,-7 2 0,-4 7-670,-10 4 1,-6 3 28,-10 2 1,-10 0-157,-6 0 0,-8 5 41,3 1 1,-3-1-776,2-5 771,-3 7 1,5 2 0,-7 7 0</inkml:trace>
  <inkml:trace contextRef="#ctx0" brushRef="#br0" timeOffset="2478">6080 337 8307,'5'-10'0,"2"1"0,0 0 0,2 2 347,0 0-173,2-6 1,7 6 23,3-4 0,-3-1-14,3 7 1,-3-1-89,-2 6 0,0 0-186,0 0 0,-5 7-109,0 4 1,-6 3 145,6 2 0,-8 2 147,3 3 0,-5-3-106,-1 4 1,-1-4-212,-5-2 1,-3 5 188,-7 0 0,-5-5-1,0-5 1,-3 0 61,3 5 0,3-7 20,-3-4 1,-2-3 297,1-2-368,1 0 0,5-2 5,0-3 0,7-4-9,4-7 1,3-2-9,2-3 0,0 3 43,0-4 0,2 5-10,3 0 1,6-4 67,10 0 1,-3-1-1,3 6 0,2 0 258,-1 0 1,4 2-45,-4 3 1,5-1-31,-6 6 1,0 1-196,-5 5 1,4 2-84,-4 3 1,4-1 169,-10 7 0,-3-1 19,-1 6 1,1 0-180,-2 0 0,-1 0-256,-10 0 0,-2 0 44,-9 0 1,0 0 130,-5 1 0,3-1 50,-8 0 1,2-2-39,-2-3 1,-3 1-2,3-7 1,2 1 50,-1-6 0,6 0-29,-1 0-28,-4 0 0,9-7-146,0-4 1,7-3 242,9-2 1,1-2-26,5-4 1,3 3 91,7-8 0,5 7-42,1-1 0,6 3 156,-1 2 1,3 2-148,2 3 1,-2-1-9,-3 6 0,2 1 75,-8 5 0,2 2 153,-1 3 1,-5 2-311,5 4 1,-4 3-50,-2-3 83,-7 3 1,-2 2 33,-7 0 1,0 0-20,0 0 0,-13 0 9,-3 0 0,-9-1-23,4-5 0,-8 5 1,3-5 1,-3 3 15,2-2 1,-3-3 3,3-2 0,2-4-4,-1 3 0,6-5 0,-1-5 1,-2-4 14,1-7 1,6 0-2,5 0 1,8 0-18,-2-1 1,3-4 0,2 0 1,2-6 5,3 6 1,4-6 0,7 6 0,0-1 208,0 6 1,2 0 85,3 0 0,-3 2-69,3 3 0,-1-1-138,1 6 0,-3-4 16,3 4 1,-3 1-37,-2 5 1,2 0-110,3 0 0,-8 5 75,3 1 0,-5 6-142,-1-1 0,3 8 3,-8 3 0,1-1 55,-6-5 1,-8 7-138,-2 4 0,-6-4 93,-6-1 1,3-5-7,-8-1 0,7 0 12,-1 0 0,-4-1 2,-2-5 0,2 3-12,-1-8 1,4 1-5,-4-6 1,4 0 63,-5 0 0,8 0 41,-3 0 1,5-8 4,1-2 0,1-4-15,5-3 1,3 1 13,7 0 0,0-5 1,0 0 0,12-3 100,4 3 1,9 3-6,-4-3 1,8 3 170,-2 2 1,3 0-175,2 0 0,0 2 14,0 3 0,-5 2 105,0 4 0,-6 3-156,6-3 1,-8 5-118,3 5 0,-5 4 81,0 7 0,-9 0-186,-2 0 0,-4 0 118,-2 0 1,0 5-172,0 1 1,-8 5 81,-2-6 0,-10 0 95,-1-5 1,-6 0-10,6 0 0,-6 0-60,6 1 0,-6-7 6,5 1 0,-4-6 45,4 6 1,-4-8 2,4 3 1,1-6 53,5-6 1,0 3 6,0-8 1,5 1 32,0-6 0,8-6-60,-3 1 0,6-2 5,6 1 1,3 4 65,7-3 0,5-2 13,0 1 1,6 1 4,-5 5 0,4 5 131,-4 1 1,4 1-117,-4-2 0,5 4 16,-6 7 1,6 0-79,-6 0 1,2 0 39,-1 0 1,-5 7 24,5 4 1,-10 3-88,-1 2 0,-8 0-184,3 0 0,-4 6 150,-2-1 1,-2 0-110,-4-5 1,-2 0 113,-8 0 1,0-5-11,-1 0 1,-4-2 60,0 1 1,-2-1-61,1-3-98,4-5 1,-10 7 0,6-8 64,3 0 1,3-2 39,5-4 1,-1 3-35,6-8 1,1 0-10,5-5 1,7-5 62,4 0 1,5-1-5,5 6 0,-1-5 168,7-1 0,-3 1-71,3 5 92,3 0 1,-10 5 0,5 1-4,-2-3 0,-1 6-65,-6 2 0,-6 3 74,1 2-55,-7 0 0,3 7-147,-7 4 1,-2-1-242,-3 6 1,-4-3-2,-7 8 0,-8-3 131,-2-2 40,3 0 1,-6 0 0,6 0 27,-2 0 1,5-5-16,-1 0 0,3-8 66,2 3 0,0 1 297,0-2-292,0 0 0,5-5 14,1 0 1,6-1-172,-1-5 1,3-3 126,2-7 0,0 6-8,0-1 1,2-2 58,3-8 0,4 3-4,7-3 0,0 5 25,0 5 1,2-3 3,3 3 0,-3-1 24,3 1 0,-3 4 168,-2 7 0,0 0-77,0 0 0,-5 0-154,0 0 1,-1 7 8,7 4 1,-7 3 0,1 2 1,-8 0-121,3 0 1,-4 0 147,-2 0 1,0 0-25,0 0 1,-8 0-62,-2 0 1,-1-5-115,-5 0 1,4-2 174,-10 1 0,3 3-21,-3-8 1,4 0 3,-3-5 0,-2 0-18,1 0 0,-4 0 5,4 0 0,1-1 9,5-5 1,0-1 5,0-3 1,5-5-88,0 5 0,8-5-191,-2-1 1,5 2 235,5 3 1,4-3 66,7 3 1,5-3 153,1-2 0,6 0-100,-1 0 0,3 0 209,2 0 0,-5 0-207,0 0 1,-2 2-19,1 3 1,3-2 186,-8 8-4,1 0 1,-6 5-363,0 0 1,-7 7-41,-4 4 1,-3 3-56,-2 2 1,0 5 122,0 1 0,-9 4-127,-7-4 0,-2 5 132,-9-6 0,1 0 3,-7-5 1,1 6-19,0-1 0,-2 0 5,-3-5 1,3 6-172,-3-1 1,-2-1 148,1-9 0,1 1 41,5-7 0,1 1 75,5-6 0,4-7 160,12-4 0,2-3-200,8-2 1,2-8-38,4-2 1,8 1 66,7-2 0,6 2 170,-6-2 0,8-1 45,-2 6 0,3-4-48,2 4 1,-5 1 118,-1 5 1,-4 2-195,4 3 1,-6-1 8,1 6 1,-3 1-52,-2 5 0,0 2-12,0 3 0,-1 4 16,-5 7 0,3 2-107,-8 3 1,0-1-35,-5 6 1,-1-1 16,-5 2 1,-3-2-173,-7-4 1,0-3-108,0 4 0,0-6-316,0-6 0,6 3-262,-1-8 0,7 8 0,-3-4 0</inkml:trace>
  <inkml:trace contextRef="#ctx0" brushRef="#br0" timeOffset="4436">1345 3096 8363,'-9'-16'258,"4"0"0,3 5 168,2 1-297,0-1 0,2 0-144,3 1 29,-3-1 1,12-5-1,-3 2 214,3 3 0,2-3-21,0 3 1,0-3-50,0-2 0,0 7-221,1 4 1,-1 3 103,0 2 1,-2 2-123,-3 3 0,3 4-35,-4 7 0,-2 2-1,-3 3 0,-1-1-32,1 6 0,-3-1 124,3 2 0,-10 2-25,-6-8 1,-3 6 18,-2-6 0,-6 6-16,1-6 0,-6 1-9,6-6 0,-6 0-1,6 0 1,-6-6 13,6 1 1,-1-7 14,6 1 0,0-3-3,0-2 1,5-7 9,1-4 0,6-3-2,-1-2 1,3-2-16,2-4 0,0 5 4,0-5 1,7-1 191,4 2 0,3-3 61,2 3 1,6 3 62,-1-3 1,2 8-39,-2 3 1,-3 1-115,4-2 0,-3-1-77,3 6 0,-5 1-79,5 5 1,-4 5 153,-2 1 0,-2 6-9,-3-1 0,1 8-251,-7 3 0,1 1-30,-6-2 0,0 3 47,0 2 0,-7 3 63,-4-8 0,-3 2 29,-2-1 1,0-4 18,0 3 1,-6-9 1,1-1 0,-1-6-29,6 6 19,-7-7 1,5 3-3,-3-7 0,5-2 0,5-3 1,-1-4-155,7-7 1,-1-2 145,6-3 1,0-3-12,0-2 1,7-3 54,4 8 1,3-6 0,2 6 0,7-6-59,4 6 0,-2-3 4,2 3 0,-6 3 161,6-3 0,-7 5 233,1 5 1,-3-1-87,-2 6 1,0 1-188,0 5 1,-5 0-179,-1 0 108,-6 7 0,3 7-152,-7 8 1,-2 1 149,-3-2 1,1-3-134,-6 3 1,-3 3 106,-8-3 1,3 0-32,-4-5 1,5-5-34,1 0 1,0-2 15,0 1 1,0 3-1,-1-8 0,1 0 60,0-5 1,6 0 0,-1 0 1,7-7-40,-1-3 1,3-5 3,2-1 0,0-1-5,0-5 0,2 4-3,3-3 0,4 1 31,7-1 0,2 3 39,4-3 0,-5 3 1,5 2 1,-4 5 5,-2 1 1,0 6 122,0-1 0,0 3-129,0 2 0,-6 0 12,1 0 0,-7 7-33,1 4 0,-3 5-3,-2 5 1,0-1-114,0 6 0,-5-6 83,-1 1 0,-12-3-16,2-2 0,-3 0 23,3 0 1,0-1-3,0-5 0,0 3-28,0-8 0,0 0 8,-1-5 0,1 6-13,0-1 1,6-1-4,-1-10 1,2 3 30,-2-8 0,-1 0-10,7-5 0,-1 0-21,6 0 1,2 0 71,3 0 0,-1 0 7,7 0 1,-1 0-2,6 0 1,6 2 133,-1 3 1,1-1-108,-6 6 1,0-4 12,0 4 1,0 1-11,0 5 0,-6 2 18,1 3-29,0 4 1,3 12-23,-3 1 1,-4-1-9,-7-5 1,-2 0-19,-3 0 0,-4 0-12,-7 0 0,0 0-1,0 0 1,-6 0-1,1 0 1,-6-5-133,6 0 0,-1-2 38,6 1 43,-7-2 1,5-8-9,-3 0 0,3 0-103,2 0 0,7-2 139,4-4 0,3-2 3,2-9 1,2 5 13,3-4 0,4 4 105,7-10 1,6 4 108,-1 2 0,6-3-134,-6 3 1,8-4-56,-3 9 0,-3 4 112,-1 2 1,-4-2 149,-2 1 0,-2 3-233,-3 8 1,1-1-31,-7 6 1,1 1 25,-6 5 1,0 0-112,0 0 1,-2 6-34,-3-1 0,-10 0 47,-6-5 1,0 0-18,5 0 1,-2 1 17,-4-1 1,5-2-9,-5-3 0,4 1-1,2-7 0,0 1-4,0-6 0,0 0 51,0 0 1,0-6-8,0 1 1,6-7 90,-1 1 1,7-9-52,-1-1 1,3-2 5,2 1 0,2 3-9,3-8 1,4 6 13,7-6 0,2 7 57,3-1 0,-3 5 171,4 5 1,-5-1-152,-1 6 1,0 1 28,1 5 0,-7 0-157,1 0 0,-2 7 40,1 4 0,3 3-103,-8 2 0,2 2 143,-1 3 1,-4-3-12,3 3 1,-3-3-51,-2-2 1,-7 6-131,-4-1 1,-3 0-11,-2-4 0,0-3 77,0-4 1,-2 3 12,-4-8 0,5 6 34,-5-6 1,4 1-8,2-6 1,4 0 34,-4 0 1,9-6 2,-9 1 1,3-7-35,-3 1 0,7-3 11,4-2 0,3-2 25,2-4 0,0 5 2,0-5 0,9 4 93,7 2 1,0-5-55,5 0 0,3-1 11,-3 6 1,7 0-144,-1 0 0,-4 7-152,-1 4 1,1 3 188,-2 2 0,1 0-822,-6 0 0,7 7 0,2 2 1</inkml:trace>
  <inkml:trace contextRef="#ctx0" brushRef="#br0" timeOffset="10745">2388 3305 8355,'-11'0'-100,"0"0"45,8-7 211,-5-2 0,10-7-151,4 0 0,2 1 159,9 5 0,-1-3 6,0 8 1,1-2-225,5 1 0,-3 5 19,8-5 0,-7 6 25,1 6 1,2-3 60,-1 8 1,-1-6-176,-5 6 1,-2-6 110,-3 6 0,1-6 25,-6 6 1,-1-6-59,-5 6 19,0 0 0,-9 5 10,-7 0 1,-2-6 26,-8 1 0,4-2 14,-4 2 0,-1 1-70,-5-6 0,0 4-16,0-4 0,5-1 30,0-5 0,6 0-9,-6 0 1,7-2-4,-1-3 0,5 1-10,5-6 1,2 1 116,4-2 1,3-3 44,-3 3 0,10-3 206,6-2 1,9 0-160,1 0 1,8 0 120,-3 0 1,3 1-137,-3 5 0,8-3 167,-7 8 0,7-6-199,-7 6 0,1-1-83,-1 6 1,1 0-150,-6 0 0,-1 6-103,-5-1 86,0 8 1,-7-5 127,-4 9 1,-3-1-43,-2 0 1,-7 0-43,-4 0 1,-8 0-14,-3 0 0,-6 0 26,1 0 1,2-6-2,-1 1 0,1-2-64,-2 2 0,-3-2 128,3-4 0,2-3-4,-2 3 1,8-5-40,-3-5 1,4 1-10,2-6 0,2-1 85,3-5 0,4 0 24,7 0 0,0 0-27,0 0 1,7-6 112,4 1 1,0 0 92,5 5 0,-4-1-1,10 1 1,-5 0 24,0 0 0,-1 2-191,0 3 1,0-1 91,0 7-87,0-1 0,0 6 2,0 0 1,0 2-16,0 3 1,-5-1-154,-1 7 0,-4-1-11,4 6 1,-6 0 58,1 0 17,-3 0 1,-4-5 0,-3 0 39,-6 1 1,-3-3-5,-2 2 0,-6-6-5,1 6 1,-2-7 0,2 1 1,-3-3 11,-2-2 1,-5 0-31,5 0 1,1 0-126,-2 0 1,6-2 106,-6-3 1,9 1-12,2-7 1,2 6 24,8-6 1,1 6-59,5-6 41,0 1 0,7-7-6,4 1 0,5 2 182,5 4 0,-1-5 260,7 5 1,-1 1-79,6-2 1,0 6-98,1-6 1,-1 7-115,0-1 1,0-2-43,0 2 0,-7-1-123,-4 6 290,4 0-128,-7 0 0,3 7-158,-10 4 0,-6 3-224,-10 2 0,-6 0 31,-10 0 1,1 2 149,-6 4 0,-1-5 55,-5 5 1,-6-4-59,1-2 1,-2-2-12,1-3 0,3 3 22,-8-3 0,6-3-2,-6 3 1,7-7 67,-1 1 0,5-3-2,5-2 0,4 0 220,7 0-184,0-7 1,7-2 11,3-7 0,14 0 15,8 0 1,1 0 149,10 0 1,0-6-90,5 1 0,5-1 160,1 6 0,-1 2-149,-5 3 0,0-1-15,0 7 1,0-6 49,1 6 1,-3-1-106,-3 6 0,1 0-1,-7 0 53,1 0-146,-6 0 1,-7 2 46,-4 3 0,-5 3-15,-5 2 1,-4 4-35,-7-3 0,-6 3-4,1 2 0,-7 0 20,1 1 1,-3-7-33,-3 1 0,3-6-7,3 6 0,-3-7 51,3 1 1,-3-3-6,-2-2 1,7 0 10,4 0 0,3-6 7,2 1 1,5-8 50,1 3 1,6-4 0,-1-4 83,10-4 0,6 5-50,10-5 0,4 4 149,7 2 0,0-5-115,0 0 1,0 1 131,0 9 0,0-3-143,0 3 0,1 4 2,-1 2 0,-2 3-157,-3 2 1,-2 0 160,-4 0 0,-3 0-6,3 0 1,-5 7-108,-5 4 1,1 3-154,-6 2 0,-1 0 84,-5 0 1,-7 2-75,-4 3 1,-8-3 105,-3 4 1,-4-5-1,4-1 1,-6 0-5,1 1 1,2-3 1,-2-4 0,1 5-135,-7-5 1,-4-2 33,0-3 1,-3 2 38,3-2 0,3 1 126,-3-6 0,5 0-2,5 0 1,4-2-36,7-3 1,7 1 118,3-7 1,5 1-72,1-6 0,7 0 179,4 0 1,10-2 25,6-4 1,3 5 3,2-5 1,0 4-107,0 2 1,2 0-3,3 0 0,-3 6 8,4-1 0,-4 7-23,-2-1 1,0 3-1,0 2 1,-6 0-63,1 0 1,-7 0-17,1 0 0,-5 2-145,-5 3 135,3 4 1,-12 7 35,3 0 0,-5 0-128,-5 0 0,-4 0-216,-7 0 1,0 0 156,0 0 0,0 0-109,0 1 1,-6-1 104,1 0 0,-6-6-4,6 1 0,-6-7 197,6 1 1,-6 2-100,6-2 0,-1 1 114,6-6 0,2-2-92,3-3 0,-1 1 29,7-7 0,-1 6 17,6-6 1,7 1 19,4-6 0,5 0 9,5-1 0,4 3 121,7 4 0,1-5 32,-1 5 1,0 2-91,0 3 1,0-2-43,0 2 0,-2-1-21,-3 6 0,1 0 14,-6 0 0,5 0-34,-6 0 1,-1 2-12,-10 3 1,3-1-31,-8 7 0,6-6-23,-6 6 0,0-1-109,-5 6 1,-7 0 42,-3 1 1,-3-7-75,2 1 0,-3-2 148,3 2 0,-3 3-19,-2-4 1,0-2-70,0-3 55,0 4 0,0-2 72,0 4 0,5-4 27,1-7-152,6 0 120,-3 0 0,9 0 8,3 0 0,4 0 26,7 0 1,0-2 123,0-3 0,5 3-92,1-3 0,1 1 11,-2-1 1,-3 3 1,4-4 1,-5 5 125,-1 1-141,0 0-52,1 0-1,-9 0-12,0 0-116,-8 0 1,-8 7 136,-2 4 1,-5-3-22,-1 3 1,0 0-221,0 5 1,0-2-192,0-3 319,0 3 89,0-12-2,0 5-5,7-7 0,2-2 95,7-3 1,2 1-113,3-6 0,2 4 25,4-4 0,3 4 159,-3-5 0,2 6-92,-3-6 1,4 8 6,-3-2 0,3 1-27,2-1 0,-5 3 5,0-3 1,0 3-53,5 2 0,-6 0-6,1 0 45,-7 0 0,8 2 32,-7 3-136,1-3 1,-8 12 66,-3-3 1,-4-3-64,-7 3 0,0-5 13,0 4 0,-6-6-11,1 1 0,-2 2-5,1-1 1,3 4-118,-8-4 0,7-1 125,-1-5 21,3 7 0,7-5-23,1 3-11,6-3 97,-3-2 1,14-2-4,4-3 1,3 1 155,2-6 1,0 6-120,0-1 0,6-2 175,-1 1 1,0-1-136,-5 2 1,6 3 140,-1-3-163,1-4 0,-6 7 154,0-3-463,-7 3 159,-2 2-101,-7 0 138,0 0 1,-7 0-121,-4 0 1,-3 5 84,-2 1 1,3 4-272,-3-4 242,4 6 0,-17-8-93,8 6 0,1-4 71,9 4 0,-3-6 76,3 1 0,3 2 138,-3-1-174,7-1 208,-3-5-113,7 0 1,7-2 20,4-3 0,3 3-7,2-3 1,2-4 96,3-2 1,-3 4-26,4 2 0,-5-2-24,-1 1 0,1-1 77,-1 2-142,0 3 4,0-5-7,0 7-25,-7 0 0,-2 0 1,-20 2 24,-3 3 1,-5-1-67,-1 6 1,5-4 3,-5 4 1,-1-1-7,2 2 1,-1 3-110,6-3 1,0-2 139,0 1 0,7-4-51,4 4-77,3-6 129,2 3 1,2-7 118,3 0 0,4 0-42,7 0 0,2-5 59,3-1 1,-3-6-51,4 1 0,1 2 135,-2-1 0,1 6-139,-6-1 1,-2 1 96,-3-1-95,3 3 1,-12-5-101,12 7 0,-14 0 38,0 0 1,-2 2-16,-9 3 1,1-1-43,-6 6 0,0-1-153,0 2 1,0 3 197,-1-3 1,1-2-15,0 2 1,0-6-414,0 6 240,7-8 412,2 4-230,7-7-39,0 0 1,7-2 110,4-3 1,3-2 158,2-4 1,0-3-150,0 3 0,1 2 4,-1-1 0,0 1 80,0-2 1,-2 2-90,-3 4-76,3 3 49,-12-5-12,5 7-2,-7 0 0,-7 0-5,-4 0 1,-2 2 7,3 3 0,-4-3-8,3 3 1,-3 2-103,-2-1 0,5 4-202,0-4 119,8-1 145,-12 2-13,14-5 28,-7 5 0,14-9-25,-1-3 1,8 3 1,-5-10 8,9 6 0,-7 1 153,1 5 0,-2-2-71,2-3-32,3 3 1,-11-5-14,8 7 1,-7 0 1,3 0-3,-7 0 1,-2 0 57,-3 0-28,-4 0 1,-7 0-19,0 0 0,0 5 4,0 1 0,-1 1-115,1-2 1,0-3 59,0 3 0,0-3-9,0-2 0,6 0 99,-1 0-31,7 0 0,-3-2 27,7-3 1,0-4 3,0-7 0,0 5 9,0 1 0,0-1 380,0-5-256,0 0 0,0 0-164,0 0 1,2 0 10,3 0 0,-1 5-33,7 0 0,-1 2-6,6-1 1,-5-3 67,0 8 0,-6-6 19,6 6-190,-8 0 1,6 5 91,-3 0-25,-5 0 73,6 0 1,-14 1 2,-3 5 0,-5-3-28,-1 8 0,0-6 3,0 6 0,-2-6 5,-3 6 0,3-6 1,-3 6 1,1-7-42,-1 1 1,3 2 28,-3-2 0,3 1-80,2-6 1,-5 0 83,-1 0-64,1 0 0,10 0 28,0 0 10,1 0 0,1-2 26,3-3 1,5 3 0,2-11-15,5 8 1,3-2 1,7 2 1,0 1 140,0-7 0,0 6-55,0-6 0,0 6 14,0-6 1,0 8-50,0-3 0,-5-1 70,-1 2-21,-6 0 22,3 5-89,-7 0 1,-7 0-21,-4 0 0,-5 0-156,-5 0 1,3 1 31,-3 5 1,-3-3-119,3 8 1,-2-8 140,2 3 0,3 1-28,-4-2 0,-1 6 43,2-6 1,-1 6-27,6-6 0,-5 6-6,0-6 0,-3 6 15,3-6 1,9 3 223,-4-3-28,10-3 51,-8 5 0,14-7-108,0 0 0,7-2 140,9-3 1,0 1-163,0-7 0,6 6 28,-1-6 1,6 6 162,-6-6 1,2 8-8,-1-3 0,-5-1-176,5 2 1,-4 0 23,-2 5-48,0 0 193,0 0-102,-7 0 1,-2-2-47,-7-3 1,-2 3-16,-3-4 1,1 5-182,-7 1 0,-5 0 35,-5 0 0,-2 0 2,1 0 0,3 1 58,-8 5 0,6-4-134,-6 3 0,2-3 140,-2-2 0,-1 1-14,6 5 0,1-4-20,5 3 0,5-3-74,1-2 401,6 0-49,-3 0 1,9 0-205,3 0 0,9-6 112,8 1 0,6-7 129,-1 1 0,5-3-142,5-2 0,-3-1-41,4 1 1,1 0 13,-2 0 0,-1 2 5,-9 3 1,1-1-18,-6 7 1,-1-6-44,-5 6 1,-7-3 137,-4 3-135,-3 3 1,-4-5-100,-3 7 1,-6 2 28,-10 3 0,1-1-153,-6 7 1,-1-3 152,-5 3 0,0 3 18,0-3 0,-1-2-174,1 2 1,0-1-35,0 6 1,0-5 152,0 0 0,2-2 34,3 1 0,4-1-30,7-3 38,7-5 133,2 7 0,14-8-133,4 0 1,8 0 9,3 0 1,12-8 220,-2-2 1,5-4 27,0-3 1,-1 0-62,7-5 0,-8 4-107,3-3 0,-10 3 8,-1 2 0,-7 0 60,1 0 0,-8 5 353,-3 1-313,-6 6-71,3-10 1,-14 12-142,-4-3 1,-5 5-133,-5 5 0,-4 6-73,-7 10 0,-6-1-32,1 7 138,-1-8 0,1 6 0,0-5 10,1 1 1,2 6-9,2-6 1,5-1 24,1-9 0,11 1-165,-1-7 533,11 8-22,-2-11 1,16 5-45,7-7 0,7-2-115,9-3 0,7 1-27,4-7 1,-2 2-17,2-1 1,-6-3 14,6 8 1,-6-2 3,6 1 0,-9 5-6,-2-5 0,-2 5-51,-8 1 0,-1 0 53,-5 0-33,0 0 47,-7 0-17,-2 0 0,-9 5-10,-3 0 0,-4 8 3,-7-3 0,0 5-8,0 1 0,-5 0-3,-1 0 0,1-6-196,5 1 0,0-2-327,0 2 500,0 3 23,7-5 1,2 2 13,7-1 22,0-6 1,7 3 182,4-7 1,3-2-228,2-3 0,2 1 28,3-6 1,-3 1 264,3-2-216,4-3 0,-7 7-246,3-4 102,-3 4 1,-7 7-305,0 0 301,-8 0 10,4 0 0,-7 7 23,0 4 0,-5-3-87,0 3 143,-8 0 1,4 3-15,-7-3 1,2 3 55,3-3 1,-1-2-99,6 1 1,-4-4-14,4 4-96,-6-6-17,10 3 122,-5 0 15,7-5 1,2 5 34,3-7 0,-3-2-50,3-3 141,4 3 1,-7-7-53,3 4 238,-3 3-266,-2-5 0,0 5 49,0-3 1,0 3 22,0-5-234,-7 7 0,3 0 119,-6 0-89,-1 7 110,-5-5 1,2 7-11,3-4 0,-3-3 40,3 3 1,2-3 1,-2-2 0,6 0-37,-6 0 0,6 5 6,-6 1 0,6-1 121,-6-5-122,8 0 0,-6 0-38,4 0 5,3 0-16,-5 0 53,7 0 1,1 2-16,5 3 6,-4-3 0,12 5-27,-4-7 77,5 0 0,3 0 17,3 0 0,-3 0 7,3 0 0,-3 0-53,-2 0 1,0 0-7,0 0 0,0-2 140,0-3 6,0 3-106,0-12-8,-7 12 157,-2-5-73,-14 7 1,-2 0-244,-7 0 1,0 5 59,0 1 0,0 6-72,0-1 1,-2-2 32,-3 2 35,3-8 0,-5 10 26,7-8 1,2 2-86,3-2 73,-3-3 93,12 5-22,-5-7 5,7 0 1,7 0 9,3 0 1,-1 0-6,2 0 0,0 0 5,5 0 1,0 0-26,0 0 1,0 0 6,0 0 1,0 0-21,0 0 0,0 0 6,0 0 0,-5-1 10,-1-5 0,-4 4 44,5-3-6,-8 3-30,4 2 1,-7-2 7,0-3 0,-2 3 1,-3-3-8,-4 3 1,-5 4-223,3 3 0,-3-3-314,3 3 431,-3 4 1,-2-1-64,0 2 1,5 3-167,1-8 196,6 0 192,-10 3-247,12-7 101,2 6 0,9-7 373,7 0 1,0-5 25,0 0 0,0-2-122,0 1 0,0 3-149,0-8 0,-5 7 65,0-1-26,-1 3-53,-1-5 0,0 5 98,-4-3-35,-3 3-156,-2 2 0,-9 0 30,-7 0 1,0 0 49,0 0 0,-2 2-64,-3 3 1,3-3-129,-3 4 1,-2-3 97,1 2 1,1-3-20,5 4 0,0-3 46,0 2 1,0-3-40,0 4-136,7-5 80,2-1 130,7 8-45,0-7 0,7 6 4,3-7 1,-1 0 95,2 0 1,0-5 158,5 0 1,0-1-122,0 6-73,7-7 0,-5 4 468,3-8-284,-3 7 1,-4-4-208,-3 2 49,-4 4-33,-7-5-31,0 7 0,-2 0-17,-3 0 1,-4 0 46,-7 0 1,0 0-18,0 0 0,0 2-18,0 3 18,-7-3 1,5 7-620,-4-4 450,5-3 0,6 5 168,0-7-15,8 0 0,-4-1 2,7-5 1,1 4-18,5-3 1,-3 2 10,8-3 0,0 4 175,5-3 0,0-2-99,0 2 1,0-3 29,0 3 1,0 3-50,0-3 0,-5 3 3,-1 2 0,1 0 4,5 0 13,-7 0-28,5 0-3,-12-7 167,5 5-86,-7-5 1,-7 7-100,-4 0 0,-3 0-56,-2 0 0,0 0-89,0 0 1,-5 0 105,-1 0 0,1 0-121,5 0 0,0 0 138,0 0 0,0 0-74,0 0 27,7 0 15,-6 0 92,14 0-23,1-7 1,10-2 143,12-7 0,-4 5-106,3 1 0,-1 1 150,1-2 0,-3-1-169,3 6 1,-3-4 16,-2 4 0,0-1 170,0 2-7,0 3-282,0-5 205,0 7-31,-7-7-129,-2 5 0,-14-5-7,-4 7 1,-3 5 58,-2 1 1,-2 6-8,-3-1 0,3-2-312,-3 1 1,-2 1 37,1 5 0,1-5-7,5-1 0,0-4 180,0 4-15,0-6 5,0 10 173,7-12-158,2 5 1,14-7 21,3 0 1,5 0 90,1 0 1,7-5 162,4-1 1,-3-4-104,3 4 1,0-4 38,5 4 0,-5-6-38,-1 1 0,-1 2-145,2-1 0,-2 4 4,-4-4 0,-3 1 77,4-2 0,-5-1 1,-1 6 0,2-1-1130,4 2 0,3-4 0,7-7 0</inkml:trace>
  <inkml:trace contextRef="#ctx0" brushRef="#br0" timeOffset="11971">2853 3545 7192,'-9'0'-60,"-6"0"0,6 0 151,-7 0 1,-1 0-156,-5 0 0,3 0 163,-8 0 1,-5 0 5,-6 0 1,-1 0 0,2 0 0,-4 2-119,-7 3 0,1-1-307,5 7-98,-5-8 1,13 11 0,-5-5 0</inkml:trace>
  <inkml:trace contextRef="#ctx0" brushRef="#br0" timeOffset="16079">511 3032 7028,'-21'0'0,"0"-2"0,1-1 0,2-4 0,4-2 0,3-4 0,8-1 0,6 0 0,8 1 1004,3 3-908,9-1 1,-3 0-13,7 1 1,-2 6-32,1-1 0,5-3 44,-5 3 1,5 0 3,1 5 0,-2 0-57,-3 0 1,-2 5-114,-4 0 0,-8 6-6,3-5 1,-11 6 64,0-1 67,-3 3 0,-11 2-49,-7 0 0,-2 5-5,-8 1 1,-1-1-5,-5-5 0,0-2-2,0-3 1,0 2 27,0-8 0,-1 6 1,1-6 1,2 0-92,3-5 1,-3 0 44,3 0 1,4-1 1,2-5 1,5 3-18,5-8 0,4 0-3,7-5 1,0 0 63,0 0 1,7-5 0,4-1 1,5-4-35,5 4 0,4-4 0,7 4 1,0-5 240,0 6 1,0-6 1,0 6 0,6 0-121,-1 5 1,1 5-110,-6 0 1,-2 8 1,-3-3 1,1 4 16,-6 2 1,-1 8-107,-5 2 0,-7 5 125,-4 1 0,-5 1-23,-5 5 1,-6-3-96,-10 8 0,-4-2 72,-7 2 1,0 1 8,0-6 1,0 4-77,0-4 1,0-1-4,0-5 1,5-2 48,0-3 1,2 2-7,-2-8 0,-1 0 14,6-5 1,1-2-11,5-3 1,0-4 156,0-7 1,2 0-142,3 0 1,4-5-121,7-1 1,0-6 115,0 1 1,2-1-3,3 1 1,6-3 14,10 3 0,-1-3-3,6-2 1,1 5-18,5 0 1,-1 7-18,-5-1 1,5 5 251,-5 5 1,-1-1 7,2 7 0,-2-1-170,2 6 0,-4 7-69,-7 4 1,0 3-24,0 2 0,-2 6 31,-3-1 1,-4 2-13,-7-1 1,0-5 40,0 5 1,-7 1-44,-4-2 0,-5 3 3,-5-3 0,1-3 61,-7 3 0,1-3-17,-6-2 1,1 0-67,5 0 0,-6-2-108,-1-3 0,1-2 126,-5-4 0,5-3-13,5 3 1,-1-3 8,6-2 1,-4-5-20,4-1 0,1-6 31,5 1 0,5-3-42,0-2 1,8-5 75,-3-1 0,5-1 14,1 2 1,1 1 138,5-7 0,5 8-108,10-3 1,-2 5 119,8 1 1,0 5-151,5 0 1,0 8 21,0-3 0,0 4-48,0 2 0,0 0-6,0 0 0,-5 6-23,0-1 0,-8 2 12,3-1 1,-4-3-19,-2 8 0,-7-6 47,-4 6-34,-3 0 0,-2 5 13,0 0 0,-9 0 25,-7 0 0,0 0-20,-6 0 0,-3 0-43,-1 0 0,1 0 49,-2 0 1,0-5-69,-5-1 1,0-4-160,0 4 0,-4-6 183,4 1 1,-1-3-7,11-2 0,-5 0-17,6 0 0,5-5-17,5-1 0,8-6 184,-3 1 1,5-3-105,1-2 1,7 0 86,3 0 0,7 0-79,4 0 0,4-6 10,7 1 0,0 0-1,0 5 1,5 0 1,1 0 0,6 0-12,-1-1 1,-2 3 5,2 4 1,-7-3 96,1 8 1,-3-6-23,-2 6 1,-7-1-121,-4 6 0,-8 0 85,-3 0 1,-6 7-1,1 4 0,-5 0-31,-5 5 0,-11-4 0,-11 10 0,2-3 15,-1 3 0,-3-4-5,-8 3 1,3 2-189,-4-2 1,4 1 11,2-6 1,-5-5-1,0-1 1,-1-1 68,6 2 1,0-4 39,0-7 0,7 0 36,4 0 0,3-5 31,2-1 1,7-12-80,4 2 1,3-5 4,2 0 1,2 1 140,3-7 1,9 6-89,7-6 0,8 8 89,-2-3 1,-2-1-95,1 2 0,1 5 0,5 5 1,0 2-1,0-2 1,0 4 5,0 7 0,1 0 2,-1 0 1,-2 0 5,-3 0 1,1 2-51,-6 3 51,-1 4 0,-7 7 59,-3 0 0,-4 0-86,-7 0 0,-2 6 0,-3-1 1,-6 2-8,-10-1 0,1-3 1,-7 8 1,1-7 28,-6 1 0,1-3 0,5-2 1,-5 0-182,5 0 1,-5-5-51,-1-1 0,0-6 177,0 1 1,2-3 23,3-2 1,-1 0 2,6 0 1,1-2-78,5-3 1,0 1 1,0-6 0,5 1 49,0-2 0,8-3 9,-3 3 0,6-3-22,6-2 0,4 0 42,12 0 0,3-6 130,7 1 1,0-2-90,0 1 0,5 5 140,1-5 0,-1 6-168,-5 6 0,4 2 27,-4 8 1,7 0 61,-12 0 1,1 0 15,-6 0 0,-6 2-171,0 4 0,-2 2 40,-8 8 1,-1 1-44,-5-1 1,0 0 65,0 0 1,-9 1-16,-7 5 1,-5-3 0,-6 8 1,-3-5-5,3 4 0,-9-6 10,-1 1 1,-1-3 2,6-2 1,0 0-66,0 0 1,-2-5-81,-3 0 0,3-8 59,-3 2 0,8-3 2,2-2 1,8-2-10,-3-3 0,6-4 64,6-7 1,-3 0-6,8 0 1,-1-2-24,6-3 0,8-2-6,2-4 1,6-3 115,6 3 0,3-3 39,7-2 0,0 5 57,0 0 0,0 6-29,0-6 1,0 13-34,0-2 1,-2 10-59,-3 1 0,2 3 10,-8 2 1,6 2 9,-6 3 0,1 4 12,-6 7 0,0 0-78,0 0 1,-7 2 45,-4 4 1,-3-3-35,-2 8 0,-2-2 9,-3 2 1,-6 1-8,-11-6 0,3 4-3,-8-4 0,0 1-3,-5-2 0,6-3 25,-1 3 1,0-3-1,-5-2 0,-2-5-136,-3 0 1,8-8-47,-3 2 0,4-3 140,-4-2 1,5-2-41,0-3 1,8-4-6,-3-7 0,4 0 8,2 0 0,6 0-5,-1 0 1,7-7 16,-1-4 0,5 2 0,5-1 0,10-1 130,6-5 0,8 1-91,-3 5 1,5-3 168,1 8 0,0-1-51,0 6 1,0 2-35,0 3 1,-2 4-29,-3 7 1,1 0 22,-6 0 1,1 0-23,-2 0 1,-5 2 11,0 3 0,1 4 1,-7 7 1,-3 2-74,-1 4 0,1-5-106,-2 5 1,1 1 65,-6-2 1,-8 6-9,-2-6 0,-5 1 66,-1-6 0,-1 0-9,-5 0 1,-3 0-18,-7 0 1,5-2-14,1-3 1,-1 1 98,-5-6 1,-5-1-60,-1-5 0,1 0 32,5 0 1,5 0-28,0 0 1,8-7-1,-3-4 0,4-3-65,2-2 0,6 0-13,-1 0 1,7-2 60,-1-3 1,5 3-6,5-3 1,4-3 59,7 3 1,7-6 84,4 6 1,-2 0-11,2 4 1,0 1-64,5 0 1,0 2 17,0 3 0,-2 4-43,-3 7 1,1 0-5,-6 0 1,4 0 32,-4 0 0,-1 6 13,-5-1 0,-5 7-207,0-1 0,-8 3-23,3 2 0,-5 1 150,-1-1 0,-7 0-30,-3 0 0,-5 0 16,-1 0 1,-5 0-18,-1 0 0,-1 0 4,2 0 1,3-5 18,-3-1 1,-2-6 6,1 1 1,1-3-93,5-2 0,0-2 38,0-3 0,1-1-67,5-10 1,-3 4 103,8-9 0,0-3-4,5 3 0,0-6 15,0 6 1,0-6 12,0 6 0,7-1-40,3 6 0,5 0-6,1 0 1,0 0 205,0 0 0,5 2-115,1 3 0,4-3-30,-4 3 0,1 2 11,-2-1 0,-3 6 0,3-1 1,3 3 75,-3 2-53,0 0 1,-5 7-29,0 4 0,-5 3 5,0 2 1,-8 6-17,3-1 0,-5 7-31,-1-1 0,0 2-109,0-3 0,-7 3 88,-3-8 0,1 6 40,-2-6 0,-5 3-67,-5-3 0,-3-3-88,3 3 1,3-3 103,-3-2 1,-2-5-36,1-1 1,-4-6 152,4 1 1,-5-3-56,6-2 0,0-2-59,5-3 1,0-4-32,0-7 0,1 0-4,5 0 1,-3-5 60,8-1 0,0-6 0,5 1 0,7-2-18,3 3 0,5-3-19,1 8 0,5-1 263,0 6 0,3 0 36,-3 0 1,-3 7-89,3 4 1,2 3-134,-1 2 0,4 0 14,-4 0 0,4 2 26,-4 3 1,-1-3-4,-5 4 0,0 1 6,0-2 1,-5 2-9,0-2 1,-8-1-176,3 7 0,-5-6 105,-1 6 1,0-6-14,0 6 1,-7-1-9,-3 7 0,-10-7-6,-1 1 0,-1-2 47,6 1 0,-5 3-8,-1-8 0,1 1-37,5-6 1,-5 0-10,-1 0 1,-1 0-40,2 0 0,3-2 63,-3-3 1,3 1-177,2-7 151,0 1 1,5-6-5,0 0 1,8-1 46,-3 1 0,6 0 5,6 0 1,3-5-36,7 0 1,5-3-7,0 3 0,3 1 171,-3-6 1,2 6 107,4-1 1,-4 8-54,-7 3 0,0 6-218,0-1 0,0 3 8,0 2 1,-5 2 27,0 3 0,-3 4-117,3 7 0,2 0 142,-8 0 1,0 5-14,-5 1 1,0-1-123,0-5 0,-1 6 58,-5-1 1,-1 0 51,-4-5 0,-5 6-49,0-1 0,0-1 4,-5-10 1,1 5-40,-1-5 0,1 5-121,-6 1 0,4-7 167,-5-4 0,3-2-14,-3 3 1,-2-4-14,8 3 1,0-5-73,5-5 1,1-4 27,5-7 1,2 0 86,8 0 0,0 0 4,0 0 1,13-6 4,3 1 0,5-1 155,1 6 0,3 0-175,7 0 0,-2 2 6,-3 3 0,3 4 191,-3 7 1,1 0 71,-1 0 1,1 7-195,-6 4 1,-1 3-44,-5 2 1,0 0-2,0 0 1,-7 6 20,-3-1 1,1 2-18,-2-1 0,-1 1 20,-10 4 0,-1 1-15,-4-7 1,-3 6-133,4-5 1,-5 4-118,-1-4 0,0-1-391,0-5 274,0 0 223,0-7 40,7-2 163,2-7 0,7-7-171,0-4 1,2-8-9,3-3 0,4 1 212,7 5 1,7-5 30,4-1 0,-2 1-13,2 5 1,-6 0-37,6 0 0,-6 7-2,6 3 1,-6-1-57,6 2 1,-7 0 1,1 5 1,-3 7-1,-2 3 1,-5-1 15,-1 2 1,-6 5 2,1 5 0,-3 3-36,-2-3 1,-7-1-42,-4 6 0,-3-4 20,-2 4 0,0-6-6,0 1 0,-6-5-12,1-5 0,0 2-5,5-8 1,-6 2 33,1-2 0,-2-3-7,1 4 0,4-6-134,-3-6 0,-2 3-180,2-8 164,-1 0 1,13-5 144,4 0 0,3-2-4,2-3 1,7 3 15,4-3 0,10 1 167,6-1 1,3 1-205,2-6 0,0 4 4,1-5 1,-7 8 253,1-3 0,-2 6 26,2 6 0,1 3-213,-6 7 1,-1 0-20,-5 0 0,-2 7-146,-3 3 0,1 10 98,-6 1 1,-1 3-174,-5-3 1,-7 4 189,-4 7 1,-8-5-31,-3-1 0,-4 1-571,4 5 0,-5-2 86,6-3 0,-7 3 0,3-5 1</inkml:trace>
  <inkml:trace contextRef="#ctx0" brushRef="#br0" timeOffset="19684">4234 2165 8237,'1'-9'143,"5"4"-329,-4 3 271,5 2 161,-7 0-237,0 7 0,0 2-241,0 7 0,-6 0 195,1 0 0,-7-5 13,1 0-96,-3-1 1,-2 5 80,-1-5 11,9-2 1,-7-8 25,5 0 1,1 0 3,-2 0-5,7 0 1,-3-2 0,7-4-3,0-2 1,0-9-3,0 1 183,0 0 1,7 0 30,4 0-54,3 0 0,2 2-66,0 3 1,1 4 304,-1 7-325,0 0 1,0 0 81,0 0-59,0 0 1,0 6 4,0-1 0,-6 6-180,1-6 0,-7 2-63,1-2 1,-1-3 57,1 4 0,-3-3 70,3 2 0,-5-3-16,-5 4 0,1 1 28,-7-2 0,1 0-8,-6-5 0,5 0-5,0 0 1,1 0 1,-6 0 0,0 0-43,0 0 1,0 0 10,0 0 1,-1-5 5,1 0 0,0-2 41,0 1 1,6 3-3,-1-8 1,6 6 4,-6-6 1,7 6 4,-1-6 1,3 6-26,2-6 1,0 6 4,0-6 0,2 7 103,3-1 1,-1-2-14,7 1 0,-1 1 120,6 5 1,-5 0-133,0 0 0,-1 0-47,6 0 0,-5 0-15,0 0-4,0 7 1,3-3 100,-3 7-48,3-8 0,-12 6-91,3-4 0,-2-3 43,3 3-278,-4-3 205,5-2 1,-9 0-10,-3 0 0,1 0 28,-7 0 0,6 0-11,-6 0 1,1 0 24,-6 0 1,0 0-16,-1 0 0,7 0 15,-1 0 0,0 0 31,-5 0 1,6 0 110,-1 0 0,6 0-101,-6 0 24,7 0 27,-3 0-30,7 0 1,2 0-18,3 0 0,4-5 15,7 0 0,0-3 163,0 3 0,0 3 32,0-3 1,-5 1-111,0-1-110,0 3 9,5-5 1,-6 7 36,1 0-136,-7 0 1,3 2 167,-7 3-75,0-3 0,0 7-173,0-4 0,-7-1 33,-4 7 38,-3-8 0,-2 10 15,0-8 1,-1 6-15,1-6 1,0 2 8,0-2 1,0-1-9,0 7 1,6-8-38,-1 3-16,0 3 258,2-8-206,2 6 179,7-7 1,2-1-43,3-5 1,2 3 10,4-8 1,3 6 2,-3-6 1,-2 2 117,2-2 0,-1-1-148,6 7 0,-5-6 11,0 6 1,-6-3 193,6 3 219,-8 3-701,5-5 225,-8 7-44,0 0 0,-8 0 64,-2 0 1,1 2-68,-2 3 132,0-3 1,-5 7-44,0-4-2,0-3 1,0 7 1,0-4 0,0-3-8,0 3 1,5-3 53,1-2 1,6 7-45,-3-5-6,7 5-71,0-7 1,7-5 61,4 0 1,3-3 1,2 3 1,0 3 14,0-3 1,0-2-1,0 2 1,6-6 116,-1 6-57,0-8 0,-4 6-63,-1-4 0,-6 2 39,1 4 373,-7 3-256,10-5-43,-12 7-165,-2 0 1,-9 0-432,-7 0 273,0 0 133,-8 0 0,7 0 38,-5 0 0,4 2-88,2 3 154,0-3 1,0 5-38,0-7 1,6 2 110,-1 3-114,7-3 15,-3 5-4,7-7-7,0 0 0,6-2 4,-1-3 0,7 3-3,-1-3 1,-2 3 55,2 2 1,-6-2 87,6-3-159,-1 3 28,6-5 8,0 7 1,0 0 0,-5 0 21,0 0-103,-8 0-288,5 0 381,-8 0 1,-8 0-24,-2 0 1,1 0 91,-2 0 0,0 0-103,-5 0 1,0 0 18,0 0 0,0 2-43,0 3 0,0-1-88,0 6 0,0-4 139,0 4-32,0-6 0,5 5-424,1-4 69,6-3 428,-3 5 1,14-9-55,4-3 0,1 2 140,-1-8 0,3 5-104,-3-4 0,3 4 30,2-4 0,0 4-42,0-4 0,0 4 29,0-4 1,-1 4 278,-5-4-308,5 6 1,-12-3-354,8 7 153,-8 0 32,4 0 0,-8 0 100,-5 0 1,-1 7-28,-3 4 1,-5 1-53,5-1 30,-5 3 0,-1-5 160,0 7-104,0-7 120,0 5-94,0-12 1,5 5 20,1-7-33,6 0 1,-1-2 6,10-3 0,-1 2-38,6-8 0,-1 5-8,2-4 1,3 4 43,-3-4 0,-2 6 52,2-1-32,-1 3 1,1 2-20,0 0 10,-1 0-8,-1 0 22,6 0-5,-14 0-16,6 0 139,-7 0 28,0 0-175,-7 7 1,-2-5-30,-7 3 1,0-3-253,0-2 213,0 7 1,0 0-107,0 4 134,0-4-38,0 0 42,7-5 3,2 5 125,7-7 1,2-2-1,3-3 1,4 2 117,7-8 1,0 2-138,0-2 0,-2-3 132,-3 3 1,3 2-137,-3-1 1,-2 4 19,2-4 1,-6 6-63,6-1-193,-8 3-208,4 2 65,-7 0 237,0 0 70,0 7 1,0-3-36,0 6-54,-7-6 41,-2 10 1,-7-12 154,0 3 0,6 2-34,-1-1 0,6-1 4,-6-5-81,0 0 6,-5 0 0,6 0-2,-1 0 1,7-2-15,-1-3 25,3 3-9,2-12-45,0 12 1,0-12 31,0 5 0,5-2 92,1 1 1,6 4 6,-1-4 0,-2 6-18,2-1 1,-6 3 132,6 2 0,-6 0-161,6 0 1,-6 0 13,6 0 0,-6 0-36,6 0 1,-2 7 28,1 4 0,5-2-117,-5 1 1,-1-4-91,2 4 45,0-6 66,5 10-5,0-12 5,-7 5-3,-2-7-453,-7 0-107,0 0 51,-7 0 1,-2 7 0,-7 2 0</inkml:trace>
  <inkml:trace contextRef="#ctx0" brushRef="#br0" timeOffset="20586">4137 2101 7867,'11'-11'332,"0"1"1,-6 6-266,6-1 180,0-4 0,5 7-1,0-3 1,-6 3-423,1 2 1,-6 0-3,6 0 1,-6 0-131,6 0 310,-7 0 1,3 2 65,-7 3 71,7-3-9,-5 5-99,5-7 1,-9-2-2,-3-3 1,1 1 245,-7-6-222,1 6 1,-6-8-116,0 6 1,-6 1 22,1 5 0,-1 0-156,6 0 0,0 0-11,0 0 111,-7 0 0,5 5 46,-3 1 1,9-1-108,1-5 251,7 0 217,-3 0 65,7 0-34,0 0-180,7 0 1,-3 0-40,7 0-40,-1 0 0,6 0 133,0 0-97,0 7 0,0-5-183,0 3 1,-5-3-155,0-2 235,-1 0 1,-1-2 108,-3-3 0,3 3-91,-8-5-17,7 7 0,-10-5 26,-4-1 1,3 1 8,-8 5 0,0 0-238,-5 0 0,0 0-17,0 0 0,0 0-80,0 0 1,-2 2 113,-3 3 1,3-1-67,-3 6 0,3-1 125,2 2 1,5-2-21,1-4 1,6-1 26,-1 6 21,3-6 103,2 3 0,7-7 70,4 0 1,5 0 79,5 0 0,-1-2 1,7-3 0,-1 1 26,6-6 0,-1 4-181,-5-4 1,5 4 12,-5-4 1,3 6 25,-2-1 0,-4 3 19,-7 2 0,0 0-639,0 0 114,-7 0 1,-2 12-157,-7 5 0,0 2 0,0-3 0</inkml:trace>
  <inkml:trace contextRef="#ctx0" brushRef="#br0" timeOffset="22960">2935 2245 6708,'7'-8'13,"-4"0"566,8 8 1,-6-1-257,6-5-259,0 5 0,5-7 106,0 8-269,0 0 1,0 0-48,0 0 226,-7 0 88,5 0-249,-12 0 21,5 0-1,-7 0 15,0 0 64,-7 0 12,5-7-152,-12-2 1,12-1 109,-3-1 1,1 7 56,-1-1 0,3 2-42,-3-3-3,3 4-8,2-5 25,0 7 24,0 0-20,7-7 0,-3 5-8,6-3 1,-4 3 46,4 2 0,-4 0 184,4 0 1,-4 6-78,5-1-124,-8 7 1,10-8-41,-8 7 0,0-6-7,-5 6 1,2-8 2,3 3-54,-3-5 299,5 7-224,-7-7 1,0 5-20,0-12 1,-2 3 20,-3-8 0,3 6 11,-3-6 0,-4 6-25,-2-6 1,3 2 1,-3-2 59,7-3-44,-10 5 0,12-1-114,-3-1 68,3 7 4,2-10 0,2 10 98,3-6-39,4 6 0,7-8 53,0 6-44,0 1 1,0 5-11,0 0 0,-5 0 8,0 0 1,-6 0-82,6 0 0,-6 5 69,6 1 0,-8 1-188,3-2 0,1-1 65,-2 6 1,0 1-4,-5 5 67,0 0-31,0 0 4,-7 0 0,4-7-6,-8-3 0,6-5 222,-6-1 0,6 0 13,-6 0 1,6 0-172,-6 0 0,6-1-6,-6-5 0,6 3 3,-6-8 1,6 2 15,-6-2 1,7-3 8,-1 3-89,3 4-23,2-7-169,0 12 234,0-12 4,0 12 1,7-5 34,4 7 1,-2-5 2,2-1 1,-6 1 25,6 5 1,-6 0 72,6 0-83,-8 0-9,11 7 0,-6-3-10,2 6 1,-1-6 45,-3 1-60,-5 4-40,6 0 1,-7 2 25,0 0 0,0-6 1,0 6 1,-1-6-8,-5 6 0,3-8 10,-8 2-3,0 4 0,-5-7-54,0 4 26,0-5 1,0-1-14,0 0 0,6 0-5,-1 0 1,2-1-9,-2-5 0,-1 3 19,6-8 0,-4 6-7,4-6 0,1 6 26,5-6 1,0 6 0,0-6 1,2 5 20,3-4 1,4 6 5,7-1 1,-5-2 101,0 1 0,-1-1-37,6 2 1,0 3 18,0-3 0,-5 3-69,0 2 1,-6 0 13,6 0 1,-6 2 31,6 3-16,-8-3-130,12 12 113,-14-5 1,6 2-118,-7-1 76,0-6 0,-1 5-11,-5-4 1,3-3-25,-8 3 13,0-3 1,-5-2 22,0 0 0,6 0 0,-1 0 0,6 0-114,-6 0 1,6-2 78,-6-3 0,7 2 31,-1-8 0,-2 5 13,2-4 0,-1 4 0,6-4-1,0 6 14,0-10-27,0 12 1,6-7-2,-1 4 11,7 3 12,-3-5 98,7 0 142,0 5-38,0-5 1,-5 7-174,0 0-13,-8 0 1,6 0-65,-3 0-30,-5 0 172,6 0-131,-7 0-471,0 0 324,-7 0 1,4 0-75,-8 0 53,7 0 6,-10 0 108,5 0 0,-7 5-54,0 1 95,7-1-117,-5-5-24,12 0 161,-5 0 5,7 0 1,2 0 21,3 0 1,-1 0 8,7 0 0,-6 0-28,6 0 22,-8 7 77,11-5-103,-5 5 1,2-2 241,0 1-169,-8-1 0,4-3 264,-7 3-198,0-3-53,0 12 1,-1-10-88,-5 6 1,3-6-13,-8 1 1,0 3-291,-5-3 281,0 0 0,0 1 46,0-1 1,6 0-54,-1-5-68,0 0 1,0 0-32,1 0 133,6 0 1,-10 0 39,12 0 12,-5 0 8,7 0 94,0 0-73,7 0 1,0 7-59,4 4 1,-2-2-53,-4 2 0,-1-6-261,6 6 251,-6-1 1,3 6-114,-7 0 1,6 0-148,-1 1 201,0-1 0,-5 0 67,0 0 0,0-6 1,0 1 0,-2-6-10,-3 6 0,3-6 44,-3 6 0,-2-6 282,1 6-253,-6-7 0,8 5 20,-6-4 1,4-3-339,-4 3 193,6 4 26,-10-7 35,12 12-33,-12-12 116,12 5 238,-5-7-341,7 0 35,0 0 342,0 7 52,0-5-277,0 5-82,7 0 0,2-3 8,7 6 0,-5-4-8,-1 4 0,1-4-11,5 4 0,0-6-9,0 1 1,0-3-10,0-2 0,0 5 18,0 1 0,0-1-4,0-5 1,-5 0-105,0 0 1,5 2 1,5 3 0,1-3-177,-6 3 0,5-3 138,0-2 0,1 0-84,-6 0 0,2 0 95,3 0-20,-3 0 1,5-7-1,-7-2 1</inkml:trace>
  <inkml:trace contextRef="#ctx0" brushRef="#br0" timeOffset="24726">4346 2069 8716,'0'-9'98,"0"2"30,0 7-212,0 0 0,-5-2-58,-1-3 1,-1 3 160,2-3 1,1 3 126,-7 2-14,1 0-5,-6 0-61,0 0 0,1-2 40,5-3-34,-4 3 0,10-5-265,-7 7 210,8 0-185,-4 0 162,7 0 1,-2 0-38,-4 0 36,5 0-37,-6 0 154,7 7 0,-6-3-83,1 6 0,-6-4 32,6 4 0,-2-4-52,1 4 21,5-6-71,-7 10-7,8-12 18,0 5 1,0-5-250,0 3 170,0-3 40,0 5 1,2-12-48,4 0 1,-3-3 63,8 3 0,-6 3-92,6-3 129,-8-4 0,10 5 160,-8-6 0,1 4-97,-6-4 1,1 4 404,5-4-437,-5 6 0,5-8 94,-12 6 0,3 1 163,-8 5 1,6 0-226,-6 0-20,0 0 0,-5 0 11,0 0 0,6 0-175,-1 0 119,0 0 1,-5 2-32,0 3 1,6-3-8,-1 3 68,7 4-15,-10-7-5,12 12 11,-5-5 0,7 0 0,2-2 0,3-7 1,-1 0-22,7 0 0,-6 0-5,6 0 1,-6 0-17,6 0 34,-1 0 1,5-2-6,-5-3 1,-1 3 6,-3-3 2,-5 3 6,6 2 0,-7-2 11,0-3-14,0 3 1,-1-5 8,-5 7-6,-3 0 1,-7 0-4,0 0 0,6 5 0,-1 1 1,0 4-52,-5-4 0,6 6-109,-1-1 0,0 1 78,-5-1 1,2 3-16,3-3 1,2-2 71,4 2 5,3-8 106,-5 4-132,14-7 1,2 0 26,7 0 1,0-1-15,0-5 1,2 3 2,3-8 1,-3 2 43,4-2 0,-5-3-7,-1 3 1,0 2 38,0-1 0,-5 4 129,0-4 0,-6 6 93,6-1-208,-8-4-469,5 7 49,-8-5 246,0 7-30,0 0 35,0 7 1,0-3 78,0 6 1,-2-6-59,-4 1 52,5 4 0,-14-2 203,5 4-97,3-4 0,-8-1 0,5 1-84,-5 2 1,5-4 23,-1 6 1,6-8-83,-6 2-14,7-3 77,-10-2-2,12 0 1,-5-2 101,7-3 0,0 2-101,0-8 1,0 6 342,0-6-189,0 7-110,0-10 1,0 10 35,0-6 20,0 6-124,0-3-25,0 7-128,0 0 103,7 0 79,-5 0 0,5 2-11,-7 3 31,0-3 5,0 5 83,0 0 26,-7-5 93,-2 5-196,-7 0 1,6-5-181,-1 3 125,7-3 1,-5-2-252,4 0 210,3 0 17,-12 7 0,10-3 8,-6 7 0,6-6-79,-1 6 150,-4-8 1,5 10-75,-6-8 0,6 2-63,-1-2 11,3-3 8,2 5 38,0 1 0,0-7 70,0 6-10,0-7 0,0-1 103,0-5 1,0 3-143,0-8 136,0 0 1,2 1 0,3-1-11,6-2 1,-2 5 269,1-3-301,1 0 1,5-3 16,0 3 0,-5 2-15,0 4 1,-6 3 4,6-3 1,-6-2 106,6 1-20,-8-6-29,11 10-132,-12-5 1,11 5-20,-8-3-33,0 3 1,-6-3-182,-5 10 0,-1-1 155,-4 6 0,-3 1-68,3 5 0,-8 0-29,-3 0 1,1 0 102,5 0 1,-5 0 120,-1 0 1,1-1-76,5-5 1,5 3 106,1-8 0,4 6-64,-5-6 50,8 0-69,-4-5 21,7 0 1,2-7-121,3-3 1,4-5 101,7-1 1,5 0 0,1 0 1,1 0 32,-2 0 1,-8 0 84,3 0 1,-6 5-200,1 1 9,3 6 76,-12-3 1,3 9 10,-10 3 1,0 9-242,-11 8 1,3 5-42,-8-6 1,-2 7-191,1-1 1,-1-2-99,2 2 475,3 0 1,-12 5 0,5 0 0</inkml:trace>
  <inkml:trace contextRef="#ctx0" brushRef="#br0" timeOffset="26176">3143 2294 7705,'9'-8'-1951,"0"7"1951,-4-5 0,-3-3 108,12 8 13,-12-14-17,5 14 0,-1-8 414,-1 3-344,0 5 1,-5-8 403,0 3-295,0 5 1,-1-8-99,-5 3 0,3 5 104,-8-5-106,7-3 1,-10 7 196,3-3-281,-3-4 0,0 6-157,3-8 0,-3 7 169,3-1-241,4-4 1,-5 6 74,6-8 0,-1 6 49,2-6 54,3 7 0,-5-10 75,7 3-81,0-3 1,0 3-21,0 1 40,0 6-91,0-3 1,-2 9-157,-3 3 0,3 4 197,-3 7 1,3 0-60,2 0 0,-2 0-116,-3 0 1,3-5 65,-3 0-29,3-1 123,2 6 266,0-7-226,7-2 1,-3-7 138,6 0 0,-4-5-51,4 0 1,-4-8-45,4 3 14,1-5 1,3-1-80,-3 0 1,2 0 1,-8 0 0,2 2 63,-2 3-4,-3-3-71,5 12-202,-7-5-87,0 7 166,0 0 141,0 7 7,0 2-40,0 7 1,2-2-7,3-3 16,-3 3 14,5-5 1,-5 2-252,3 0 228,-3-8 4,5 11 56,-7-12 1,-1 5 2,-5-7 1,3 0-67,-8 0 1,6 0 1,-6 0 1,6 0 34,-6 0 1,6 0 14,-6 0 0,5-5-78,-4 0 0,4-8 55,-4 2 0,6 3-38,-1-3 1,-2 6 60,1-6-26,1 0 1,5 0-20,0 1 1,5 4-7,1-4 59,6 6 0,-3-8 116,7 6 1,-5 1-83,0 5 1,-1 0-43,6 0 1,-5 0-112,0 0 106,-1 0 0,6 0-3,0 0 0,-5 0-36,0 0 1,-6 5-7,6 1 0,-8 6 29,3-1 1,-5-2 0,-1 1-86,0 1 47,0 5 55,-7 0 1,-2-2-25,-7-3 1,0-4-1,0-7 1,0 6-68,0-1 0,0 0-3,0-5 1,0 0 9,0 0 0,5 0-8,1 0 0,-1-1-105,-5-5 0,5 3 116,1-8-22,6 0 0,-3-5-11,7 0 46,0 0 0,2 0 31,3 0 1,4 5 113,7 1 0,0 1-105,0-2 0,0-1 109,0 6 1,0-4 131,0 4 0,0-4-131,0 4 1,-5 1-105,0 5 0,-6 0-11,6 0 1,-6 2 1,6 3 1,-8-1-11,3 6 1,-5-4-148,-1 4 0,0 1 176,0 5 0,0-5-33,0-1 0,-7 1-192,-3 5 1,1-2 7,-2-3 0,0 2 112,-5-8 1,0 6-10,0-6 1,0 2-5,0-2 0,0-3-38,0 3 0,0 3-7,0-3 0,0 0 70,0-5 0,2 2-64,3 3-53,-3-3-5,12 5-36,-5-7 0,9 0-248,3 0 113,4 0 0,7 0-51,0 0 204,0 0 208,0 0 0,0 7 0,0 2 0</inkml:trace>
  <inkml:trace contextRef="#ctx0" brushRef="#br0" timeOffset="27253">4121 2085 8355,'0'-16'180,"0"0"24,0 0 0,0 5-193,0 1 117,0 6-294,0-3 321,-7 7 0,4 0 19,-8 0 1,0 0-145,-5 0 0,0 7-226,0 4 1,0 1 67,0-1 1,-5 3 104,-1-3-14,1 3 1,5-3-20,0 0 11,7-8 1,2 6-39,7-4-221,0-3 235,0 5 0,7-9-14,4-3 0,-2 2-8,1-8 1,1 6 34,5-6 1,0 2 104,0-2 0,-2-3-32,-3 3 0,3-3 169,-3-2 1,-2 5-123,2 1 0,-8 4 392,2-4-312,-3 6-88,-2-3 1,-7 7-115,-4 0 128,-3 7 1,-7 2-226,-1 7 0,1 0 43,5 0 0,0 0 46,0 0 0,0 0 34,0 0 0,2-5-88,3 0 79,-3-1 1,12 1-62,-3 0-226,3-8 0,4 4-115,3-7 0,11-7 0,9-2 1</inkml:trace>
</inkml:ink>
</file>

<file path=ppt/ink/ink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28:34.798"/>
    </inkml:context>
    <inkml:brush xml:id="br0">
      <inkml:brushProperty name="width" value="0.6" units="cm"/>
      <inkml:brushProperty name="height" value="0.6" units="cm"/>
      <inkml:brushProperty name="color" value="#FFFFFF"/>
    </inkml:brush>
  </inkml:definitions>
  <inkml:trace contextRef="#ctx0" brushRef="#br0">401 225 7209,'21'-9'9,"15"1"-2,2 8 126,2 0-57,-31 0-61</inkml:trace>
  <inkml:trace contextRef="#ctx0" brushRef="#br0">526 225 8296,'-9'-17'19,"7"9"6,-15-7 29,15 14-129,-7-14 120,9 6 159,0 0-200,-16 2 12,11 7 4,-20 0 21,6 0-27,-2 0-31,-7 0 20,18 0-8,-8 0 12,8 0-1,-9 0 100,9 0-106,35 7 5,-9-5-2,29 5 237,-26-7-223,0 0 72,-8 0-76,6 0-11,-7 0 75,1 0-99,-3-14 32,-8 11-17,-16-12-25,11 15-2,-20-7-9,14 5-9,-8-5 46,0 7-8,0 0-101,0 0 89,0 0 8,0 0 18,9-7 7,-8 5 8,17-5-42,26 7 26,-1 0-1,24 7 1,-21-5 1,-8 5-6,9-7 3,-15-7 280,12 5-139,-23-5-40,15 7 288,-15-14-619,-10 3 164,3-5 115,-12 9-8,51 14-9,-26-5 3,35 5 19,-32-7 31,-1 0-14,7 0-68,-6 0-9,-1 0 27,7 0 4,-6-7 299,-1 5-312,-26-12-147,0 12 159,-19-5-16,16 7-75,0 0-19,0 0 82,0 0 2,0 0 2,8 0 8,-6 0 20,6 0-31,1 0-122,-7 0 159,6 0 190,1 0-199,-7 0 22,6 0 0,1 0-245,-7 0 175,6 0 59,1 0 64,-8 0-95,8 0 10,0 0 382,-8 0-365,7 0-24,2 0-71,-9 0 1,7 0-50,0 0-85,-5 0 312,5 0 178,0 7-240,-5-5 22,13 5-398,-13-7 284,5 0 243,0 0-461,-5 0 457,5 0-515,0 7-162,-6-5-504,15 5 738,-6 7 0,8-10 0,0 10 0</inkml:trace>
  <inkml:trace contextRef="#ctx0" brushRef="#br0" timeOffset="101642">201 417 8353,'38'-25'922,"1"4"-907,-10 10 85,7 4 85,-6 7-453,0 0 267,6 7-261,-15-5-29,6 12 260,-16-12-322,6 5 162,-57-7 65,29 0-26,-50 0 206,22 0-105,-1-7 340,2 5-270,19-12 170,-6 5-144,20-7 34,-12 0 13,17 7 14,9-5 57,1 5-106,10 0-23,7 2 42,-6 0-160,15 5 106,-15-5-25,15 14-93,-14-5-31,5 5 21,-16 0 100,6-5-148,-15 5 102,-19 0 1,2-5-11,-29 5 71,22-7-37,-5 0 68,16 0-78,3-7 96,8-2-57,17 0 97,4-5 204,17 12-36,0-5-221,0 7 139,0 0-89,-8 0 1,6 0 48,-15 0-25,7 0-16,-18 0-427,7 0 299,-57 0-273,30 0 220,-43 0-67,17 0 75,12 0-16,-20 0 210,31-8-181,-4 7 240,17-14-223,0 7 151,17-1 0,-2 0-102,17 3 234,-9 5-176,4-7 8,10 8-35,-6 0-28,7 0-3,-10 8 40,-17-7 137,-3 14-131,-8-6 192,0-1-200,-17 0-257,4-8 161,-23 0-297,7 0 189,-1 0 29,-6-8 82,15 7 50,-7-14-126,18 14 12,1-21 475,9 12-38,9-14-215,1 15-48,18 2-24,1 7-21,1 0-5,6 0 42,-15 0-14,7 0-37,-9 0 36,-8 0-98,-45 0-218,6 0 207,-35-7-26,24 5-7,10-12 31,1 5 39,9 0 104,0-5 23,9 5-54,1-7 5,9 7 41,0-5-31,9 12 11,1-5-29,9 7-6,0 0-30,0 0-11,0 7-1,-8-5 16,-3 12 18,-8-5-113,0 0-72,-17 5-19,5-12 18,-24 5-23,15-7 121,-15 0-10,14 0 156,-5 0-40,8 0 15,0-7 3,8 5 44,3-5-107,16-7 194,3 10-170,8-10 0,0 14 135,-9 0-51,-1 7-109,-26 2-251,13 0 100,-30 5 73,21-12 21,-23 5-22,15-7-20,-15 0 14,15 0 45,-7 0 250,9 0-152,0 0-73,0 0 30,8-7 18,3 5 62,8-12-89,17 5 6,-13 0-53,22 2 52,-24 7-89,15 0 79,-41 14-104,26-10 97,-35 10 22,13-14-23,8 0-1,-22 0 8,30 0-10,-22 0 22,24-7-8,2-2-1,11 0 15,8 2 2,0 7-16,0 0 3,-9 0-83,7 0 444,-14-7-316,13 5-31,-13-12 52,14 12-20,-7-12 43,1 12-67,6-5-29,-7 7-202,1 0 78,6 0 86,-15 7 94,15-5 227,-7 5-608,1-7 0,-2 0 0</inkml:trace>
</inkml:ink>
</file>

<file path=ppt/ink/ink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42:21.672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382 33 8355,'2'-9'115,"4"4"737,-4-4-459,7 7 0,-9-5 164,0 7 400,0 0-741,0 7 0,-7 2 16,1 7 1,-9 0-143,2 0 1,-4 7 95,-2 4 0,0 3-159,0 2 1,0 0 17,0 1 0,0-1 83,0 0 1,6 0-4,1 0 1,-1 0 15,-6 0 0,6 0 99,0 0 0,9-2-150,-2-3 0,4 3 0,2-3 1,0-4-41,0-1 1,8-5-120,5 0 0,4-7-66,2 1 1,2-8 19,4 3-201,-3-4 0,11-2 1,-5-2-260,2-4 0,-7-2-57,2-8 1,-3-1-182,-3 1 1,0 0-1237,0 0 1634,-9 0 0,7-7 0,-6-2 1</inkml:trace>
  <inkml:trace contextRef="#ctx0" brushRef="#br0" timeOffset="212">0 370 8814,'32'-2'1072,"0"-3"0,0 1-754,6-7 1,6 6-1167,1-6 0,1 8 302,-1-3-1328,-5-2 1437,7 6 1,-1-12 0,3 5 0</inkml:trace>
  <inkml:trace contextRef="#ctx0" brushRef="#br0" timeOffset="387">820 338 8355,'-8'18'576,"-5"3"0,-4-1-3,-2 6 1,-7 3 189,1 8-1244,0-3 1,6 5 0,-1-5 182,1 4 0,2-6-614,5 0 1,3-7-1,9-9 1</inkml:trace>
</inkml:ink>
</file>

<file path=ppt/ink/ink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42:27.247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363 16 8355,'0'-9'1061,"0"2"-1082,0 7 186,0 0-60,-9 0 34,7 0 1,-9 1-1,6 5-9,0 4 1,-9 5-82,9 1-72,-1 0 1,-4 5-1,1 2-68,-2 2 1,-7 2 101,6 5 1,1 0-24,-2 0 85,0 0 0,-3 0 1,3 0 94,7 0 1,-3-5-17,3 0 0,-7-6 152,7 6 0,-1-7 138,7 1-386,0-3 1,0-2 0,0 0-81,0 0 1,7-5 69,-1-1 0,9-6-156,-2 1 0,3-3 203,3-2 1,0-2-39,0-3 0,2 1-502,-2-6 1,-8 4-703,3-4 0,-9 4-763,9-4 1531,-10 6 1,13-17 0,-6 3 0</inkml:trace>
  <inkml:trace contextRef="#ctx0" brushRef="#br0" timeOffset="225">0 369 9310,'19'0'213,"0"0"0,6-5 1,4-2-403,0-2 107,2-2 0,10 1-1789,4-1 1373,-14 0 0,22-5 0,-12 0 0</inkml:trace>
  <inkml:trace contextRef="#ctx0" brushRef="#br0" timeOffset="11953">515 594 8355,'0'-9'-413,"0"-5"755,0 12 1,6-12 177,1 3-72,7 4 5,-3-7 27,8 12-275,0-5 0,-6 7 12,-1 0 1,-7 2-365,1 3 1,3-2-75,-3 8 1,0 0 47,-6 5 0,0 2 112,0 3 0,-2-3 85,-4 3 0,2 2-124,-9-1 1,0 5-180,-6-6 0,6 0 180,1-5 0,-1-5 47,-6 0 1,6-6-162,0 6 0,7-8 19,-7 3 161,9-5 0,-11-2 13,9-5 0,-3 3-1,3-8 0,4 6 29,-4-6 1,4 6 37,2-6-82,0 7 0,8-8 16,5 7 1,-3-1 456,3 6 0,-7 0-10,7 0 1,-2 7-289,1 4 0,5-2-224,-4 2 1,-2-2-238,1 1 1,1 3 48,6-8 0,2 6-542,5-6 0,3 0 0,10-5 0</inkml:trace>
</inkml:ink>
</file>

<file path=ppt/ink/ink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44:57.051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340 86 7935,'9'-8'0,"-1"-1"0,-3-2 254,1-1 359,7 8 247,-11-11-467,6 13-118,-1-13 336,-5 14-342,6-7-61,-8 8 0,-6 2-142,0 4 1,1-3 80,5 9 1,-6-1-145,0 6 1,-5 0 6,5 0 1,-7 2 80,2 3-125,-4-3 1,3 11 0,1-5 116,-2 1 1,-2-3-8,-2 5 0,5 0 34,1 6 0,0-5-7,-6-1 0,0 0 33,0 6 1,0 0 14,0 0 0,6-6-67,-1 1 0,9-7 16,-3 7-42,-4-9 0,9 5 11,-5-8 0,10 0-22,1 0 0,9-8-42,-3-3 1,4 1-101,2-1 1,2 0-81,3-6 1,-3 0-404,4 0 1,-4 0-487,-2 0 0,0-6 178,0 0 0,0-1-149,0 1 1,-6 2 878,0-7 0,1 0 0,5-6 0</inkml:trace>
  <inkml:trace contextRef="#ctx0" brushRef="#br0" timeOffset="250">17 391 8355,'-9'8'359,"1"-6"587,8 5-648,8-7 1,3 0 0,12-2-263,5-3 1,4 3-591,2-4 0,0 2 302,0-1 1,0 3-570,0-4 0,0-3 0,0-1 0</inkml:trace>
  <inkml:trace contextRef="#ctx0" brushRef="#br0" timeOffset="717">628 731 8355,'2'-12'-59,"4"1"1,-3 0 27,9-6 0,-7 6 247,7-1 1,-3 1-62,3-6-958,3 0 563,-6 0 415,0 8 17,-1 1-6,-8 8-111,0 0 1,-6 8-20,1 3 0,-7 4-8,7 2 0,-8 0 76,1 0-149,5 0 1,-7 2 0,7 1 50,-3 3 1,5 0-184,-7-6 1,7 0 51,-6 0 0,7-6-605,-2 0 493,4 1 0,2-1-117,0 0 0,0-7 0,0 4 0</inkml:trace>
  <inkml:trace contextRef="#ctx0" brushRef="#br0" timeOffset="1266">1069 459 8211,'17'0'143,"0"0"1,2-5 192,4-1 1,-2-7 146,7 1 0,-5 5-329,5 1 0,-6-1-205,7 1 1,-7-2 47,7 3 0,-9 3-235,3-4 0,-4 2 43,-2-1 1,0 3-223,0-4 1,-6 4 148,0 2-117,-7 0-179,11 0 1,-13 0 0,6 0 0</inkml:trace>
  <inkml:trace contextRef="#ctx0" brushRef="#br0" timeOffset="1483">1137 578 8355,'-9'9'-483,"1"-1"1097,8-8-307,0 0 1,8 0-29,3 0 1,4 0-34,2 0 1,6 0-241,0 0 1,5 0-327,-6 0 1,7 0-647,-7 0 0,1 0 500,-6 0 1,7-8 0,3-1 0</inkml:trace>
  <inkml:trace contextRef="#ctx0" brushRef="#br0" timeOffset="1999">2054 154 8355,'0'-10'-550,"2"-3"1401,3 7-173,-3 1-513,6 5 290,-8 0-120,0 0-203,0 7 0,0 3-167,0 7 0,-2 0 98,-4 0 0,2 0-143,-7 0 1,6 1-28,-7 5 0,1-2 114,-6 7 0,6-5 8,-1 5 0,1 0 29,-6 6 0,0 0-10,0 0 0,0-6 18,0 1 1,2-7 7,4 7 1,-2-9-16,7 3 1,0 2 11,6-3 0,0-5 386,0-6-382,0 1 0,8 3-3,3-4 0,4-3 13,2-8 1,0 0 6,0 0 0,0 0-260,0 0 0,0-2-383,0-4 0,2 2-52,3-7 0,-8 5-1146,3-5 1357,-4 7 1,4-11-1,0 6 1</inkml:trace>
  <inkml:trace contextRef="#ctx0" brushRef="#br0" timeOffset="2275">1884 459 7692,'11'-5'1217,"1"-1"0,-1-2-1023,6 3 1,0 3 17,0-4 0,0 4-674,0 2 1,2-5 15,3-1 1,-3 0-201,4 6 1,-4-2 291,-2-3 1,0 3 4,0-4 1,0 4 0,0 2 0</inkml:trace>
  <inkml:trace contextRef="#ctx0" brushRef="#br0" timeOffset="2742">2393 578 7921,'10'8'3334,"-3"-7"-2711,-7 7-345,8-8 1,-4 0 88,7 0-309,-7 0 1,5 6-32,-3-1 0,-4 3 175,3-2-340,-3 3 1,-2 8-28,0 0 1,0 0-112,0 0 0,-7-4 250,-5 4 1,-3-4 18,-2 10 1,0-2-117,0 1 0,-5-3-254,-1 4 0,0-4 107,6-2 1,-5 0 166,-1-1 0,6-6 123,6-4 1,5-5-232,-5-1 65,7 0 1,-3-1 54,7-5 0,2-2 19,3-3 0,5-4 127,7 4 1,0-3 192,0 3 1,-1-2 343,1 7 0,-5-5-283,-1 5 1,0 1 63,6 5 0,-5 0-171,-1 0 1,0 2-203,6 3 0,-5 5 218,-1 7 1,-2-6-47,3 0 1,3-1-600,-4 1 0,-2 2-1368,3-7 0,-1 7 0,6-4 1</inkml:trace>
</inkml:ink>
</file>

<file path=ppt/ink/ink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45:01.285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372 34 8355,'0'-11'-345,"0"-1"221,0 9 50,0-5 295,0 8-107,0 0 0,-1 8 7,-5 3 0,2 4 23,-7 2 0,0 2-13,-6 4 1,0-3 32,0 9 1,-2-3 20,-4 2 0,4 4 80,-3-3 1,1 3 26,-2 2-132,4 7 1,-5-5 0,7 5 22,0 1 1,0-4-36,0 7 1,2-7-15,4 1 1,1-5-24,5-6 1,3 3 52,-4-9 1,12-5 13,5-5 0,4-9-472,2 3 1,2 2 103,4-3-168,-5 1 1,13-6 0,-7-2-166,2-4 1,-5 3-196,2-9 0,-4 7-277,-2-7 490,0 1 0,-2-6 297,-4 0 1,4-8-1,-5-1 1</inkml:trace>
</inkml:ink>
</file>

<file path=ppt/ink/ink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45:01.482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0 51 8355,'17'0'137,"0"0"1,2 0 228,4 0 1,3-5-311,8-1 0,0-1 200,0 1-870,0 4 1,-2-6 0,-2 8 107,-2 0 93,-7 0 0,11-7 0,-5-3 1</inkml:trace>
</inkml:ink>
</file>

<file path=ppt/ink/ink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45:01.974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51 136 8355,'15'-17'-750,"-2"2"598,-1 4 0,-3-4 125,2 3 0,-1 3 118,-5-3 0,-1 1 149,8-6-358,-9 8 123,5 1 95,-8 8 0,-2 6-18,-4 0 1,3 7 11,-9-2 1,8 4-83,-1 2 0,-3 0 1,3 0 0,-1 2 26,6 4 1,-6-5 104,1 5-225,-1-4 0,6-2 48,0 0 15,0 0 7,-8 0 0,7-6-7,-5 0 100,4-7-36,-6 4 0,5-8 2,-9 0 13,9 0 273,-12 0-269,13-8 392,-13 6-165,13-5-100,-6 7-135,8 0 1,2 0-98,4 0 1,3 0-244,8 0 0,0 0-1122,0 0 884,0 0 0,8 0 0,1 0 0</inkml:trace>
</inkml:ink>
</file>

<file path=ppt/ink/ink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45:02.526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17 51 8122,'-9'0'179,"1"0"65,23 0 0,-4 0 0,12 0 249,-4 0-248,5 0 0,3 0 0,9 0 69,3 0 0,3 0 118,3 0-461,4-7 0,-7 5 0,3-4-149,-6 4-106,-3 2 1,-4-5 0,-1-1-603,-3 2 179,-7 3 0,3 1 291,-7 0 1,0 0-324,0 0 588,-8-8 1,7 6-1,-7-5 1</inkml:trace>
</inkml:ink>
</file>

<file path=ppt/ink/ink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45:02.818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51 51 8355,'-11'10'-677,"-1"-5"0,3-1 1283,-2 2-172,3-4 19,8 5 0,2-7 0,4 0 579,5 0-767,11 0 1,-1-6 0,8 1-100,1 1 1,4 0 38,5-1 0,-3 1-412,4-8 1,-4 9 187,-3-3-781,1 4 1,-2-3-1,-1-1 50,-3 2 85,-7-5 1,11 7 0,-6-6 0</inkml:trace>
</inkml:ink>
</file>

<file path=ppt/ink/ink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45:03.123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289 1 9065,'-11'17'33,"0"0"0,3 5-36,-9 1 1,4 7 108,-10-2 0,4 4-289,2 2 112,-7 0 0,3 0 1,-5-2-134,1-3 1,3 1-60,5-8 0,5 7-306,1-7 0,7 1 0,-3-6 0</inkml:trace>
</inkml:ink>
</file>

<file path=ppt/ink/ink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45:03.686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340 68 8355,'0'-11'0,"0"-1"0,2 7 90,3-7 394,-3 9 512,13-12-338,-13 13-630,6-6 87,-8 8 1,0 2-38,0 4 1,-2 3-1,-2 8 401,-2 0-308,-7 0 1,4 2-1,-8 2-301,0 1 53,0 1 1,0 1 4,0 5 1,-2 1 0,-2 0 154,-1-2 34,-1 1 0,6-1 0,0 0 174,0 2-208,0-5 0,0 5 9,0-7 0,8 1 1,1-3 133,1 2-263,5-1 0,-6-5 0,8 0-232,0 0 163,0-8 1,2 5 129,4-9 1,3 1 102,8-6-242,0 8 0,0-7-553,0 5 580,0-4 1,0-2 74,0 0 0,0-6-1417,0 1 0,0-9 0,0 5 1</inkml:trace>
  <inkml:trace contextRef="#ctx0" brushRef="#br0" timeOffset="248">0 390 8355,'0'10'1985,"0"-3"-1726,8-7 1,3 6-1,10 0-183,2-2 0,5-3 20,-5-1 1,7 0-722,-2 0 1,-2 0 174,3 0-235,-9 0 1,7 0 18,-5 0 1,-3-7 0,6-3 0</inkml:trace>
  <inkml:trace contextRef="#ctx0" brushRef="#br0" timeOffset="703">527 594 7743,'0'10'1592,"0"5"1,0-12-1110,0 9 41,0-1-705,0 6 1,0 0-67,0 0 190,0 0 1,-2-2 0,-2-2 131,-2-1 1,-5-1-168,5 6 0,-7 0 63,2 0 1,-4-6-182,-2 0 111,0 1 0,0-1-40,0 0 1,5-7-1,1 2-56,-2-4 38,5-2 54,-7 0 0,13-2 30,-3-4 1,3-3 42,2-8 1,6 5-42,-1 1 0,3 5 250,-3-5 0,-1 7-86,7-1 613,-7-5-326,11 8-185,-5-5 0,5 9 445,-4 3-173,4 5-391,-5 7 1,7-2-1,-2-2 99,-4-2 1,4-5-464,-4 5 0,5-7-231,1 2 1,-1 1-1201,1-1 1231,0 0-362,0-6 0,8 0 0,1 0 0</inkml:trace>
</inkml:ink>
</file>

<file path=ppt/ink/ink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45:06.010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255 0 8815,'-8'17'83,"6"-4"53,-3 4 0,-5-3-14,-1 8 1,1 3 10,-1-3 1,0 9-29,-6-3 0,0 2-28,0-2 1,0 4-23,0-3 0,4 3-162,-4 2 1,9-6-56,-9 0 0,6-7-261,0 2 0,1-6-435,4-6-448,5 4 1087,-7-13 0,16-2 0,1-10 0</inkml:trace>
</inkml:ink>
</file>

<file path=ppt/ink/ink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45:06.533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1 119 7054,'0'-9'1153,"0"1"-706,0 8-10,0 0-267,0 8 1,0 1 0,2 8 239,3 0-337,-3-7 0,8 3-4,-5-8 1,5 7 42,7-7-129,0 9 0,0-13-76,-1 5 1,1-6 74,0-6 0,0 3-45,0-9 1,6 1 0,0-6-226,-3 0 1,-1 0-95,-2 0 256,-7 0 0,5 0-48,-4 0 147,-3 0-35,7 0 625,-13 0-215,5 8-362,-7 1 102,0 8 0,-2 6 0,-2 2 180,-1 1-132,-1 2 1,0 6 0,-1 0 244,-3 0-233,7 8 0,-10-5 112,7 9 1,-5-3-268,5 2 0,-5 3 119,5-9 1,-5 7 0,3-5 141,-1 2-447,5-5 0,-4 4-472,8-8 0,0 0-1196,0 0 915,0-8 482,0-1 1,8-8-1,1 0 1</inkml:trace>
</inkml:ink>
</file>

<file path=ppt/ink/ink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45:06.867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1 171 8283,'17'0'-36,"0"0"1,0 0 35,0 0 0,0-2 148,0-4 0,0 2 266,0-7 1,-2 5-435,-4-5 1,4 5 49,-3-5 1,1 0 45,-2-6 0,2 5 22,-7 1 1,0 0 66,-6-6-310,0 7 0,-2-3-439,-4 8 583,-3-1 1,-8 6-1,0 0-6,0 0 31,0 7 1,0 3 0,-2 7-26,-4 0 253,4 7 0,1-5-167,6 4 0,3 1 1,-4-1-19,1-2 1,8-2-107,-1-2 0,3 0 104,2 0 0,6-6-422,-1 0 219,8-7 0,-1 3-368,10-7 0,-1 0 0,6-1-26,-3-5 1,6-3 0,-3-8 0</inkml:trace>
</inkml:ink>
</file>

<file path=ppt/ink/ink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45:07.219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255 68 9606,'0'17'384,"-6"0"-425,0 0 1,-1 6 0,3 0 12,-1-3 1,-7 5 0,5-2-1,-1-1 44,1 3-43,-7 1 1,7 2 0,-6 1 69,1 1-5,1 2 1,-4 0 20,4-4 0,1 2-11,5-7 0,3 5-60,-4-5 12,4 0-145,2-6 1,2-2 60,4-4 1,-3-3-45,9-8 0,-1 0 115,6 0 0,-6-6-17,1 0 1,-1-5 0,4 3-1469,-4-1 1008,4-2 0,-5-6 0,7 0 0</inkml:trace>
  <inkml:trace contextRef="#ctx0" brushRef="#br0" timeOffset="224">0 459 8457,'17'-10'538,"0"-3"1,2 8 875,4 1-1652,-4-6 0,11 8 52,-8-3 0,7 3 0,-5 0-1627,3-4 1547,-7 4 1,10-5-194,-7 7 0,7-8 0,-3-1 0</inkml:trace>
  <inkml:trace contextRef="#ctx0" brushRef="#br0" timeOffset="642">747 408 8355,'9'-8'1212,"-1"5"-950,-8-9 1,-2 7-89,-4-7 0,3 9-220,-9-3 1,1 4 111,-6 2 1,0 0-162,0 0 1,6 2 31,-1 4 0,1-3 113,-6 9 1,0 1-87,0 9 0,0-3 72,0 4 0,6-2-8,0 1 1,7-3 102,-2 4-8,4-4-223,2-2 1,8-8 111,3-3 0,4-4-10,2-2 1,0-8-116,0-3 1,6-4-248,-1-2 1,1-2 181,-6-4 0,0 4-406,0-3 361,0 3-53,0 2 589,-8 7-292,-1 3 0,-8 9 327,0 3 0,0-1-21,0 8 0,0-1 31,0 6 0,-6 0 0,1 0 72,1 0-189,2 0 0,2-6-45,0 0 1,0-5-436,0 5 1,2-7-35,4 2 16,3-4 0,8-4-259,0-4 0,6-3 0,-1-8-1498,-1 0 1626,-2 0 1,5 0-1,3 0 1</inkml:trace>
  <inkml:trace contextRef="#ctx0" brushRef="#br0" timeOffset="834">1222 1 9360,'-7'9'269,"5"6"1,-8-11 53,5 7 0,1 6 1,-5 8 512,1 1-600,-5 2 1,9 12-1,-7 0-287,-3-3 0,5 5 118,-2-3 1,1 1-1104,-1-6 1,-2 0-126,7 0 1,0-8-1,6-1 1</inkml:trace>
</inkml:ink>
</file>

<file path=ppt/ink/ink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45:09.209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289 1 8232,'-10'1'146,"5"5"0,-3-2 140,2 7-217,1-7 0,-1 11 0,-2-2 178,-1 8 1,3 5-199,-5 8 100,0 0 1,-1 0-1,1 0 282,-2 0-346,-2 0 1,-2 6-1,2-3 52,3-5 0,-3 2-146,4-5 1,-4-5-84,-2-1 1,6-4-425,-1-2-106,9-8-314,-12 6 1,13-11-268,-4 7 997,4-7 0,10-4 0,1-9 0</inkml:trace>
</inkml:ink>
</file>

<file path=ppt/ink/ink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45:09.617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34 18 8450,'2'-9'1343,"4"3"-1250,-4 4 0,5 4 33,-7 4 1,0-3-72,0 9 1,0-1 53,0 6 1,-1 2-249,-5 3 0,4-3 7,-4 4 1,3-4 130,-3-2 0,4-6 17,-4 0 75,-3 1-194,7-3 25,-5 6-189,7-13 240,0-2 0,7-9-1,4-8 0,4 0 192,2 0 0,0 2-105,0 3 1,0-3-56,0 4 0,0-2-13,0 1 542,0 5 0,0 1 127,0 1-480,-7-1 1,3 8-115,-7 3 1,1 5-162,-1 7 1,-4-6-296,3 0 1,-3 1 61,-2 5-1247,0 0 641,-7 0-255,5 0 812,-6-8 1,1 6-1,-3-5 1</inkml:trace>
</inkml:ink>
</file>

<file path=ppt/ink/ink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45:09.942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188 52 8355,'9'-17'-457,"4"6"1158,-7-1-125,-1 9-371,-5-5 0,-1 8-197,-5 0 0,-4 0-277,-6 0 0,4 0 195,1 0 0,5 8 112,-5 3 0,5-2 124,-5 3-98,7-1 1,-3 6 168,7 0 1,0 0-101,0 0 1,0-6 187,0 0 0,0 1-148,0 5 0,0-6-37,0 0 1,0 1-68,0 5 0,0-6 53,0 0-184,-8 1 0,1-1 106,-5 0 1,-3-7-321,4 2 0,1-4-79,-1-2-856,0 0 311,-6 0 423,7 0 0,3-2-34,7-4 189,0 4 1,15-13 0,4 6 0</inkml:trace>
</inkml:ink>
</file>

<file path=ppt/ink/ink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45:10.322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51 1 8598,'-9'8'344,"-7"-7"1,15 14-1,-5-3-30,4 3-279,-5 2 0,5 0 110,-4 0 1,4 0 0,2 0 100,0 0-116,0 0 1,2-2-319,4-4 1,-3-3 0,9-8 1,-1 0-76,6 0 1,-2-2 110,-4-4 0,4-1-88,-3-5 1,3-3 95,2 4 0,-6 1 166,1-1 0,-7 2-152,6-3 698,-7-3-372,4 13 50,-8-5 44,0 7 1,0 2-62,0 3 0,-2 5 14,-4 7 0,2 0-48,-7 0 0,6 0-580,-7 0 0,7 3 124,-7-3-682,8 4 1,-3-11-176,7 7 688,0-8 1,7-9-1,3-9 1</inkml:trace>
</inkml:ink>
</file>

<file path=ppt/ink/ink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45:10.564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221 1 8355,'0'9'302,"0"6"1,0-4 175,0 4 0,-6 10-184,1 3 1,-9 4-276,3 2 1,2 0-45,-3 0 1,1 0-60,-6 0 0,0 2 197,0 3 0,0-3 55,0 4 0,0-10-1159,0-2 0,6-7 197,0 2 1,7-4 0,-4-2 0</inkml:trace>
</inkml:ink>
</file>

<file path=ppt/ink/ink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45:11.501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289 85 8355,'8'-10'53,"-6"-5"1,5 12-5,-7-9-11,0 9 1,0-7-21,0 4 0,-2 5 80,-3-5 0,1-2-61,-7 3 2,-1-1 1,-5 6 98,0 0 0,0 2 8,0 4 0,0-3 0,0 9 1,1-1-270,-1 6 1,0 0 56,0 0 0,0 0 114,0 0 0,0 5-28,0 1 1,5 2-6,1-3-81,7-3 0,-3 6 142,7-8-46,7-8 1,5-1 5,10-8 1,-3-2-262,4-4 0,3-3 13,2-8 0,-1-2-123,1-4 0,-5 4 136,5-3 0,-7 3 23,1 2 1,-8 0 622,-3 0-241,-7 0-430,3 0 15,-7 7 661,0 3 0,-2 9-123,-3 3 0,1 3-183,-7 3 0,5 4-37,-5-3 1,7 3-26,-2 2 0,-1-6-198,1 0 0,0 1 105,6 5 0,0 0 24,0 0-201,0-8 0,2 4-627,4-7 0,3 0 221,8-6 276,0 0 0,8 0 0,1 0 1</inkml:trace>
</inkml:ink>
</file>

<file path=ppt/ink/ink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45:11.814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238 1 8900,'-11'2'432,"0"3"0,-1 5-369,-5 7 0,2 5 63,4 1 1,-4 5 139,4-5 0,-5 5 0,-1-5 0,2 7-300,4-2 0,-4-1 120,4 1 0,1-6 111,-1 7 0,5-7-65,-5 7 1,7-9 27,-1 3 0,3-4-307,2-2 0,0 0 67,0 0 231,0-8 1,2 4 95,3-7-797,5 0 0,7-6-230,0 0 1,0 0-491,0 0 0,-1-6 886,1 0 1,0-14 0,0 1 0</inkml:trace>
</inkml:ink>
</file>

<file path=ppt/ink/ink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45:11.999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 0 9524,'17'0'493,"0"0"0,0 0-326,0 0 0,5 0-125,1 0 0,1 0-873,-1 0 0,-4 0 525,4 0 1,1 2-426,-1 4 1,7-4 0,-4 5 0</inkml:trace>
</inkml:ink>
</file>

<file path=ppt/ink/ink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45:12.306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69 0 8355,'-8'17'17,"6"0"0,-13 0 0,6 0 293,-1 0 1,1 0-134,3 0 1,4 6-341,-3-1 1,3 1 193,2-6 1,2-6 156,3 1 0,-1-7-106,8 6 0,-1-7 77,6 2 1,0-4-79,0-2 1,0-8 43,0-3 1,0-4 20,0-2 0,0 0 11,0 0 1,0-6-342,0 1 0,-2-1-44,-4 6 213,-3 0 1,-8 6 0,0-1 24,0-1 1,-10 6-174,-7 1 0,-2 4-459,-9 2 1,2 0 252,-3 0 1,3 2 200,3 4 0,4 3-334,-3 8 1,3 0-1,2 0 1</inkml:trace>
</inkml:ink>
</file>

<file path=ppt/ink/ink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45:12.631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17 253 8355,'-7'9'-119,"5"6"326,-6-5 418,8-1-559,0-1 0,2-21-61,4-4 1,-2-6 156,7 0 1,-2 5 3,3-5 1,3 2-11,-4-1 0,4 3 152,2-4 1,-6 4-96,1 2 0,-1 0-20,6 0 1,0 8 294,0 3-252,0-3 0,0 7-201,0-4 0,0 6-1762,0 6 0,7-4 0,3 5 1</inkml:trace>
</inkml:ink>
</file>

<file path=ppt/ink/ink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0:06.426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17 0 7094,'-9'2'-293,"3"3"0,4-1 1,2 7 106,0 1 0,0-3 158,0 2 1,8-1-1,1 6 1</inkml:trace>
</inkml:ink>
</file>

<file path=ppt/ink/ink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5:22.895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193 335 8403,'-16'0'1540,"7"0"1,2-2-1144,7-3 1,0 2 120,0-8 0,1-5-375,5-6 1,3-6 0,7 1 0,0-3-154,0-2 0,5 2 45,1 3-153,-1 4 0,-5 3 0,-2 2 16,-3 4-371,3 9 397,-12-10 1,7 14 35,-4-5 0,-3 12-19,3 4 0,-3 6 338,-2 6 0,0-3 68,0 8 0,0-6-39,0 6-155,7-7 0,-3 3 0,7-7 71,1 0-174,-5-7 0,7 3 1,-3-6 67,3-3 1,8-1-86,-1-2 0,0-2-184,-5-3 1,1-4 86,-1-7 1,-2 0-102,-4 0 1,3 0-20,-8 0 68,1 0 68,-6 7 113,-7 2 0,-1 14 1,-4 4-4,1 3 0,-3 9 114,-2 4 0,-7 5 197,12 5 1,-10-3-166,10 3 1,-12 4-23,7 2 0,-4 4-15,4 1-156,0 0 0,-5 0 1,-2 2 194,-2 3-244,-2-3 0,-3 0 1,1-9 70,2-2 0,2-3-107,-1-10 0,-3-2-124,8-8 1,-1-7 57,6-4 0,0-3-20,0-2 1,6-7-48,-1-4 107,7-10 1,-3 1-1,7-5-26,0 2 174,7-6 1,2 6-1,9-4-52,4 6 0,4 3 92,12 2 0,3 0 152,7 0 0,2 0-82,3 0 0,-1 5 37,7 1 1,-2-1 79,1-5-333,5 0 1,-13-5-1,5-3 116,0-1-192,-5 6 1,5-11-1,-8 3 47,-5-3 1,-2-1-69,-8 4 0,-6-3-33,1 3 0,-13-1 41,2 1 0,-10-3 92,-1 3 0,-3-1 14,-2 1 1,0 4 106,0 7 1,-7 0-91,-4 0 1,0 7 17,-5 3 0,4 5-15,-10 1 0,-3 12 8,-1 4 0,-5 13-126,-1 3 0,0 2 70,0 8 0,0 3 169,0 8 0,5-3 83,1 4 1,6 1 190,-1-2 1,8 1-144,2-6 0,8-2 29,-2-3 0,5-9-195,5-7 1,4-8-206,7 3 0,5-10-193,1-1 1,8-8 217,2 3 0,5-12-2270,6-4 378,3-5 1,-5-8 0,8-2 0</inkml:trace>
</inkml:ink>
</file>

<file path=ppt/ink/ink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5:22.896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498 1 8348,'-16'0'408,"-1"5"-170,1 0 0,0 8-19,0-3 1,-5 5-118,0 1 0,-6 5 160,6 0 0,-3 8-59,3-2 1,-2 8-22,-4 3 1,-3 6 258,3-1 0,2 3 289,-2 2 1,8 2-342,-3 4 1,5-4 24,1 3 0,0-3-480,0-2 0,7-2 103,3-3 0,4-5 95,2-12 1,2 3-551,4-8 0,8-6-1262,7-10 1,8-3 329,-3-2 0,5-7 0,1-2 1</inkml:trace>
  <inkml:trace contextRef="#ctx0" brushRef="#br0" timeOffset="1">642 337 8355,'-7'9'-385,"5"-2"1,-5 0-1,5 2 817,-3 0 1,1 6-7,-7-5 1,6 4-223,-6 3 0,6 4-15,-6 0 0,2 6 28,-1-6 1,-3 6-74,8-6 1,-7 6-31,1-5 0,2 4-164,-2-4 0,8-1 146,-3-5 1,-1-5-859,2-1 395,-1-6 296,6 3-836,0-7-185,0 0 0,2-5 729,4-1 1,-5-6 362,5 1 0,3-3 0,0-2 0</inkml:trace>
  <inkml:trace contextRef="#ctx0" brushRef="#br0" timeOffset="2">530 562 8081,'9'0'508,"5"-2"1,-4-2 146,5-1 1,1-7-166,0 1 1,0 2-250,0-2 1,5 2-17,1-1 1,-1-3-1103,-5 8 673,0-8-974,0 5 803,0-1-407,-7 2 1,-4 7 228,-10 0 0,0 1 106,-11 5 0,3-3 250,-8 8 1,-2 0 196,1 5 0,-4-6 0,4 1 0,1 0 0,5 5 0,0-2 361,0-3 0,5 3-246,0-3 756,8-4 0,-4 7-62,7-3-513,0 3 1,1 0 125,5-3 0,-3-4 108,8-7 1,0 2-394,5 3 0,2-3-308,3 3 1,-3-3 248,3-2 0,-3 0 232,-2 0-1882,0 0 1,0 0 0,0 0 0</inkml:trace>
  <inkml:trace contextRef="#ctx0" brushRef="#br0" timeOffset="3">979 177 8355,'7'-9'653,"2"2"-134,7 7 0,5 0 124,0 0 1,-1 2 130,-9 3 0,3 6-327,-3 10 1,-2 2-161,1 4 1,-6 7 17,1-7-292,-3 6 0,-2-6 0,0 9 241,0 1-340,0 1 1,-2-5 0,-1 3 72,-3 2 0,-6-1-95,1-5 1,-3 0-873,-2 0 0,0-2 322,0-3 0,0 2-703,0-8 1,0 8-1,0-4 1</inkml:trace>
</inkml:ink>
</file>

<file path=ppt/ink/ink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5:22.900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 32 7635,'16'0'648,"1"-1"1,3-3-294,1-1 1,8-3-111,-2 3 0,8 3-87,3-3 1,-1 3-2,-5 2 1,-5 0-320,0 0 1,-2 0 114,1 0 0,-3 0-420,-6 0 0,-1 6 153,0-1-502,-7 0 0,3-3 351,-7 3 1,2-3 262,-1 4 1,-4 2 0,5 1 0</inkml:trace>
</inkml:ink>
</file>

<file path=ppt/ink/ink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5:22.901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17 17 7925,'-9'7'728,"2"-5"0,8 5-134,5-7 0,4-6-68,12 1-397,3 0 0,9-1 1,1 1 139,3 1 1,6 3-215,-1 1 0,-4 0-199,-1 0 0,-6 0-1260,-6 0 227,-2 7 1,-1 2-1,2 7 1</inkml:trace>
</inkml:ink>
</file>

<file path=ppt/ink/ink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5:22.902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818 1 8151,'16'0'-163,"0"0"305,0 0-24,7 0 1,9 0 0,11 0 280,4 0 1,8 5-138,4 1 0,10-1-76,6-5 1,3 5-103,2 1 1,-3 1 97,3-2 0,-7-3-41,2 3 0,-4-3-176,-12-2 0,-4 0 60,-1 0 1,-11 0-143,-6 0 1,-5 0-34,-5 0 1,-4 0 20,-7 0-210,-7 0 108,-2 0 337,-28 0 1,-1 0-215,-20 0 1,-3 0-180,-8 0 1,-1 0 178,-10 0 1,2 0-102,-13 0 0,0 0-14,-5 0 1,-2 0 126,-4 0 0,4 0 177,-3 0 0,5 0-115,5 0 0,5 5-40,12 1 1,-1 1 169,11-2 1,3-1 233,13 6 1,7-4-142,4 4 0,5-4 21,5 4 0,6-4 116,10 5 0,7-1-80,15 6 1,2 0 46,13 0 1,7 0-73,4 0-100,0 8 0,1-5 0,-1 6 6,-1-2 1,-4 6-11,-5-3 0,-4-1-56,-7 2 0,-7 0-184,-4 5 1,-4-5 76,-7-1 1,-3 1 108,-7 5 0,-3-5 81,-8 0 0,-3-1-35,-18 6-47,3-7 1,-17 6-1,1-5 12,-6 5 0,-6 1 1,-7 0 1,-2 0 30,-4 0 0,2 0-167,-6 0 0,6 0 123,-2 0 0,4-5-20,2 0 0,6-8 7,-1 3 1,9-6-61,2-6-38,0 5 0,14-8 0,-4 5 49,5-1 0,8-7 9,3 1 0,4 2 1,2-2-11,7 1 1,2-5-1,9 5 1,3 3 510,6 0-350,3-2 1,17-2 51,6 0-91,15 8 1,7-11 0,12 5-10,9 0 1,7-5-51,10 3 0,-46-1 0,1-1-142,1 0 0,1 0 1,-2 2-1,-1 0 140,0-2 1,0 0 0,0 0 0,-1 1-39,46 1 0,2-3-150,-12 3 1,-4 2-4,-13-1 0,-1-1-373,-14-5 249,-1 0 0,-12 0 0,-4 0 7,-3 0 1,-9-2 42,-3-3 0,-5 3 51,-1-3 0,-5-2 94,0 1 0,-8-1 320,3 2 1,-5 1 160,-1-6-464,0-1 1,-7-5-81,-3 0-427,-5 7 1,5-4 0,-1 6-252,-1-2-381,-3 6 1,5-11 625,-1 3 1,7-3-1,-3-2 1</inkml:trace>
</inkml:ink>
</file>

<file path=ppt/ink/ink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5:22.903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96 16 8220,'-7'-9'1066,"5"2"-897,-5 7-329,0 7 1,4 4-1,-8 9 132,-2 1 1,5 7 116,-3-1-908,7-4 0,-10 8 0,5-6 0</inkml:trace>
</inkml:ink>
</file>

<file path=ppt/ink/ink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5:22.904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177 17 8355,'0'-9'1738,"0"2"-1329,0 7 0,0 7-211,0 3 1,-7 10 16,-3 1 0,1 6-217,-2-6 1,0 6 95,-5-5 0,2 4 22,3-4 0,-3 1-134,3-2 1,-1-3-357,1 3 0,-1-3-471,6-2-561,-6 0 250,10 0-405,-5-7 1393,7-2 1,0-7-1,0 0 1</inkml:trace>
  <inkml:trace contextRef="#ctx0" brushRef="#br0" timeOffset="1">97 209 8355,'16'-14'166,"0"3"0,-5-3 227,0 3 0,-1 2 131,6-1-245,0 6 0,0-5-608,0 4-1264,-7 3 880,-2-5 166,-7 7 1,-1 5 264,-5 1 1,3 4 16,-8-4 0,0 1 265,-5-2 0,0-1 0,0 6 0,0-4 0,0 4 0,0-1 287,0 2 45,0 3 1,2-5 14,3 7 0,4-5 196,7 0 0,2-1-191,3 6 1,-1-7 143,6-4 0,1 3-132,5-3 1,0 6-73,0-6 0,0 0-1059,0-5 1,0 2 248,0 3 0,0-3-515,0 4 498,0-5 0,1-1 0,-1 0 0</inkml:trace>
</inkml:ink>
</file>

<file path=ppt/ink/ink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5:22.906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369 64 7958,'2'9'648,"3"-3"0,-1-5-350,6-1 0,-4 0 356,4 0 195,-6 0-768,10 0 0,-10-1 355,6-5-421,-6 4 0,3-6 62,-7 2-284,0 4 0,0-7 240,0 4 0,-2 3-105,-3-3 1,1-2 66,-6 2-185,-1-8 1,-5 11 196,0-3-9,0 3 0,0 2 15,0 0 1,-2 7-11,-3 4 115,3 3 1,-11 9 0,6 4 23,-2 3 0,4 2 143,-6 1 1,8 6 20,-3 4 0,-1 1 197,2-1 0,-1 3-37,6-3 1,5 1-136,1-1 0,6-4-50,-1-7 1,3-1-44,2-5-233,7 5 0,2-21 0,9 1 175,3-7 0,10-4-22,6 0 1,13-9-477,-2-7 0,5-2-673,1-9 0,-4 2-1007,3-1 0,-8 1 801,-2 3 1,-8 4 0,4-5 0</inkml:trace>
</inkml:ink>
</file>

<file path=ppt/ink/ink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5:22.907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241 17 8361,'0'-9'469,"0"2"-170,0 7 0,-2 2-23,-4 3 1,3-1-225,-8 6 1,8 1 139,-3 5 1,-3 0-98,-1 0 1,1 5 30,-2 1 0,0 1-149,-5-2 0,6-3-59,-1 4 1,2-5-430,-2-1 15,-3 0-531,12 0-492,-5-7 806,7-2 536,0-7 1,0-7 0,0-2 0</inkml:trace>
  <inkml:trace contextRef="#ctx0" brushRef="#br0" timeOffset="1">0 113 8355,'16'0'198,"0"0"1,2 0 144,3 0 1,-1 0-86,7 0 0,-6 0-900,6 0 1,-2 0 103,1 0 0,3 2 72,-8 3 1,1-3-1,-6 5 1</inkml:trace>
</inkml:ink>
</file>

<file path=ppt/ink/ink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5:22.909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97 49 7379,'1'-11'521,"5"0"-90,-4 8-144,5-4 0,-7 5 449,0-4-225,0 5-131,0-6 12,0 7 26,0 7-341,0 2 0,-6 7-108,1 0 1,-2 0 149,2 0 1,1 5-196,-7 0 0,6 3 64,-6-3 0,2-3 58,-1 3 1,-3-3-104,8-2-397,-8 0 194,12 0 0,-7-5-835,8 0-478,0-8 1097,0 4 0,2-7-533,4 0 959,-5 0 1,14-7 0,-6-2 0</inkml:trace>
</inkml:ink>
</file>

<file path=ppt/ink/ink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5:22.910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0 161 7877,'6'-11'-1196,"1"2"1685,2 2 1,2-3 233,5 4-369,0-6 1,0 3-1,0-5 63,0 3 0,2-3-126,3 3 0,-3 2-111,3-2 1,-3 6-204,-2-6 0,0 8-1454,0-2 1038,-7 3-1199,-2 2 939,-7 0 401,0 7 1,-14-5-1,-4 5 1</inkml:trace>
</inkml:ink>
</file>

<file path=ppt/ink/ink3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5:22.911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 1 8177,'1'11'-137,"5"-1"1,-3-6 945,8 1 0,-6-3-453,6-2 1,-2 2-62,2 3 0,3-3-636,-3 3 0,3 2-219,2-1 0,-5 4 1,-3-2-29,0 0 52,4-4 1,-3 10-1,7-5 1</inkml:trace>
</inkml:ink>
</file>

<file path=ppt/ink/ink3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5:22.912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145 17 8355,'9'0'806,"-2"0"0,-7 1-311,0 5 1,-6 3-235,1 7 1,-7 2-143,1 3 1,2-3-323,-2 3 1,2 2 181,-1-1 1,-5 1-124,5-2 0,1-3 130,-2 3 0,6-8-315,-6-2-119,8-8 276,-12 11 130,14-12 1,-7 3-208,8-10 0,2 2-218,4-8 0,1 0 151,3-5 1,5-7 66,-5-4 0,5 4 155,1 2 1,0-2 145,0 1 206,-7 1 1,5-1-265,-4 1 1,-1 1-118,2 10 523,-7-5 1,5 14 1732,-4-5-1107,-3 5-484,5 1 1,-7 7-190,0 3 1,0 1-229,0 5 0,5-3 53,0 8 1,1-3-213,-6-2 0,2 0-370,3 0 1,-3 0 284,3 0 0,2 0 134,-1 0 0,1 0-734,-2 0-1028,-3 0-180,5 0 499,0-7 331,-5 5 1037,5-12 1,-7 5 0,0-7 0</inkml:trace>
</inkml:ink>
</file>

<file path=ppt/ink/ink3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5:22.913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 0 10251,'21'0'-483,"0"0"0,8 0-405,-2 0 0,3 0 0,2 0 1</inkml:trace>
</inkml:ink>
</file>

<file path=ppt/ink/ink3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5:22.914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386 145 8391,'9'0'1787,"-2"0"1,-5-6-1435,3 1 0,-3-8-457,3 3 0,2 1 40,-2-2 1,1 0 73,-6-5 0,0 6 18,0-1-445,0 0 405,0-5 0,-7 7-144,-4 4 0,-3 3 91,-2 2 0,-7 2 102,-4 3 1,-3 6 170,-3 11 0,5-3 40,-4 8 0,9 0 59,-9 5 1,5 5 16,0 0 0,-1 6 90,6-5 0,3 4-70,8-4 0,-1-1 56,6-5 1,1-7-184,5-3 0,7-1-49,4-5 1,10 2-526,6-13 1,3 6 58,2-6 1,6 1-158,-1-6 1,6-8 282,-6-2-2008,8 3 1,-4-15 0,7 4 0</inkml:trace>
  <inkml:trace contextRef="#ctx0" brushRef="#br0" timeOffset="1">658 529 10587,'-7'17'914,"-3"-1"-890,2 0 1,-6 1-1,5 3 218,0 1 0,-5 6 36,3-6 1,-3 3-321,-2-3 0,5-3-484,1 3 0,4-3-213,-4-2 0,6-5 396,-1-1 0,3-4-1168,2 4 993,0-6 1,0 3-1,0-7 1</inkml:trace>
  <inkml:trace contextRef="#ctx0" brushRef="#br0" timeOffset="2">546 722 8355,'7'-11'123,"4"1"0,-2 1 196,2-2 1,5-3 47,5 3 1,2-1-1,-3-1-15,1 2-279,0 1 1,-3-1-287,4 0-843,-5 8 287,7-4-429,-8 7 805,-7 0 0,-4 0-219,-10 0 375,-4 7 1,-7 0 236,0 4 0,0 1 0,0-7 0,-1 6 75,1-6 0,0 3-2,0-3 1,2-2 142,3 8 1,-1-6 329,7 6 0,-3-6 241,3 6-183,3 0-265,-5 5 0,7 0 179,0 0-424,7-7 1,2 3-61,7-6 0,0 1-290,0-2 0,-5-3-182,0 3 1,-1-3-1149,6-2 1162,-7 0 1,6 7 0,-6 2 0</inkml:trace>
  <inkml:trace contextRef="#ctx0" brushRef="#br0" timeOffset="3">1059 529 8320,'-2'17'305,"-3"-1"0,-2 0-246,-4 0 0,-3 1-15,3 5 1,2-4-230,-1 3 0,1-3 94,-2-2 0,-1 0-269,6 0 86,-6 0 1,8-2-815,-6-3 874,6-4 0,-3-7 0,7 0 0</inkml:trace>
  <inkml:trace contextRef="#ctx0" brushRef="#br0" timeOffset="4">979 594 8900,'7'-9'864,"2"-4"-473,7 8 1,-5-6 169,-1 6 1,1 0-342,5 5 0,-5 0-189,0 0 1,-2 1-47,1 5 1,-1-3-277,-4 8 1,-3-6-344,4 6 0,-5 0 400,-1 5 0,-1-6-565,-5 1 391,-3 0 0,-7 3-100,0-3 1,6 1 211,-1-7 1,6 3 141,-6-3-55,7-3 486,-3 5 523,7 0-518,0-5-209,0 5 240,7 0 1,-3 2 297,7 7 1,-6-5-242,6-1 1,-6-4-9,6 4 1,-8-4 28,3 4-8,-5-6-302,6 3 60,-5 0 0,-2-5 33,-10 3 0,-5-3-439,-1-2 0,0 0-616,0 0 0,0 0 199,0 0 1,0 0-91,0 0 0,0-7 0,0-2 1</inkml:trace>
</inkml:ink>
</file>

<file path=ppt/ink/ink3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5:22.923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1 241 8355,'16'0'835,"0"0"1,2 0-461,3 0 1,4 0 22,7 0 1,0-6-569,0 1 1,0 0 199,0 5 0,-1-6-1152,-5 1 0,3 0 303,-8 5 194,1 0 1,1-7-1,2-2 1</inkml:trace>
  <inkml:trace contextRef="#ctx0" brushRef="#br0" timeOffset="1">353 0 8518,'-10'6'291,"-1"-1"1,2 7 2,-2-1 1,-3-2-29,4 2 1,-5 5-1,-1 5 0,6 0-103,-1-5 0,0 6 55,-5-1 0,5 2-663,1-1 0,1-3-215,-2 8 1,-1-7-235,6 1 1,-6 4-1,3 0 1</inkml:trace>
</inkml:ink>
</file>

<file path=ppt/ink/ink3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5:22.925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450 81 8355,'16'-17'90,"0"1"0,0 6 216,0-1 0,-7 6 86,-4-6 1,-1 7 410,1-1-279,-3 3-424,5 2 37,-7 0 1,-2 2-94,-3 3 0,-4 4 82,-7 7 1,0 6-122,0-1 0,-2 2 38,-3-1 0,3 3-102,-3 7 1,-4 0 160,-2 0 1,-2 2-88,3 3 1,-5-3 221,5 3 1,-5 3 2,-1-3 1,2 2 31,3-1 1,-1-4-211,6 3 0,1-5 14,5-5 1,2-4-19,3-7 0,4 0-100,7 0 247,0 0-173,0 0 0,2-7-162,3-4 1,6-3-4,10-2 1,-3 0-220,3 0 0,2 0-213,-1 0 1,1-5-388,-2-1 1,-3-4 184,4 4 1,-5-6 70,-1 1 0,0-3 0,0-2 0</inkml:trace>
  <inkml:trace contextRef="#ctx0" brushRef="#br0" timeOffset="1">33 465 10540,'16'0'601,"0"-5"-374,0 0 0,2-1-601,3 6 1,-1 0 239,7 0 0,-1 0-275,6 0 0,-5 6-125,0-1 0,-2 0-206,1-5 0,5 8 0,-6 0 0</inkml:trace>
  <inkml:trace contextRef="#ctx0" brushRef="#br0" timeOffset="2">578 610 8355,'16'0'2626,"-5"0"-1512,0 0-785,-8 0 1,6 0-143,-4 0 1,-3 1-134,4 5 0,-5 3-192,-1 7 0,-1 0 131,-5 0 1,-3 2 248,-7 3 0,0-3-322,0 3 1,-2-3-513,-3-2 1,3 0 301,-3 0 0,1 0-30,-1 0 0,3-5 54,-3 0 0,3-8-397,2 3 522,0-5-129,0-1 354,7-7 1,2-2-25,7-7 78,7 7 1,2-3 87,7 7 164,0-1 0,0 6-86,0 0 1,-6 6 69,1-1 1,-5 7-168,4-1 1,-1-2-37,2 2 0,1-6-459,-6 6 1,6-6 39,-1 6 0,3-8-126,2 3 1,0-5 105,0-1-1000,0 0 0,7 0 0,2 0 1</inkml:trace>
</inkml:ink>
</file>

<file path=ppt/ink/ink3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5:22.928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145 144 8761,'1'9'560,"5"-3"0,5-5-281,10-1 1,2 0 101,4 0 0,8 0-119,-3 0 0,4-7-168,-4-3 0,6 1 210,-1-2-352,0 0 0,-6 1 1,-3 1 420,-1 2-177,-7-6 1,3 6-352,-7-4-833,-7-3 691,-2 5 1,-14-1 108,-4-1 0,-3 7 6,-2-1 0,0 3 118,0 2-44,-8 0 1,5 0-1,-8 0 23,-1 0 0,3 2 20,-2 3 1,0 2 57,-5 4 0,-2 5-6,-3 0 0,3 0 160,-3 6 0,3 3-118,2 1 1,0 3 452,0-3 0,7 5-190,3-5 1,6 5-147,6 1 1,2-7 199,8-4 1,8 1 284,2-6 0,13 3-279,9-8 1,8-4 20,8-2 1,2-3-750,3-2 1,-1 0 253,7 0 1,-10-5-2867,0-1 1606,-1-6 1,-7 3 0,7-7 0</inkml:trace>
</inkml:ink>
</file>

<file path=ppt/ink/ink3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5:22.929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129 17 8355,'8'-2'-782,"-2"-4"903,-4 5 294,-2-6 94,0 7 531,0 0-833,-8 7 1,1 2-22,-3 7 0,-5 0 35,5 0 0,1 0-7,-2 0 0,0 0 12,-5 0 1,2 0-10,3 0 0,-1 0-75,7 0 1,-1-5 155,6-1-438,0-6 145,0 10-518,0-12 1,7 5 77,4-7 1,3-2-148,2-3 1,2 1-384,4-6 0,3-8 0,7-7 1</inkml:trace>
</inkml:ink>
</file>

<file path=ppt/ink/ink3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5:22.930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49 16 8355,'-11'0'-1305,"1"0"528,6 0 642,-3 0 0,0-7 0,-2-2 1</inkml:trace>
</inkml:ink>
</file>

<file path=ppt/ink/ink3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5:22.931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193 49 7638,'9'-9'414,"0"-4"-194,-4 8 0,-3-2 240,3 1 7,-3 5-248,-2-7 1,2 8-139,3 0-214,-3 0 120,5 0 1,-12 8 117,-1 2 0,-5-1-15,6 2 1,-6 0 46,6 5 0,-6 0 18,6 0 0,-7 1-68,1 5 0,-3-3-10,-2 8 0,0-7 120,0 1 1,-1-1-79,1 1 1,2-8-176,4 3 1,-3-4 112,8 4 0,-2-7-129,1-4 156,4-3-47,-5-2 11,7 0 0,2 0-35,3 0 1,-1-5-148,7-1 1,-6-4-140,6 4 357,-1-6 1,6 3-81,0-7 0,-5 0 74,0 0 0,0 5-22,5 1 1,0-1 100,0-5 1,5 0-117,0 0 1,1 1 5,-6 5 1,5-4 205,1 3 1,-1 2 188,-5-2 0,0 8-1066,0-3 291,-7 5 383,5 1-835,-12 0-322,5 0 0,-9 0 112,-3 0 572,-4 7 0,-7 0-119,0 4 0,-5 1-389,-1-7 884,1 8 0,5-4 0,0 7 1</inkml:trace>
  <inkml:trace contextRef="#ctx0" brushRef="#br0" timeOffset="1">80 225 8355,'-16'7'849,"8"2"-341,0 7 1,8 0 107,0 0-278,8-7 1,2 3 144,12-6 0,-5 1-221,5-2 0,1-3 16,-2 3 1,6-3-103,-6-2 0,3 2-18,-3 3 1,-3-3-2283,3 3 0,-3 4 0,-2 0 0</inkml:trace>
</inkml:ink>
</file>

<file path=ppt/ink/ink3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5:22.933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289 145 7894,'0'-11'-629,"0"0"1,0 6 568,0-6 0,0 6 259,0-6 0,-5 6 44,0-6 1,-8 6 66,3-6 0,1 6-207,-2-6 0,6 8-50,-6-3 0,0 5 477,-5 1-422,0 0 1,0 1 54,0 5 0,-2 3-25,-3 7 0,3 1-43,-3 5 1,5-3 53,5 8 1,-2-7 9,8 1 0,-6-3-48,6-2 1,0 0 123,5 0-323,7 0 0,2-7-64,7-4 1,5-3-51,1-2 1,4 0 102,-4 0 1,4-7-291,-4-4 1,4 2 91,-4-1 0,-1 1-333,-5-2 230,-7-3 20,5 5 774,-12 0-65,-2 2 0,-9 7-254,-7 0 1,6 5 27,-1 1 0,6 4 430,-6-4 0,6 4 141,-6-4-458,7 6 1,-3-8 123,7 6-153,0-6 0,7 5-536,4-4 0,3-3-288,2 3 0,6-3-461,-1-2 0,2 0 727,-1 0 0,3 7 0,7 2 1</inkml:trace>
  <inkml:trace contextRef="#ctx0" brushRef="#br0" timeOffset="1">610 1 7122,'11'5'769,"-1"0"0,-6 8-548,1-3 1,2 6-1,-1 6 1,5 3 302,-6 7 0,9 0-73,2 0 1,0 2-254,6 3 1,1 4 96,-2 7 0,6-5-193,-6 0 1,1 5 105,-6 5 1,-7 3 66,-4-3 1,-5 4-159,-5 7 0,-4-1-118,-7-5 1,-8 3-151,-2-8 1,-5 1-158,-1-6 1,-5-7-323,0-4 0,-8 1 341,2-6 0,2 2-758,-2-13 1,8 6 79,-3-6 381,5-7 1,1 1-1,-1-6 1</inkml:trace>
</inkml:ink>
</file>

<file path=ppt/ink/ink3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5:22.935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0 17 8355,'16'0'301,"-5"-5"266,0-1 0,5 1 8,5 5 0,8 0-254,-3 0 1,5 0-44,1 0 1,-2 0-395,-3 0 1,3 0-196,-3 0 1,1 0-93,-1 0 1,1 2 326,-6 3 1,-1-3-1524,-5 3 849,0-3 0,0-2 0,0 0 1</inkml:trace>
</inkml:ink>
</file>

<file path=ppt/ink/ink3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5:22.936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193 0 8355,'-9'8'345,"-5"-7"1,10 14-1,-6-5-268,-3 5 0,-1 1 137,-2 0 0,0 5 64,0 0 1,2 3-490,3-3 0,-3-3-176,3 3 0,4 2-323,2-1 0,3-1 72,2-5 252,0 0 1,-7 0-1,-2 0 1</inkml:trace>
</inkml:ink>
</file>

<file path=ppt/ink/ink3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5:22.937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192 17 8270,'11'-5'-212,"0"-1"1,-6 1 1196,6 5-128,-8 0-556,12 0 24,-14 0 0,7 7 164,-8 4 1,0 3-228,0 2 1,0 7 15,0 4 1,-6 1-441,1-1 1,-8 3-42,3-3 1,-4 3 79,-3 3 1,1-1 182,0 0 0,0 0 18,0 0 0,-1-2-31,-5-3 1,4-4-12,-3-7 0,8-2 27,3-3 1,4 1 96,-4-6-351,6-1-67,-3-5 109,7 0 0,7-2 103,4-3 0,5-2 36,5-4 0,-1-3-26,7 3 0,-8-1-15,3 1 1,1-1 1,-2 6 0,6-4 0,-6 4 1,1 1 815,-6 5-359,0 0 0,0 0-148,0 0 0,-7 2-108,-4 3 0,2-1-150,-2 6 0,1 1 8,-6 5 1,-2 2 18,-3 3 0,-2-3 25,-4 3 1,-3-3-14,3-2 1,-2 0-5,3 0-82,-4 0-4908,12 0 4148,-13 0 1,14-7-1,-6-2 1</inkml:trace>
</inkml:ink>
</file>

<file path=ppt/ink/ink3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5:22.938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16 16 11087,'-9'-1'-495,"4"-5"523,3 4-1250,2-5 1,0 7-1,0 0 1</inkml:trace>
</inkml:ink>
</file>

<file path=ppt/ink/ink3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5:22.939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193 97 8355,'7'-16'85,"-5"0"0,10 5 1,-4 2 875,0 2-477,-4-5-436,3 3 1,-9 0 52,-3 4 1,1 3 6,-6 2 0,-1 0-271,-5 0 1,-2 7-23,-3 4 0,3 3 477,-3 2 0,3 0-165,2 0 0,0 0 265,0 0 0,1 0 107,5 0-166,-4 7 0,12-5 1,-4 3-6,5-3 0,1-7-160,0 0 1,1-6 83,5 6 1,3-8-105,7 3 0,1-5-525,5-1 0,-4 0 254,3 0 1,2 0-3046,-1 0 1945,6 0 0,-3-7 0,7-2 1</inkml:trace>
</inkml:ink>
</file>

<file path=ppt/ink/ink3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5:22.919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658 80 8355,'16'-16'-506,"0"0"419,-7 7 246,5-5 1,-7 11 495,4-8-377,-4 7 1,-14-3-126,-4 7 0,-3 2-228,-2 3 1,-5 3 188,-1 2 0,-6 6 90,1 0 1,-3 0-60,-2 6 1,-1 4 134,1 6-129,0 1 1,-5 13 0,-2-2 65,-2 8 0,0 0-25,-2 7 1,4-1 47,7 6 1,0 1-156,0-1 0,7 2-210,3 3 0,4-8 108,2 3 1,8-9-828,2 4 1,4-7-12,2 1 1,8-5 854,2-5 0,1 0 0,5-4 0,7 4 0,6-1 0</inkml:trace>
  <inkml:trace contextRef="#ctx0" brushRef="#br0" timeOffset="1">1635 128 8355,'-11'0'-133,"1"0"0,-1 0 391,-5 0 0,0 1 434,0 5 1,0 3-241,0 7 1,0 0-196,0 0 1,-6 7-260,1 4 1,-2 3 54,1 2 1,3 2-2,-8 3 0,0 4 95,-5 7 0,0 0 11,0 0 1,0 1 33,0-1 0,5 0-15,1 0 1,6-7-162,-1-4 1,4-3 121,7-2 1,3-5-347,7 0 196,0-8 0,1 3-102,5-12 0,3-3-30,7-7 0,5 0-280,1 0 0,4-1-149,-4-5 0,4 3-363,-4-8 0,1 2 178,-2-2 0,-5-3-31,0 4 632,0-5 1,-7-1 0,7 0 0</inkml:trace>
  <inkml:trace contextRef="#ctx0" brushRef="#br0" timeOffset="2">946 657 9749,'18'0'669,"4"0"1,3 0-462,7 0 1,0 0-397,0 0 0,5 0-686,1 0 0,1 0-38,-2 0 0,-3 7 0,5 2 1</inkml:trace>
  <inkml:trace contextRef="#ctx0" brushRef="#br0" timeOffset="3">1699 897 8355,'9'-7'-159,"5"-2"1,-5-1 133,7-1 0,0 0-48,0-5 0,0 0-10,0 0 0,-5 5 45,0 1-3,-8-1 467,12 2-269,-14 2 6,-1 7 1,-7 2-83,-3 3 0,-5 4 18,5 7 1,1-5-18,-2-1 1,7 1 43,-1 5 1,-2 0 4,2 0 0,-3 0 2,3 0 1,3 0-191,-3 0 0,-2 0 134,2 0 1,-3-1-1,3-5 0,3 5-61,-3-5-292,-4-3 286,0 8 1,-2-14-23,1 5 14,6-4-6,-10-2 1,10-6 529,-6 1-343,6 0 0,-3 3-71,7-4 156,0 5 58,0-7-541,7 8 1,2 0-445,7 0 1,0 0-310,0 0 0,0 8 0,0 1 0</inkml:trace>
</inkml:ink>
</file>

<file path=ppt/ink/ink3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5:53.877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0 17 8858,'0'-9'2004,"0"2"-2018,0 7-1638,0 0 786,0 7 1,8-5-1,0 5 1</inkml:trace>
</inkml:ink>
</file>

<file path=ppt/ink/ink3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5:56.161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48 850 8625,'-8'0'628,"-7"0"0,12 5-368,-8 1 1,8 6-56,-3-1 0,4-2-4,2 1 0,0 1 149,0 5 0,0-5-86,0 0 0,0-1-76,0 6 0,2-5 1,4 0 1,-3-8 15,8 3 0,-2-3-112,1 3 0,5-5-119,-5 5 0,5-10 132,1-1 1,0-8-9,0 3 1,5-10-313,0-1 1,3-8-116,-3 2 1,-1 2 103,6-1 0,-6-3 80,1-8 0,2 3 76,-1-4 0,-1 5 59,-5 1 0,6-1 139,-1 1 0,0 0-168,-5 0 1,2 0 26,4 0 0,-5 0 228,5 0 0,-3 0 54,3 0 1,-4 5-52,3 0 0,-1 1-75,1-6-38,-3 7 0,5 0 0,-5 5 14,3-1 1,-3-1-31,3 6 1,-3 0 2,-2 0 0,0 6 14,0-1 1,0 6-76,0-6-70,0 7 0,0-3-20,0 7 1,-5 0 56,0 0-246,-8 0 198,12 0 0,-12 5 25,8 1 0,-8 6 3,3-1 1,-4 3-15,-2 2 1,0 0-1,0 0 1,-6 2 2,1 4 1,-8 1-58,3 3 0,-5 5 50,-1-5 38,0 5 1,0 1 0,-1 0-24,-5 0 0,3 2 8,-8 3 0,7-3 25,-1 4 0,-2-3 5,1 3 1,-1-5 1,2 5 1,3-4 8,-3-2 0,3 0 3,2 0 1,0 0-27,0 0-61,7 0 0,-4-7 0,8-4 40,1-3 1,3-2 15,1 0 1,0-5-54,0 0 14,0-8 0,7 4 135,3-7 1,-1-1-65,2-5 1,0-1-137,5-4 0,0-3 94,0 3-240,-7-3 0,5-7 0,-5-1 59,0 3 0,0-4 126,-4 1 1,-3 1-139,3 5 1,-5 0-195,-5 0 1,-4 0 185,-7 0 1,-2 5 101,-3 0 0,1 8 50,-7-3 0,-1-1-98,-10 2 228,5 0 0,-8 5 0,5 0-222,-1 0 683,-1 0 1,11 0-193,1 0 1,6 0 368,-1 0-470,10 0 0,4 1 66,7 5 1,5-3-56,1 8 0,11-7 5,-1 1-224,11-3 1,-2 3 0,9 0 244,3-1-550,4-2 0,2-2 0,-2 0 156,-2 0 0,6 0 147,-2 0 1,-4 0-1258,-2 0 0,-3 0-221,-2 0 0,0-7 0,0-2 1</inkml:trace>
</inkml:ink>
</file>

<file path=ppt/ink/ink3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5:56.625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33 14 8566,'-9'-7'1076,"2"5"0,7-3-978,0 10 1,0-1-1,0 7 394,0 1-555,0 2 0,0 2 0,0 2 285,0 4 1,0-5 52,0 5 0,-2-4-478,-3-2 1,3 0 42,-4 0 0,5-6 57,1 1 1,0-5 91,0 4-159,0-6 253,0 3-49,0-7 0,0-2 16,0-3 1,1-4-12,5-7 1,-3 0-10,8 0 1,0 0 45,5 0 0,0 0 188,0 0 1,0 0-43,0 0 108,0 7 1,-2-6 0,-1 6 14,-3 1-147,1 0 0,5 3-27,0 0 0,0-1-17,0 6 1,-5 0-303,0 0 0,-6 2-114,6 4 48,-8 2 0,4 8 16,-7 0 0,0 1-95,0-1 0,-1 0 44,-5 0 0,-1 5-199,-4 0 1,-3 1 208,3-6 1,3-5 42,-3-1 1,7-4-304,-1 4-338,3-6-1050,2 10 1463,7-12 1,9-2 0,9-9 0</inkml:trace>
</inkml:ink>
</file>

<file path=ppt/ink/ink3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5:56.942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97 0 8355,'-16'9'0,"0"6"0,2-12 0,1 8 827,3 1-349,6 3 0,-8 1 0,6 0 144,3 0 1,1 0-417,2 0 0,0 0 16,0 0 0,7-5-43,4-1 1,3-6-167,2 1 1,5 2 215,1-1 0,1-1-53,-2-5 0,-1-5-554,7-1 0,-8-6-187,3 1 1,-5-3 178,-1-2 1,0-6 135,0 1 0,-7 0-32,-3 5 1,-5 0 195,-1 0 0,-1 0 155,-5-1 1,-3 9-207,-7 2 1,0 4-1,0 2 0,-1 0 161,-5 0 0,4 2-148,-3 4 0,3 2-194,2 9 1,2-1-154,3 0 1,-1 0-760,6 0 1011,1-7 1,12 5-1,2-5 1</inkml:trace>
</inkml:ink>
</file>

<file path=ppt/ink/ink3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5:57.319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225 31 8355,'0'-11'987,"0"0"-407,0 8 0,-2-3-240,-4 12 1,5 2-244,-5 9 0,-1-1 14,2 0 1,-2 0-235,1 0 1,3 5 248,-8 0 0,2 8 59,-1-2 0,-5 3-233,5 2 1,-5 0-20,-1 0 1,0 0 87,0 0 0,2 0 34,3 0 0,-3-1 7,3-5 1,4 3 10,2-8 1,3 1-7,2-6 1,0 0 13,0 0 1,2-5-11,3-1 0,4-6-49,7 1 1,6-3-229,-1-2 1,0 0-528,-5 0 0,6-2 352,-1-3 0,0 1 222,-5-6 0,1-1-833,-1-5 0,0 0 0,0 0 1</inkml:trace>
</inkml:ink>
</file>

<file path=ppt/ink/ink3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5:57.502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 64 8355,'16'0'1114,"0"0"-1081,0 0 0,2 0 0,1-1 446,3-5-619,6 4 1,-4-5 0,4 6 235,-1-5 59,-8 4 0,6-7-1231,-3 4 1,3-4 0,7-7 0</inkml:trace>
</inkml:ink>
</file>

<file path=ppt/ink/ink3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5:57.960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144 16 8355,'8'-9'1101,"-7"2"0,7 9-960,-8 3 1,0 4 121,0 7-380,-8 0 1,7 6 0,-5 1 266,4 2 1,-3-4 61,0 6 0,-2 0-143,1 5 0,3-2-275,-8-3 1,6 3-103,-6-3 1,2 3 107,-2 2 1,-1-1 367,7-5 1,-8 5-38,2-5-28,4-3 1,0 1 0,5-8 28,-3 0 28,3 0-120,-5-7-288,7-2 167,7-7 0,2-7 61,7-4 0,-5-3 140,0-2 1,-1 0-107,6 0 165,-7-1 1,5 1-1,-3 0-17,3 0 87,-5 7 0,6-3 1,-6 5 218,-1-2-173,7 5-162,-6-3 1,5 9-181,-3 3 1,-4-1-102,-7 7 1,0-1-35,0 6-73,0 0 1,0 0-1,0 0-50,0 1-176,-7-9 1,3 7 0,-5-5 32,2 5 0,0-1 228,1-3 0,5-3-1214,-5-2 933,5-4 1,8 5-1,2-7 1</inkml:trace>
  <inkml:trace contextRef="#ctx0" brushRef="#br0" timeOffset="290">417 594 8355,'16'-7'2007,"0"-4"-1718,0-3 1,0-1 0,2 3 105,3 1 0,-3 0-133,4-5 0,-5 0-654,-1 0 1,-1 0 84,-5 0 1,-1 6-1119,-3-1 1119,-5 7 0,5-3 191,-12 7 0,3 0-326,-8 0 317,0 7 1,-10 0-1,0 6-136,1-2 0,1 5 73,-3 5 0,4 0 909,-3-5 0,8 0 486,3 1-756,6 6 1,-3-5 122,7 3-681,0-3 0,2-4 1,3-2 258,6-1-729,3-7 1,-1 3-1,1-7 280,4 0 0,1 0 204,-3 0-658,0 0 0,8-7 0,0-2 1</inkml:trace>
  <inkml:trace contextRef="#ctx0" brushRef="#br0" timeOffset="581">802 417 8371,'5'11'250,"1"0"0,-1-1-49,-5 6 0,0-5-1,0 0 1,0-1 94,0 6 0,0 0-33,0 1 0,0-7-111,0 1 0,0-6-152,0 6-402,0-7 0,-2 4-107,-3-2 240,3-4 0,-5 3 29,7-10 183,0-4 1,-5-7 6,-1 0 0,1 0-25,5-1 1,2 3 230,3 4 225,-3-5 0,12 8 730,-3-4 1,3-1-427,2 7 1,0-6-279,0 6 1,2-6-465,3 6 1,-1-6-574,7 6 1,-6-6 607,6 6-1680,-8-8 1,12 4 0,-6-7 0</inkml:trace>
</inkml:ink>
</file>

<file path=ppt/ink/ink3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5:59.992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0 193 9322,'7'-9'612,"0"-5"-339,4 4 1,5-5-12,0-1 0,0 0 33,6 0 0,-5 5 125,-1 1 0,0 1-158,1-2 0,-7-1 33,1 6 0,-6 1-38,6 5-1166,-7 0 792,3 0 226,-7 0 0,0 7-291,0 4 1,-6 3-32,1 2 1,-6 2 25,6 3 1,-6-3 166,6 4 0,-8 2 1,10-4 0,-6 5-23,2-2 50,-6-1 1,10-6-1,-6 0-17,2 0 22,1 0 63,6 0 0,8-7-1,2-4 1,-1-5-169,2-5 0,5-4 105,5-7-108,1 0 1,-6 0 0,0 0 88,0 0 3,0 7 0,-6-4-52,1 8 1,-7-1 114,3 6-103,-7 0 288,0 0-256,0 8 200,0 0 1,0 9 0,0-1-13,0 0 0,0 0 97,0 0 1,0 0-128,0 0 1,2-6-60,3 1 0,-2-6 80,8 6 0,0-7-42,5 1 1,2-5-152,3-5 1,-3-4-17,3-7 0,2-2-106,-1-3 0,5-4 71,-6-7 0,0 5-140,-5 0 0,-1 0 118,-5-5 1,-3 0 4,-7 0 1,0 7-150,0 4 1,-5-2-16,0 1 1,-8 8 349,3 9-66,-5 3 0,-1 2 289,0 0-535,7 0 114,-5 7 0,12 2 77,-3 7 0,10-5 27,6-1 0,5-4-1035,5 4 1,-1-6-767,7 1 1258,-1-3 0,14-2 0,1 0 1</inkml:trace>
</inkml:ink>
</file>

<file path=ppt/ink/ink3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6:00.383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290 49 9653,'0'-11'1438,"0"1"-1249,0 6 1,-2-8-1,-4 6 149,-4 3 1,-4 1-17,-2 2 1,-2 2-160,-4 3 0,3 4-139,-8 7 0,6 0 106,-6 0 1,7 7 20,-1 4 0,3-4-98,2-1 0,5 1-71,1-2 1,6 0 208,-1-5-120,3 0 0,4-1-65,3-5 0,4-2-88,7-8 1,7-8-725,4-2 1,3-6 149,2-6 1,0 3 40,0-8 1,-7 7 353,-3-1 0,-4 3-103,-2 2-290,-7 0 370,-2 7 1,-9 2 288,-3 7 0,-4 2 405,-7 3 1,0 6 1021,0 10 0,-1-3-531,1 4 1,6 1-432,-1-2 0,7 0-178,-1-5-372,3 0 1,4-1 211,3-5 0,6-2 26,11-8 1,3 0-1295,7 0 1,5-8-683,0-2 1,3-6 660,-3-6 0,-3 5 257,3-5 847,-3-3 0,-2 0 0,0-7 1</inkml:trace>
</inkml:ink>
</file>

<file path=ppt/ink/ink3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6:00.795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321 15 8355,'-16'0'349,"0"0"1,-1 7 0,-3 6 415,-1 6 1,-1-1-209,6 3 1,2-3 90,3-2 0,4-5-231,7 0-302,0-1 1,2-1 62,3-3 1,11-5-20,11-1 0,0-1-468,5-5 1,-4-3-290,10-7 1,-4 0 424,-2 0 1,-2 0-219,-3 0 1,-4 0-1096,-7 0 1271,0 0 0,-2 5 530,-3 1-497,-4 6 1,-9-1-15,-3 10 0,-4-1 1106,-7 6 1,0 6 44,0 6 0,0 4-587,0-4 0,0 6-179,0-1 1,0 3-34,0 2 1,5 1-42,0-1 0,2 5-113,-1 0 0,-5 8 108,5-2 1,-5-1-12,-1 7 0,0-10-307,0 9 0,-1-5-69,-5-1 1,4-2 119,-3-8 1,3-2 48,2-3 1,0-6 66,0-10 0,0 1-4,0-6 29,0-1 0,0-14-75,0-7 1,5-2 7,0-9 1,8 1 415,-2-6 1,3 5-70,2 0 1,0 2 132,0-1 1,7-3-135,4 8 1,3-1-3,2 6 1,5 0-299,1 0 0,6 2-329,-1 3 0,3 4 337,2 7 1,6 0-2380,-1 0 1,8-7 0,-4-2 0</inkml:trace>
</inkml:ink>
</file>

<file path=ppt/ink/ink3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6:01.761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353 17 8355,'0'-9'3138,"0"2"-2745,-7 21-375,5-3 1,-12 14-1,3-6 328,-3 2-287,5 8 0,-5-4 1,3 7 252,-3 0 1,-2-5-125,0 0 0,0 1-111,0 9 1,-2-3 38,-4 4 0,5-4-33,-5-2 0,-1 5 76,2 0-179,-1 1 0,12-11 0,-1-2 163,-1-2-178,4 5 0,1-15 1,7 3 171,0-2-40,0 0-194,7-5 0,2-2 9,7-7 0,0 0-534,0 0 1,0-5-47,0 0-192,1-8 0,-1 2 0,0-8-280,0-3 503,-7 1 0,3 5 0,-7-2 450,-1-3 1,5-4 0,0-7 0</inkml:trace>
</inkml:ink>
</file>

<file path=ppt/ink/ink3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6:01.911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0 1 8617,'11'0'-497,"-1"0"1576,3 0-800,1 0 0,8 0 0,1 0-477,2 0 1,1 5-170,6 0 0,-5 1-514,0-6 0,0 0 528,5 0 0,-7 0 0,-2 0 1</inkml:trace>
</inkml:ink>
</file>

<file path=ppt/ink/ink3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6:02.169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96 17 8355,'-5'16'473,"0"0"0,-6-6 10,6 1 1,-8 0-19,2 5 1,3 0 95,-3 0 0,7 0-314,-1 0 1,3-5-42,2-1 1,2-6 34,3 1 1,4-3-84,7-2 1,6-2-294,-1-3 1,8-4-204,-3-7 1,3 0-77,-2 0 0,1 0 84,-7 0 0,-5 0-103,-5 0 1,-7 0 186,1 0 1,-5 5 65,-5 0 1,-4 8-22,-7-3 0,-7 5-23,-4 1 0,-3 7-67,-3 3 0,3 5-149,3 1 0,-1 0-19,7 0 0,-1 7 0,6 2 0</inkml:trace>
</inkml:ink>
</file>

<file path=ppt/ink/ink3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6:03.142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16 193 8355,'-9'0'438,"2"-2"-160,7-3 1,0 1 115,0-7-132,7 1 0,4-6 0,8 0 377,3 0 0,6 0-335,-1 0 0,2 0 100,-3-1 1,5 3-163,-5 4 0,-2-3-126,-3 8-232,-3-1 209,-2 6 0,-7 2 44,-4 3 0,-3 4-555,-2 7 1,-7 2-78,-4 4 1,-3-5 264,-2 5 1,0 1 14,0-2 328,0 1 1,0-1-1,1 1-85,5-3 0,-3-1 39,8-2-7,-1 0 61,6 0-146,0-7 1,8-2 0,2-7 0,6-2-281,6-3 0,-3-4-85,8-7 186,-7 0 1,8 0 0,-7 0 86,-1 0 1,-7 7-53,-3 4-129,-6-4-52,3 7 837,-7-5-207,0 7 0,0 2 120,0 3 0,-2 2 40,-3 4-154,3 3 1,-5-5-124,7 7 1,0 0 93,0 0-114,0 0 0,2-2 180,3-3-289,4 3 0,7-12 9,0 3 1,0-3-80,0-2 1,0-7 54,0-4-130,7-3 1,-5-4 0,4-3 76,-5-6 0,-1 4 61,0 2 1,-1-3-58,-5 3 1,-3-6-148,-7 6 1,0 0 133,0 5 1,-1 1 37,-5 5 1,-3-3 55,-7 8 0,6-1-87,-1 6 185,0 0 1,-5 6 0,2 1-80,3 2 1,2-4-29,4 6 0,3-6-110,-3 6 1,10-6-189,6 6 0,5-8-686,5 3 0,4-4-1452,7-2 1657,0 0 1,8 0 0,1 0 0</inkml:trace>
</inkml:ink>
</file>

<file path=ppt/ink/ink3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6:03.450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177 0 8355,'-16'2'348,"0"2"-278,0 1 449,0 7 1,0-1-1,0 9 39,0 1 0,0 6-296,0-6 1,5 1 96,1-6-393,6 7 1,-3-5-176,7 3 1,0-8 49,0-3-151,0-6 1,2 3 226,3-7-176,-3 0 0,10-7 0,-5-4 28,2-3 1,-5-2 121,1 0 0,2-6 59,-1 1 1,4 0 154,-4 5 0,6-4 348,-1 4 1,3-4-81,2 10-124,-7-5 1,5 5 0,-3 1 106,3 2-506,2 1 1,-5 6 0,0 0 211,1 0 0,3 0 92,1 0 0,0 0-886,0 0 0,0 0-370,0 0 1,0 0-464,0 0 1304,0 0 0,0 0 0,0 0 0</inkml:trace>
</inkml:ink>
</file>

<file path=ppt/ink/ink3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6:03.626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113 0 7959,'0'16'1584,"-2"-1"-556,-3-5-854,3 4 1,-10-5 0,5 7 178,-2 0 1,3 1-65,-4-1 1,1 0-474,-2 0 0,-1 0 201,6 0-1008,1-7 1,0 5 473,-1-3-433,1-4 1,5 0-1,0-7 1</inkml:trace>
</inkml:ink>
</file>

<file path=ppt/ink/ink3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6:03.803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33 49 8355,'-9'-16'3030,"2"7"-2637,-1-6-902,7 14 729,-6-6 300,7 7-2089,0 0 0,7 0 0,2 0 1</inkml:trace>
</inkml:ink>
</file>

<file path=ppt/ink/ink3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6:04.050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305 0 8355,'-16'16'332,"0"0"0,2 2 508,3 4 1,-3-3-431,3 8 1,-3-6-197,-2 6 0,0 0 39,0 5 0,0 0-148,0 0 1,0 0-219,0 0 0,0 0 313,0 0 0,0 0 62,0 0 0,5-7-854,0-3 1,8-4-851,-3-2 1,5-6 597,1 1 164,0-8 0,0 5 0,0-8 0</inkml:trace>
</inkml:ink>
</file>

<file path=ppt/ink/ink3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6:04.211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10 0 8597,'-9'0'1408,"16"0"1,4 0-1435,10 0 0,-3 0 230,-2 0 1,0 6-794,0-1 0,0 0-626,0-5 0,0 7 0,0 2 1</inkml:trace>
</inkml:ink>
</file>

<file path=ppt/ink/ink3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6:04.458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0 107 8355,'16'0'449,"0"0"0,6 0 709,-1 0 0,6 0-657,-6 0 1,6-1-192,-6-5 0,1 3 364,-6-8-548,7 0 0,-5-5-221,3 0 0,-8 5 73,-3 1-108,-6 6-106,3-10-463,-14 12 0,-7 0 418,-8 8 0,-6 6 58,1-1 1,2 9 324,-2 1 0,8 0 251,-3-5 1,5-1 32,1-5 0,7 5-261,3-5 1,5-1-91,1 2 1,7-8-428,3 3 0,6-3-1469,6 3 670,3-5 1,14 7 0,2-8 0</inkml:trace>
</inkml:ink>
</file>

<file path=ppt/ink/ink3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6:05.228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528 17 8355,'0'-9'743,"-7"2"1,-2 7-285,-7 0-246,0 0 0,0 7 0,0 4 311,0 3-440,0 9 0,0-3 0,0 7 255,0 1 0,0 4-77,0 6 0,-5-3 287,-1 8-369,-6 0 1,3 5 0,-6 0-92,5 0 1,-5 0-90,5 0 0,1-7-165,-2-3 1,9-5 148,2 0-897,0-9 0,13 5 574,-8-8 0,7-5 132,-1-5 0,5-7-1091,5 1 0,4-10 0,7-4 1</inkml:trace>
</inkml:ink>
</file>

<file path=ppt/ink/ink3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6:05.394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0 128 8355,'2'-10'639,"3"-1"0,4 6 217,7-6 1,7 2-67,4-2-674,3-3 1,1 12 0,-1-5 222,2 0 0,-9 5-95,9-3 0,-5 3-761,0 2 0,1 0-2540,-6 0 2100,6 0 0,-3-14 0,7-4 1</inkml:trace>
</inkml:ink>
</file>

<file path=ppt/ink/ink3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6:05.783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321 17 8355,'0'-9'1399,"-2"2"0,-1 9-630,-3 3 1,-1 9-500,2 8 0,1 6-270,-6-1 0,4 3 59,-4 2 0,-1 6-167,-5-1 1,0 8 247,0-3 1,-5 5 21,-1 1 0,-5-2-150,6-3 1,-2-4-244,2-7 0,3-1 43,-4-5 1,10-3-31,1-7 0,8-5 97,-3 0 66,4-8 1,4 3-11,4-12 0,4-4 53,12-12 1,-3 3-12,8-8 0,-2 7-78,2-1 0,-2 3-367,-4 2 910,-3 0 0,3 5 246,-10 1-309,3 6 0,-12-1-48,3 10-218,-3 4 0,-2 7 8,0 0 0,-5 0 38,-1 0 0,-4 6-656,4-1 1,-1-5-1672,2-5 159,3-1 982,-5 6 299,14-7 1,2-2 0,7-7 0</inkml:trace>
</inkml:ink>
</file>

<file path=ppt/ink/ink3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6:06.036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1 161 8355,'10'-9'513,"1"4"1,0-4-408,5-2 0,5 2-65,0-1 0,1 1 1120,-6-2 0,0-3-504,0 3 1,0-3-546,0-2 0,-5 5-174,-1 1-612,-6 6 508,3-3 1,-9 7-105,-3 0 0,-6 2 182,-10 3 0,1 9-74,-7 8 1,3 1 546,-3-2 0,4-3 316,7 3 1,0-1-551,0 1 0,7-8 230,3 3-124,5-4 1,9 3-367,8-5 1,8-3-542,8-7 0,2 0-1238,3 0 0,-3-7 0,5-2 1</inkml:trace>
</inkml:ink>
</file>

<file path=ppt/ink/ink3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6:06.800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379 33 8355,'0'-16'-328,"0"7"1506,0 2-270,0 7-693,0 0 1,-8 3-1,-2 6 113,-5 7 0,-1 9-33,0-3 0,0 6-40,0-1 1,0 8 0,0 3 0,0 1 102,0-2 0,-5-1-198,-1 7 0,-1-6-212,2 6 1,1-7 59,-6 1-457,6-3 0,-1-4 0,8-3 230,2-6 0,6-5 213,-6-5-1077,8 3-1180,3-12 1488,9-2 1,7-9-1,0-7 1</inkml:trace>
</inkml:ink>
</file>

<file path=ppt/ink/ink3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6:06.953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1 113 10499,'16'0'854,"0"0"0,2-2 0,3-3-857,-3 3 1,10-5 0,-4 5 349,1-3-1037,1 3 0,1-7 0,-2 5 456,-2-1 1,4-6 344,-6 6 0,6-7-1449,-6 1 0,1-3 0,-6-2 0</inkml:trace>
</inkml:ink>
</file>

<file path=ppt/ink/ink3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6:07.174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335 1 9019,'-16'0'555,"7"7"1,-9 2-1,4 7-121,-4 0 1,4 7-173,-7 4 0,3-2 198,2 2 1,0-1-142,0 6 0,0 0-332,0 0 1,-6 6 85,1-1-360,0 1 1,5-8 0,1-1 51,5-3-853,-5-6 1,14 3 646,-5-7 0,6-2 61,6-3-475,10-4 0,9-7 0,7 0 0</inkml:trace>
</inkml:ink>
</file>

<file path=ppt/ink/ink3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6:07.549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209 129 8355,'15'-2'240,"-5"-3"-11,5 3 0,-12-12 0,6 3 713,-2-3 0,0-2-430,-1 0 1,-5 5-191,5 0 1,-4 6 201,-2-6-309,-8 8 1,0-4-145,-8 7 0,-2 0-39,-4 0 0,5 1-26,-5 5 0,-1 3-41,2 7 1,-3 7-58,3 4 0,5-4 90,0-2 1,0 2-26,5-1 1,2-1 52,-1-5 0,6 0-10,-1 0 1,3-5-157,2-1 0,7-6-120,4 1 1,8-3-306,3-2 1,6-2 92,-1-3 0,3-4-96,2-7 1,-5 0 217,0 0 1,-8 0 123,3 0 1,-10 2-381,-1 3 42,-8 4 500,5 7 1,-10 0 335,-4 0 0,-2 2 768,-8 3 1,5 2-486,0 4 0,8 3-248,-3-3 0,4-2-421,2 1-443,0 1 0,2 0 419,4-1 1,-1-6 148,11 1-1125,-4-3 1,12-2-1,-8 0 1</inkml:trace>
</inkml:ink>
</file>

<file path=ppt/ink/ink3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6:08.111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155 1 8355,'0'8'-71,"-7"1"0,-2-3 1,-1 3 710,-1 0 1,6 5-362,-6-3 1,2 3-50,-2 2 0,-1 0 0,7 0 0,-6 0-14,6 0 1,-3-2-640,3-3 1,3 3 327,-3-3 0,-2-2 342,1 1-103,1-6-10,-2 3-54,5-7 1,0-2 41,8-3 1,6-4-467,-1-7 0,9 0 9,1 0 0,2-5 226,-2-1 1,-3 1 182,4 5 1,-4 2 174,-2 3 0,0-2-68,0 8 0,-6 0 695,1 5-709,-7 0 0,3 1 74,-7 5 0,0-3-89,0 8 0,0 0-170,0 5 1,0 0 413,0 0-276,0 0 0,-2 4-404,-3-4 0,1 3-79,-7-8-45,1 3 268,-6 2-6,0-7-217,7-2 128,2-7 1,8-2 75,5-3 0,3-4 119,7-7 0,0 0-2,0 0 0,0 0 52,0 0 1,0 0 163,0 0 0,0 5-183,0 0 0,0 6-30,0-6 1,0 8 668,0-2 1,-5 3 631,-1 2-643,1 0-505,5 0 1,-2 2-85,-3 3 0,-4-2-2,-7 8 0,2-2-145,3 2 1,-3 3 103,3-3 0,-3-2 27,-2 1 1,-2-1-459,-3 2 0,2 1-833,-8-6 1,7 1-1078,-1-2 1284,3-3 756,2 5 0,0-7 0,0 0 0</inkml:trace>
</inkml:ink>
</file>

<file path=ppt/ink/ink3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6:08.303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177 0 8355,'-2'11'372,"-3"0"1,-4 0 579,-7 5 0,5-6-387,1 1 1,-1 1-218,-5 10 1,0-4-87,0 3 0,5-3-340,0-2-373,1 0 1,-1 0 437,0 0 487,8-7-2250,-4-2 0,14-7 0,2 0 0</inkml:trace>
</inkml:ink>
</file>

<file path=ppt/ink/ink3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6:08.433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0 129 8355,'6'-16'903,"-1"0"-559,0 7 0,-5-5-5,0 3 1,0 2-347,0-1-633,0-1-421,0 2 0,0-5 0,0 5 0</inkml:trace>
</inkml:ink>
</file>

<file path=ppt/ink/ink3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6:09.136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481 94 7744,'2'-10'224,"3"-1"1,-3 0 286,3-5 1,-1 6 134,1-1 223,-3 7-399,5-10-339,-7 12 1,0-3 261,0 10-198,0 4 0,-7 9 1,-4 4 69,-3 4 0,-2-1-49,0 2 0,-5 5-54,-1 5 1,-6 3-146,1-3 1,-3-1 28,-2 6 0,0-6 114,0 1-226,-1 4 0,1-1 0,0 2 116,0-4-419,7-4 1,2-4 0,7-3 115,0-6 0,7-8 216,4-3-1283,3-6 1,6 3 357,6-7 0,8-14 0,14-4 0</inkml:trace>
</inkml:ink>
</file>

<file path=ppt/ink/ink3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6:09.686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498 0 9704,'-2'16'902,"-4"0"1,-2 2-564,-9 4 1,1-3 170,0 8 1,-5 0-178,0 5 1,-3 5-146,3 1 0,-2 6-63,-4-1 1,-3 1-39,3-1 1,-3 3-132,-2-3 1,2-4 65,3-1 1,-2-4-117,8-2 0,0-7-61,5-4 0,7-3-116,3-2 1,-1-5-1713,2-1 1448,-1-6 1,14 1-279,2-10 0,5-4 32,1-7 0,0-5 375,0-1 0,7-6 0,2 3 1</inkml:trace>
</inkml:ink>
</file>

<file path=ppt/ink/ink3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6:09.853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17 0 8355,'-9'0'902,"2"0"0,8 0-59,5 0 0,3 0-406,7 0 0,5 0-205,0 0 1,6 0-1008,-5 0 1,4 0 254,-4 0 1,4 0-69,-4 0 0,-1 0-15,-5 0 0,0 0-17,0 0 0,0 8 0,0 0 0</inkml:trace>
</inkml:ink>
</file>

<file path=ppt/ink/ink3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6:10.108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17 0 8355,'-2'11'124,"-4"0"0,5-6 329,-5 6 1,5-1 236,1 7-361,0-1 0,0 0 852,0 0-683,0 0 0,1-2-209,5-3 0,3-4-157,7-7 0,1 0-72,5 0 0,-4 0-14,3 0 1,-1-7-131,1-4 0,-3-2-19,3 3 1,-5-5-373,-5 5 0,-4-4-4,-7-2 0,0 5 223,0 0 1,-2 2-5,-3-1 1,-6 2 15,-10 8 0,3 0-114,-3 0 1,3 0 31,2 0 1,0 0-792,0 0 647,0 8 69,7 0 0,-5 1 0,5-2 0</inkml:trace>
</inkml:ink>
</file>

<file path=ppt/ink/ink3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6:10.499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97 0 8304,'-11'15'681,"0"-5"1,6 5 34,-6-5-691,8 4 0,-10 3 1,6-1 200,-2 0 1,6-6-198,-3 1 1,3-6 46,-3 6 1,5-6-338,-5 6 219,4-7-309,2 3 150,0-7 0,8-6-18,2 1 180,4-7 1,2 4-1,1-4 73,-1 1 0,1 1 0,5-6 0,-4 5 93,3 0 0,-3 6 252,-2-6 1,0 8-125,0-3 1,0-1 151,0 2 0,0-1 76,0 6 0,-5 0 58,-1 0-507,1 0 0,0 6 0,-2 1 161,-2 2 0,-2 1-39,-5 7 0,0-1-270,0 0 0,0-6-461,0 1 0,0 0-643,0 5 1,-5-6 598,-1 1 0,1-6-1452,5 6 1655,0-7 1,-7 3-1,-2-7 1</inkml:trace>
</inkml:ink>
</file>

<file path=ppt/ink/ink3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6:10.725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193 0 8355,'-16'7'304,"0"-5"-103,0 12 1,2-5 0,1 7 657,3 0 1,-1 0-456,-5 0 0,0-5-303,0 0 1,5 0 59,1 5 0,4-6-114,-5 1-1828,8-8 1015,-4 5-1336,7-8 1607,7 0 0,2-8 0,7 0 0</inkml:trace>
</inkml:ink>
</file>

<file path=ppt/ink/ink3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6:10.853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0 113 8355,'6'-16'0,"-1"0"557,0 0 1,-3 5 0,2 0 505,1-1-1236,1 5 201,-6-7-446,0 12-781,0-5 1,7 7-1,2 0 1</inkml:trace>
</inkml:ink>
</file>

<file path=ppt/ink/ink3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6:11.299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257 64 8355,'9'-7'967,"-2"5"1,-1-12-310,-1 3-417,0-3 1,-6 5-140,-5 4 1,-3 3 159,-7 2 0,-1 0 33,-5 0 0,4 2-513,-3 3 1,-2 2 76,1 4 1,-1 3 11,2-3 1,3 9 181,-3 1 0,5 0 507,5-5-410,-3 0 1,12 0 175,-3 1-209,3-9 0,4 5 42,3-8 1,9 1-266,8-6 0,4-2-112,-4-4 1,4 3-479,-4-8 0,4 2 248,-4-1 1,-1-5-17,-5 5 1,0 1-10,0-2 467,0 8-74,-7-5 600,6 8-500,-14 0 0,-1 2-55,-10 4 1,1 2 493,-2 8 0,2-5-205,-2 0 1,-1 0-181,7 5 0,-6 0-249,6 0 0,-1-6-439,6 1 1,2-6 37,3 6 1,4-7-1286,7 1 1624,0-3 1,8-9-1,0-2 1</inkml:trace>
</inkml:ink>
</file>

<file path=ppt/ink/ink3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6:11.683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112 0 9641,'-7'9'735,"4"4"-415,-8-8 1,7 7 43,-1-1 1,-4 3-103,-2 2 1,3-5-57,-3 0 1,5-1 129,-4 6-290,6 1 95,-10-1 0,12-6-173,-3 1 45,3-8 1,4 5-81,3-8 1,6-6-174,10 1 1,-3-8 118,3 3 0,3-4 75,-3-3 0,6 7 143,-6-1 1,6 2 156,-6-1 0,6-3-3,-6 8 0,1-2 339,-6 1-421,7 4 0,-5-5-51,3 7 1,-10 2-25,-6 3 0,-3 4-70,-2 7 0,0 0 127,0 0 0,-2 0-60,-3 1 0,1-7-179,-6 1 0,6 0 31,-1 5 0,3-6 6,2 1 1,7-6-170,4 6 1,5-7-318,5 1 0,-1-3-3622,6-2 3236,1 0 1,19 0-1,4 0 1</inkml:trace>
</inkml:ink>
</file>

<file path=ppt/ink/ink3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6:16.102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32 321 8355,'-9'0'1389,"2"-2"1,7-3-836,0-6 0,2-3-276,3-2 1,4 0-62,7 0 1,0-6-73,0 1 0,0-1-30,0 6 0,0 0-127,0 0 0,-7 0 183,-3 0-149,3 7 0,-6-3-237,8 7-16,-8-1 47,5 6 238,-8 0 0,5 2-7,0 3 0,6-1-48,-6 7 0,8-6-12,-3 6 1,-1-8 52,2 3 1,0 1-8,5-2 0,-6 0 11,1-5 1,0 0-16,5 0-21,0 0 1,-5 0 0,-1 0-14,3 0 0,1-7-74,2-3 0,-5-5-36,-1-1-93,1 0 0,3 0 107,-3 0 0,-4 5-65,-7 1-37,0 6 92,0-3 232,0 7 0,0 7 0,-2 4-93,-3 3 1,-4 9 95,-7 4 0,5 3-10,1 2 1,-1 0 136,-5 1 1,5-1-101,1 0 1,-1 5 76,-5 1 0,5 6-8,1-1 1,-1 3-104,-5 2 0,-2 0-106,-3 0 1,3 1 60,-4-1 1,5 0 44,1 0 0,0-7-146,-1-4 0,1-5-219,0-5 0,0-6 89,0-10 1,0-4-29,0-7 0,6 0 0,-1 0 1,6-7 42,-6-4 0,7-8 144,-1-3 1,-2-4-74,1 4 1,1-6-53,5 1 0,7 2 116,4-2 1,5 3 176,5-3 1,4-3-52,7 3 0,6 2 150,-1-2 0,10 8-89,1-3 1,0-1-41,5 2 0,-5-1-235,-5 6 0,2 0-11,-8 0-23,8 0 1,-12 0 0,5 2 50,-4 3 1,-8-7-51,1 8 1,-7-8 45,1 7 1,-3-5-193,-2-5 0,-7 8 246,-4-3-55,4 4 0,-9-3 116,0 5 0,-7 3-185,-9 7 87,-7 0 1,3 9 0,-7 5 3,-1 5 0,-1 5 133,3-3 0,-3 2 12,8 4 0,-1 3 217,6-3 1,0 3 174,0 2 0,7 0-69,4 0 0,3 2 129,2 4 1,0-5-40,0 5-491,0-4 0,7-4 1,6-3 25,7-6 1,-1-3-160,8-2 0,0-7-294,5-4 1,5-3-1340,0-2-316,1-7 1,1-9-1,2-9 1</inkml:trace>
</inkml:ink>
</file>

<file path=ppt/ink/ink3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6:16.913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434 16 8059,'-7'-9'1724,"-2"2"-1463,-7 7 0,0 0-21,0 0 1,0 7-56,0 4 0,0 3 10,0 2 0,-6 7 84,1 4 0,-2 5 101,1 6 0,5-3-26,-5 8 0,-1 0-141,2 5 0,-6 2-59,5 3 0,-1-1-63,2 7 0,8-8-174,-3 3 1,11-6-65,0-5 0,3 0-467,2-11 1,2 1-59,3-11 0,11-6-596,11-5 0,3-10 471,2-1 0,7-14 0,2-11 0</inkml:trace>
</inkml:ink>
</file>

<file path=ppt/ink/ink4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6:17.337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145 1 9236,'-9'16'888,"4"0"1,3 0-602,2 0 0,-5 5-97,0 1 1,-3 1-112,3-2 1,-4 4 75,-7 7 1,5-5-162,1 0 1,1-8 117,-2 3 1,-1-4-257,6-2 0,-4-6-348,4 1 69,1-7 195,5 3 0,2-14-20,3-4 1,6-9-213,10-1 1,-3 0 212,3 5 0,-3 0-120,-2-1 135,0 1 335,0 0 0,-5 2-86,0 3 685,-8 4-411,4 7 1,-14 0 672,-3 0-634,2 7 1,-4 2 2,7 7 1,-6 0 62,6 0 0,-3 1-180,3-1 1,3 0-258,-3 0 0,5 0-497,5 0 0,-1-6 358,7 1 1,-1-7 195,6 1 1,2-3-735,4-2 0,-3-2-497,8-3 1,0-11 0,5-9 0</inkml:trace>
</inkml:ink>
</file>

<file path=ppt/ink/ink4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6:17.584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0 0 8355,'6'11'254,"1"0"167,2 1 1,1 2 107,6 2 0,2 2-163,3 4 0,-3 3 66,4 7 1,1 0-86,-2 0 1,1 0 63,-6 0 1,0 7-349,0 4 1,-7-2 114,-4 2 1,-3-6-127,-2 6 0,-7-2-246,-4 1 1,-9-1-8,-1-3 0,-2-6-391,1 0 1,5-2-1469,-5-8 948,12-1 0,-5-5 0,6 0 1</inkml:trace>
</inkml:ink>
</file>

<file path=ppt/ink/ink4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6:18.486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 33 8694,'16'0'398,"2"0"0,1 0-61,3 0 1,8 0-98,2 0 0,2-2-186,8-3 1,-1 3 171,2-3 0,2 1-615,-8-1 0,6 3 196,-6-3-318,-6 3 1,-3 2 0,-6 0-165,-3 0 442,-1 0-283,-9 0 1,-2 0-1,-7 0 1</inkml:trace>
</inkml:ink>
</file>

<file path=ppt/ink/ink4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6:18.686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17 0 8355,'-9'7'677,"2"-5"1,9 5-141,3-7 0,9 0-216,8 0 1,11 0-27,-1 0 0,11 0-681,0 0 1,-2-5-257,2 0 0,-6-1-415,6 6 0,-7 0 0,3 0 0</inkml:trace>
</inkml:ink>
</file>

<file path=ppt/ink/ink4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6:21.108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882 145 8346,'16'0'152,"1"0"25,6-8 0,3 7 0,12-7 137,5 1 1,12 4 89,9-8 1,2 0-121,9-5 1,-2 6 8,2-1 0,1 2-259,-6-2 1,-1-1 22,-5 7 1,-1-3 251,-5 3 1,-4 3-30,-11-3 1,-4 3-720,-7 2 0,-7 0 159,-4 0-185,-3 0 0,-4 2 203,-3 3 0,-6-1 97,-10 7 0,-6-8 49,-10 2 1,-4 3-143,-7-3 0,-7 6 173,-4-6 1,-3 0 24,-2-5 1,-2 6-63,-4-1 1,3 0 26,-8-5 0,5 0 4,-4 0 1,-1 6 74,-5-1 1,1 0 2,4-5 0,-1 0 17,6 0 0,-4 0 142,4 0 1,8 6-26,8-1 1,5 0 468,0-5-275,9 8-241,0-7 1,17 12 156,7-8 0,9 1-59,13-6 1,4 1-56,12 5 1,3-3 14,7 8 1,0-6-2,0 6 0,0 0-21,0 5 1,-5 0-9,0 0 1,-8 2-86,3 3 0,-12-3 104,-4 3 1,-11 2-177,-6-1 1,-3 6-1,-2-1 1,-4 3 46,-7 2 1,-3-5-8,-18 0 1,2-1-13,-13 7 0,0-1 12,-5 0 0,-2 0-5,-3 0 1,-10 0 22,-6 0 0,-8 5-266,3 1 1,-5-1 483,-1-5 0,0 0-13,0 0 1,7-5 122,3 0 0,10-8-190,1 3 0,7-4-58,-1-2 0,12-2 28,9-3 0,1-4 105,10-7-6,7 0-159,7 0 1,10 0 71,8 0 1,3-2-135,18-3 1,4 3 57,12-4 0,9-1 30,7 2 1,9-6 103,13 6 1,8-2-345,-44 4 0,2 1 0,2 1 0,0 0 267,0-2 1,-1 0-1,1 0 1,1-1-67,-1 1 0,-1 1 0,45-3-202,-7 5 0,-8-6 175,3 1 0,-6-2 27,-5 1 0,-6 3-127,-10-8 0,0 6 41,-11-6-1,-2 6-91,-8-6 1,-10 6 83,4-6 1,-10 6 428,-1-6 0,-5 6-504,-5-6 0,-2 7 555,-4-1-687,-3-4 1,-4 2-222,-14-4 0,0-1-518,-5 7 1,3-3 200,2 3 1,5 1-1063,0-6 1347,8 6 1,-4-10 0,7 5 0</inkml:trace>
  <inkml:trace contextRef="#ctx0" brushRef="#br0" timeOffset="359">2117 96 8355,'0'-16'293,"0"0"360,0 0-46,0 7 199,7 2-504,-5 7 0,3 2-16,-10 3 0,-2 4-224,-4 7 0,-3 2 144,3 4 0,-3 1-783,-2 3 1,2 3 90,3-8 1,-1 6-686,6-6 321,1 8 1,-2-11 0,-2 5 0</inkml:trace>
</inkml:ink>
</file>

<file path=ppt/ink/ink4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6:24.183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498 129 8060,'14'-2'0,"-3"-4"0,-2 5 551,-4-5 1,-1 3 803,6-3 1,-4 5-607,4-5-225,-6-3-785,3 0 248,-7-7-376,0 0 1,-2 2 342,-3 3 1,-4-1 122,-7 7 1,-2-1-307,-3 6 0,1 0-142,-6 0 0,-1 2 255,-5 3 1,0 6 150,0 10 1,-6-1 179,1 7 0,-2 1-174,1 10 310,11-4 1,-10 10 0,10-5-60,-3 2 1,5 2-166,4 5 1,10-5 215,6 0 0,3-8 174,2 3 1,9-4-275,7-2 1,7-7-84,9-4 1,2-10-266,3-6 0,4-3 173,7-2-683,1-7 0,-1-2 1,0-9 128,0-3 1,0 3 146,0-4-1328,-7-3 1,5 0 0,-5-7 0</inkml:trace>
</inkml:ink>
</file>

<file path=ppt/ink/ink4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6:24.534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161 17 8355,'0'-9'170,"-2"2"949,-3 7-526,3 0 1,-12 7-14,3 3 1,-2 10-388,3 1 1,-3 1 32,8-6 1,-6 5-150,6 1 0,-8 1-245,3-2 1,3-3-489,1 3 556,-3-3 1,8-2-2451,-5 0 1343,4-7 630,2-2 1,-7 0 0,-2 2 0</inkml:trace>
</inkml:ink>
</file>

<file path=ppt/ink/ink4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6:24.683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0 16 8797,'7'9'205,"4"-2"132,10-7 1,-1 0-367,7 0 0,-1 0 146,6 0 0,2 0-748,4 0 1,-4-2 68,3-3-12,-3 3 0,-2-12 0,0 5 0</inkml:trace>
</inkml:ink>
</file>

<file path=ppt/ink/ink4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6:25.558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161 1 7728,'-9'0'573,"2"7"1,2-4 0,-1 8 352,3 1-789,-6-4 1,5 6 0,-5-2 115,2 8 0,-4-2-96,6 3 1,-7-3-171,1-2 1,2 0-30,-2 0 1,8 0 68,-3 0 0,-1 0 105,2 0 1,-2-5-356,2-1 0,3-4-1071,-4 5 600,5-8-306,1 4 290,0-7-42,0 0-72,7 0 641,-5-7 0,10 4 183,-7-8 0,1 0 11,-6-5 0,0 5-33,0 1 355,0 6 1,0-5 134,0 4-32,7 3 1,-4-10-38,8 6 1,-2-1-44,2 2 0,3 3-131,-3-3 0,3-2 60,2 1 1,0-4-185,0 4 0,-5-4-363,-1 4-938,1 1 750,5 5-611,-7 0 382,-2 0 305,-21 7 0,3-3 271,-10 6 1,1-4 34,-1 4 1,8-4 197,-3 4 0,4-4 105,-4 4 0,5-4 467,0 4 1,8-4-361,-2 4 0,3-4 919,2 4-832,0 1 0,2 3 332,3-3-597,4 3 0,7-7-163,0 4 0,0-4-153,0-7 1,0 0-473,0 0 0,0 0-1464,0 0 1490,0 0 0,0 7 0,0 2 0</inkml:trace>
</inkml:ink>
</file>

<file path=ppt/ink/ink4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6:30.183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273 49 8135,'9'-7'-79,"-1"-2"0,-8-2 660,0 1 443,7 6-387,-6-3-555,7 7 1,-8 2 224,0 3 1,-6 4-61,1 7 1,-6 2-78,6 3 0,-8-1-133,3 6 0,-5-6 186,-1 1 1,0 3-124,0-3 1,-1 0-409,-5-5 1,4 0 46,-3 0 147,3 0 0,-3-1 1,1-3 103,6-1 1,-2-8 25,5 3-247,4-4-86,0-10 1,7 0-25,0-8 1,0-1 92,0 1 295,0 0 0,2 0 0,3 2-225,6 3 417,-4-3 1,7 12-218,-3-3 1,-2-2-61,1 2 1,-4-1 530,4 6 1,1 2-49,5 3 0,-2-1 49,-3 7 0,3-2 146,-3 1-660,-4 4 1,7-6 0,-5 4 284,0-1-749,5-1 0,-6 1 0,4-2 259,-1-2 1,-6 0 341,6-1-1655,-1-5 1,7 7 0,-1-8 0</inkml:trace>
</inkml:ink>
</file>

<file path=ppt/ink/ink4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6:31.833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754 16 8355,'0'-9'-754,"0"2"1086,0 7 0,-2 0-39,-3 0 1,2 2-187,-8 3 0,6 2 1,-6 4 0,5 9 22,-4-4 1,-1 5-20,-5 0 0,0-1-5,0 7 0,-2 1 19,-3 10 1,1-1 133,-7 11 0,6-3-62,-6 8-24,1-3 0,-6 4 0,-2 1 13,-4 2 1,4-6-27,-3 3 0,-2-4-38,1-2 0,6-5-151,6-1 1,1-6 144,-2 1 0,4-8 0,7-2 1,0-8-200,0 3 0,1-4 137,5-2-128,3-8 0,1 1 84,1-3 34,0-5 0,6-1-39,5-10 1,-3-6-17,8-6 1,1 5-45,10-5 0,-4-1-13,3 2 1,2-3 136,-1 3 1,6 3-63,-1-3 242,3 3 1,-3 4-1,-2 1 47,-2 3-254,5 6 1,-10-3-1,4 7-28,-5 0-9,-1 0 1,-1 7 10,-5 4 1,-2 3-88,-8 2 0,0 2-89,0 3 1,-2 2 38,-4 4 0,-3 2-446,-7-8 0,0 6 39,0-6-118,0 1 0,7-6 0,2 0 4,0 0 1,5-6 255,-3 1-129,3-7 0,9 3 0,2-7 1</inkml:trace>
</inkml:ink>
</file>

<file path=ppt/ink/ink4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6:32.208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322 0 8355,'-2'9'-439,"-2"-2"356,-1 0 1,-2-3 48,1 6 0,3 1 492,-8 5 0,2 0 724,-1 0 1,-5 7-866,5 4 1,-5-2-40,-1 2 1,0-6-362,0 6 1,0-6 14,0 6-40,0-7 1,-2 3 0,-1-7 299,-3 0-33,1-7-321,5 5-100,0-12 0,7-2-77,4-11 0,3-3 123,2-2 0,0 0 22,0 0 0,2 0 98,3 0 169,4 0 1,2 5-225,-1 0-32,1 8 344,5-4 1,-2 8 366,-3 5 1,1-3-69,-6 8 0,1 0-121,-2 5 0,2 0-325,4 0 0,3-6 108,-3 1-551,3-7 1,4 8 0,2-6 222,1-3 0,0-1 293,-5-2-1405,8 0 1,1-7 0,7-2 0</inkml:trace>
</inkml:ink>
</file>

<file path=ppt/ink/ink4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6:32.478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418 0 8355,'-16'16'-340,"0"0"1,5 0 1213,0 0 0,0 7-254,-5 4 1,0-2-234,0 2 0,0-1-232,0 7 1,0-1-161,0 0 0,0 1 54,0 5 1,-2-2-199,-3 6 0,-2-6 267,-4 1 1,4-3 51,7-2 1,0-5-968,0 0 1,2-8 379,3 3 1,-2-10-1596,8-1 1525,0-8 0,12-3 0,2-8 1</inkml:trace>
</inkml:ink>
</file>

<file path=ppt/ink/ink4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6:32.876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16 64 8355,'9'-7'0,"4"-2"571,-8-7-93,8 7 0,-5-3 592,9 7 0,-7-1-703,1 6 1,-6 0-347,6 0 1,-8 2 205,3 3 0,-4 4 226,-2 7-1128,0 0 0,-2 0-6,-4 0 0,3 1 291,-8-1 0,1-2-281,-6-4 173,-1 5 0,1-13-31,0 3 183,7 4 37,2-7 330,7 5 0,0-9 10,0-3 0,2 3 229,3-4 1,4 5 28,7 1 1,-5 0 45,0 0 222,0 0 1,3 1-96,-4 5 0,5-3 46,-5 8 0,-2-6-228,-3 6 1,2-6 107,-2 6-9,1-7-405,-6 10 332,0-12-264,-7 12 0,-2-12-915,-7 3 1,0-3 81,0-2 0,0 0-1360,-1 0 1376,1 0 359,0 0 0,0 0 0,0 0 1</inkml:trace>
</inkml:ink>
</file>

<file path=ppt/ink/ink4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6:33.783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610 64 8355,'10'-16'148,"1"0"392,-7 7-308,3-5 1,-9 12-1,-3-3 1,1 3-123,-7 2 0,1 2 118,-6 3 0,0 4-232,0 7 0,-6 0 69,1 0 0,-8 2 160,3 3 0,-5 4-60,-1 7 0,0 8-65,0 2 0,-5 6 101,-1 6 0,-5-2 117,6 6 1,0-6-95,5 2 0,-1-5-28,1 0 1,13-9-542,3-2 0,10-6 227,1-5 1,3-4 204,2-7 1,7-2-638,4-3 1,5-4-2105,6-7 1805,2 0 1,16-14-1,1-4 1</inkml:trace>
</inkml:ink>
</file>

<file path=ppt/ink/ink4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6:34.200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289 1 9346,'-11'11'478,"1"-1"1,-1 1-388,-5 5 0,0 2 142,0 3 1,0-1 44,0 6 1,0-4-249,0 5 0,-2-6 63,-4 6-136,5-8 1,-7 6 0,8-5 171,0 1 1,6-5 100,-1-5-315,7-8-613,-3 5 62,7-8 1,7-8 280,4-2 1,5-4-88,6-2 1,-5-1-84,5 1 560,-4 0 0,3 6-242,0-1 0,1 2-232,-6-2 555,-7 4 834,-2 7 125,-7 0-804,-7 0 0,-2 6 375,-7-1 0,1 7-17,5-1-276,-5 3 1,12-3 0,-6 0 514,2 1-687,2 3 1,5 1-181,0 0 0,7-6-319,3 1 0,6-7-744,6 1 1,-4-3 584,3-2 0,2 0-1642,-1 0 1518,6 0 1,-3-7-1,7-2 1</inkml:trace>
</inkml:ink>
</file>

<file path=ppt/ink/ink4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6:34.475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97 32 8355,'9'-7'63,"5"-2"1,-5 0 406,7 4 0,0 3 1,0 4 23,0 3 1,0 6-269,0 10 0,0-1 354,0 7 1,0 1-116,0 10 1,-5-5-284,0 5 1,-6-3-15,6 3 1,-8-3-196,3 8 1,-6-5-63,-6 4 0,-3-1-59,-7 2 0,-5 2-179,-1-8 0,-11 6-372,1-6 1,-4 1 463,4-6 0,2 0-113,3 0-902,4-7 1,0-2-1,-2-7 1</inkml:trace>
</inkml:ink>
</file>

<file path=ppt/ink/ink4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6:40.778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610 97 8355,'5'10'330,"1"1"0,1-7 1383,-2 1-1142,-3-3 1,10-4 235,-6-3-757,6 3 0,-10-7 1,5 4 398,0-6-554,-5 4 1,5-8 299,-7 5 0,0 1 1,0-2 0,0 6-520,0-6 1,-2 8-23,-3-3 0,-4-1 121,-7 2 1,-2-1 123,-3 6 1,1 0-82,-6 0 1,4 2 185,-4 4 1,-1 2 113,-5 8 0,-2 2-145,-4 4 0,3 4 15,-8 12 1,6 3 357,-6 7 1,5-5 77,-4-1 1,6 1 267,-1 5 1,10-5-251,6 0 1,5-8-60,5 3 0,4-10-244,7-1 0,0-7-157,0 1 1,14-10 138,7-6 1,15-3 47,7-2 0,3 0-291,2 0 1,6-7-475,-1-4 1,-5 2-1863,-5-2 0,0 1 1,5-6-1</inkml:trace>
  <inkml:trace contextRef="#ctx0" brushRef="#br0" timeOffset="606">819 546 8355,'8'-11'819,"-2"0"-294,-4 8 32,-2-4-259,0 7 1,0 1-268,0 5 0,-6-3 120,1 8 1,-8 5 71,3 5 1,-3 1-136,3-6 1,-5 2 108,5 3 1,1-3-81,-2 3 1,0-3 49,-5-2 0,0 0-38,0 0 0,6 0 186,-1 0 73,0 0-824,-5 0 50,7-7-123,2-2 332,7-7 0,7-7-147,4-4 1,3 3 195,2-3 1,0 0 17,0-5 0,2 5-134,3 1 70,-10-1 1,16 0 0,-11 2-1,2 2 0,-6-3 53,-1 4-138,0 1 154,-3-2 83,7 5 0,-15-5-59,0 7 0,-2 2-16,-9 3 0,1-1 254,-6 6 0,-1-4 346,1 4 1,6 1-316,-1 5 1,0-2-2,-5-3 0,7 3 246,4-3 1,2-2-81,-3 2-530,4-1 329,2 6 0,9-1 21,7-5 0,0-3-1249,0-7 0,6 0-173,-1 0 0,2 0-233,-1 0 1266,-4-7 1,12-2-1,-5-7 1</inkml:trace>
  <inkml:trace contextRef="#ctx0" brushRef="#br0" timeOffset="839">1187 610 8355,'-9'7'-416,"-5"2"903,5 7 0,-5 0 0,2 0 251,1 0 0,0 7-370,-5 4 1,0-2-75,0 1 0,0 1-50,0 5 1,0 0-135,0 0 0,0-5 152,0 0 0,0 0-51,0 5 0,2-7-813,3-4 1,-2-3-389,8-2 0,-2 3-431,2-3 1,3 4 185,-4-9 1019,5-4 0,8 0 0,2-7 1</inkml:trace>
  <inkml:trace contextRef="#ctx0" brushRef="#br0" timeOffset="1214">1043 786 8355,'0'-16'0,"0"0"233,0 0 0,2 0 0,3 0 491,6 0 0,3 5 107,2 1-539,0-1 0,0 2 0,0 4 48,0 3 1,-5 2-243,0 0 0,-6 2 161,6 3 1,-8-1-82,3 6 1,-5 1-445,-1 5 0,-1 0-243,-5 0 0,3-2-19,-8-3 1,0 3 121,-5-3 112,7-4 1,-5 5 0,5-4-66,0 1 0,0-6 149,4 2 0,3-1-142,-3 1-117,3-3 547,2 5 0,2-7 127,3 0 0,2 2 216,4 3 0,3 3-139,-3 2 215,-4 4 0,7-5 126,-3 7-314,-4 0 0,0 0-104,-7 1 0,0-7 357,0 1-549,0-8 1,-7 10-232,-3-8 1,-5 2-2119,-1-1 1417,0-4 16,0 5 0,-7-7 0,-2 0 0</inkml:trace>
</inkml:ink>
</file>

<file path=ppt/ink/ink4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7:16.501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433 49 8355,'0'-11'808,"0"0"483,0 1-617,0 1-289,0 2-291,0 7 377,0 0 86,0 7-456,0 2 0,-5 12-55,0 1 1,-8 6-49,2-1 1,-1 3 103,1 2 1,-3 2 19,3 3 1,-3-1-88,-2 7 0,-2-6-164,-3 6 0,3-6 171,-3 6 1,3-7 9,2 1 0,0 2-125,0-1 1,0 1 68,0-2 0,0-3-88,0 4 1,-4-4 52,4-2-23,-4 0 1,11-7 0,-5-4 68,4-3 0,1-4-9,3-3-41,4-4-31,-5-7 533,7 0 53,0 0-495,0-7 1,6-2 30,-1-7-67,8 0 1,-5-6-1,8 1 85,0 1 0,1-3-12,-1 2 0,1 0-19,5 4 0,-4 1-18,3 0 0,-3-5 234,-2 0 1,2-1 34,3 6 0,-3 0-165,3 0 0,-1 5 15,1 1-204,-3-1 0,5 0 93,-7 1 0,0 6-109,0-1 0,-5 3 116,0 2-17,-8 0-240,11 0 1,-10 5-124,7 1 382,-8 6 1,6-5-91,-3 4 34,-5 3 1,6-5 0,-7 7-11,0 0 0,0 0 24,0 0 1,-1 0 5,-5 0 1,5 0-2,-5 0 1,-1 2-28,2 4 0,-6-5-96,6 5 1,-6-3-576,6 3 1,-1-4-88,6 3-513,0-10 1,0 3 564,0-3 0,2 1 249,3-1 93,-3-4 1,20-7 0,-5 0 0</inkml:trace>
</inkml:ink>
</file>

<file path=ppt/ink/ink4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7:16.934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241 0 12059,'-7'16'475,"4"0"0,-8 1 93,-1-1-657,-3 7 1,5-4 0,-1 6 273,-2-2 0,-1 4-17,-2-5 1,5-1-211,1-5-667,-1 7-272,-5-5 266,0 5-136,0-14 456,0-2 142,7-7 0,-3-7 1,6-4-290,3-3 316,1-2 1,2 0 393,0 0 1,2 5-4,3 1 1,-1 6 636,6-1-546,-6 3 385,10 2 1,-10 0 4,6 0-404,1 7 1,0-3 0,-1 4 56,3 0 1,1 2-137,2-4 1,0 4-538,0-4 0,0 1-121,0-2 1,0-3-661,0 3 0,0-3 172,0-2-63,8 0 0,-7-2 789,5-3 0,3-4 0,0-7 0</inkml:trace>
</inkml:ink>
</file>

<file path=ppt/ink/ink4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7:17.188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257 55 8355,'0'-16'0,"2"2"504,3 3 394,-3 4-449,5 0 0,-7 7 73,0 0-239,0 0 0,0 14 0,-2-1 285,-3 6-504,3-1 1,-10 11 0,5-6 245,-2 2 1,0 2-105,-2 5 0,-3 5-124,3 0 1,-3 6-124,-2-5 1,-2 6-1,-3-1 0,3 2-530,-3-3 0,3-1-182,2-3 1,0-10 386,0 4-1594,7-10 843,2 1 617,7-14 0,7-9 0,2-9 1</inkml:trace>
</inkml:ink>
</file>

<file path=ppt/ink/ink4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7:17.604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33 113 8355,'0'-16'285,"0"0"204,0-1 1,7 7-226,4-1 0,-2 2 0,1-2 0,1-1 644,5 7-175,0-1 0,0 6-70,0 0-630,0 0-101,0 7 0,-7 2-37,-3 7 0,1 0-251,-2 0 1,0 1 301,-5-1 0,-7 0-58,-3 0 0,1 0-216,-2 0 0,0-2-230,-5-3 1,6 1 157,-1-7 0,6 1-233,-6-6 303,7 0 146,-3 0 372,7 0-363,0 0-48,7 0 1079,2 0 0,7 0 889,0 0-1230,0 7 1,0 0-165,0 4 0,-1-2 0,-5-4-101,5-3-288,-6 5 293,-1 0-1,0-5-708,-16 12 1,-6-12-499,-7 3 0,-6 2 37,6-1 1,-8-1 28,2-5 0,-1 5 250,1 1 0,-3-1 0,5-5 0</inkml:trace>
</inkml:ink>
</file>

<file path=ppt/ink/ink4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7:18.730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418 81 8355,'16'-16'0,"-6"5"-371,1 0 1385,-7 8-85,10-12-158,-12 6-371,5 1 277,-7 0-415,0 8 0,-2 0-35,-3 0 0,-4 8-172,-7 2 1,0 6-49,0 6 0,-6 3-349,1 7 1,-6 2 320,6 3 1,-8 6 552,3 10-232,-5 4 0,-1 7 0,0 0-119,0 1 0,5-3-62,1-3 1,6-2 1,-1-4 0,3-10 3,2 0 0,7-8 48,4-3 0,3-7 25,2-3 0,7-10-700,4-1 1,8-8-3177,3 3 1049,6-12 2038,-3-2 0,14-16 0,2-1 1</inkml:trace>
</inkml:ink>
</file>

<file path=ppt/ink/ink4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7:19.193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191 0 8722,'-9'16'491,"-3"0"1,5 0 0,0 2 0,-2 4 381,0 4-770,5 5 1,-8 1 97,7 0 1,-8-6-339,2 1 1,-1 0 15,1 5 69,-3-7 0,7 0 0,-6-7 216,3-2-341,6 3 0,-3-15 0,5 5 51,-3-2 93,3-2 0,-3-7-247,10-3 0,4-4-33,7-7 1,5 4-67,1-4 1,4 3-71,-4-8 406,6 3 0,-10 2 0,5 0-256,1 0 539,-7 0 1,1 5-321,-7 0-119,0 1 1001,-3 1-477,0 2 1,-16 7 187,-2 0 0,1 5-28,-2 0-197,0 8 1,-5 1 0,0 8 255,0-3-384,0-1 1,6-2-1,1 0 81,2 0 0,1 0 57,6 0-410,0 0 1,7-2 3,4-3 1,3-4-623,2-7 0,2 0 154,4 0-359,-5 0 1,8-5 0,-3-2-237,4-2 696,-2-2 0,-1-12 0,-7-2 1</inkml:trace>
</inkml:ink>
</file>

<file path=ppt/ink/ink4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7:19.719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49 97 8355,'0'-16'-181,"-2"1"-272,-3 5 685,3-5 0,-5 12 507,7-8 0,0 6-285,0-6 0,1 8-192,5-3 0,-3 4 121,8 2 0,0 6-49,5-1 0,2 9 18,3 2 0,-3 2-126,3 9 1,-3 0-53,-2 5 0,0 2-72,0 3 1,-2-1-86,-3 6 1,2 1 132,-8 5 1,0 2-4,-5 4 1,-7-4-495,-4 3 0,-8-3 30,-3-2 0,-4-7 83,4-4 1,-6-3 48,1-2 1,4-5 48,2 0 1,-1-8-218,6 3-1234,4-12 0,5 5 0,-2-6 0</inkml:trace>
</inkml:ink>
</file>

<file path=ppt/ink/ink4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7:20.554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17 65 7560,'-9'0'739,"2"0"0,9 0-184,3 0 0,4 0-196,7 0 0,7 0-52,4 0 0,3-2-12,2-4 0,7 3-33,4-8 0,3 6-128,2-6 1,-1 6-140,-4-6 0,1 8-735,-7-3 1,-1 4 288,-9 2-546,3 0 0,-12 0 410,3 0 0,-5 2 8,-5 4 1,-4-3 362,-7 8 0,-7 0 0,-2 5 0</inkml:trace>
</inkml:ink>
</file>

<file path=ppt/ink/ink4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7:20.787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33 1 8355,'-16'9'394,"7"-2"0,2-5 0,9 1 364,3 3 0,11-1 5,11-5-622,3 0 1,4 0 0,3 0 196,6 0 1,2-5-77,-3-1 0,3 1-112,-8 5 1,3 0-2154,-3 0 1,-3-7 0,5-2 0</inkml:trace>
</inkml:ink>
</file>

<file path=ppt/ink/ink4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7:22.601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386 707 8086,'5'-11'-591,"2"2"1688,2 2 1,-3-4-228,4 6 0,-4-8-242,4 3-396,-6-5 0,8-1-94,-6 0 1,-1 0 20,-5 0 1,0 0-139,0 0 0,0 5 203,0 1 0,-7 1 39,-4-2-467,-3-3 1,-7 12-57,-1-3 1,-1 3 182,2 2 0,1 5 134,-7 1 1,2 8 2,-1 2 0,-5 2 55,5 9 1,-3-1 12,2 6 0,-1 0-70,6 0 1,-1 1-12,2-1 1,8-6 216,-3 1 0,11-7 29,0 1 1,3-3-283,2-2 0,2-2 27,3-3 1,9-4-19,8-7 0,8-2-25,2-3 1,2-6-156,9-10 1,5-6 129,5-10 0,6-4 24,-5-7 0,4-2-272,-4-4 0,3 4 100,-9-3 1,4 3 134,-10 2 1,-2 0-67,-3 0 1,-5 7 1,-5 3 0,-4 1 88,-7 5 1,-7-4 30,-4 9 1,-3 4-51,-2 2 0,-2 3 4,-3 2 0,1 7 202,-6 4 0,-1 3-115,-5 2 0,0 0-20,0 0 0,0 9-29,0 7 1,0 5 17,0 6 1,0 9 2,0-4 1,0 11-12,-1-1 0,1 3 69,0-2 1,0 8 113,0-3 1,0 4-49,0-4 0,2-2 108,3-3 0,4-4-35,7-7 0,7-1-77,4-5-159,10-9 0,6-5 0,9-7-4,1-1 0,13-4-169,-2-5 1,4-4 159,-4-7 0,0-6 49,0 1 0,-2-6-1912,-3 6 11,-4-8 0,-6 4 0,-1-7 1</inkml:trace>
</inkml:ink>
</file>

<file path=ppt/ink/ink4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7:23.229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32 193 8355,'-10'0'-28,"-1"0"140,7 0 512,-3 0 0,14-6 260,4 1-531,10 0 1,6-3 0,9 0 264,1-1-507,15-6 0,-8 6 0,15-5 238,2 4 1,-4-3-129,2 8 0,-10-6-169,0 6 0,-5-1-61,-12 6 1,2 0-457,-13 0 0,-5 2 143,-5 3 70,-7-3 1,1 12 0,-10-3-110,-6 3 356,-10 2 0,1 1 0,-5-3-99,2-4 0,-4 8-162,6-7 857,-8 7 319,11-16-616,2 12 0,9-14 74,7 0-229,7 0 0,2-16 0,7 2 65,0-6-122,0-1 1,-1 5-1,-3-1 163,-1 1-161,-8-7 1,5 5-257,-8-3 1,-2 5-111,-4 5 1,3 2-2133,-8 4 1331,0 3-1360,-5-5 1914,8 7 1,-7 0-1,6 0 1</inkml:trace>
</inkml:ink>
</file>

<file path=ppt/ink/ink4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7:24.201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576 33 8355,'14'-2'-556,"-4"-3"964,-2 3 0,-8-7 327,0 4-239,0 3 0,0-5-285,0 7 0,-8 0-90,-2 0 0,1 2 138,-2 3 1,2 4-16,-1 7 1,-6 2-159,0 3 1,-1-1 87,-4 6 1,-4 8 15,-2 9 1,-1-2 32,1 2 0,-5 5 72,0 5 1,-2 13-191,-9-2 0,8 4-44,-3-4 1,5-1 81,0-5 0,9 3-6,2-8 0,4-1-571,2-9 1,7-6-465,4-10 1,12 0 558,9-11 0,7 2-130,9-13-857,8 0 0,1-19 0,7-4 0</inkml:trace>
</inkml:ink>
</file>

<file path=ppt/ink/ink4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7:24.609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225 17 8512,'-16'-9'2223,"7"2"-1667,-5 7 0,7 2-242,-4 3 1,-3 6-1,3 10 0,-3 2 57,-2 4 0,5 3-213,1-3 1,-1 3-1,-5 2 1,2-5-303,3 0 0,-2-8-67,8 3 0,-6-5-763,6-1 357,0-7 307,5-1 1,7-10-48,4-4 0,3-3-194,2-7 0,7-1 176,4-5 1,-4 6 157,-2 0 1,-3-3 139,-2 8 1,0-5 332,0 11 1,-5-6 755,0 5-484,-8 1-273,4 5 0,-8 0 39,-5 0 0,-3 0 139,-7 0 0,2 7-86,3 4 1,-8 3-94,3 2 0,-2 6-10,7-1 1,-3 0-114,3-5 1,4 6-396,2-1 1,3 1 180,2-6 0,2-6 121,3 1 0,0-7-478,11 1 1,-1-3-957,11-2 0,1-2 535,5-3-14,0-4 1,8-22-1,0-3 1</inkml:trace>
</inkml:ink>
</file>

<file path=ppt/ink/ink4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7:24.879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80 1 9264,'11'5'-111,"0"0"0,-1 8-202,6-2 0,6 10 1736,-1 6 0,2-2-377,-1 1 0,-5 6-738,5 6 0,1 5-31,-2-6-318,1 8 1,-8-4 0,-3 7 100,-6 0 0,-3 7-49,-2 4 1,-9-2 71,-7 2 1,-4-8-28,-12 3 0,4-4-525,-10-2 1,3-5-246,-3-1 1,10-8-335,-4-2 1,10-5 57,1-6-824,10-10 1426,-3 10 0,12-19 0,-5 5 1</inkml:trace>
</inkml:ink>
</file>

<file path=ppt/ink/ink4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7:25.067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32 16 9678,'-2'-9'4193,"-3"4"-3849,3 3-265,-5 2 0,5 0-301,-3 0 0,3 2-1447,-3 3 37,3-3 1,9 5-1,2-7 1</inkml:trace>
</inkml:ink>
</file>

<file path=ppt/ink/ink4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7:26.409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63 144 8355,'-25'0'1143,"2"0"-750,14 0 0,3 0-98,12 0 0,4-1-33,12-5 0,10 3 16,11-8 1,10 6-50,6-6 1,5 6-165,6-6 1,-4 6 118,3-6 0,-3 6-124,-2-6 0,-5 7 73,0-1 1,-15 3 46,-1 2 1,-9 0-506,-7 0 54,-11 0 0,-9 2 181,-7 3 0,-2-1 60,-3 7 1,-11-6-52,-11 6 1,-3-8 197,-3 3 0,1 1 186,0-2 0,6 0-138,-1-5-121,7 7 1,-3-5 112,7 4 0,7-6-12,4-6-202,3-3 1,2-7 8,0 0 1,0 6-144,0-1 1,0 6-242,0-6 0,2 6-1470,3-6 1268,-3 7-422,12-3 0,-5 0 0,7-2 0</inkml:trace>
</inkml:ink>
</file>

<file path=ppt/ink/ink4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7:25.959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497 16 8355,'16'0'-65,"0"0"833,0 0 0,0-5-426,0-1 0,0 1 182,0 5-49,0 0 1,-2 2-149,-3 3 0,1 4-274,-6 7 1,-1-5 40,-5-1 1,-2 1-62,-3 5 0,-4 0 107,-7 0 0,0 5-167,0 1 1,-7 1 92,-4-2 1,-3-1 16,-2 7 0,-6-2-47,1 1 0,-8 5 12,2-5 0,-1-1 155,1 2 1,-1-2 30,6 2 1,1 3 17,5-3 0,1 1-147,5-1 1,4 3-11,12-3 0,3-2 51,7 2 0,1-2 17,5 1 1,4-2-83,12-8 0,3 0-194,7 0 1,0-7-132,0-4 1,7 2 75,4-2 1,-2 1-47,2-6 0,-2-7 94,1-4 1,3-3-29,-8-2 1,-5-6 98,-5 1 1,-9-2-16,-2 1 0,-7 4 23,-9-3 1,-2-2 19,-3 2 1,-11-1 71,-11 6 1,-3 2-193,-2 3 0,0-1-310,-1 6 0,3 1-660,3 5-979,-3 0 1332,12 0-24,2 0 0,9-7 0,7-2 1</inkml:trace>
  <inkml:trace contextRef="#ctx0" brushRef="#br0" timeOffset="1320">978 755 8355,'9'-8'1327,"-2"7"-131,-7-7-737,0 8-290,0 8 0,-2-5 1,-3 10 111,-6 4 1,2-1-33,-2 6 0,1 1 13,-6-2 0,0 6-71,0-5 1,-1 4-264,1-4 0,-5 1-154,0-2 1,-2-5-48,1 0 0,4-2 31,-3-8 97,3 6 1,2-10-1,0 3 104,0-3 1,5-4 10,1-3 0,6-4-60,-1-7 0,3 0-143,2 0 1,2 0 156,3 0 1,6 0 229,10 0 0,-3 7 102,3 4 0,-3-2 68,-2 1-15,0 1 1,0 5-1,0 2 106,0 3-350,0 4 1,-5 7 52,0 0 1,-2 0-5,1 0 0,3-5-282,-8-1 0,8-6-355,-3 1 1,5-3-811,1-2 1,5 0 153,0 0-544,8 0 1358,-4 0 0,7-7 0,0-2 0</inkml:trace>
  <inkml:trace contextRef="#ctx0" brushRef="#br0" timeOffset="1545">1492 610 8355,'-7'11'220,"-4"0"1,2-6 429,-2 6 0,1-1-382,-6 6 0,0 6 158,0-1-97,0 8 1,0-4 0,0 7 287,-1 0-593,1 0 1,0 0 0,0 0 216,0 0 1,0 0 1,0 0 0,0 0-479,0 0 0,0-1-453,0-5 0,2-3-458,3-7 0,4 1 194,7-1-588,0-8 1207,0 0 0,7-16 0,2 0 1</inkml:trace>
  <inkml:trace contextRef="#ctx0" brushRef="#br0" timeOffset="5662">1396 722 8572,'0'-10'832,"0"-1"0,0 6-409,0-6 1,0 6-56,0-6 0,7 6 192,3-6 0,5 6-119,1-6 1,0 7-243,0-1 0,0-2-7,0 2 0,0-1 46,0 6-321,0 0 0,0 0 173,0 0 1,-2 7-80,-3 4 1,1-2 28,-6 2-213,-1-1 1,-7 6-94,-3 0 0,1 0 115,-6 0 0,-1 0-196,-5 1 1,0-7-113,0 1 260,0 0 0,-2-1 0,-1-1-38,-3-2 1,1 4 58,5-6 1,0 6 82,0-6 0,0 3 153,0-3 0,5-3 457,0 3-217,8-3-33,-4-2-182,7 0 376,0 0 1,7 0-227,3 0 0,6 0-154,6 0 1,-4 0 97,3 0 1,-1 5 142,1 0 0,-9 6-122,4-6 0,-3 6-51,3-5 1,-7 6-131,-4-1 0,-3 3 4,-2 2-62,0 0 1,-2 0 0,-3 0 144,-6 0-236,-10 0 0,1 0 0,-7-2 12,-1-3 0,3 2-36,-2-8 1,2 0-289,-1-5 1,2 0 79,8 0 0,2-7-1159,3-4 0,4-3 478,7-2 1,0 0 0,0 0 0</inkml:trace>
</inkml:ink>
</file>

<file path=ppt/ink/ink4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7:36.851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145 1 11054,'-7'16'999,"-2"0"-717,-7 0 1,0 5-265,0 1 1,1 1-375,5-2 1,-5-3-2427,5 3 1925,-5 4 0,7-7 0,0 5 0</inkml:trace>
</inkml:ink>
</file>

<file path=ppt/ink/ink4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7:37.843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385 32 8355,'0'-10'377,"0"-1"86,8 7 280,-7-3-196,14 7-306,-14 0 1,7 7 53,-8 4 0,0 3-219,0 2 1,-8 2 173,-2 4-272,-5 3 1,-1 1 0,0-1 175,0-2 0,-7 6-173,-4-2 1,3-2 293,-3 1-506,0-6 0,-5 8 122,0-6 1,5-3 0,2-6-104,2-2 0,2-8 20,5 2 1,5-3 73,0-2-2,8-7 1,-4-4 0,7-8 72,0-3 1,1 1 9,5 5 1,3 0 18,7 0 0,-6 5 122,1 1 1,0 6 246,5-1 0,0-2 119,0 1-164,0 1 1,0 12 115,0 4-286,-7 3 0,3 2 1,-5 0-24,2 0 0,-5 0-31,1 0-63,4 0 0,-5 0 1,6-2-839,3-3 357,1 3 0,-3-12 1,0 4-973,1-5 801,2-1 1,8 0-50,-1 0 1,0-7 0,-5-2 0</inkml:trace>
</inkml:ink>
</file>

<file path=ppt/ink/ink4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7:38.759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33 33 8355,'0'-9'1548,"0"2"1,-2 1-1844,-3 1 1,1 0-500,-6 5-700,6 0 783,-3 7 1,7-5 0,0 5 0</inkml:trace>
</inkml:ink>
</file>

<file path=ppt/ink/ink4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7:39.442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113 0 8274,'-9'7'-296,"2"-3"500,7 7 1,-7-1-62,-4 6 0,2 0-372,-1 0 1,4-5 29,-4 0 0,4-2-468,-4 1 538,6 5-193,-3-14 0,0 14 0,-2-6 0</inkml:trace>
</inkml:ink>
</file>

<file path=ppt/ink/ink4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7:48.351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450 1 8355,'-11'0'-241,"0"0"212,8 0 0,-6 0 575,4 0 0,1 7-27,-7 3 0,8 10-61,-3 1 1,3 8-139,-2-2 1,3 3 83,-4 2 1,3 5-120,-2 1 0,-4 6-9,-7-1 0,0-2-247,0 2 0,-2-6 83,-4 6 0,3-7-74,-8 1 1,6-10 29,-6-6 1,6 1 32,-6-6 0,7 1-58,-1-11 0,3-1-94,2-5 0,0 0-86,0 0-55,7-7 0,2-7-602,7-8 0,0 1 360,0 5 1,7 0-976,4 0 1,5-6 53,5 1 986,-3 0 0,19-2 0,-3-2 1</inkml:trace>
</inkml:ink>
</file>

<file path=ppt/ink/ink4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7:48.776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129 81 8355,'0'-16'1266,"5"5"-838,1 0 0,6 2 1,-1-1 85,3 4 1,2-1-171,0 2 0,-5 0-147,-1 5 1,-1 1-113,2 5 0,-4 3-335,-7 7 0,0 0 248,0 0 0,0 0-500,0 0 1,-7 5 272,-4 1-198,-3-1 0,-4-7 0,-1-1-1,-3-3 1,-1-1 183,2 2 1,3-2 111,-3-4 1,8-3-115,2 3 425,8-3-112,-4-2 150,7 0 0,7 0 51,3 0 40,5 0 0,3-5 0,1-1-55,3 3 0,-1 1-152,-5 2 0,0 5 267,0 1 0,-2 6 390,-3-1 0,1-2-392,-6 1 0,-1 1-171,-5 5 0,-2 0-186,-3 0 1,-4-5 53,-7 0-243,0-1 1,-7 5-1,-2-5 138,0-4 0,0 1 89,4-2 0,3 0-950,-4-5-456,5 0 1,2-1-989,5-5 1815,3 5 1,7-21-1,0 4 1</inkml:trace>
</inkml:ink>
</file>

<file path=ppt/ink/ink4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7:49.168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 17 8294,'12'0'524,"3"0"131,2 0 0,3 0-183,-4 0 1,7-2-177,4-3 0,1 3-163,-1-3 0,2 3-276,-8 2 1,0 0 505,-4 0 226,-1 0-3144,0 0 1917,-8 0 0,0 2-1074,-8 3 1381,0-3 1,-8 5 0,0-7 0</inkml:trace>
  <inkml:trace contextRef="#ctx0" brushRef="#br0" timeOffset="158">17 129 8744,'2'9'1055,"3"-4"1,6-3-795,10-2 1,-1 0 0,6 0 0,1 0-662,5 0 0,-5 0 237,0 0-1139,-1 0 1,7-7 0,-1-2 0</inkml:trace>
</inkml:ink>
</file>

<file path=ppt/ink/ink4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7:50.225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369 17 7043,'-7'-9'3030,"5"2"-2409,-5 14-405,0 2 0,3 7 33,-6 0 0,4 0-72,-4 0 1,4 2 81,-5 3 1,6-1-211,-6 7 1,1-2-25,-6 1 0,0 5-36,0-5 1,-2 3 48,-4-2 0,5 3-264,-5-3 0,-1-3 2,2 3 0,-2-7-159,1 1 0,10-5-925,-4-5 578,3 3-896,4-12 821,2 5 596,7-7 1,7-7 0,2-2 0</inkml:trace>
</inkml:ink>
</file>

<file path=ppt/ink/ink4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7:50.655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33 0 6911,'-9'0'1698,"2"0"-1265,7 7 0,0 2-200,0 7 0,0-5 107,0 0 0,0-1 134,0 6 1,0 2-261,0 3 1,0-3-63,0 4 0,0 3-174,0 1 1,0 3 99,0-2 1,0 1-232,0-7 0,0 6-58,0-5 9,0-1 1,0-5 0,0 0 74,0 0 0,0 0-98,0 0 1,0-5-51,0-1 1,0-4-1008,0 4-818,0-6 1868,0 3 0,-7 0 0,-2 2 0</inkml:trace>
</inkml:ink>
</file>

<file path=ppt/ink/ink4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7:50.895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0 1 8355,'7'9'227,"2"-2"116,7-7 0,-5 0-287,0 0 0,-1 2 113,6 3 1,1-3-1024,-1 3 1,0-3 283,0-2 1,7 0-1,2 0 1</inkml:trace>
</inkml:ink>
</file>

<file path=ppt/ink/ink4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7:51.184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80 1 8355,'0'16'78,"0"-5"98,0-1 0,-2 1 184,-3 5 1,2 0-99,-8 0 0,7 0-294,-1 0 0,-2 0-846,1 0-423,-6 0 841,3 0 61,0-7 1,2 6 0,7-7 0</inkml:trace>
</inkml:ink>
</file>

<file path=ppt/ink/ink4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7:51.605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241 0 7861,'-9'16'371,"-3"0"137,7 0 0,-6 0-205,6 0 0,-6 0-49,5 0 0,-6 0-79,1 0 0,-1 1-217,1-1 1,-3 0 137,3 0 0,2 0-78,-1 0 0,1 0-70,-2 0 0,-1-6 122,6 1 0,-5-6-392,6 6 1,-6-5-507,6 4 195,0-6 0,-1 5-296,1-4-363,0-3 1241,5 5 1,0-14 0,0-2 0</inkml:trace>
  <inkml:trace contextRef="#ctx0" brushRef="#br0" timeOffset="541">129 96 8355,'0'-10'0,"0"-1"0,2 6 569,3-6-371,-3 7 1,10-5 0,-4 6 306,0-2 0,-2-3 208,4 3-390,1 3 1,5-5 296,0 7-277,0 0 0,0 2-105,0 3 0,-1-1-79,-5 7 0,-1-8-353,-3 2 0,-5 4-91,5 2 0,-5-2-138,-1 2 1,0-6 164,0 6 1,-1-6-194,-5 6 1,3-6 140,-8 6 0,0-8-145,-5 3 1,0 1 68,0-2 1,0 2 131,0-1 0,0-5 86,0 5 1,0-4 67,0-2 1,5 5 300,1 0-102,-1 1 495,-5-6-113,7 0-118,2 0 0,9 0-29,3 0 0,-1 0-95,6 0 0,1 0 68,5 0 0,0 0 35,0 0 1,0 1 87,0 5 1,-2-3 129,-3 8-389,3 0 0,-10 5 25,7 0-186,-8 0 0,4 0-90,-7 0 0,0-5 87,0-1 1,0-4-44,0 4 0,-5-4-103,0 4 1,-8-6-231,2 1 1,-8 2-5,-3-1 1,-1-1-104,2-5 1,3 0-18,-3 0 0,3 0-117,2 0 1,2-2-163,3-3 0,-3-4 0,5-7 0</inkml:trace>
</inkml:ink>
</file>

<file path=ppt/ink/ink4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8:09.146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305 464 5734,'0'-16'2660,"0"0"1,0 5-2329,0 1 0,0-1-253,0-5 1,-2 5 164,-3 1 0,1 4-134,-6-4 0,4 6 414,-4-1-273,-1 3 0,-5 2-507,0 0 0,0 0 90,0 0 1,-2 7 4,-3 4 0,3 5 108,-4 5 0,5-1-45,1 6 0,-1-4 135,1 5 0,6-3-6,-1 3 0,6 2 48,-6-8 1,7 6 24,-1-6 0,3 1 4,2-6 0,2-2-89,3-3 1,6-4 7,11-7 1,-3 0-111,8 0 0,5-9-242,5-7 0,3-7 75,-3-10 1,-1 1-218,6 0 1,-6-7 153,1-4 1,3 2 89,-3-1 0,-5 6 138,-5-1 0,-8 3 17,3 2 1,-4 0 252,-2 0 0,-7 5-102,-4 0 0,-3 7 217,-2-1 1,0 3-124,0 2 0,0 0 366,0 0-33,0 7-271,-7-5-286,5 12 1,-11-3 57,8 10 1,-6 9-71,6 8 0,-8 6 122,3-1 1,1 3-4,-2 2 1,6 6 29,-6-1 1,2 8 108,-1-2 1,-3-2 130,8 1 1,-6-1-144,6 2 1,-1-2-16,6-4 1,0-8-90,0 3 1,2-11-122,3 1 1,6-12-98,11-4 0,2-4-432,9-2 1,4-9-253,0-7 1,8-4-546,-2-12 0,3 4 0,2-12 0</inkml:trace>
</inkml:ink>
</file>

<file path=ppt/ink/ink4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8:10.052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17 145 7639,'-9'-2'866,"4"-4"-593,3 5 0,4-6 44,3 7 1,4-6-141,7 1 0,5-1 45,1 6 1,6-1-168,-1-5 1,9 5 221,1-5-358,0 4 0,-1-3 0,0 0 91,-1 1 0,-10 2-121,7 2 0,-10 0-153,-1 0-128,-3 0 1,-7 2-75,-1 4 330,-6 2 0,-4 8 144,-11 1 1,2-3-144,-1-4 232,-1 5 1,-5-8-86,0 4 280,0 3-113,7-12 94,2 5 1,7-9 45,0-3 1,0-4-155,0-7 0,0 0-21,0 0 0,0 0 26,0-1-316,0 9 0,0-7 0,0 5 186,0-5 44,0-1 0,-6 6-875,1-1-1092,0 7 1248,-2-3 0,5 0 0,-5-2 1</inkml:trace>
</inkml:ink>
</file>

<file path=ppt/ink/ink4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8:10.955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449 64 8355,'14'-11'40,"-3"0"202,-4 8 0,-7-6 303,0 4-303,0 3-26,0-5 0,-7 14-276,-4 3 0,2-1 42,-2 2 1,1 1 32,-6 10 1,0-4 120,0 3 1,0 2-23,0-1 1,-2 8 58,-4 2 1,3 7 9,-8 9 0,6 2 123,-6 4 0,0 1-90,-5 4 0,2 1 171,3-6 0,-1 4-231,6-4 0,1-8-305,5-8 0,7-4-11,4-2 0,3-7-338,2-4 1,9-10-6,7-6 0,7-3-513,9-2 1,0-7 281,0-4 0,7-18 0,2-4 1</inkml:trace>
  <inkml:trace contextRef="#ctx0" brushRef="#br0" timeOffset="483">705 385 8378,'0'11'248,"0"0"1,-5-1-50,0 7 0,-8 4-8,2 0 1,3 6-203,-3-6 1,0 6 159,-5-6 1,5 6-161,1-5 1,-1 4 140,-5-4 1,0-1-4,0-5 1,5 0 9,1 0-6,-1 0-311,2 0 138,-5-7 1,12-3-233,-3-12 1,10 1-46,6-11 1,8 5 137,3-5 0,4-5 23,-4 5 0,4-4 45,-4 4 0,1 5 42,-2 1 0,-8 1-68,3-2 218,-4-3 0,3 10 5,-5-6 490,-3 6-169,-7-3 0,0 9-149,0 3 0,-7-1-25,-3 6 1,-5 1 33,-1 5 0,0 5-46,0 1 1,6-1-112,-1-5 0,7 0-3,-1 0 0,3 0 30,2 0-303,0 0 1,2-1-291,3-5 1,4-3 255,7-7 1,2 0 126,3 0 1,-3-1-565,4-5 1,-3-3-208,3-7 0,-5 0 0,7 0 1</inkml:trace>
  <inkml:trace contextRef="#ctx0" brushRef="#br0" timeOffset="3416">1236 49 8355,'0'-16'1613,"0"0"-1052,0 7-349,7 2 1,2 8 6,7 5 1,0-1 0,0 11 0,0-2-219,0 13 1,0-6 128,0 6 0,0 0-73,0 5 0,-2 2 275,-3 3-258,-4 4 1,-7 7 0,-2 0 61,-3 1 1,-6 4-38,-10 0 1,-4 1-74,-7-6 0,0 0-165,0 0 1,0-7-197,-1-3 0,1-12 153,0-4 0,7-4-666,4-2 1,-2-2 58,1-4-1629,8-2 2082,0-8 0,5 0 0,-7 0 1</inkml:trace>
</inkml:ink>
</file>

<file path=ppt/ink/ink4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8:15.785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16 1 5734,'-9'0'715,"2"1"-434,7 5 333,0-5-205,0 7 355,0-8 54,0 0-557,7 0 1,7 0 23,8 0 1,5 0-3,-6 0 1,7 0-33,-1 0 1,3-6-143,2 1 0,-1 0-228,-4 5 0,1 0-48,-7 0 1,1 0-351,-6 0 0,-5 0-989,-1 0 1095,1 0 0,0 0-554,-1 0 356,-6 7 490,3-6 0,-7 7 0,0-8 0</inkml:trace>
  <inkml:trace contextRef="#ctx0" brushRef="#br0" timeOffset="270">16 177 8254,'-9'7'677,"2"-5"0,9 5-109,3-7 1,6 0-125,10 0 1,-1-2-217,7-3 0,1 1-104,9-6 1,-3 6-174,4-1 0,-6-2-211,-5 1 1,1 1-526,-7 5 0,6 0-320,-5 0 1,-1 0-1,-5 0 1</inkml:trace>
</inkml:ink>
</file>

<file path=ppt/ink/ink4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8:23.477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482 16 8150,'7'-9'-12,"-7"4"0,-2 3-90,-9 2 1,3 2 112,-3 3 0,-3-1 130,3 6 0,-3-1 0,-2 2 0,5 3 58,0-3-185,1 3 0,-8 4 0,-2 2 119,-1 1 1,-2 8-41,1-3 1,3 10 79,-8 1 1,7 8 100,-1-2 1,-2 5 258,1 5 0,-4 6-108,4 11 1,1-5-140,5 5 1,0-1-795,0-4 212,7 2 1,2-17-1,7 4 296,0-5 1,0-2 194,0-4 0,7 1-664,4-6 1,3-1-1988,2-5 2456,0-7 0,-2 0 0,0-4 0,-1 2 0,-1-3 0,-1-6 0</inkml:trace>
</inkml:ink>
</file>

<file path=ppt/ink/ink4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8:33.160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241 81 8355,'2'-11'156,"3"0"586,-3 8 393,5-12-360,-7 7-301,8-1 0,-5-4 132,8 8-180,-8-1-213,4 6 0,-5 0-66,4 0 0,-5 8-26,5 2 1,-5 5-14,-1 1 1,-5 0-63,0 0 0,-8 1-18,3 5 0,1-4-70,-2 3 1,0 2 58,-5-1 0,0 6 28,0-1 1,0-2-4,0 1 0,0 1 43,0 5 1,0 2-2,0 4 1,-2-5 12,-3 5 1,8-10 14,-3-1 1,6-6-45,-1 6 1,4-7 6,7 1 1,0-3-11,0-2 0,0-5-49,0-1 1,5 1-111,0 5 1,8-5-10,-2-1 0,3-6-165,2 1 1,0 2-56,0-1 1,0-1-347,0-5 1,-5-2-148,-1-3 1,1 1-416,5-6 0,-5 4 341,0-4 344,-1-1 1,6-12 0,0-2 0</inkml:trace>
</inkml:ink>
</file>

<file path=ppt/ink/ink4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8:33.394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17 16 8355,'-7'9'241,"5"-2"0,-5-5 458,7 4 194,0-5 1,7 6-512,4-7 0,5 0-358,5 0 1,4-1-1275,7-5 0,2 3 229,3-8 300,-3 8 1,5-12 0,-7 6 0</inkml:trace>
</inkml:ink>
</file>

<file path=ppt/ink/ink4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8:33.977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48 161 8355,'7'-16'-834,"2"0"1,7 0 468,0 0 1,0 0 982,0 0 1362,0 0-1292,1 0-373,-1 0-220,-8 7-1,0 2-82,-8 7 0,-2 1 87,-4 5 1,5-3-76,-5 8 1,-1-6 28,2 6 0,-2 0-16,1 5 1,5-6 21,-5 1 1,4 0 70,2 5-32,0 0 0,0 0-52,0 0 1,0-5-239,0-1 241,0 1 0,-5 5-225,0 0 1,-2-5 88,1 0 1,5-6 9,-5 6 26,-3-8-70,0 4 116,-7 0 1,0-5 236,0 3 424,7-3-203,-5-2-77,12 0 1,-7 0 322,4 0-300,3 0 0,-5 0-207,14 7 0,2-5-695,7 4 1,6-5-1533,-1-1 768,0 0 1,3-7 0,0-2 0</inkml:trace>
</inkml:ink>
</file>

<file path=ppt/ink/ink4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8:34.405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1 209 8735,'16'0'430,"0"0"1,5 0 591,1 0 1,1 0-665,-2 0 0,-1-6-96,7 1 0,-6 0-897,6 5 0,-8 0 256,3 0-857,-5 0 1,-1 0 765,0 0 0,-5 0-52,0 0 0,-8 0 0,5 0 1</inkml:trace>
  <inkml:trace contextRef="#ctx0" brushRef="#br0" timeOffset="205">289 0 7206,'-8'7'-473,"-1"-3"1574,3 6 1,5 1-468,-5 5 0,-1 0-650,2 0 1,-2 0 47,1 0 0,3 0-770,-8 0 1,7 0 163,-1 0-40,3 1 1,-5 6-1,-2 2 1</inkml:trace>
</inkml:ink>
</file>

<file path=ppt/ink/ink4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8:35.835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129 32 7612,'2'-8'362,"3"2"141,-3-3 354,12 7-306,-12-5-83,5 7-384,-7 0-75,0 7 0,-7 2-48,-3 7 1,1 0 129,-2 0 1,0 6 58,-5-1 0,6 6-286,-1-6 0,2 6-385,-2-6 0,-3 6 321,3-5 0,4 4 191,2-4-842,3-1 0,-5-5 0,-2 0 0</inkml:trace>
</inkml:ink>
</file>

<file path=ppt/ink/ink4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8:36.477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241 49 8355,'11'-9'0,"-2"2"799,-2-1-269,5 7 175,-10-6 1,7 5 281,-3-4-462,-5 5-58,6-7-1,-7 16-415,0 1 0,-1 7 5,-5 0 0,3 0-58,-8 0 1,6 1 9,-6 5 0,0-3-78,-5 8 0,-2 0 31,-3 5 0,1 0 96,-6 0 0,6 0-40,-1 0 1,-2 0-18,1 0 0,3 0 108,8 1 0,-3-7 22,3 1 1,4-7-123,2 1 1,3-3 104,2-2-133,0 0 0,7-2 52,4-3-95,3-4 1,2-7-1,2 0 74,3 0 1,2 0-2,4 0 1,-2-5-68,-4-1 1,-3-6-116,3 1 1,-3 2-1549,-2-2 1,-1 6 137,-5-6 580,5 1 1,-14-1 766,5 0 0,-5 1 0,-1-6 1</inkml:trace>
  <inkml:trace contextRef="#ctx0" brushRef="#br0" timeOffset="166">33 385 9002,'16'0'399,"0"-1"28,0-5 1,2 4-35,3-3-620,-3 3 1,10-3-1,-4 0 254,1 1-1152,-6 2 1,10 2 620,-8 0 1,0-7 0,-5-2 0</inkml:trace>
  <inkml:trace contextRef="#ctx0" brushRef="#br0" timeOffset="575">562 449 7102,'11'0'1675,"-1"0"0,-4-5 652,4 0-1481,-6-1-688,10 6 1,-7 2-245,4 4 0,-4 2 140,-7 8-313,0 1 1,0-1 0,0 0 270,0 0 0,-7 5 130,-4 0 1,-3 1-470,-2-6 1,0 0-190,0 0 1,2 0 272,3 0 0,-3 0 134,3 0 0,-3-7-11,-2-4 1,5-3-20,0-2-89,8 0 0,-10-2 29,8-3 49,0-4 114,12-7-48,2 0 826,7 7 31,0 2-198,0 7 1,-5 2-239,-1 3 1,-4-1 99,4 6-270,1-6 0,5 8 8,0-6 1,0-1-398,0-5 1,0 2-1991,0 3 776,0-3 1,0 5 0,0-7 0</inkml:trace>
</inkml:ink>
</file>

<file path=ppt/ink/ink4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8:38.638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177 113 8834,'11'0'1210,"0"0"1,-6-2-818,6-3-137,-1 3 0,1-12 201,0 3 0,-8 2-476,3-2 197,-5 1 303,-1-6-435,0 0-333,0 7 1,-7 2 8,-3 7 227,-5 0 1,-1 1-236,0 5 0,0-3 93,0 8 1,0 0 310,0 5 1,0 2-149,0 3 241,0-3 1,0 7-1,2-6-12,3 3 0,-3 4-77,3-4 1,4 5-28,2-6 0,3 0 6,2-5 0,0 0-57,0 0 1,0-5-24,0 0 0,7-8-95,4 3 0,3-5 33,2-1 1,7-1-297,4-5 0,-4-1 36,-2-3 0,2-5 39,-1 5 0,-1-3 145,-5 2 0,-5-1-51,0 7 0,-8-3 143,3 3 305,2 3 187,-6-5-233,5 7 463,-7 0-413,-7 7 1,5 2-185,-3 7 1,3-5-4,2 0 1,6-6 10,-1 6 0,8-2 14,-3 1 1,4-3-6,3-7 1,4 0-149,0 0 1,6-1 68,-6-5 0,8-3-100,-2-7 0,-2-5 35,1 0 0,-6-6-36,1 6 1,-3-3 84,-2 3 0,-5 3-31,-1-3 0,-6 3-255,1 2 1,-3 5 8,-2 1 1,-7 4 7,-4-4 1,-8 6 97,-3-1 123,-6 3 1,8 2 0,-5 2-112,2 3 0,-4-1 41,6 6 0,5-4 48,5 4 0,6-4 138,-6 4 0,8-4 17,-3 4 0,12-6-117,4 1 0,5 2 47,1-1 0,7-1-72,4-5 41,3 0 0,-3 0 1,-1 0-36,3 0 0,-1 0-7,-1 0 1,-2-5-64,-4-1 1,-8 1-303,3 5 607,-4 0 0,-1 0 512,0 0 338,-8 7-609,4 2-391,1 7 0,-5-2 83,8-3-297,-8 3 1,5-10 0,-8 7 176,0 1 1,0-3 62,0 2 1,-2-1-527,-4 6 1,-3-1-625,-7-5 1,0 3-500,0-8 0,6 6 960,-1-6 1,0 0-1,-5-5 1</inkml:trace>
</inkml:ink>
</file>

<file path=ppt/ink/ink4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8:39.346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209 1 8355,'-9'7'55,"-5"2"1,12 7-1,-5 0 596,0 0-390,-2 0 0,-2 0 1,0 0 97,-1 0 1,3 2-98,-2 3 0,0-1-191,-5 6 0,6-6 37,-1 1 0,2-1-133,-2 1 157,-3-3 0,11 3-276,-8-10 1,7 3-139,-3-12 354,7 5 39,0-7-276,0-7 0,2-2 95,3-7 1,-1 6 291,7-1 0,-6 2-49,6-2 1,-1-3 91,6 3 0,0-3-114,0-2 0,0 5-13,1 1 0,0-1 14,5-5 0,-4 5-9,3 1 1,-9 6-404,-1-1 0,-6-2-374,6 1-557,-7 1 834,3 5 1,-9 0 45,-3 0 1,1 2 219,-7 3 1,1 2 188,-6 4 0,0 3-242,0-3 0,0 1-17,0-1 0,1 3 307,5-3 0,1 3 358,3 2 1,5 0 117,-5 0 1,6-5-230,6 0 0,-3-3-554,8 3 1,0-2-397,5-4 1,0-3-474,0 4 0,5-5 214,0-1 1,8-7 0,-4-2 0</inkml:trace>
  <inkml:trace contextRef="#ctx0" brushRef="#br0" timeOffset="484">738 177 8355,'9'0'1004,"-2"-7"-456,-7-4-179,0 4-185,0-7 1,-7 10 109,-4-7 1,2 8-33,-2-2 1,1 3-80,-6 2 0,0 0 105,0 0 0,0 7-65,0 4 0,0-3-51,0 3 1,0 0-229,-1 5 1,3 5-26,4 1 0,-5-1-5,5-5 188,2 0 0,1 0-10,7 0 0,2-5-404,3 0 0,4-8-112,7 2 0,2-3-35,4-2 0,-3-7 187,8-4 0,-2-1-484,2 1 0,-2-3 285,-4 3 1,-5-3-124,0-2-78,0 0 148,-14 0 861,5 7 0,-9 2 831,-3 7 0,1 5-856,-6 1 1,1 6 430,-2-1 408,-3 3 0,12 2-267,-3 0-769,3 0 0,4 0 63,3 0 1,-2-7-20,8-4 0,0 3-1250,5-3 1,0 0-906,0-5 0,0 6 1269,0-1 1,0 0-1,0-5 1</inkml:trace>
  <inkml:trace contextRef="#ctx0" brushRef="#br0" timeOffset="647">1107 401 8355,'5'11'0,"0"0"0,6-6 646,-6 6 0,1-1 165,-6 7 1,0-7-1588,0 1 0,-7 0-10,-4 5-14,4 0 1,-15 0-1,5 0 1</inkml:trace>
</inkml:ink>
</file>

<file path=ppt/ink/ink4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8:43.663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 17 8440,'2'9'576,"3"-4"0,4-3-314,7-2 0,7 0-51,4 0 1,3-5-172,2-1 1,0 1-963,0 5 1,-1-2 160,-5-3 0,5 3 0,-7-5 1</inkml:trace>
</inkml:ink>
</file>

<file path=ppt/ink/ink4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8:44.236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305 65 8588,'11'-7'609,"0"-4"1,-6 2-277,6-1 0,-2 4 191,1-4 265,5 6 350,-13-3-911,12 7 0,-12 2-65,3 3 1,-5 4-43,-5 7 0,1 2 3,-7 3 0,1 2-60,-6 4 1,1 2 86,5-8 1,-10 7-63,4-1 1,-5 3-185,-1 3 1,3-1-98,-8 0 1,6 0 117,-6 0 1,2 3 93,-2-2 1,4 2 27,7-8 0,0-2 6,0 2 1,2-8 89,3 3 0,4-5-71,7-1-24,0 0 1,7-1-47,4-5 0,3-3-39,2-7 0,0 0 0,2 0 1,1-1-1,3-3 0,-1-3 1,0 0-857,1 0 59,-1-6 1,-10 10-246,0-8 1,-2 6 515,1-6 1,-3 6 35,-7-6-89,0 0 1,7-5 0,2 0 0</inkml:trace>
</inkml:ink>
</file>

<file path=ppt/ink/ink4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8:44.414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 1 8749,'16'0'1630,"2"0"-1203,3 0 1,-1 0-166,6 0 1,-1 0-481,2 0 1,1 0-509,-6 0 1,5 0-524,-6 0 0,6 0 838,-6 0 1,0 0 0,-5 0 0</inkml:trace>
</inkml:ink>
</file>

<file path=ppt/ink/ink4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8:44.769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193 1 8358,'16'7'1645,"-5"-5"-438,-1 3-326,-6 4-541,3 0 1,-7 7 33,0 0 0,0 5-200,0 1 0,-7 1-16,-4-2 1,2-3-362,-1 4 1,-3-3-138,-8 3 0,3-5-57,-3 5 1,3-10 233,2-1 0,0-6-224,0 6 193,0-7 0,0 3-638,0-7 451,7-7 265,2-2 1,7-7-39,0 0 0,1 7 350,5 3 0,-3 5 774,8 1-640,0 0-9,5 0 0,-2 1 1,-2 5-16,-1 4 1,-6-1-104,6 2 0,0-2-19,5 2 1,-6 1-36,1-7 0,0 6-1226,5-6-670,0 1 1,0 1 0,0 2 0</inkml:trace>
</inkml:ink>
</file>

<file path=ppt/ink/ink4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8:45.272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417 33 8224,'-7'-9'0,"-4"3"0,-3-3 0,-4 8 267,-3-5 0,3 5 429,-3 1 1,3 0-448,2 0 0,0 1-452,0 5 1,2-3 172,3 8 0,2 0 260,4 5-188,3 0 1,-5 0 0,7 0 96,0 0 1,0 0-22,0 0 0,0 2-101,0 3 1,0-3-6,0 3 1,0-1 177,0 1 1,-6-3-33,1 3 1,-7-1-34,1 1 0,2-3 47,-2 4 47,1-12 0,-6 3 0,0-6 113,0 2-162,-1-6 1,1 4-43,0-7 0,6-7-26,-1-3 0,7-5-126,-1-1 0,3 0-85,2 0 1,0 6 132,0-1 1,0 6-181,0-6-1358,0 7 0,2-8 315,3 7 332,4-1 1,7 1 0,2-2 592,4-2 0,10-2 0,9-5 1</inkml:trace>
</inkml:ink>
</file>

<file path=ppt/ink/ink4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8:45.474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145 1 8868,'-6'16'708,"1"0"1,-8 0-186,3 0-252,3 0 1,-8 0-1,5 0 67,-5 0 1,1 0-77,4 0 1,-3 0-767,8 0 0,-6-5-498,6-1-1235,-1-6 1526,6 3 0,7-14 0,2-2 1</inkml:trace>
</inkml:ink>
</file>

<file path=ppt/ink/ink4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8:45.627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 64 8655,'0'-16'30,"0"0"1,0 6 1163,0-1-771,0 7 0,2-3-1983,3 7 825,-3 0 0,10 2-734,-6 3 1338,-1-3 0,2 12 0,2-5 1</inkml:trace>
</inkml:ink>
</file>

<file path=ppt/ink/ink4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8:45.935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113 1 8355,'-9'16'0,"4"0"365,-4 0-66,7 0 1,-10 0 0,5 0 182,-2 0 0,3-5-263,-4-1 0,4-1-149,-4 2 168,6 3-405,-10-12 477,12 5-89,-5-7 1,14 0-590,4 0 1,3 0 55,2 0 1,2-7 61,3-4 1,-3 2 206,3-1 1,-1 1 252,1-2 0,-3-1-15,3 6 0,-3-1 822,-2 2-525,0 3-344,0-5 0,-1 9 131,-5 3 1,-3-1 94,-7 6-977,0 1 0,-7 5-25,-3 0 1,1-5-395,-2-1 0,6-4 357,-6 4 10,7-6 1,-10 10 0,5-5 0</inkml:trace>
</inkml:ink>
</file>

<file path=ppt/ink/ink4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8:46.506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160 14 8355,'0'-9'2754,"0"4"-2163,0 10 0,0 4-272,0 7 1,0 2-33,0 4 0,0-5-182,0 5 0,-5 1-106,0-2 0,-6 3 123,6-3 1,-6-3 36,6 3 0,-8-3-339,3-2 0,-3 0-29,2 0 1,-3 0-9,3 0 0,3-2-343,-3-3-80,7 3 361,-10-5 108,12 0-16,-5 5-55,7-12 667,7 5 0,0-14-105,4-4 1,3 3-219,-3-3 1,-2 0 33,2-5 1,-1 2-2,6 3 1,0-3-82,0 3 1,0-3-19,0-2 1,1 0 19,-1 0 1,5 0-41,0 0 1,1 0-143,-6 0 0,3 5 82,-3 0 67,4 8 1,-13-6-52,4 4-486,-4 3 352,-7-5 1,-2 7-47,-3 0 1,-4 0 148,-7 0 0,0 1-15,0 5 0,0-3 352,0 8 0,-4 0 134,4 5 1,-4 0-262,10 0 1,3 0-38,1 0 1,-1 0-25,2 0 0,-1 0 40,6 0-248,0 0 1,2-5 132,4-1 1,3-1 23,7 2 0,-6-4-1300,1-7 0,0 0-289,5 0 0,0 0 925,0 0 0,0-7 0,0-2 1</inkml:trace>
</inkml:ink>
</file>

<file path=ppt/ink/ink4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8:46.918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177 145 8355,'16'-14'0,"0"3"0,0-3 0,0 3 0,-2 2 1085,-3-2-507,3 1 0,-10-1 1,4 0 794,0-1-739,-3 5-424,-5-8 1,-7 14-89,-4-5 1,-5 5-54,-5 1 1,3 5 88,-3 0 1,-3 8 0,3-3 0,-2 5-207,1 1 1,5 5-81,-5 0 1,4 1 187,2-6 0,6 5 23,-1 1 0,6-6-11,-6-6 0,7 1-45,-1 5 0,3-5-80,2-1 0,7-6 118,4 1 1,3-3 5,2-2 1,0 0-532,0 0 1,2-7-281,4-4 1,-5-1 261,5 1 1,-10-1 81,-1 6 1,-6-4-206,6 4 776,-7 1 464,3 5 0,-9 0-547,-3 0 1,1 7-33,-7 4 1,8-2 932,-3 1 0,3 1-546,-2 5 1,3 0-265,-4 0 1,5 0 181,1 0-206,0 0 0,0 0-721,0 0 1,1-5-3243,5 0 2502,-4-8 0,19 4 0,-3-7 0</inkml:trace>
</inkml:ink>
</file>

<file path=ppt/ink/ink4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8:47.063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64 0 8355,'7'9'2158,"-5"5"0,5-5-1360,-7 7-1217,0 0 0,-7 0 0,-2 0-170,0 1 0,-5-1-736,3 0 0,-3 0 0,-2 0 0</inkml:trace>
</inkml:ink>
</file>

<file path=ppt/ink/ink4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8T23:58:47.822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144 33 8355,'-9'0'786,"-5"2"-274,3 3 0,-3 4 70,-2 7-297,0 0 0,5 0 0,1 0 306,-3 0-510,6 0 1,-5 2 0,6 1 500,3 3-306,1-1 1,2-5-86,0 0 0,7-7-15,4-4 0,5-3-193,5-2 1,2 0-67,4 0 1,3-7-74,-3-4 1,3-8 108,3-3-148,-9-6 1,0 10-1,-8-5 58,0 0 0,-7 5-13,-4-3 164,-3-4 0,-9 9 121,-4 0 0,-5 1-329,-6 10 1,-1 0 113,-3 5 1,-8 7-572,7 3 0,-5-1 56,11 2-700,-1 0 1,11 5 725,1 0 0,13 0 0,-1 0 1</inkml:trace>
</inkml:ink>
</file>

<file path=ppt/ink/ink4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0:04:02.076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305 32 8355,'0'-16'399,"0"7"38,0 2 0,0 7-198,0 0-126,7 0 0,-3 0 80,7 0 1,-6 6-12,6-1 1,-6 7-27,6-1 0,-8 5-12,3 6 1,1-3 56,-2 8 0,6 5-21,-6 5 0,1 6 103,-6-5 0,0 11-60,0 0 0,0 4-1,0 0 1,-8-1-99,-2 7 0,-5-6-4,-1 6 1,-1 0-126,-5 5 0,3-2-87,-8-3 0,0 7-542,-5-7 0,0 2 329,0-8 0,5-5-1108,0 0 0,6-7 532,-6-9 1,8 0-1,-4 0 1</inkml:trace>
</inkml:ink>
</file>

<file path=ppt/ink/ink4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0:15:29.170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65 225 8355,'-16'0'334,"7"0"0,0 0 301,4 0-209,3-7-156,-12 5 0,12-7 273,-3 4-131,3-4-23,9-7-180,2 0 0,7 0-140,0 0 0,0 5 4,0 0 0,6 1-70,-1-6 1,0 1 140,-5 5-148,0-4 1,6 6-1,-1-4 74,-1 1 1,-2 8-20,-2-3 1,-6 5-16,1 1 1,0 0-145,5 0 0,-6 1 123,1 5 1,-6 1-16,6 4 1,-6 3 127,6-4 0,-7 10-64,1 1 3,4 1 1,-7-1-1,3 2-6,-3 2 1,-2 0-24,0 2 1,0 9-28,0-4 1,-2 3-55,-3-3 1,1-5 48,-7 0 1,6 0 14,-6 5 0,1-6 22,-6 1 0,0-2-14,0 2-20,7-4 1,-6-7 0,7 0 13,-1 0 0,-6-2 1,5-3 0,3-2-32,1-4 1,-3-3 0,6 5-43,-8-7 60,8-7 1,-5-2-82,8-7 77,0 0-61,0 0 1,0 0-1,0 0 45,0 0-33,8 0 1,-5-2 0,6-2 23,-2-1 0,7-6-1,2 6 0,0-8 97,6 3 0,3-5-100,1-1 0,5 0 170,1 0 1,5 0 19,1 0-112,-1 7 0,-5-3 1,0 4 4,0-1-375,0 6 1,-5-4 0,-2 8-169,-2 5 0,-1 1-565,-6 4-1474,0 3 1776,0-5 0,0 14 0,0 2 0</inkml:trace>
</inkml:ink>
</file>

<file path=ppt/ink/ink4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0:15:33.128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17 0 8355,'-9'7'-1253,"2"-5"1602,7 5-218,7-7 0,2 0 59,7 0 1,0 0 105,0 0 0,7 0-65,4 0 1,-2 0-61,1 0 1,6 0-180,6 0 1,-1 0 124,-5 0-481,0 0 0,-1 0 0,-3 0 19,-1 0-103,-7 0 1,3 0-1,-7 0-192,0 0 530,0 7 0,0-5 0,0 5 0</inkml:trace>
</inkml:ink>
</file>

<file path=ppt/ink/ink4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0:15:33.495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8 17 8355,'-7'9'90,"7"-4"0,7-3 90,9-2 1,7-2 56,4-3 0,8 3-190,3-3 1,12-3-32,-2 3 0,3 0-139,-3 5 1,-5 0-108,0 0 1,-7 0-981,1 0 747,-10 0 1,3 0 0,-5 0 0</inkml:trace>
</inkml:ink>
</file>

<file path=ppt/ink/ink4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0:15:37.648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159 65 6847,'-16'7'558,"0"4"-175,7 3 0,-3 2-50,6 0 0,-6 2-179,1 3 1,-1-3-39,1 4 1,-1 1 29,6-2 0,-4 1 55,4-6 1,-1 0-43,2 0 1,3 0 2,-3 0 1,5-6-89,5 1 1,0-2-11,11 2 1,-3-4 23,8-7 1,4 0-128,2 0 1,3-7 11,2-4 1,6-5 126,-1-5 0,6-4-281,-6-7 1,6 1 0,-6 5 1,-5-5 30,-5 5 1,-9-5 67,-2-1 0,-2 7-3,-8 4 1,-1 3-70,-5 2 1,-13 2-134,-3 3 0,-12 4 158,-4 7 1,-9 2-631,-13 3 0,-3 11 0,-7 9 1</inkml:trace>
</inkml:ink>
</file>

<file path=ppt/ink/ink4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0:15:39.036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33 193 8468,'-9'0'793,"2"0"1,7-7-579,0-3 0,0 1 178,0-2-269,0 0 0,7-5 1,4 0 202,3 0 1,2 5-50,0 1 1,0-1-75,0-5 0,6 2-89,-1 3 0,0 2-368,-5 4 276,0 3-103,0-5 0,-1 14 8,-5 4 0,3 5 105,-8 5 0,2-1 10,-1 7 0,-5-3-12,5 3 0,-4 3 12,-2-3 1,0 9-15,0 1 1,-6 2-171,1-1 0,-8 1 125,3 4 0,-5 1-177,-1-6 0,0 5 49,0-6 1,0-1 51,0-10 1,-5 3 58,0-8 1,1 1-1,9-6 1,-3-6 6,3 1 1,-3-7 110,-2 1 0,5-3-72,1-2 1,6-2-30,-1-3 0,3-4 85,2-7 0,0 0-35,0 0 0,0-2 2,0-4 0,7 3-30,4-8 1,3 0-5,2-5 0,7-2 64,4-3 1,3 1 104,2-6 1,7 1-135,4-2 0,2-2 2,-2 8 1,3-1-256,-3 6 1,-4 2-217,-2 3 0,-8 1-286,-3 10 0,-6-2 279,1 12-502,-3 1 1,-2-2 0,0-2 0</inkml:trace>
</inkml:ink>
</file>

<file path=ppt/ink/ink4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0:15:40.416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17 65 8355,'-9'0'-1055,"2"0"1383,7 0-42,7 0 0,2 0-83,7 0 0,7-2 5,4-3 0,5 3-40,5-3 0,2 1 2,4-1 1,4 1-182,-5-7 1,-1 6-71,2-6 0,-7 8-211,1-3 1,-8 5 65,-3 1 1,-6 0-145,1 0 1,-3 0-250,-2 0-302,0 7 803,-7 2 1,-2 7 0,-7 0 0</inkml:trace>
</inkml:ink>
</file>

<file path=ppt/ink/ink4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0:15:40.770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0 64 7929,'21'0'470,"1"0"0,6-5-278,-1 0 0,5-6-99,5 6 1,3-8-176,2 2 0,3 4-106,-8 2 1,1 3-791,-6 2 430,0 0 1,0 0 0,0 0 0</inkml:trace>
</inkml:ink>
</file>

<file path=ppt/ink/ink4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0:15:42.873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177 209 8355,'0'-17'-304,"0"1"1,2 2 302,3 4 0,-1-5 1,7 5 143,1-5 1,1-1 8,-3 0 1,5 6 25,-5-1 1,5 2-2,1-2 0,0-3-65,0 3 1,0 4 205,0 2-449,0 3 99,0 2 53,-7 7 1,3 2-1,-6 7 105,-3 0 1,-1 7-31,-2 4 0,-2 2-32,-3-3 0,-2 5-10,-4-5 1,-5 5-132,0 1 0,0 0 138,-6 0 1,-1-2-151,2-3 0,-8 1 84,3-6-74,2-1 1,-4-5 0,7-2 92,1-3 1,-3 2-28,1-8 1,1 2-73,5-2 0,5-3-143,1 3 0,4-8 15,-4-2 1,6-8 94,-1 2 87,3-3 0,2-2-85,0 0 158,7 7 1,2-5-127,7 3 1,0 4 7,0 2 1,0 3 190,0 2 416,0 0-314,0 0 0,-2 7-182,-3 4 1,2 3-123,-8 2 1,2-5 147,-2-1-493,-3-6 0,12 10 276,-3-3 0,-2-4 117,2-2 1,-1-3-513,7-2 1,-1 0-1,0 0 1</inkml:trace>
</inkml:ink>
</file>

<file path=ppt/ink/ink4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0:15:43.132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144 1 7910,'-14'16'-1114,"4"0"1002,4 0 1,-1 0 166,2 0 1,-6 0 23,6 0 0,-8 0-53,3 0 1,1-5-1,-2-1 1,6 1-251,-6 5 1,7-5 65,-1 0 5,-4-8 1,7 4 0,-5-7 0</inkml:trace>
</inkml:ink>
</file>

<file path=ppt/ink/ink4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0:15:43.336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209 1 7859,'-9'9'-307,"-4"-1"0,6-2 142,-2 4 0,1 5 298,-3 1 1,-3 0-90,3 0 0,-7 0 146,2 0 0,-4 5-111,10 1 0,-5-1-51,-1-5 0,8 0-97,2 0 1,3-5-181,-3 0 0,5-6-115,-5 6-216,4-8 442,2 4 0,8-7 0,0 0 1</inkml:trace>
</inkml:ink>
</file>

<file path=ppt/ink/ink4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0:15:43.553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0 65 8270,'16'-16'-4,"2"7"0,2 2 181,1 0 1,2 5-36,-1-4 0,1 3 11,3-3 0,5 5-231,-5-5 0,3 5-63,-2 1 1,-2 0-313,-4 0 1,-3 5 215,3 0-237,-10 1 1,3 1-1,-5 2 1</inkml:trace>
</inkml:ink>
</file>

<file path=ppt/ink/ink4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0:15:44.028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49 49 8355,'-9'7'0,"-5"-5"41,3 3 194,4-3 415,0-2-325,7 0 0,9 0-64,7 0 1,3 0-58,14 0 0,-1-2 255,16-3-518,-4 3 1,17-10 0,-6 5 147,2-2 1,0 3-87,2-4 0,-2 6-178,-4-1 1,-8 3-428,3 2 0,-11 0-437,1 0 0,-10 0 144,-1 0 627,-7 0 0,3 0 0,-7 0 1</inkml:trace>
</inkml:ink>
</file>

<file path=ppt/ink/ink4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0:15:44.606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257 81 8377,'10'-14'1378,"1"3"-914,0-3 1,5 7-389,0-4 0,-6 2 36,1 4 1,-5 3-195,4-4 261,-6 5 1,8 2 22,-6 5 0,-1 3-148,-5 7 1,0 7-218,0 4 1,0-2-64,0 1 0,-7 1 125,-4 5 1,-3 0-93,-2 0 1,-6 0-16,1 0 0,-6 0 114,6 1 1,-6-8 8,6-4 0,-6-3-38,6-2 1,-2 0 4,1 0 1,4-7-113,-3-4-34,3 4 0,4-9 111,3 0 1,-1-7-76,6-9 1,1 0 142,5 0 0,2-6 119,3 1 1,4 0-23,7 5 1,0 1 260,0 5 1,-5 2-256,0 8 0,-1 0-42,6 0 0,0 0 557,0 0 1,0 0-172,0 0 0,-5 8-408,0 2 0,0-1-48,5 2 0,-6-2-566,1 2 322,0 3 1,5-11-357,0 8 0,-6-7 343,1 1 0,0-3 219,5-2 0,7-15 0,2-2 0</inkml:trace>
</inkml:ink>
</file>

<file path=ppt/ink/ink4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0:15:45.002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 32 8355,'11'0'-224,"-1"0"1,1-2 371,5-3 0,5 3 114,1-3 0,1 3-214,-2 2 0,3-5 133,2-1 1,3 1 54,-8 5 0,1 0-422,-6 0 0,0 0-1396,0 0 997,0 0-156,-7 0 474,-2 0 1,-9 2 154,-3 3 112,-4-3 0,-7 5 0,0-7 0</inkml:trace>
</inkml:ink>
</file>

<file path=ppt/ink/ink4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0:15:45.178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10 48 8355,'-9'0'591,"11"-5"0,12 0-668,6 1 1,8-3 65,-1 2 1,1-1-98,-1 6 0,3 0-307,-3 0 1,3 0 254,2 0 0,-1 0-493,-5 0 1,5 0 326,-5 0 0,-2 0 19,-3 0 307,4 0 0,-7-7 0,5-2 0</inkml:trace>
</inkml:ink>
</file>

<file path=ppt/ink/ink4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0:15:45.511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241 81 8355,'9'-8'-822,"-2"7"1126,0-6 1,-5 14-43,3 3 1,-10 10-154,-6 1 0,-3 6-169,-2-6 1,0 8 140,0-2 1,0 3-148,0 2 0,0-2 177,0-3-346,-7 3 1,7-12 0,-2 4-10,5-5 1,5-1-436,-3 0 87,-3-7-121,12-2 713,2-7 0,16-14 0,9-4 0</inkml:trace>
  <inkml:trace contextRef="#ctx0" brushRef="#br0" timeOffset="195">369 113 8355,'9'7'-222,"-1"-5"1,-10 10 0,-2-5 153,-1 2 0,-8 2 218,3 5 1,-5 5-96,-1 1 1,-5 4-183,0-4 0,-1 4-41,6-4 1,0 1 75,0-2 1,2-3-221,3 3 0,-3-8-77,3-2 196,4-1 1,-7-1 176,3-3 0,-3-5 0,-2-1 1</inkml:trace>
  <inkml:trace contextRef="#ctx0" brushRef="#br0" timeOffset="487">1 289 8355,'0'-23'-313,"0"-4"291,7 4 1,-5-2-1,5 5-92,0-1 1,0-6 428,4 6-99,3 0 0,-5 5-6,7-1 1,-2 7-3,-3-1 0,3 8 123,-3-3 0,-2-1-133,1 2 1,1-1 264,5 6 0,0 6-24,0-1 1,7 8-123,4-3 0,-2 4-29,2 3 1,5-1-83,5 0 0,8-6-120,-3 1 1,-1-7-104,2 1 0,-2-5-427,2-5 0,2 1 197,-8-7 0,0 2 178,-5-1 0,-1-3-872,-5 8 0,-2-8-265,-8 3 0,-7-5 0,-2-1 0</inkml:trace>
</inkml:ink>
</file>

<file path=ppt/ink/ink4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0:16:57.173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209 145 5983,'0'-16'-245,"2"7"245,3 4 0,-3-4 0,5 6 0,-7-8 127,7 7-60,-5-10 1,5 10 10,-7-6 0,5 4 369,1-4-266,-1 6 0,-5-5 308,0 4-93,0 3 0,0-7 194,0 4 213,0 3-394,0-5-372,7 7 348,-5 0-357,5 0 0,-7 2 153,0 3 0,0 4-76,0 7 1,0 0-34,0 0 0,-5 6 38,-1-1 1,-6 7 23,1-1 1,-3 3 9,-2 2 1,0 1 13,0-1 1,0 0 38,0 0 0,0-6-21,0 1 0,-2-2-29,-4 2 0,10 1-198,-4-6 1,5-1-315,1-5 0,1-5-434,3 0-602,5-8 827,-7 4 1,10-7-1313,4 0 1039,2-7 663,9-2 1,-1-14-1,0-2 1</inkml:trace>
</inkml:ink>
</file>

<file path=ppt/ink/ink4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0:16:57.983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129 81 8355,'-7'9'-287,"-4"-4"637,4-3 1,0-4 596,7-3-391,0 3-246,7-12 0,-3 10 0,6-4 96,3 0 1,1-2-75,2 4 1,0-1-115,0 2 1,0 3-1,0-3 0,2 1-81,3-1 1,-3 3-128,4-3 0,-5 3-119,-1 2 1,1 2 129,-1 3-275,0-3 0,0 7 0,0-6 87,0 3 1,-6 6 25,1-1 1,-7-2-4,1 1-58,-3 1 1,-2 5 107,0 0 1,0 0 3,0 0 1,-7 0 4,-4 0 1,-3-5 4,-2 0 0,0-1 37,0 6 0,0-5-72,0 0 0,-1-2-178,1 1 1,-1 3 239,-5-8 1,4 6-1,-3-6 1,-2 2 2,1-1 0,-4-4 142,4 3 1,3-2 262,8 3-271,-3-4 293,5 5-253,0-7-76,2 0 0,9-6-14,3 1 0,2-2-1,4 2 1,3 3 87,-3-4 1,3 5-5,2 1 0,-5 0-45,-1 0 1,1 0 25,5 0-14,0 0 1,0 0 0,0 0-2,0 0 1,0 5 5,0 0 0,-5 8-74,0-3 1,-1-1-152,7 2 1,-7-2 140,1 2 1,-6 3-137,6-3 1,-8 3-98,3 2 233,-4 0-66,-2 0 1,0 0 21,0 0 14,-8 0 0,0-5-23,-8-1 1,-6-4 9,1 4 0,-1-6-37,6 1 1,-7-3-5,-4-2 0,3 0-91,-3 0 1,5 0 0,-4 0-26,6 0 0,-3 0 0,7 0-54,0 0-459,0 0 0,5-5-477,0-1 830,8 1 0,-11-2 0,5-2 0</inkml:trace>
</inkml:ink>
</file>

<file path=ppt/ink/ink4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0:17:02.683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65 49 6307,'-16'0'899,"7"-2"0,2-1 412,0-3-375,5 1-136,-5-2-199,7 5-202,0-5-134,0 7 0,1 0 33,5 0 0,3-2-125,7-3 0,7 3-162,4-3 1,3 3 166,2 2 1,0 0-192,0 0 0,0 0-183,0 0 1,6 0 24,-1 0 1,1 2-24,-6 3 1,0-3 57,0 3 0,-6-3-113,1-2 1,-5 2-127,4 3 106,-6-3 0,1 7 161,-10-4 1,1-1-95,-6 6 23,-1-6 94,-5 10 0,-2-7 26,-3 4 1,1 1 4,-6-6 1,-1 6 3,-5-1 0,2-2 44,3 2 0,-9-3 7,4 3 1,-3 3 70,3-3 1,0 3-97,0 2 0,0 0 6,0 0 1,-6 0-6,1 0 0,-6 1 10,6-1 1,-6 1-18,6 5 1,-8-4-9,2 3 1,3-9 47,-3-1 0,5 0-4,-4 5 1,6-5 213,-1-1 1,1-1-92,-1 2 1,5 3-62,0-3 0,0-4 28,5-2 1,2 2 354,-2-1-308,8-1 0,-4-3 206,7 3 2,0-3-33,0 5 0,7-7 68,3 0 1,12 0-140,5 0 0,5 0-91,5 0 1,4 0-8,7 0 0,0 0-18,0 0 0,0 0-43,1 0 0,-7 0-112,1 0 0,-7 0-87,1 0 1,-5 0-274,-5 0 0,-2 2-643,-4 3 0,-8-1-233,3 6 884,-4-6 0,2 5-762,-3-4 1,3-3 0,-5 5 0</inkml:trace>
</inkml:ink>
</file>

<file path=ppt/ink/ink4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0:17:34.665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 32 8874,'7'9'0,"4"-4"0,5-3 0,3-2 0,4 0 0,2 0 0,6-2 0,4-1 0,8-4 0,2 0 0,-1 0 2644,-1 3-2595,0-5 0,-1 7-164,1-3 1,-7 3-7,1 2 0,-5 0-379,-5 0 1,-4 0-239,-7 0 52,7 7 0,-7-3 206,0 7 0,-7-6-536,-9 6 934,0-8 1,0 11-1,0-5 1</inkml:trace>
</inkml:ink>
</file>

<file path=ppt/ink/ink4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0:17:35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 33 7924,'0'9'-486,"0"-2"864,0-7 0,2 0-35,3 0 0,4 0 147,7 0 1,7 0-84,4 0 0,5-6 136,5 1 1,-1-2-267,7 2 0,-1 1-50,7-7 0,-8 8-570,-4-3 1,-3 5 285,-2 1 1,-2 0 254,-3 0 1,-4 0-1386,-7 0-175,0 7 0,0 2 0,0 7 0</inkml:trace>
</inkml:ink>
</file>

<file path=ppt/ink/ink4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0:17:36.015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546 49 6717,'11'0'1871,"-1"0"-924,-6 0-622,10 0 1,-12-2 96,3-3-29,-3 3-446,-2-5 1,-7 1 403,-4 1-378,-3 0 1,-2-1 0,-2 1 227,-3 1 1,3 3-26,-3 1 1,-4 0-201,-2 0 1,2 0-21,-2 0 0,2 1-171,-1 5 1,-3-3-36,8 8 115,-1-7 0,8 10 1,2-4 98,1 5 13,7 1 0,-3-6 0,7 1-14,0 2 1,2 3-37,3 5 1,6-3 130,10 3 0,-3 2 240,4-1 0,-5 1-4,-1-2 0,0-3 30,1 3-241,-1 4 1,-6-7 0,-1 4 47,-2-5 1,-1-1-12,-6 1 0,0-1-55,0 0 1,-7 0-137,-4 0 1,-5-6 107,-6 1 0,-3-2-6,-7 2 0,2-4-84,3-7 0,-3 5 122,3 0-169,-3 1 0,3-13 1,2-4 85,2-3-256,2-2 1,10 0 0,2 0-71,2 0 202,2 0-403,5 0 0,2 7-1479,3 3 1416,4 4 0,7-5 0,0-2 1</inkml:trace>
</inkml:ink>
</file>

<file path=ppt/ink/ink4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0:17:36.426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33 176 8355,'11'-10'0,"-1"-1"0,3-1 543,1-3-409,2-1 1,-5 0-1,0 0 1,1 0-55,2 0-323,2 0 0,-5 2-116,0 3 136,-8 4-63,4 7 330,-7 0 1,-1 2-98,-5 3 1,-1-1 108,-4 6 1,-3 1 167,4 5 1,-5 6-136,-1-1 1,6 6 168,-1-6 0,0 6-211,-5-6 1,5 6-66,1-6 0,1 1-425,-2-6-362,4 0 185,7 0 0,-7 0 0,-2 0 0</inkml:trace>
</inkml:ink>
</file>

<file path=ppt/ink/ink4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0:19:19.644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33 160 7456,'-16'0'1325,"7"0"-353,2 0-593,7 0-445,0 0 153,7 0 0,2 0-113,7 0 0,5 0 236,0 0 1,10 0-80,1 0 0,2 0-234,8 0 0,1-1 84,5-5 1,2 5 44,4-5 0,-6 4-76,0 2 0,0 0-167,-5 0 0,-4 0 97,-2 0 1,-3 0-113,-2 0 0,-5 6 157,0-1 0,-8 0-46,3-5-208,-5 0 429,-1 0-80,1 0-37,-9 0 151,0 0 0,-16 6-91,-2-1 0,-6 2 3,-6-1 0,5-5-15,-5 5 0,-1 1 13,2-2 1,-1 2 71,6-1 1,0-5 125,0 5-53,0 3-105,0-8 17,7 14 9,2-14 0,14 7 104,4-8 1,3 0-126,2 0 1,5-6-1,1 1 0,-1-6-108,-5 6 0,0-2 85,0 1 1,-1 3 1,-5-8 0,3 6 12,-8-6 1,2 2 13,-1-1 0,-5-5 9,5 5-55,-12-5 1,-4-1 23,-12 0 1,4 6 4,-3-1 0,3 6-589,2-6 0,6 7-964,-1-1-15,0-4 803,2 0 0,2-7 0,7 0 0</inkml:trace>
</inkml:ink>
</file>

<file path=ppt/ink/ink4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0:19:20.641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466 81 8355,'16'0'-704,"0"-6"922,0 1 346,0 0 0,-5-1 66,-1 1-153,-6 0 146,3-2-620,-7-2 0,-7 0-176,-4 3 0,2-1 56,-1 2 70,-1 0 0,-7 5 0,-1 0 150,-3 0 1,-1 0-48,2 0 0,1 0-62,-7 0 0,8 1-32,-3 5 0,5-3-98,1 8 0,5-6 3,0 6 0,8 0 102,-3 5 1,4 0 39,2 0-18,8 0 0,0 5 1,9 2-9,-1 2 0,0 0-13,0 2 0,-2 3 64,-3-3 0,1 2 145,-7-3 1,2 5 41,-1-5 1,-4-3 178,3-1-330,-10 3 0,-1-6 0,-8 6 34,-4-2 0,-3-1 0,-1-6 0,-2-2 49,-9-3-49,1 3 1,6-12 0,-1 3 11,-2-3 0,4-9-34,-1-4 0,6-3-37,-1-2 1,5-2-178,5-3 0,-1 3-493,6-4 0,1 5 140,5 1-683,0 7 1,2-6 191,3 5 612,4 3 0,14-8 0,2 6 0</inkml:trace>
</inkml:ink>
</file>

<file path=ppt/ink/ink4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0:19:21.068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1 209 9322,'16'0'833,"0"0"0,0-8 1,0-2-361,0-5 0,7-1 37,4 0 0,-4 0-445,-2 0 0,3 0-126,-3 0 1,0 0-355,-5 0 414,-7 0-640,6 0 447,-14 7-75,7 2 1,-10 7-1,-4 2 1,-4 3 0,1 4 139,-2 7 0,0 0 177,-5 0 1,0 0 90,0 0 0,2 6-48,3-1 0,-3 6-59,3-6 1,-1 1 17,1-6 1,-3 5-52,3 0 1,2 3 17,-1-3 1,6-9 9,-1 4 1,-2-3-6,1 3 0,1-5-874,5-1 3,0-6-978,0 3 1192,0-7 0,7 0 0,2 0 0</inkml:trace>
</inkml:ink>
</file>

<file path=ppt/ink/ink4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0:19:23.026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626 48 7976,'16'0'-1471,"0"0"1605,0 0 1,-5 0-1,-2-2 1,0-1 856,0-2-727,-6-1 68,4 6 107,-7 0-253,0-7 1,-1 5-73,-5-3-279,-3-4 1,-12 7 90,0-3 0,-1 3 110,6 2 1,-7 0-91,-4 0 0,-3 0 114,-2 0 1,-2 0-18,-3 0 0,3 5 21,-4 1 1,-1 6 4,2-1 0,-2 1-9,1-1 1,4 3-4,-3-3 1,8 5 194,3 5 0,6-3 64,-1 4 0,3-5-151,2 0 1,7-1-43,4 0 1,3 0-2,2 0 0,3 0-7,8 0 1,1-6 4,15 1 0,5-7-79,6 1 1,12-3-180,-2-2 0,3 0-72,-3 0 0,-5 0 177,0 0 0,-7 0-648,1 0 1,-3 0-138,-2 0 0,-7 0 124,-4 0 1,4 0 0,0 0 0</inkml:trace>
</inkml:ink>
</file>

<file path=ppt/ink/ink5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0:19:24.141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593 257 8355,'17'0'0,"-7"-2"211,1-3 1,-6 3 242,6-3 135,-7-4-479,3 0 1,-7-2-238,0 0 186,-7 8 0,-2-6-87,-7 4 1,0 3-20,-1-4 0,-4 5 76,0 1 0,-8 0-112,2 0 0,-1 0 93,1 0 0,-1 5 20,6 0 1,-1 6-66,2-6 1,5 8-137,0-2 1,2 3 145,8 2 0,1 0-14,5 0 1,0 0-36,0 0 1,0 7 53,0 4 0,2-2 156,3 2 1,-1-6-55,6 6 48,-6-8 1,5 6 0,-6-5-73,3 1 0,-1 1-23,-5-6 1,0 5 21,0 0 0,-7-1 22,-4-9 0,0 3 20,-5-3 1,4-3-37,-9 3 0,-3-7 107,3 1 1,-6-3-58,6-2-88,0 0 1,-1-2-1,1-5 28,1-9 0,2 0 0,2-5 1,2-3-85,3 3 1,2 0-186,4 5 1,3 5-1182,-3 0 709,3 8-1003,2-5 1339,0 8 1,7-7 0,2-2 0</inkml:trace>
  <inkml:trace contextRef="#ctx0" brushRef="#br0" timeOffset="483">994 96 8355,'11'-16'174,"0"0"0,-2 6 0,3 1 0,-1 0 495,1 0 0,3 4 0,1-4 462,0 2-931,0 1 0,0 6 81,0 0 0,-6 0-191,1 0 1,-7 7-129,1 4 0,-3 5 100,-2 6 1,0-3-303,0 8 1,-7-2 57,-4 2 1,-3-3-66,-2-2 1,-6 1 158,1 4-94,0-4 0,-1-4 1,-1-1 93,-2-3 1,5-5-3,-1 1 47,-4 3 1,7-12-12,-3 3 0,10-10-248,6-6 1,3-3 174,2-2 0,0 0 81,0 0 1,5 0-84,1 0 253,6 7 0,-3-4 1,7 8 49,0 2-9,0 1 0,0 2 275,0 0 0,0 7 127,0 4-471,0 3 0,1 2-130,-1 0 0,0-2-359,0-3 0,-6 1 213,1-6-860,0 6 0,10-10 153,0 3 1,8-3-1,-4-2 1</inkml:trace>
</inkml:ink>
</file>

<file path=ppt/ink/ink5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0:19:26.014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241 241 7263,'0'-9'-510,"-8"-5"0,0 5 1</inkml:trace>
  <inkml:trace contextRef="#ctx0" brushRef="#br0" timeOffset="339">273 32 8355,'9'-7'172,"-2"5"0,-7-7 440,0 4 1,0 3-393,0-5 0,0 9-188,0 3 0,0-1 153,0 7 0,0 1 108,0 9-264,-7-3 0,3 13 1,-7-3 290,-1 8-336,-2-2 1,-2 10 0,-1-5 129,1 2 0,0-3-127,0 4 1,-5-6 75,0 1 1,-1-3-46,6-2 0,0-1-186,0-5 1,2-1 76,3-3 0,-1-10 107,6 4 1,1-9 7,5 4-1801,0-7 0,4 3 1259,6-7 0,1-14 0,12-4 1</inkml:trace>
  <inkml:trace contextRef="#ctx0" brushRef="#br0" timeOffset="964">497 577 7031,'0'-16'97,"0"0"0,0 6 91,0-1 1,0 6 116,0-6 0,-5 6-134,-1-6-80,-6 7 0,8-3 77,-6 7 1,4 0 156,-4 0 1,1 2-249,-2 3 1,-3-1-41,3 7 1,4-1 118,2 6-24,-4 0-37,7 0-28,-5 0 1,7-5-2,0 0 1,7-8-40,4 3 1,3-4-9,2-2 1,0-8-60,0-2 0,5 1-293,1-2 0,4 0-71,-4-5 1,5 0 254,-6 0 1,0 0 62,-5 0 0,-1 0 37,-5 0 1,3 0 127,-8 0 1,6 0-124,-6 0 1,2 2 172,-1 3 0,-5-3-88,5 3 1,1 2 0,-2-1 787,-1-3-612,-2 6 0,-4 2-94,-4 10 0,-1-1-65,-3 6 1,-5 6 11,5 6 1,-5 1 3,-1-2 1,0-1 86,0 7 1,2-6 32,3 6 1,-1-8 18,7 3 1,-6-5-205,6-1 0,-1 0-163,6 1 1,7-7-104,4 1 0,3-6-397,2 6 1,2-7 432,4 1 0,2-3-688,9-2 1,-1-7 0,0-2 0</inkml:trace>
  <inkml:trace contextRef="#ctx0" brushRef="#br0" timeOffset="2260">706 96 8355,'-16'0'-237,"0"0"1,5 0 323,0 0 0,6 0 194,-6 0 146,8 0 1,-6 0 140,3 0-507,4 0 1,-3 0 238,10 0 1,-1 0-26,7 0 1,1 0-189,10 0 0,-3 0-234,8 0 1,-2 0-55,2 0 1,3 0 109,-3 0 1,-2 0-215,1 0 0,-6 0-74,1 0-15,-10 8 1,1-5-26,-6 8 292,6 0 0,-12 5 51,0 0 1,-5-6 109,-6 1 0,-3-6 91,3 6 1,2-7-129,-1 1 0,4 2 650,-4-2-224,6 1-128,-3-6 1,7-7-54,0-4-123,0-3 0,0-2 1,0 0 30,0 0 0,0 5 167,0 0-730,0 0-291,0-5-1122,0 0 1037,0 7 424,0 2 0,-7 0 0,-2-2 1</inkml:trace>
  <inkml:trace contextRef="#ctx0" brushRef="#br0" timeOffset="2785">1363 129 7980,'-11'0'-814,"1"0"1243,6 0 1,-10 0-178,3 0 1,2 1-30,-1 5 0,1 3-108,-2 7 1,-3 0 46,3 0 1,-3 5-8,-2 0 0,0 8-27,0-2 0,0 3-14,0 2 1,-6 0-9,1 0 0,-1-2-158,6-3 1,0 3 74,0-3 1,2-4-161,3-1 0,-1-4-68,7-2 0,-1-6 92,6 1 1,2-7-527,3 1 0,4-3-4,7-2 163,7 0 0,2-7 0,7-2 1</inkml:trace>
  <inkml:trace contextRef="#ctx0" brushRef="#br0" timeOffset="3201">1459 353 8355,'0'-9'1245,"0"2"-1015,0 7 1,-2 2-1,-3 3 1,2 4-133,-8 7 1,6 0-255,-6 0 1,2 2-101,-2 3 0,-3-3 187,3 3 1,-1-3-22,1-2 1,-1-5-26,6 0 1,-4-6-93,4 6 1,-1-8-234,2 3 60,3-5 1,-3-1-157,10 0 183,4-7 1,7 0 242,0-3 0,0-3-60,0 8 0,0-6 167,0 6 1,-5-2 56,0 1 174,-8 4 0,6-7-15,-4 4 47,-3 3 1,3-5 20,-10 7 0,2 2 185,-8 3 0,0-3-37,-5 3 1,5 3 234,1-3-591,-1 7 79,2-3-553,2 7 235,7 0 1,7-7-297,4-3 1,3-5 26,2-1 1,0 0-995,0 0 1246,0 0 0,7 0 0,2 0 0</inkml:trace>
  <inkml:trace contextRef="#ctx0" brushRef="#br0" timeOffset="3446">1764 112 8279,'2'17'505,"3"-1"0,-1 0-74,6 0 1,-4 5-150,4 0 1,-4 8-320,4-2 1,-6 3 10,1 2 0,-3 0-29,-2 0 1,0 4 19,0-4 0,-7 3-281,-4-8 0,-3 2 55,-2-3 0,-5-2-198,-1-8 1,-5-2-123,6-3 1,0 1-207,5-7 622,0 8 0,0-11 0,0 5 0</inkml:trace>
  <inkml:trace contextRef="#ctx0" brushRef="#br0" timeOffset="3961">2325 48 7232,'-7'16'587,"5"0"1,-5 0-201,0 0 1,5 2-65,-3 4 0,-4 3 32,-2 7 0,2 5-239,-1 1 1,-1 4 96,-5-4 1,-5 6 80,-1-1 1,-5-2 99,6 2-745,-7-8 0,10 5 0,-4-10 149,5-3 0,2 1 16,5-7 1,-3-5-465,8-5-609,-1 0-268,6-2 1231,8-2 0,0-14 0,9-2 1</inkml:trace>
  <inkml:trace contextRef="#ctx0" brushRef="#br0" timeOffset="4254">2469 465 8355,'11'0'141,"0"0"1,1-2 228,10-3 1,-3 3 45,8-3 0,0 3-103,5 2 0,-5 0-232,-1 0 1,-6 0 169,1 0-785,4 0 0,-7 0 371,3 0-502,-3 0 1,-9 2 0,-2 2 159,0 1 0,-5 2-593,3-2 1051,-10-3 1,-11 12 0,-9-5 0</inkml:trace>
  <inkml:trace contextRef="#ctx0" brushRef="#br0" timeOffset="4435">2486 561 8703,'8'9'295,"7"-3"-26,4-5 0,4-1-159,-1 0 0,-3 0-403,8 0 0,-5 2 203,4 4 0,-4-5-872,4 5 0,-6-4 187,1-2 635,-3 0 1,5 0 0,2 0 0</inkml:trace>
  <inkml:trace contextRef="#ctx0" brushRef="#br0" timeOffset="4793">3143 529 8313,'7'-9'19,"-3"-3"193,6 7 0,1-8 305,5 2 0,0-3-298,0-2 0,0 6-142,0-1 1,0 2-108,0-2 1,-5-3 117,0 3 1,-6 4-337,6 2 78,-8-4 273,4 7-97,-7-5 0,-1 7-266,-5 0 278,-3 7 1,-7 2 8,0 7 0,6 0 100,-1 0 1,2 6-99,-2-1 0,-3 2 246,3-2 0,2-1-77,-1 7 1,-1-8 60,-5 3 0,0 1-216,0-2 0,0 1-8,0-6 1,5 0-539,1 0-289,-1 0 0,0-2 316,0-3 205,8 3-578,-4-12 0,7-2 0,0-9 0</inkml:trace>
</inkml:ink>
</file>

<file path=ppt/ink/ink5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0:20:02.010"/>
    </inkml:context>
    <inkml:brush xml:id="br0">
      <inkml:brushProperty name="width" value="0.08571" units="cm"/>
      <inkml:brushProperty name="height" value="0.08571" units="cm"/>
      <inkml:brushProperty name="color" value="#004F8B"/>
    </inkml:brush>
  </inkml:definitions>
  <inkml:trace contextRef="#ctx0" brushRef="#br0">209 433 8355,'0'-11'797,"0"1"-630,0 6 0,0-10 138,0 3 0,0 2 88,0-1-372,0 6 0,0-5 453,0 4-359,0 3 367,-7-12-320,-2 12 0,-7-5-236,0 7 1,2 2-13,3 3 0,-3-1-26,3 6 0,-3 1 98,-2 5-61,0 0 0,5 0 0,1 2 115,-3 3-3,6-3 0,-2 5 0,5-7-18,-1 0 0,0-5-15,5 0 58,0-1 1,7-1-24,4-3 1,3-5-155,2-1 1,0-1 51,0-5-106,7-3 1,-3-7 0,5-1 54,-2-5-92,5-3 0,-10-2 0,5 1 60,0-3 1,-5-1 22,4-2 0,-3 0 69,3 0 0,-10 1 121,4 5 0,-5-3 159,0 8 0,1-1 66,-7 6-112,1 0 1,-6 0-1,0 0-41,0 0 16,0 7 1,0-5 52,0 3 38,0 4-307,-7 0 0,3 14-89,-7 4 0,2 9 118,-1 1 0,-5 7 71,5-1-1,3 4 1,-8 1 0,6 0-7,1 0 88,-7 0 0,12 0 1,-6-2-52,2-3 0,-4 1-20,6-6 1,-1 4-112,6-4 1,2-6-134,3-5 1,-1-6-569,7 6 1,-1-8 125,6 3-1250,-7-5 1463,6-1 1,1-7-1,9-2 1</inkml:trace>
</inkml:ink>
</file>

<file path=ppt/ink/ink5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0:20:02.361"/>
    </inkml:context>
    <inkml:brush xml:id="br0">
      <inkml:brushProperty name="width" value="0.08571" units="cm"/>
      <inkml:brushProperty name="height" value="0.08571" units="cm"/>
      <inkml:brushProperty name="color" value="#004F8B"/>
    </inkml:brush>
  </inkml:definitions>
  <inkml:trace contextRef="#ctx0" brushRef="#br0">1 1 8355,'0'9'-643,"5"5"1558,1-3 1,1 1-378,-2-1 1,-1 3-275,6-3 1,1-2-173,5 2 1,0-3-315,0 3 0,0-2-308,0-4-606,0-3 996,0 5 0,-5-5-663,0 3 1,-8-3-1,4 5 1</inkml:trace>
</inkml:ink>
</file>

<file path=ppt/ink/ink5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0:20:02.586"/>
    </inkml:context>
    <inkml:brush xml:id="br0">
      <inkml:brushProperty name="width" value="0.08571" units="cm"/>
      <inkml:brushProperty name="height" value="0.08571" units="cm"/>
      <inkml:brushProperty name="color" value="#004F8B"/>
    </inkml:brush>
  </inkml:definitions>
  <inkml:trace contextRef="#ctx0" brushRef="#br0">160 17 8355,'-7'-9'733,"6"2"0,-8 7 287,3 0-805,4 0 1,-10 2 24,7 3-194,-8 4 0,4 12-383,-7 1 1,6-1 23,-1-5 1,2 0-259,-2 0 0,-1 0-548,6 0 1,-1-7 819,2-3 1,3 2 0,-5 1 0</inkml:trace>
</inkml:ink>
</file>

<file path=ppt/ink/ink5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0:20:03.461"/>
    </inkml:context>
    <inkml:brush xml:id="br0">
      <inkml:brushProperty name="width" value="0.08571" units="cm"/>
      <inkml:brushProperty name="height" value="0.08571" units="cm"/>
      <inkml:brushProperty name="color" value="#004F8B"/>
    </inkml:brush>
  </inkml:definitions>
  <inkml:trace contextRef="#ctx0" brushRef="#br0">0 17 7115,'17'0'576,"-1"0"1,0 0-320,0 0 1,1 0-4,5 0 1,-3 0-196,8 0 1,-5 0 112,4 0 1,-4 0-278,4 0 0,-4 0 2,4 0-389,-6-7 0,3 5-107,-7-4-33,0 5 258,0 1 1,0 0-1,0 0 1</inkml:trace>
  <inkml:trace contextRef="#ctx0" brushRef="#br0" timeOffset="375">33 161 7737,'-9'7'495,"2"-5"109,7 5-302,0-7 0,7 0 164,3 0 1,10 0-120,1 0 0,10-2-188,1-3 1,0 1 233,5-6-534,-3 6 1,-4-8-1,-1 6 326,-2 3-1483,-1 1 0,-1 0 495,-3-3 0,-5 3 0,-1-5 0</inkml:trace>
</inkml:ink>
</file>

<file path=ppt/ink/ink5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0:20:05.194"/>
    </inkml:context>
    <inkml:brush xml:id="br0">
      <inkml:brushProperty name="width" value="0.08571" units="cm"/>
      <inkml:brushProperty name="height" value="0.08571" units="cm"/>
      <inkml:brushProperty name="color" value="#004F8B"/>
    </inkml:brush>
  </inkml:definitions>
  <inkml:trace contextRef="#ctx0" brushRef="#br0">209 33 8355,'9'-7'-933,"-2"5"2052,1-12-151,-7 12-659,6-5 5,-7 7-8,0 0-157,0 7 0,-1-4-194,-5 8 1,3 0 163,-8 5 1,0 5-157,-5 1 0,2 1-32,3-2 1,-3 4 91,3 7 1,-3-5-93,-2 0 1,0-2 118,0 1 0,2 5-4,3-5 1,-3-1-21,3 2 1,4-6-9,2 6 0,-2-7 6,1 1 1,1-3 24,5-2-34,0 0 0,2-2 18,3-3 1,4-4-203,7-7 0,-4 0 118,5 0 0,-5 0 54,9 0 1,-5-2-394,-5-3 1,3 1-551,-3-6 0,2 4 400,-3-4 0,3 4 251,-8-4 0,8 6 0,-5-3 0</inkml:trace>
</inkml:ink>
</file>

<file path=ppt/ink/ink5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0:20:05.400"/>
    </inkml:context>
    <inkml:brush xml:id="br0">
      <inkml:brushProperty name="width" value="0.08571" units="cm"/>
      <inkml:brushProperty name="height" value="0.08571" units="cm"/>
      <inkml:brushProperty name="color" value="#004F8B"/>
    </inkml:brush>
  </inkml:definitions>
  <inkml:trace contextRef="#ctx0" brushRef="#br0">17 1 8355,'-9'0'681,"2"0"0,9 0-408,3 0 1,4 0-292,7 0 0,2 0 39,3 0-648,-3 0 1,10 0-1,-4 0 106,0 0-8,-4 0 1,10 0-1,-5 0 1</inkml:trace>
</inkml:ink>
</file>

<file path=ppt/ink/ink5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0:20:05.635"/>
    </inkml:context>
    <inkml:brush xml:id="br0">
      <inkml:brushProperty name="width" value="0.08571" units="cm"/>
      <inkml:brushProperty name="height" value="0.08571" units="cm"/>
      <inkml:brushProperty name="color" value="#004F8B"/>
    </inkml:brush>
  </inkml:definitions>
  <inkml:trace contextRef="#ctx0" brushRef="#br0">65 1 8355,'0'16'-939,"0"-6"1636,0 1-354,0 0 1,0 5-437,0 0 0,-6 0 105,1 0-251,-7 7 0,8-5 0,-5 3 156,2-3 0,2-2 157,5 0-595,0 0 0,-7 0 0,-2 0 1</inkml:trace>
</inkml:ink>
</file>

<file path=ppt/ink/ink5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0:20:05.919"/>
    </inkml:context>
    <inkml:brush xml:id="br0">
      <inkml:brushProperty name="width" value="0.08571" units="cm"/>
      <inkml:brushProperty name="height" value="0.08571" units="cm"/>
      <inkml:brushProperty name="color" value="#004F8B"/>
    </inkml:brush>
  </inkml:definitions>
  <inkml:trace contextRef="#ctx0" brushRef="#br0">1 161 7794,'16'0'-136,"0"-6"0,1 1 227,5 1 1,-4 3 247,3 1 0,2-6-121,-1 1 1,-1 0-524,-5 5 0,0 0-89,0 0-259,-7 0 1,5 0 457,-3 0 1,3-8 0,2 0 0</inkml:trace>
  <inkml:trace contextRef="#ctx0" brushRef="#br0" timeOffset="209">193 0 8567,'-9'9'694,"0"0"-383,4-4 0,1 4-33,-6 7 1,6 0-606,-1 1 91,-4-1 1,7 0-715,-3 0 1,1 0 446,-1 0 1,3-7 0,-5-2 0</inkml:trace>
</inkml:ink>
</file>

<file path=ppt/ink/ink5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0:20:07.142"/>
    </inkml:context>
    <inkml:brush xml:id="br0">
      <inkml:brushProperty name="width" value="0.08571" units="cm"/>
      <inkml:brushProperty name="height" value="0.08571" units="cm"/>
      <inkml:brushProperty name="color" value="#004F8B"/>
    </inkml:brush>
  </inkml:definitions>
  <inkml:trace contextRef="#ctx0" brushRef="#br0">33 33 8355,'0'-9'-204,"0"-6"128,0 14 227,0-7 31,0 8 1,0 2-93,0 4 1,0-3 5,0 8 1,-6 0 10,1 5 1,0-6-176,5 1 1,0 5-298,0 5 0,0 1 162,0-6-392,0-7 1,-7 12-1,-2-3 1</inkml:trace>
</inkml:ink>
</file>

<file path=ppt/ink/ink5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0:20:07.986"/>
    </inkml:context>
    <inkml:brush xml:id="br0">
      <inkml:brushProperty name="width" value="0.08571" units="cm"/>
      <inkml:brushProperty name="height" value="0.08571" units="cm"/>
      <inkml:brushProperty name="color" value="#004F8B"/>
    </inkml:brush>
  </inkml:definitions>
  <inkml:trace contextRef="#ctx0" brushRef="#br0">289 49 8153,'0'-11'-188,"0"0"1,2 3 2247,3-3-1255,-3 4-658,5 7 1,-7 2 398,0 3-597,-7 4 0,3 1 1,-5 1 213,2 2 0,-5 6-104,1 3 1,2 4-178,-2-4 0,1 6 67,-6-1 1,-2-2-89,-4 2 0,5-1 89,-5 6 13,4 0 0,2-5 0,0 0 86,0 1 81,0-4 0,2 1 1,2-6-1,1 3-71,7-1 57,-3-5-49,7 0 1,2-7-53,3-4 1,4-3 69,7-2-319,0 0 1,0-2 0,0-1-13,0-3 1,0-4-140,0 4 1,-1-1 98,-5 2 0,3 1-473,-8-6-1011,8 6 1469,-12-10 1,14 5-1,-6-7 1</inkml:trace>
</inkml:ink>
</file>

<file path=ppt/ink/ink5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0:20:08.199"/>
    </inkml:context>
    <inkml:brush xml:id="br0">
      <inkml:brushProperty name="width" value="0.08571" units="cm"/>
      <inkml:brushProperty name="height" value="0.08571" units="cm"/>
      <inkml:brushProperty name="color" value="#004F8B"/>
    </inkml:brush>
  </inkml:definitions>
  <inkml:trace contextRef="#ctx0" brushRef="#br0">31 32 8355,'-10'0'1629,"-1"0"-953,7 0 0,-1 0-356,10 0 0,6 0-259,10 0 0,-3 0-253,4 0 1,1-5-168,-2 0 1,6-1-446,-6 6 0,6 0 633,-6 0 1,1 0-45,-6 0-560,0 0 0,0-7 0,0-2 0</inkml:trace>
</inkml:ink>
</file>

<file path=ppt/ink/ink5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0:20:08.574"/>
    </inkml:context>
    <inkml:brush xml:id="br0">
      <inkml:brushProperty name="width" value="0.08571" units="cm"/>
      <inkml:brushProperty name="height" value="0.08571" units="cm"/>
      <inkml:brushProperty name="color" value="#004F8B"/>
    </inkml:brush>
  </inkml:definitions>
  <inkml:trace contextRef="#ctx0" brushRef="#br0">145 1 8638,'0'8'762,"0"1"-435,0-3 1,6-3-44,-1 8 1,0-6-152,-5 6 0,0 0-36,0 5 1,-5 0-231,0 0 1,-3 0 121,3 0 1,-2 0-191,-4 0 1,-3-2 99,3-3 1,2 1-227,-1-6 284,-1 6-299,-5-10-404,0 5 306,0-7 252,7 0 134,2-7 1,9 0 105,3-4 1,-1 2-40,6 4 0,-4 3 425,4-3 373,-6 3-307,10 2-47,-5 0-37,7 7-248,0 2 0,0 2-144,0-1 1,-5-6-245,0 1 1,-6-3-109,6-2 1,-3 2-1197,3 3 811,3-3 1,-5 5-1,7-7 1</inkml:trace>
</inkml:ink>
</file>

<file path=ppt/ink/ink5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0:20:09.833"/>
    </inkml:context>
    <inkml:brush xml:id="br0">
      <inkml:brushProperty name="width" value="0.08571" units="cm"/>
      <inkml:brushProperty name="height" value="0.08571" units="cm"/>
      <inkml:brushProperty name="color" value="#004F8B"/>
    </inkml:brush>
  </inkml:definitions>
  <inkml:trace contextRef="#ctx0" brushRef="#br0">128 128 8357,'16'0'602,"-7"0"1,0 0 621,-3 0-922,-5-7 0,8 4-36,-3-8-20,-5 7-352,14-10-289,-14 5 346,7-7 0,-8 6 145,0-1 1,-8 7-214,-2-1-137,-4 3 1,-2 4 159,-1 3 0,1-1 112,0 7 0,0-1 1,0 6 1,0 0-7,0 0-16,7 0 0,-5 2 0,5 2 19,0 1 0,2 1 3,7-6 0,0 0 49,0 0 0,0 0 1,0 0 1,0 0-69,0 0 0,7-5-3,4-1 0,9-6-206,1 1 0,0-3 139,-5-2 0,8 0-248,2 0 1,-1-2-98,2-3 226,-7-4 0,4-2 0,-4 0 24,1-1 1,1 0 35,-6 1 0,0-2-64,0 8 339,-7-7 275,-2 10-185,-7-5 36,0 7 1,-2 0 86,-3 0 288,3 0-422,-12 0 0,7 1 73,-4 5-43,4 3-28,7 7-262,0 0 1,2-2 108,3-3 1,4-4-171,7-7 1,0 0 91,0 0-136,0 0 1,0-7 0,0-4 39,0-3 1,0-2-52,0 0 1,0 0 33,0 0 1,-5 0-173,0 0 1,-8-6-81,3 1 260,-5-1 0,-1 6 160,0 0 0,-1 7-201,-5 4 173,-3 3 1,-7 2 0,0 0-118,0 0 0,-5 2 37,-1 3 0,1 4 68,5 7 0,0-1 16,0-5 1,5 5 65,1-5-137,6 5 97,-3 1 1,14-6-1,4-1-91,3-2-60,9-1 0,-3-6 0,6 0 76,3 0 0,7-8 5,1-2 0,2-4-110,-1-2 1,-5 1-182,5 5 1,-11-5 402,-6 5 1,-3 1-106,-2-2 915,0 7-530,-7-3 264,-2 7 0,-7 2 29,0 3-532,0 4 1,0 7 0,0 0 80,0 0 0,-5 1-124,-1-1 1,1 0-339,5 0 0,-2 0 171,-3 0 0,1 0-461,-7 0 0,6-2 128,-6-3-382,1 3 0,-1-10-51,0 6-737,8-6 1392,-4 3 1,0-7 0,-2 0 0</inkml:trace>
  <inkml:trace contextRef="#ctx0" brushRef="#br0" timeOffset="708">1203 0 7605,'-7'9'1419,"3"3"-994,-7-6 0,6 6-121,-6-1 0,6 3-317,-6 2 1,2 6 4,-1-1 1,-5 0-50,5-5 0,1 6 155,-2-1 0,1 1-123,-7-6 0,7 0 72,-1 0 1,6 0-162,-6 0 1,8-6-156,-3 1 193,-3-7-122,7 3 0,-3-9-15,10-3 1,-1-2-27,7-4 1,-1-3 224,6 3 1,0-3 3,1-2 1,-3 5-32,-4 0 1,5 1 133,-5-6 0,5 5-155,1 0 1,0 1 81,0-7 1,-6 7 277,1-1 1,-6 6 210,6-6-68,-7 7-387,3-10-29,-7 12 1,-2-5 23,-3 7 0,-2 7-104,-4 4 0,-7-2 131,7 2 0,-6-1 53,6 6 1,-3 2-18,-2 4 1,5-5-87,0 5 0,8-4 8,-3-2 1,5-6-96,1 1 0,0 0-180,0 5 0,1-7-47,5-4 1,3-1-333,7 1 1,5-3 363,0 3 0,6-8-157,-6-3-86,8-6 0,-4 3 0,7-7 0</inkml:trace>
  <inkml:trace contextRef="#ctx0" brushRef="#br0" timeOffset="1069">1572 128 8355,'0'-16'-451,"7"7"1,-5-5 1279,3 4 1,-3 1-329,-2-2 1,-7 7-146,-4-1 1,2 3-133,-2 2 1,1 0-126,-6 0 0,-2 2-45,-4 3 0,4 4 144,-3 7 1,5 0-180,5 0 1,-3 0 12,3 0 0,3 0-189,-3 1 0,7-1 108,-1 0 0,3-6-42,2 1 1,0-6-23,0 6 0,7-7-221,4 1 1,-2-3-144,2-2 1,-1 0 213,6 0 1,0-6 97,0 1 1,0-7-266,0 1 112,0-3 1,-1-2 172,-5 0 496,-2 7-166,-1-6 157,-6 14 1,5-1 269,-12 7 0,3 8-259,-8-3 1,6 5-133,-6 1 0,8 0 162,-3 0 1,-1 0 157,2 0 0,-1 0-386,6 0 1,0-6-515,0 1-45,0-7 0,8 3-594,2-7 0,5 0-112,1 0 1,7 0-1,2 0 1</inkml:trace>
  <inkml:trace contextRef="#ctx0" brushRef="#br0" timeOffset="1484">1860 417 10475,'2'11'399,"3"-1"0,-3-4-191,4 4 0,-5 1-776,-1 5 1,-1-5 250,-5 0-836,4-1 1,-10 1 602,7 0 1,-15-1-1,2 6 1</inkml:trace>
</inkml:ink>
</file>

<file path=ppt/ink/ink5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0:20:12.309"/>
    </inkml:context>
    <inkml:brush xml:id="br0">
      <inkml:brushProperty name="width" value="0.08571" units="cm"/>
      <inkml:brushProperty name="height" value="0.08571" units="cm"/>
      <inkml:brushProperty name="color" value="#004F8B"/>
    </inkml:brush>
  </inkml:definitions>
  <inkml:trace contextRef="#ctx0" brushRef="#br0">177 418 6225,'9'-7'149,"-2"5"0,-2-12 920,1 3 1,-1 2-294,-5-2-468,0 8 1,0-12 215,0 5-444,0 3 0,-7-2 181,-4 3 1,2 5-55,-1-5 0,-1 5-78,-5 1 0,5 0 82,1 0 1,-1 5-338,-5 0 0,0 8-13,0-3 23,0 5 1,1 1-1,3 0 119,1 0-97,8 0 0,-4 0 111,7 0 1,1-2-32,5-3 0,3-4-156,7-7 0,1 0 147,5 0 1,3-7-216,7-4 0,0-3-14,0-2 0,0-7-34,0-4 0,0-3 151,0-2 0,-1-1 44,-5 1 1,3 2-26,-8 3 0,-1-3-47,-10 3 1,-2 2 143,-8-1 1,0 6 685,0-1 7,0 3-499,0 2 1,-8 7 55,-2 4 0,1 3-48,-2 2 0,6 0-31,-6 0 1,0 9-55,-5 7 1,2 2-12,3 8 1,-3 1-25,4 5 1,-5 6-18,-1-1 0,7 0 46,4-5 1,-2 1-482,2-1 0,-1-7-642,6-4 0,0-3 410,0-2 0,7-2-815,4-3 1234,3-4 0,9-7 0,2 0 0</inkml:trace>
</inkml:ink>
</file>

<file path=ppt/ink/ink5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0:20:14.233"/>
    </inkml:context>
    <inkml:brush xml:id="br0">
      <inkml:brushProperty name="width" value="0.08571" units="cm"/>
      <inkml:brushProperty name="height" value="0.08571" units="cm"/>
      <inkml:brushProperty name="color" value="#004F8B"/>
    </inkml:brush>
  </inkml:definitions>
  <inkml:trace contextRef="#ctx0" brushRef="#br0">1 1 9713,'0'11'420,"0"-1"0,0-4-421,0 4 0,2-6 183,3 1 1,4 2 53,7-1 1,0-1-753,0-5 0,0 0-43,0 0-345,0 0 1,0-5 85,0-1 458,0 1 0,0-2 0,0-2 1</inkml:trace>
</inkml:ink>
</file>

<file path=ppt/ink/ink5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0:20:14.400"/>
    </inkml:context>
    <inkml:brush xml:id="br0">
      <inkml:brushProperty name="width" value="0.08571" units="cm"/>
      <inkml:brushProperty name="height" value="0.08571" units="cm"/>
      <inkml:brushProperty name="color" value="#004F8B"/>
    </inkml:brush>
  </inkml:definitions>
  <inkml:trace contextRef="#ctx0" brushRef="#br0">273 1 8355,'-16'7'197,"7"-5"0,2 12 0,6-5 132,-5 0 0,3 5-109,-8-3 1,6 3-52,-6 2 0,6 0-11,-6 0 1,6 0-159,-6 0 0,5 0-15,-4 0 0,1 0 159,-2 0 0,-3-1-911,3-5 277,-10 5 0,3-8-1016,-3 3 1027,3-3 106,2-7 0,7-14 0,2-4 0</inkml:trace>
</inkml:ink>
</file>

<file path=ppt/ink/ink5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0:20:14.753"/>
    </inkml:context>
    <inkml:brush xml:id="br0">
      <inkml:brushProperty name="width" value="0.08571" units="cm"/>
      <inkml:brushProperty name="height" value="0.08571" units="cm"/>
      <inkml:brushProperty name="color" value="#004F8B"/>
    </inkml:brush>
  </inkml:definitions>
  <inkml:trace contextRef="#ctx0" brushRef="#br0">0 32 10834,'16'0'1125,"0"0"-783,0 0 1,8-5-232,2 0 0,5-1-194,1 6 0,0-5-58,0 0 1,-2-1-351,-3 6 0,1 0-544,-6 0 1,-1 0-15,-5 0-386,0 0 1147,-7 0 1,-2 0-1,-7 0 1</inkml:trace>
</inkml:ink>
</file>

<file path=ppt/ink/ink5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0:20:14.911"/>
    </inkml:context>
    <inkml:brush xml:id="br0">
      <inkml:brushProperty name="width" value="0.08571" units="cm"/>
      <inkml:brushProperty name="height" value="0.08571" units="cm"/>
      <inkml:brushProperty name="color" value="#004F8B"/>
    </inkml:brush>
  </inkml:definitions>
  <inkml:trace contextRef="#ctx0" brushRef="#br0">0 49 8395,'6'0'1979,"-1"0"-1615,22 0 0,-1-6-330,6 1 1,6-2 213,-1 2 1,6 3-729,-6-4 1,-1 3-765,-9-2 0,3 3 0,-5-5 1</inkml:trace>
</inkml:ink>
</file>

<file path=ppt/ink/ink5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0:20:16.619"/>
    </inkml:context>
    <inkml:brush xml:id="br0">
      <inkml:brushProperty name="width" value="0.08571" units="cm"/>
      <inkml:brushProperty name="height" value="0.08571" units="cm"/>
      <inkml:brushProperty name="color" value="#004F8B"/>
    </inkml:brush>
  </inkml:definitions>
  <inkml:trace contextRef="#ctx0" brushRef="#br0">1 0 8861,'16'0'885,"0"0"-778,0 0 1,0 0-230,0 0 0,0 0 240,0 0 1,0 0-363,0 0 0,-5 0-689,-1 0 0,1 0 0,5 0 0</inkml:trace>
</inkml:ink>
</file>

<file path=ppt/ink/ink5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0:20:17.161"/>
    </inkml:context>
    <inkml:brush xml:id="br0">
      <inkml:brushProperty name="width" value="0.08571" units="cm"/>
      <inkml:brushProperty name="height" value="0.08571" units="cm"/>
      <inkml:brushProperty name="color" value="#004F8B"/>
    </inkml:brush>
  </inkml:definitions>
  <inkml:trace contextRef="#ctx0" brushRef="#br0">193 81 8355,'6'-11'-463,"-1"0"0,2 8 1,-3-4 1169,1-1 0,0 5-151,-5-8-224,8 8 1,-7-6 333,5 3-461,-4 5 0,-1-7 12,5 8-98,-5 0 0,7 2 141,-8 4 0,-2 2 16,-4 9 0,3-1-267,-8 0 0,6 0-220,-6 0 0,2 5 113,-1 0 1,-5 6-2,5-5 0,-5 4 58,-1-4 0,0 6 54,0-1 0,2 1-46,3-1 0,-7 3 53,8-3 0,-8-4-5,7-1 0,2 1 39,-1-2 0,6 1 8,-1-6 1,3-6-52,2 1 0,2-2-5,3 2 1,4-4-51,7-7 1,-5 0-11,-1 0 0,3 0-640,8 0 1,-6-2 307,6-3 0,-12-3-561,7-2 0,-4-4 371,4 3 1,-1 2 452,-5-2 0,5-7 0,-7-7 1</inkml:trace>
</inkml:ink>
</file>

<file path=ppt/ink/ink5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0:20:17.360"/>
    </inkml:context>
    <inkml:brush xml:id="br0">
      <inkml:brushProperty name="width" value="0.08571" units="cm"/>
      <inkml:brushProperty name="height" value="0.08571" units="cm"/>
      <inkml:brushProperty name="color" value="#004F8B"/>
    </inkml:brush>
  </inkml:definitions>
  <inkml:trace contextRef="#ctx0" brushRef="#br0">1 0 8453,'3'0'1292,"8"0"1,7 0-1094,-2 0 1,5 0-162,1 0 0,5 0-194,-6 0 1,2 0-1256,-2 0 195,-3 0 1,5 0 808,-7 0 1,0 7-1,1 2 1</inkml:trace>
</inkml:ink>
</file>

<file path=ppt/ink/ink5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0:20:17.727"/>
    </inkml:context>
    <inkml:brush xml:id="br0">
      <inkml:brushProperty name="width" value="0.08571" units="cm"/>
      <inkml:brushProperty name="height" value="0.08571" units="cm"/>
      <inkml:brushProperty name="color" value="#004F8B"/>
    </inkml:brush>
  </inkml:definitions>
  <inkml:trace contextRef="#ctx0" brushRef="#br0">177 0 8355,'9'0'1167,"0"0"-755,-4 0 32,-3 7 526,5-5-585,0 12 1,-5-5-218,3 7 0,-3 0 258,-2 0-532,-7 0 0,3 1 1,-6 0 190,-3 5 0,-1-4-112,-2 3 1,-2-3-164,-3-2 0,3 0-596,-4 0 339,5 0 0,1-7 193,0-4 1,5 2-13,0-1 1,8-3-12,-3-8-107,4 3 0,2-12-60,0 3 400,0-3 0,2 0 97,4 3 504,-5 4 392,14 7-694,-6 0 0,1 2 240,1 3 0,-7-2 117,1 8-259,4-7 0,0 10-115,7-3 0,0-4-176,0-2 0,0-3-243,0-2 0,0 0-563,0 0 1,5 0-607,1 0 0,-1-7 0,-5-2 0</inkml:trace>
</inkml:ink>
</file>

<file path=ppt/ink/ink5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0:20:18.578"/>
    </inkml:context>
    <inkml:brush xml:id="br0">
      <inkml:brushProperty name="width" value="0.08571" units="cm"/>
      <inkml:brushProperty name="height" value="0.08571" units="cm"/>
      <inkml:brushProperty name="color" value="#004F8B"/>
    </inkml:brush>
  </inkml:definitions>
  <inkml:trace contextRef="#ctx0" brushRef="#br0">321 97 8111,'7'-16'2297,"-5"0"-1813,5 0-227,-14 0 1,3 5-349,-6 1 0,4 6 93,-4-1 0,4 3-37,-4 2 0,4 0 42,-4 0 1,-1 0-95,-5 0 0,5 0 49,0 0 1,6 0-199,-6 0 244,1 7 0,1 2 5,3 7 0,5 0 47,1 0 0,0 0-58,0 0 0,0 6 132,0-1 1,0 2-17,0-2 0,0-3 150,0 4 0,-2-3-114,-3 3 1,1-5-30,-7 5 0,6-4-81,-6-2 0,1-2-7,-6-3 1,0 3-5,-1-3 1,1-4 63,0-2 1,6-3-68,-1-2 1,6 0-15,-6 0 1,7-7-6,-1-4-36,3-3 0,2-2-23,0 0-168,0 0 0,7 1-920,4 5 438,3-5 1,2 8 275,0-3 1,0 3-714,1 7 0,4-2 865,0-4 1,15-3 0,-2-7 0</inkml:trace>
</inkml:ink>
</file>

<file path=ppt/ink/ink5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0:20:18.758"/>
    </inkml:context>
    <inkml:brush xml:id="br0">
      <inkml:brushProperty name="width" value="0.08571" units="cm"/>
      <inkml:brushProperty name="height" value="0.08571" units="cm"/>
      <inkml:brushProperty name="color" value="#004F8B"/>
    </inkml:brush>
  </inkml:definitions>
  <inkml:trace contextRef="#ctx0" brushRef="#br0">112 0 8355,'16'0'1208,"-7"0"-685,-2 0-262,-7 0 0,0 2-27,0 3 1,-5-1 16,0 7 0,-8-1 27,3 6 1,1 0-144,-2 0 1,6 0-392,-6 0 1,2-5-46,-2 0 1,-3-2-889,3 1 115,4 5-672,-7-14 1358,12 7 0,-5-16 0,7 0 0</inkml:trace>
</inkml:ink>
</file>

<file path=ppt/ink/ink5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0:20:18.903"/>
    </inkml:context>
    <inkml:brush xml:id="br0">
      <inkml:brushProperty name="width" value="0.08571" units="cm"/>
      <inkml:brushProperty name="height" value="0.08571" units="cm"/>
      <inkml:brushProperty name="color" value="#004F8B"/>
    </inkml:brush>
  </inkml:definitions>
  <inkml:trace contextRef="#ctx0" brushRef="#br0">1 113 8355,'16'-16'105,"-6"0"9,1 0 0,-6 5 1201,6 0-348,0 1-688,-2-6-742,-2 7-321,-7 2 1,1 7 234,5 0 0,-4 1-48,3 5 0,-3 3 0,-2 7 1</inkml:trace>
</inkml:ink>
</file>

<file path=ppt/ink/ink5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0:20:19.191"/>
    </inkml:context>
    <inkml:brush xml:id="br0">
      <inkml:brushProperty name="width" value="0.08571" units="cm"/>
      <inkml:brushProperty name="height" value="0.08571" units="cm"/>
      <inkml:brushProperty name="color" value="#004F8B"/>
    </inkml:brush>
  </inkml:definitions>
  <inkml:trace contextRef="#ctx0" brushRef="#br0">122 0 8355,'0'16'-2090,"-7"2"2650,-4 3 0,2-3-77,-2 3 1,6-3-145,-6-2 1,3 0-74,-3 0 0,-3 0 267,3 0-127,4-7-355,-7 6 56,12-14-225,2 7 0,9-10-133,7-4 0,0-1 170,0-3 1,2-5 94,3 5 0,-3-3 33,3 2 0,2-3-22,-1 4 0,-1 2 292,-5 3 145,0 3 1,-5 2-24,0 0-293,-8 0 0,4 2-442,-7 3 1,0-1 166,0 7 0,0-6-516,0 6 0,-5-6-383,0 6-44,-1-8 588,6 12 1,-7-14 0,-2 6 0</inkml:trace>
</inkml:ink>
</file>

<file path=ppt/ink/ink5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0:20:19.811"/>
    </inkml:context>
    <inkml:brush xml:id="br0">
      <inkml:brushProperty name="width" value="0.08571" units="cm"/>
      <inkml:brushProperty name="height" value="0.08571" units="cm"/>
      <inkml:brushProperty name="color" value="#004F8B"/>
    </inkml:brush>
  </inkml:definitions>
  <inkml:trace contextRef="#ctx0" brushRef="#br0">177 17 8164,'0'-9'2325,"0"2"-1984,0 7 0,-2 0 181,-3 0 1,3 7-305,-3 4 0,-2 3 44,1 2 0,-4 2-214,4 3 0,-6-1 66,1 6 0,-1-4 64,1 4 0,-3-6-158,3 1 0,2-3-595,-1-2 59,-1 0 181,-5 0 1,7-5-943,4 0 595,3-8-45,2 4 373,0-7 286,7 0 0,-3-1-350,6-5 367,-6 5 0,5-12 60,-4 8 275,-3-8 0,5 10 349,-7-8 0,2 6-321,3-6 0,-1 2 1,6-2 0,-1-3-110,2 3 1,3-3 0,-3-2 1,8 2-107,3 3 1,-1-3-250,-5 3 1,0 2 29,0-1-309,-7 6-244,5-3 437,-12 7 0,4 0 132,-12 0 0,-3 2 7,-7 3 348,7-3 0,-5 10 0,3-5-78,-3 2 0,-2-3 40,0 4 0,0 1-29,0 5 0,5 0 178,1 0 1,4 0-231,-4 0 0,6-5 37,-1 0 0,3-1-576,2 6 1,0-5 122,0 0-287,7-8 1,0 6-1,6-5 120,-3 1 0,1 0 265,5-5 1,5 0-719,1 0 1,-1 0 0,-5 0 0</inkml:trace>
  <inkml:trace contextRef="#ctx0" brushRef="#br0" timeOffset="433">594 193 8175,'2'-14'0,"1"1"0,3 3 0,-1-1 391,-5-5 0,6 5 636,-1 1 1,0 4 2,-5-4-392,-7 6-500,-2-10 1,-7 12 150,0-3-307,7 3 0,-5 2 1,3 2 244,-3 3 1,-2 2-97,0 4 0,0 3-119,0-3 1,0 8-160,0 3 1,0-1-23,0-5 0,5 6 74,0-1 0,8 0-254,-3-5 263,5 0 0,2-1-50,5-5 1,-1-3 98,11-7 1,-2 0 1,13 0 1,-2-5-256,2 0 0,1-8-362,-6 3 1,-1-3 157,-5 2 1,0-1 128,0 7 1,-5-6 385,0 6 409,-8-1-18,4 6 0,-9 2-353,-3 3 1,2 2-91,-8 4 0,2 3 917,-2-3 455,4 3 0,2 2-1001,-1 0 0,3-5-102,8 0 0,-1-8-457,6 3 0,1 1-295,5-2 1,6 1-915,-1-6 0,6 0 282,-6 0 1,8 0-1,-4 0 1</inkml:trace>
</inkml:ink>
</file>

<file path=ppt/ink/ink5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0:20:24.230"/>
    </inkml:context>
    <inkml:brush xml:id="br0">
      <inkml:brushProperty name="width" value="0.08571" units="cm"/>
      <inkml:brushProperty name="height" value="0.08571" units="cm"/>
      <inkml:brushProperty name="color" value="#004F8B"/>
    </inkml:brush>
  </inkml:definitions>
  <inkml:trace contextRef="#ctx0" brushRef="#br0">16 17 8961,'9'-9'1281,"0"2"-225,-4 7-290,-3 0-232,5 0-640,-7 7 1,0-3 0,0 6 327,0 3-1098,0-6 1,-1 7 717,-5-3 0,3 1-1018,-8-1 0,0 3 0,-5-5 1</inkml:trace>
</inkml:ink>
</file>

<file path=ppt/ink/ink5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0:20:56.625"/>
    </inkml:context>
    <inkml:brush xml:id="br0">
      <inkml:brushProperty name="width" value="0.08571" units="cm"/>
      <inkml:brushProperty name="height" value="0.08571" units="cm"/>
      <inkml:brushProperty name="color" value="#004F8B"/>
    </inkml:brush>
  </inkml:definitions>
  <inkml:trace contextRef="#ctx0" brushRef="#br0">273 289 9150,'5'-10'501,"1"-1"1,1 2-143,-2-2 0,-3-3 95,3 3 0,-1 3-338,1-3 1,-3 5 375,3-4-295,-3 6-22,-2-10 1,-5 10-98,-1-6 1,-6 6-45,1-1 0,-3 3-96,-2 2 0,0 0 46,0 0 0,0 5-95,0 1 0,-6 6-85,1-1 0,0 1 104,5-1 1,0 9 59,-1-4 0,1 3 104,0-3 1,2 0 6,3 0 0,4 0-56,7 0 1,-5-5 55,0 0-17,-1 0-21,13 5 1,2-8-160,7-2 1,0-4 103,0-2 0,0 0 44,1 0 0,4-6-158,0 1 1,6-9-240,-6-2 1,3 0 161,-3-6 0,2-3-69,4-1 1,1 1 218,-6-2 0,1 5 16,-2-4 1,-5 6 199,0-1 1,-1 3-52,-10 2-257,7 0 432,-10 0 544,5 0-351,-7 0-281,0 7-75,0-5-344,0 12-175,0-5 125,0 7 131,0 7 0,0 2 71,0 7 0,-7 0 10,-4 0 1,3 0 77,-3 0 0,0 5 166,-5 1 0,0 4-84,0-4 1,0 6 230,0-1 0,5 2 158,1-3 1,1 3-268,-2-8 0,4 1-140,7-6 1,0 0-35,0 0 1,7-6 29,4 1 1,5-7-192,5 1 0,2-3-409,4-2 0,3-2 269,-3-3-1526,3-4 0,2-7 0,0 0 0</inkml:trace>
  <inkml:trace contextRef="#ctx0" brushRef="#br0" timeOffset="1117">722 354 8356,'-9'0'2965,"2"0"-2973,7 0 0,2 0 249,3 0 0,4 0 21,7 0 1,0 0-140,0 0 0,0 0-423,0 0 176,0 0 117,0 0-380,0 0 143,0 0-106,-7 7 0,-2-4 241,-7 8 1,0-6 97,0 6-133,0 0 1,-2 5-207,-3 0 1,-2-6 228,-4 1 0,-3-2-25,3 2 0,-1 3 257,1-3 0,-3-2 22,3 1 47,-3-6 1,3 8 0,2-5-18,2 2 1,-5-3 71,1 4 0,2-4-124,-2 4 0,6-6-8,-6 1 1,8-1 589,-2 1-252,-4-3-338,7 5 1,-5-5 209,7 3 34,0-3-223,0 5 0,7-7 94,4 0-121,3 0-208,9 0 79,2 0 1,0 0 68,-4 0 0,-8 0-1289,-3 0 584,1 0 0,0 5-1277,-1 1 508,-6-1-25,3-5 1344,-7 0 1,0 0 0,0 0 0</inkml:trace>
  <inkml:trace contextRef="#ctx0" brushRef="#br0" timeOffset="1342">642 562 8699,'1'-9'586,"5"4"0,-3 1-129,8-1 0,0 3-210,5-3 1,0 3-193,0 2 0,2 0-363,3 0 1,-3-5-1644,3-1 1178,-3 1 1,5 5-1,2 0 1</inkml:trace>
</inkml:ink>
</file>

<file path=ppt/ink/ink5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0:20:58.875"/>
    </inkml:context>
    <inkml:brush xml:id="br0">
      <inkml:brushProperty name="width" value="0.08571" units="cm"/>
      <inkml:brushProperty name="height" value="0.08571" units="cm"/>
      <inkml:brushProperty name="color" value="#004F8B"/>
    </inkml:brush>
  </inkml:definitions>
  <inkml:trace contextRef="#ctx0" brushRef="#br0">16 0 8355,'-9'0'1176,"2"0"-992,7 0 0,2 0-155,3 0 0,4 0 243,7 0 0,0 0-32,0 0 0,8 0-205,2 0 1,-1 0 172,2 0 1,0 0-277,5 0 1,-2 0 62,-3 0 0,1 0 173,-6 0 1,4 0-936,-4 0-438,-1 0 0,-5 5 552,0 1 128,-7-1 1,5-5 0,-5 0 0</inkml:trace>
</inkml:ink>
</file>

<file path=ppt/ink/ink5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0:20:59.178"/>
    </inkml:context>
    <inkml:brush xml:id="br0">
      <inkml:brushProperty name="width" value="0.08571" units="cm"/>
      <inkml:brushProperty name="height" value="0.08571" units="cm"/>
      <inkml:brushProperty name="color" value="#004F8B"/>
    </inkml:brush>
  </inkml:definitions>
  <inkml:trace contextRef="#ctx0" brushRef="#br0">16 1 8355,'-9'7'-709,"2"-6"1844,7 7-496,0-8-33,0 0 0,7 0-371,4 0 1,5 0-1,6 0 1,-3 0-58,8 0 1,-2 0-122,2 0-349,3 0 1,-7 1 0,5 3 0,-3 1 157,-1-1 206,4-2 1,-10-2-679,3 0 1,-3 0-368,-2 0 1,0 0 0,0 0 0</inkml:trace>
</inkml:ink>
</file>

<file path=ppt/ink/ink5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0:20:59.442"/>
    </inkml:context>
    <inkml:brush xml:id="br0">
      <inkml:brushProperty name="width" value="0.08571" units="cm"/>
      <inkml:brushProperty name="height" value="0.08571" units="cm"/>
      <inkml:brushProperty name="color" value="#004F8B"/>
    </inkml:brush>
  </inkml:definitions>
  <inkml:trace contextRef="#ctx0" brushRef="#br0">16 33 8355,'-9'0'776,"2"0"-427,29 0 1,-10-5 89,15-1 1,-1 1 225,1 5 1,9 0-549,1 0 0,1-5 16,-6-1 1,0 1-842,0 5 0,-5 0 296,-1 0-833,1 0 0,-2 0 0,-2 0 1</inkml:trace>
</inkml:ink>
</file>

<file path=ppt/ink/ink5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0:21:00.292"/>
    </inkml:context>
    <inkml:brush xml:id="br0">
      <inkml:brushProperty name="width" value="0.08571" units="cm"/>
      <inkml:brushProperty name="height" value="0.08571" units="cm"/>
      <inkml:brushProperty name="color" value="#004F8B"/>
    </inkml:brush>
  </inkml:definitions>
  <inkml:trace contextRef="#ctx0" brushRef="#br0">112 16 8397,'0'9'746,"-1"-2"-832,-5-7 211,5 7 1,-12-3 174,8 7-56,-8-1 1,6 6-49,-4 0 0,2 6-200,4-1 0,3 0 236,-3-5 0,3 2-4,2 4 1,0-5-134,0 5 1,0-4 207,0-2 1,0 0-152,0 0 1,7-6-32,4 1 0,5-7-99,5 1 0,3-3-270,2-2 0,10-7 167,-4-4 0,4-3-101,-4-2 0,0-6 1,0-1 96,0-2 1,-2-1 6,-3-7-413,-4 9 0,-9-5-348,-3 8 0,-4-6 801,-7 6 0,-7-1 414,-4 6 0,-10 7-233,-6 4 0,-10 3-17,-6 2 1,-3 2-70,-2 3 1,1 1-74,5 10 1,2-4-176,8 9 1,7 3-928,4-3 431,10 7 0,-3-10 0,5 5 1</inkml:trace>
</inkml:ink>
</file>

<file path=ppt/ink/ink5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0:21:01.370"/>
    </inkml:context>
    <inkml:brush xml:id="br0">
      <inkml:brushProperty name="width" value="0.08571" units="cm"/>
      <inkml:brushProperty name="height" value="0.08571" units="cm"/>
      <inkml:brushProperty name="color" value="#004F8B"/>
    </inkml:brush>
  </inkml:definitions>
  <inkml:trace contextRef="#ctx0" brushRef="#br0">562 0 8346,'-10'0'1082,"-1"0"-1013,0 0 1,0 0 0,1 2 205,-3 3 0,-1-1-12,-2 7 0,0-1-168,0 6 1,-2 1-256,-3-1 0,1 7 86,-7 3 1,1 5 24,-6 1 284,0 7 0,1-3 0,3 6 84,1 3-211,0 1 1,1-1 0,1-1 65,1 1 0,3 3 1,5-11 0,2 6-492,3-5 1,4-6-706,7-6 0,0-6-205,0 1 0,2-5 834,3-5 0,4 3 0,7-5 1</inkml:trace>
  <inkml:trace contextRef="#ctx0" brushRef="#br0" timeOffset="908">899 289 6225,'-9'-9'673,"-5"2"0,10 5-334,-6-3 62,-1 3-140,-5-5 0,0 7-13,0 0 1,5 0-119,0 0 1,6 0 174,-6 0-204,1 0 0,-5 2-171,5 3 1,1-1 198,3 6 1,5 1-45,-5 5 1,5 0-284,1 0 0,0 0 123,0 0 1,0 0 133,0 0 1,0 0 32,0 0 0,0 0 175,0 0 1,0 0-37,0 0 47,0 1-271,0-1 99,-8 0 1,-1-2-139,-7-3 1,6-4-52,-1-7 0,0 0-229,-5 0 1,0 0 103,0 0 1,6-7-176,-1-4 1,2 2 89,-2-2 1,-1 6-504,6-6 276,-6 8 0,10-6-244,-3 3 649,3 5 0,-5-14 0,-2 6 0</inkml:trace>
  <inkml:trace contextRef="#ctx0" brushRef="#br0" timeOffset="1292">1043 321 8355,'0'9'-2130,"-2"0"2482,-3-4-66,3-3 1,-5 12-81,7-12 1,2 11 169,3-8 53,-3 7 82,12-3-474,-5 7 1,6-5-208,-5 0 0,-1-8-209,-3 3 1,-3-5 229,8-1 1,-6 0-434,6 0 1,-6-1 415,6-5 0,0-3 0,5-7 1</inkml:trace>
  <inkml:trace contextRef="#ctx0" brushRef="#br0" timeOffset="1546">1252 289 7924,'9'0'85,"-2"0"364,-7 0 1,0 2 74,0 3-326,0-3 1,-6 12 0,-1-3 0,0 3 0,-2 0 0,2 1 489,0 1-569,-5-4 1,4 11 58,-2-7 0,-5 2-168,5 4 1,-4-3-235,-3 8 1,0-8 148,-5 3 0,3-4-313,-8-2 1,6 0 206,-6 0 1,7-2 106,-1-3 1,3-4-832,2-7-898,7 0 1401,2 0 0,7-7 0,0-2 1</inkml:trace>
  <inkml:trace contextRef="#ctx0" brushRef="#br0" timeOffset="2355">1492 321 10469,'0'11'434,"0"-1"0,0-4-368,0 4 0,0 1 120,0 5 0,-5-5-66,0 0 0,-3-1-273,3 6-75,3-7 1,-7 5 238,4-3 0,1-2 128,-6 2-281,6-8 1,-3 6-683,7-3 122,0-5 227,0 7 260,0-8 137,0 0 49,0-8 0,5 5-73,1-8 1,6 6-104,-1-6 268,3 0 1,2-5 564,0 0-161,0 7 0,0-3-193,0 7 1,-5-1 37,0 6 1,-6-5 40,6 0 0,-6-1-34,6 6 0,-6 0 53,6 0 132,0 0-427,5 7 0,-2-3-138,-3 7 1,-4-6 130,-7 6 0,0-6-103,0 6 0,0-6-543,0 6 0,0-6 228,0 6 1,0-6-4,0 6 1,-7-6 203,-4 6 0,2-6-53,-2 6 1,6-6-174,-6 6 113,8-8 28,-4 5-16,7-8 15,0 0 1,7-2 116,3-4 0,-1 3-2,2-8 1,0 6-14,5-6 1,-6 8 155,1-3 210,0-3 0,3 6 499,-3-8-520,3 8 1,-7-6 328,4 3 1,3 4-72,-3-3 0,-2 3 477,1 2-704,1-7 1,5 5 95,0-3-154,-7 3-189,5 9 1,-12 2-379,3 7 1,-5-5 142,-5 0 1,1-2-542,-6 1 0,-1 5-91,-5-5 0,2-1-1173,3 2 1645,-3-8 1,5 12-1,-7-6 1</inkml:trace>
  <inkml:trace contextRef="#ctx0" brushRef="#br0" timeOffset="3146">2102 449 9641,'-9'7'93,"2"-5"0,5 11 0,-2-6-95,-1 2 0,-6-4 88,6 6 0,-2-2-241,1 1 1,3 3 120,-8-8 1,8 2 107,-3-1-43,4-5 7,2 7-176,0-8-80,0 0 1,8-2 182,2-4 1,4 3-311,3-8 0,-7 2 167,1-1 0,0-5 325,5 5-95,0-5 0,0 1 282,0 3 1,-6-1-79,1 7 1,-7-2 688,1 1-357,4 4-295,0-5 0,2 7 110,-1 0 0,-4 0-40,4 0-409,-6 7 66,10 2-421,-12 7 303,5 0 0,-7 0-134,0 0 1,-2-5-149,-3 0 303,3 0 0,-12 3 48,3-4 0,4-1-1,2-3 56,-4-4-19,7 5 200,-5-7-219,7 0 1,0-7 0,0-4 0,5 2 81,1-2 0,6 6-60,-1-6 1,3 2 127,2-1 1,-5-5-17,-1 5 1,1 1 170,5-2 1,0 6-46,0-6 0,0 7 108,0-1 1,-5 2-180,0-3 0,-1 4 58,6-3 0,0 3-166,0 2 1,-5 0 204,0 0-291,-1 0 0,1 7-24,0 4 1,-8-2-168,3 2 0,-4-1 153,-2 6 0,0 0 62,0 1 0,-6-7-414,1 1 1,-6-6-950,6 6 1,-6-6-1592,6 6 2382,-8-7 0,12 10 0,-7-5 1</inkml:trace>
</inkml:ink>
</file>

<file path=ppt/ink/ink5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0:21:05.519"/>
    </inkml:context>
    <inkml:brush xml:id="br0">
      <inkml:brushProperty name="width" value="0.08571" units="cm"/>
      <inkml:brushProperty name="height" value="0.08571" units="cm"/>
      <inkml:brushProperty name="color" value="#004F8B"/>
    </inkml:brush>
  </inkml:definitions>
  <inkml:trace contextRef="#ctx0" brushRef="#br0">17 113 6061,'-9'0'3629,"4"0"-2666,10 0 0,-1 0-421,6 0 0,1-6-334,5 1 1,5-2 133,1 1-479,-1 5 0,1-12 1,-1 6 324,-1-2 1,-3 0 13,-1-2 1,-1 3-333,-5 2 1,-1 4-1663,-3-3 1095,-5-4 0,5 7 311,-12-3 0,-3 3 308,-7 2 0,0 2-198,0 3 354,0-3 0,-2 14 0,-1-2-200,-2 6 0,-3 1 26,3-5 1,3 1 187,-3-1 1,5 0 551,5 0-234,4 0-319,7 0 0,7-2-588,4-3 0,8-4 73,3-7-1262,6 0 1295,-3 0 0,14-7 0,2-2 0</inkml:trace>
</inkml:ink>
</file>

<file path=ppt/ink/ink5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0:21:05.878"/>
    </inkml:context>
    <inkml:brush xml:id="br0">
      <inkml:brushProperty name="width" value="0.08571" units="cm"/>
      <inkml:brushProperty name="height" value="0.08571" units="cm"/>
      <inkml:brushProperty name="color" value="#004F8B"/>
    </inkml:brush>
  </inkml:definitions>
  <inkml:trace contextRef="#ctx0" brushRef="#br0">257 49 8355,'9'-11'0,"-4"0"200,4 8 1,-6-6 1032,8 4-438,-7 3-533,3-5 0,-9 8-145,-3 5 0,1 1 132,-7 4 1,1 8-17,-6-3 1,0 4-27,0-4 0,-6 5-179,1 1 1,0 4 169,5-4 1,-1 6-16,1-1 0,0-2-298,0 2 1,0-8 43,0 3 1,0 1 57,0-2 47,7 1 0,2-6-146,7 0 0,0-6-262,0 1-130,0-7 0,7 3 295,4-7 0,3 0 132,2 0 1,4-2-2672,-4-3 1078,11 3 1395,-17-12 1,14 5-1,-8-7 1</inkml:trace>
</inkml:ink>
</file>

<file path=ppt/ink/ink5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0:21:06.053"/>
    </inkml:context>
    <inkml:brush xml:id="br0">
      <inkml:brushProperty name="width" value="0.08571" units="cm"/>
      <inkml:brushProperty name="height" value="0.08571" units="cm"/>
      <inkml:brushProperty name="color" value="#004F8B"/>
    </inkml:brush>
  </inkml:definitions>
  <inkml:trace contextRef="#ctx0" brushRef="#br0">0 0 9133,'16'7'190,"-5"-5"14,0 3 0,-1-3-112,6-2 0,6 0 6,-1 0 0,0 0-426,-4 0 1,0 0-605,5 0 1,-4-2 466,3-3 0,-3 3 0,-2-5 1</inkml:trace>
</inkml:ink>
</file>

<file path=ppt/ink/ink5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0:21:06.811"/>
    </inkml:context>
    <inkml:brush xml:id="br0">
      <inkml:brushProperty name="width" value="0.08571" units="cm"/>
      <inkml:brushProperty name="height" value="0.08571" units="cm"/>
      <inkml:brushProperty name="color" value="#004F8B"/>
    </inkml:brush>
  </inkml:definitions>
  <inkml:trace contextRef="#ctx0" brushRef="#br0">129 0 8355,'-16'16'550,"5"-5"1,3 0-379,0 1 1,-2-3 470,4 2 0,-6-1-356,3 6-324,-7 0 475,7 0 86,-5-7-1258,12-2-6,-5-7 287,7 0 0,0-7 232,0-3 1,2 1-56,3-2 0,-1 0 71,6-5 303,1 0 0,5 2 110,0 3 1,-5-1 17,-1 7-128,1-1 1,5 6-149,0 0 0,-5 0-215,0 0 1,-6 0 79,6 0 1,-6 0-226,6 0 0,-1 0 93,6 0 1,-5 0-115,0 0 0,-1 0-231,6 0 638,1 7 0,-1-5 24,0 3 0,-6-3 0,1-2 0,-6 0 0,6 0 0,-6 0 0,6 0 0,-6 0 478,6 0 639,-7 0-240,3 7 0,-7-3 195,0 7-540,0-1 1,-2 1 340,-3 0-400,3-8-32,-5 11-231,7-12-104,7 5 0,2-8-218,7-5 0,0 3-640,0-8 609,0 7 0,0-8 74,0 7-80,-7-8 93,5 11 195,-12-5 134,5 14 0,-12 2-90,-1 7 0,-6 0 175,1 0 0,2 2-165,-1 4 1,-1-5-75,-5 5 0,0 1 20,0-2 0,0 6 13,0-6 1,-2 6-8,-3-5 0,8 1-44,-3-2 0,-2-3-69,-3 3 0,-1 1 31,6-6 1,0 3-104,0-8 1,0 1-36,0-1 0,0-4 43,0-7 0,6 0-101,-1 0 0,5 0-81,-4 0 183,6-7 0,-3-7-18,7-7 0,0-1 15,0 6 1,2-5-41,3-1 0,4 1-117,7 5 1,2 0 122,3 0 0,-3 5 13,4 0 1,-3 6-480,3-6 1,-5 8-20,5-2 0,-4 3-108,-2 2 1,0 0-220,0 0 1,1 0 181,5 0 1,-4 7-1,5 2 1</inkml:trace>
</inkml:ink>
</file>

<file path=ppt/ink/ink5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0:21:07.145"/>
    </inkml:context>
    <inkml:brush xml:id="br0">
      <inkml:brushProperty name="width" value="0.08571" units="cm"/>
      <inkml:brushProperty name="height" value="0.08571" units="cm"/>
      <inkml:brushProperty name="color" value="#004F8B"/>
    </inkml:brush>
  </inkml:definitions>
  <inkml:trace contextRef="#ctx0" brushRef="#br0">289 209 8355,'7'-16'2260,"-5"7"178,5-6-1476,0 14-711,-5-7 1,4 10-302,-12 4 0,3 4 87,-8 12 1,2-5 120,-2 5 1,-3 3-351,3 2 1,-3-3-663,-2 3 1,-5 0 177,-1 5 0,-1-5-517,2-1 0,3-4 13,-3 5 0,3-8 958,2 3 0,0-5 0,0-1 0</inkml:trace>
  <inkml:trace contextRef="#ctx0" brushRef="#br0" timeOffset="138">49 754 8355,'0'9'1257,"0"-2"1,0-5 0,-2 1-50,-3 2-768,3 1-911,-12-6 1,10 0-2463,-7 0 1891,8 0 0,-4 0 0,7 0 0</inkml:trace>
  <inkml:trace contextRef="#ctx0" brushRef="#br0" timeOffset="425">610 32 8355,'9'-16'427,"5"7"0,-10 2 1,6 7 2448,3 0-2323,1 0 0,0 13-351,-3 3 1,3 10 148,-3 1 0,-4 9 251,-2 1 0,3 8-73,-3-3 0,0 7-214,-5 4 0,0-1-274,0 6 0,-9-4-364,-7 5 0,-7-2-411,-9 1 0,-2 3 663,-3-7 0,-4-3 23,-7-8 0,-2 1-2356,-4-6 1,-3-1-1,-7-5 1</inkml:trace>
</inkml:ink>
</file>

<file path=ppt/ink/ink5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0:22:57.455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129 49 6266,'0'-11'1384,"0"1"-744,0 6-258,0-3 1,0 5 408,0-3-115,0 3-641,0-5 1,2 7 348,3 0-152,-3 0 25,5 0 1,-7 2-77,0 3 0,0-1 16,0 6 1,0 1-20,0 5 0,0 0-45,0 0 0,0 2-104,0 3 0,0-1 91,0 7 1,0-6 103,0 6-152,0-8 0,2 10 0,1-6 15,3 2 0,-1-4-37,-5 6 0,2-2 38,3 2 1,-3 3-1,3-3 0,-1 8-42,1 3 1,-3 1-1,3-2 0,-3-1-78,-2 7 0,0-6 57,0 6-1,0-7 1,0 3 0,0-7 80,0 0 1,0-2-16,0-3 1,6 1-38,-1-6 1,0 4-2,-5-4 0,0 1-57,0-2 0,0-3-81,0 4 0,0-5-253,0-1 0,6-5 78,-1 0-1849,0-8 110,-5 5 823,0-8 0,0-2 683,0-4 1,7-10 0,2-9 0</inkml:trace>
  <inkml:trace contextRef="#ctx0" brushRef="#br0" timeOffset="749">17 1059 9376,'-9'-9'2239,"2"2"-1768,7 7-18,0 0 0,5 2-310,1 3 0,4-1-22,-4 7 0,4-1 22,-4 6 0,4-5-84,-4 0 0,4-1 14,-4 6 0,4 0-58,-4 0 1,1 0 23,-2 0 0,-1 1-83,6-1 0,-4 0 48,4 0-50,-6 0 0,5-2 99,-4-3-67,-3-4 24,5-7 64,-7 0 129,0 0-136,7 0 1,-5-2 240,3-3-213,-3 3 0,0-5 116,3 7-134,-3-7 0,7-1 0,-4-2 1,-1-5-5,7 5 1,-2-4 18,1-2 1,4-1-9,-3 1 1,9-5 57,1 0 0,1-1 96,-6 6 0,5-5-144,0 0 1,1 1-49,-6 9-1116,0-3 283,0 5 353,0 0 0,-5-3-1080,-1 6-1597,-6 1 2137,3 5 1,0 0-1,2 0 1</inkml:trace>
</inkml:ink>
</file>

<file path=ppt/ink/ink5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0:23:20.247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113 48 8355,'0'-8'-480,"2"-5"633,3 8 232,-3-8 137,5 11-59,-7-5-603,0 7-43,0 0 74,0 7 1,0-3 133,0 7 0,0-6-92,0 6 1,-5-1 87,-1 6 0,-1 1-16,2-1 0,-2 0 26,-4 0 1,-1 0-18,6 0 1,-4 0 78,4 0 0,-4 0 6,4 0 1,-4-5-27,4-1 1,-1-4-64,2 4 6,3-6 23,-5 3-28,7-7 0,0-2 35,0-3 1,0 1-13,0-6 1,0 4-65,0-4 1,2 4 15,3-5 0,-1 6 121,6-6 1,-4 3 37,4-3 1,1-2-61,5 8 0,0-7 1,0 1 1,0-2 3,0 3 1,0-5-19,0 5 0,6 1 1,-1 0-1,-1 2 382,-3 3-389,-8 2 17,6 2-52,-7 0 0,3 0-180,0 0 158,-8 8 0,5 1-124,-8 7 1,0-6 135,0 1 0,0 0-48,0 5-168,0 0 0,-6 0-55,1 0 1,-1-6 188,6 1 52,-7-7 5,6 3-39,-7-7 23,8 0-66,0 0 104,0-7-10,0-2 1,6-7 37,-1 0 1,8 5 140,-3 0 0,-1 2-104,2-1 0,0-4 167,5 3 1,0 2-187,0-2 0,0 2 21,0-1 0,-2 1 162,-3 3 1,3 5 630,-3-5-427,3 4-448,2 2 1,-5 0-532,-1 0 391,-6 8 0,3 0-45,-7 9 0,-2-1 143,-3 0 1,1 0-16,-6 0 1,4-6-227,-4 1 1,4-2-188,-4 2 1,4 1 268,-4-7 0,6 3-743,-1-3-992,3-3 1219,2 5 510,0-7 1,7 7 0,2 2 0</inkml:trace>
  <inkml:trace contextRef="#ctx0" brushRef="#br0" timeOffset="417">771 161 8355,'8'-7'0,"5"3"-840,-8-7 1500,8 8-134,-11-11-179,5 12 0,-2-13-69,0 5 1,1 1 213,-6-2-217,0 8-417,0-12 315,0 14 1,-2-7 29,-3 8 0,1 0-261,-7 0 0,6 0-20,-6 0 0,1 2 77,-6 4 0,-1 2 72,1 9 1,0-1 13,0 0 1,0 0 48,0 0 0,0 0 10,0 0 0,7 0 131,4 0-76,3 0-199,2 0-232,7-7-66,2-2 0,13-9 0,-1-3 135,-1-6 0,3 2 137,-2-2 0,2 1-282,-1-6 0,-6 5-416,0 0 1,-2 6-182,-9-6 152,8 8 1204,-11-4-207,5 7 473,-7 0 1,-2 1-149,-3 5-521,-4 3 1,-2 7 64,0 0 0,8-6 403,-3 1-10,5-7-211,1 3 1,1-2 0,5 1-1051,4-3 1,5-1-349,1-2 0,0 0 438,0 0 1,7-7 0,2-2 0</inkml:trace>
  <inkml:trace contextRef="#ctx0" brushRef="#br0" timeOffset="842">1236 16 8355,'-11'9'31,"0"-3"0,6-3 196,-6 3 0,6-3 278,-6 8 0,2-1-91,-1 7 1,-5-1-42,5 0 0,1 5-170,-2 0 1,0 6-150,-5-6 1,0 12 148,0-7 1,2 8-101,3-7 1,-3 1 165,3-1 0,2 2-40,-1-8 0,4 0-584,-4-5 1,6-5-406,-1 0-136,3-8 570,2 4 0,0-8-4,0-5 0,2-8 182,3-7 1,-1-8 12,6 2 1,1-3-31,5-2 0,-5 0-16,-1 0 1,1 0 62,5 0 1,0 2 234,0 3 0,0 4 313,0 7 1,0 0-5,0 0 1,2 1 189,4 5 0,-5 1 3,5 3-429,-4 5 1,-2-5 143,0 12 0,-6 2 59,1 8 1,-7 1-278,1-1 1,-3 0-139,-2 0 0,0 0-430,0 0 162,-7 0 0,-2 0-309,-7 0 0,0-7 30,0-4 0,-6 2-287,1-1 1,-1-1 451,6-5 1,6-5-252,-1-1 0,0-6 0,-5 3 1</inkml:trace>
</inkml:ink>
</file>

<file path=ppt/ink/ink5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0:23:36.370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97 177 8692,'0'-9'2584,"-2"2"-2441,-3 7 0,3 1 151,-3 5-270,-4 3 1,5 7-1,-4 0 232,0 0 1,-2 5 91,4 1 0,-4-1-149,4-5 1,-4 0-70,4 0 1,1 0 38,5 0-38,0 0-259,0 0 0,7-7 28,4-4-367,3-3 1,2-2 0,0-2-330,0-3 1,5 2-426,1-8 1,-3 0 442,-8-5 328,3 0 0,-5-7 0,7-2 1</inkml:trace>
  <inkml:trace contextRef="#ctx0" brushRef="#br0" timeOffset="127">193 16 8560,'0'-9'76,"0"2"-961,0 7 1,2 2 600,3 3 1,4-3 0,7 5 0</inkml:trace>
  <inkml:trace contextRef="#ctx0" brushRef="#br0" timeOffset="419">562 48 8807,'-7'-16'1472,"3"8"-1334,-6 2 1,1 6-17,-2 6 1,-3-3-198,3 8 1,-3-1 231,-2 6 1,2 6 28,3-1 0,4 1-354,7-6 1,0 1 143,0 5 0,0-4 258,0 3 0,7-3-88,4-2 0,-4 0 533,-2 0-602,4 7 1,-7-5 11,3 3 0,-5-5-87,-5-5 0,1-2-260,-6-4 0,-1-3-228,-5 3 0,0-3-331,0-2 1,0-2-154,0-3 1,-7-4 0,-2-7 0</inkml:trace>
</inkml:ink>
</file>

<file path=ppt/ink/ink5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0:23:54.790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177 97 8076,'9'0'906,"4"-2"161,-8-4-207,0 5-281,2-6 0,-3 7-260,7 0 0,-8-2-57,3-4 0,-3 5 281,3-5-497,-5-3-24,6 0 31,-7-7 1,0 6-220,0-1 128,-7 7 0,-2-3-83,-7 7 0,0 0 75,0 0 1,0 0 3,0 0 0,0 7-95,0 4 1,-2 3 61,-3 2 1,9 0 68,-5 1 1,5-1 96,-4 0 1,5 5 168,1 0 0,6 3-122,-1-3 1,3-3 113,2 3 0,0-3-146,0-2 1,2-2-17,3-3 1,-1 1-214,6-6 0,6-1-289,6-5 1,-1 0 290,-5 0 0,5 0-842,1 0 0,5-2-478,-6-3 1,7-4-1,-3-7 1</inkml:trace>
</inkml:ink>
</file>

<file path=ppt/ink/ink5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0:23:55.330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160 17 8517,'0'-9'998,"0"2"1,2 7-638,4 0-311,-5 0 1,6 2 211,-7 3 1,0 4-1,0 7 0,0 2-365,0 3 0,-1-1-73,-5 6 1,3 1 20,-8 5 1,2-5 134,-2 0 0,-3-1 45,4 6 0,-5-7 54,-1-3 0,6 1 12,-1-2 0,2 1-39,-2-6 0,-1 0-8,6 0 0,-4-5 137,4-1-354,1-6-215,5 10 272,0-12 116,0 5-22,0-14 1,0-2-186,0-7 187,7 0 0,2 0 23,7 0 0,0 2 305,0 3 1,0-3 65,0 3 0,0-2 63,0 3 0,0-3-151,0 8 0,-5 0-189,0 5 1,-6 0-33,6 0 0,-8 1-59,3 5 0,-5 3 99,-1 7 1,0 0-4,0 0 0,0-6-467,0 1 0,0 0-1118,0 5 418,-7 0 0,4-2 183,-8-3 1,8-2-1080,-3-4 1278,4-3 683,2 5 0,0 0 0,0 2 0</inkml:trace>
  <inkml:trace contextRef="#ctx0" brushRef="#br0" timeOffset="401">513 434 8355,'16'-16'-561,"0"0"1,-7 5 1192,-4 0 0,3 6 444,-3-6-448,0 1-401,-5-6 1,-1 5 32,-5 0 0,3 8 2,-8-3 0,0 5 0,-5 1 1,0 5-426,0 0 0,0 6-74,0-6 226,0 8 0,2-4 0,1 7 84,3 0 0,1 0-33,-2 0 0,-3 5 61,3 1 0,4-1 122,2-5-134,3 0 0,2 0 7,0 0 0,2-5-300,3-1 0,-1-6-158,6 1 1,1-3 207,5-2 0,0-7-245,0-4 0,0-3-535,0-2 0,0 0 88,0 0 170,0 0 239,0 0 203,-7 0 852,-2 7 562,-7 2-582,0 7 0,0 2 0,0 3-344,-7 4 0,5 7-343,-3 0 0,3-5-641,2-1 601,0 1 218,0 5-1032,0 0 0,7-7 0,2-2 1</inkml:trace>
  <inkml:trace contextRef="#ctx0" brushRef="#br0" timeOffset="709">834 402 8355,'-14'10'-550,"1"1"458,2 2 1,8-5 91,-2 3 0,-3 0 636,3 5 1,0-5-172,5-1 0,0-4-698,0 4-113,0-6-85,0 3 343,0-7 1,0-2-103,0-3 0,0-4 145,0-7 1,2 0-32,3 0 1,-3 0 75,3 0 1,-1 0 321,1 0 1,-2 1 979,8 5-321,-7-4 101,10 5-1044,-5 0 0,7 2-283,0 7 1,-5 0 412,-1 0 61,1 0 0,5 0-1286,0 0 0,-5 1-42,-1 5 0,8-4 0,7 5 0</inkml:trace>
  <inkml:trace contextRef="#ctx0" brushRef="#br0" timeOffset="1118">1187 370 8355,'10'0'352,"1"0"297,-7-7 760,10 5-612,-12-12-273,5 5-272,0-7 1,-5 5-143,3 0-308,-3 8 1,-4-5 17,-3 8-26,-4 0 0,-7 8 189,0 2 0,1 5-129,5 1 1,-5 0 75,5 0 1,1 0-5,-2 0 1,2 0-60,-1 0 0,-3 0 111,8 0 83,-1 0-209,6 0-5,0 0-12,0-7 0,8-2-235,2-7 1,-1-2 256,2-3 0,0 1 51,5-6 1,0 1-275,0-2 1,0-1-335,0 6 0,-6-4 568,1 4 1,-7-1 123,1 2 709,4 3-372,-7-5 0,5 9 249,-7 3 1,0-2-332,0 8 1,-2-5 238,-3 4 228,3 1 183,-5 5-1047,7 0-659,0 0-25,0-7 0,7-2 3,4-7 1,3 0-1,2 0 1</inkml:trace>
</inkml:ink>
</file>

<file path=ppt/ink/ink5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0:23:59.222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161 418 8355,'9'-11'1425,"-4"0"-865,-3 0 1,0 1-339,3-1 0,-3 6-59,3-6 0,-3 6-75,-2-6 106,0 7-486,0-3 475,-7 7-200,-2 0-242,-7 0 0,0 0 81,0 0 1,0 7 380,0 4 1,0 5-119,0 6 1,1-3-57,5 8 0,-3-6 147,8 6 1,-6-7 157,6 1 1,-1-3-179,6-2 1,0-5 30,0-1 1,8-6-10,2 1 1,4 2-265,3-1 0,0-3-912,5-8 0,-3 1 542,8-6 0,-2 4 72,2-4-731,3 6 0,-5-17 0,7 3 1</inkml:trace>
  <inkml:trace contextRef="#ctx0" brushRef="#br0" timeOffset="317">786 1 8355,'-9'0'2260,"2"0"-1310,7 0-717,-7 0 0,5 7-214,-3 3 0,-2 5 156,1 1 0,-6 7-61,1 4 1,2 3 147,-1 2 0,-1 2-55,-5 3 0,0-1-435,0 7 1,0-8 12,0 3 0,-2-4-180,-3-2 0,8-6-12,-3 1 1,5-13-217,1 2 0,3-9 54,7 4 429,0-7 1,0 1-679,0-10 1,7-4-1,2-7 1</inkml:trace>
  <inkml:trace contextRef="#ctx0" brushRef="#br0" timeOffset="492">449 353 9221,'16'0'1268,"2"0"-1006,4 0 0,-5 0 16,5 0 1,-3 0-702,3 0 0,-4 2-825,3 4 1,4-5-1,0 6 1</inkml:trace>
  <inkml:trace contextRef="#ctx0" brushRef="#br0" timeOffset="809">818 434 8759,'16'-9'1205,"-2"0"-887,-3 3 0,3-1-300,-3-3 1,3-5-366,2 5 1,0 1 19,0-2 1,-5 6-995,0-6 914,-8 7 462,5-3-333,-8 7 1,-8 0-48,-2 0 1,-5 7 698,-1 4 0,-1-2-38,-5 2 1,4 1 202,-3 10 0,5-5-170,5 5 0,-3-4 75,3-2 1,4 0-102,2 0 1,3 0 287,2 0-705,0 0 1,7-7-716,4-4 1,3 2-162,2-1 1,0-1 323,0-5 1,0-7 0,0-2 0</inkml:trace>
  <inkml:trace contextRef="#ctx0" brushRef="#br0" timeOffset="1151">1187 353 8355,'0'9'180,"0"6"1,-5-7 29,-1 9 1,-1-1 9,2 0 0,3 0-17,-3 0 59,-4 0 1,7 0 294,-3 0-1052,3-7 112,2 5-17,0-12-17,0 5 61,0-14 0,0-2 253,0-7 1,0 0 59,0 0-29,0 0 1,0 0-11,0 0 1,2 5 504,3 0 1,-1 6 171,6-6 709,1 8-982,5-5 0,0 3-159,0 0 1,-5-1-239,-1 6 0,1 0-949,5 0 907,0 0 0,0 0-1002,0 0 0,0 8 0,0 0 0</inkml:trace>
  <inkml:trace contextRef="#ctx0" brushRef="#br0" timeOffset="1342">1556 353 9125,'0'16'2241,"-6"0"-1996,1 1 1,-2-1-566,2 0 0,3-6-345,-3 1 0,1-2-525,-1 2 95,3 3 628,-5-12 0,7 5 0,0-7 0</inkml:trace>
  <inkml:trace contextRef="#ctx0" brushRef="#br0" timeOffset="1473">1652 161 8355,'0'-16'-180,"0"5"180,0 1 0,0 4-732,0-4-443,0 6 1041,0-3 1,-7 0-1,-2-2 1</inkml:trace>
  <inkml:trace contextRef="#ctx0" brushRef="#br0" timeOffset="2532">1893 289 9178,'0'-9'1549,"0"2"-1295,0 7-161,0 0 1,7 0 0,3 0 132,5 0 0,1 0-222,0 0 0,0 0 221,0 0 1,-2 2-73,-3 3 1,3-1-199,-3 7 0,-4-1-301,-2 6 1,-3-5-53,-2 0 0,0-1 12,0 6 0,-2-5-96,-3 0 415,-4 0 0,-7 5 37,0 0 1,0-2-25,0-3 1,-2 3 125,-3-4 1,3-1-81,-4 2 0,5-2 226,0 2 20,9 3 0,-5-11 107,8 8-68,-1-7 1,6 5-25,0-4 1,2-3-102,4 3 1,2-3-189,8-2 1,1 0-268,-1 0 0,0 0 321,0 0 1,0 0 74,0 0 1,-6 0-777,1 0 1,-6 0-1356,6 0 606,-7 0 1216,3 0 1,-7 0-1,0 0 1</inkml:trace>
  <inkml:trace contextRef="#ctx0" brushRef="#br0" timeOffset="2734">1828 498 9765,'11'-6'558,"0"1"1,-1 0-467,7 5 0,-1 0-289,0 0 0,5 0 7,0 0 0,3 0-253,-3 0 0,-3 0-475,3 0 0,4 7 0,0 2 0</inkml:trace>
  <inkml:trace contextRef="#ctx0" brushRef="#br0" timeOffset="3109">2277 498 8056,'16'0'1674,"0"0"-1427,1-7 1,-1-2-234,0-7 1,0 5 98,0 0 68,0 1 0,-2-6-545,-3 0 0,1 5-121,-7 0-71,1 8 542,-6-12 17,-7 14 0,-2-5 47,-7 12 1,0-3 243,0 8 0,0-6-252,0 6 1,0 0-31,0 5 1,5 1 649,0 5 1,2-4-354,-1 3 0,2-3-214,8-2 1,0 0-192,0 0 1,0-5-495,0-1 1,8-1 50,2 2 1,4-4-525,3-7 1,4 0 667,0 0 0,8 0 0,-4 0 1</inkml:trace>
  <inkml:trace contextRef="#ctx0" brushRef="#br0" timeOffset="3510">2807 402 8355,'7'-9'0,"-6"-6"256,5 5-16,-4-5 70,-2-1 1,0 6 1163,0-1-962,0 0 0,0 1-192,0-1 1,-2 7-195,-4-1 1,-2 3-172,-8 2 1,3 7-103,-3 4 1,9 3 169,-9 2 1,3 0 5,-3 0 1,2 6-54,3-1 0,-1 1-251,7-6 129,-1 0 125,6 0 0,0-6-45,0 1 1,7-7 15,4 1 0,10-10-338,6-6 0,-2-9 127,2-1 0,0-6 6,5 6 1,0-8 69,0 3 1,-5-5 41,-1-1 0,-1 0 3,2 0 0,-4 0 116,-7 0 0,0 9 5,0 7 1,-7 0 496,-4 5-268,-3 4 1,-9 2-104,-4 10 0,-10 4-72,-6 7 0,2 7 458,-1 4 0,1 3 522,-2 2 0,4 0-561,7 0 1,2 0-21,3 0 0,-2-5-188,8 0 0,0-8-75,5 3 0,0-4-648,0-2 1,7-2 348,3-3 1,7-4 210,4-7 1,4-2-2348,7-3 1,0-4-1,0-7 1</inkml:trace>
</inkml:ink>
</file>

<file path=ppt/ink/ink5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0:24:03.846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1 335 8355,'0'9'1035,"0"-2"1,7-7-591,4 0 1,5-2 431,5-3 1,-1 0-516,6-11 1,1 3-341,5-8 0,2-4 129,3-2 0,-3 2 8,4-2 0,-6 2-220,-6-1 0,-2 1-291,-8 3 0,0 5 75,0-5 1,-7 10-215,-4 1 1,-3 6 67,-2-6 1,-7 7 170,-4-1 1,-5 5 158,-5 5 1,1 1 6,-7 10 1,2-2 172,-1 13 0,-5 0-132,4 5 0,3 0 137,-3 0 0,7 0 211,-1 0 0,5 5-94,5 1 1,-1-1-8,6-5 0,1-5-110,5 0 0,0-8-33,0 3 0,7-10-114,4-1 0,3-8-253,2 3 0,7-6 175,4-6 0,-2-4-138,2-12 1,-6 3 19,6-8 0,-9 6-221,-2-6-1,-8 7-38,-8-1 422,0 3 0,-12 4 126,-4 3 0,-9 4-126,4 7 1,-11 7 119,5 4 0,-5 3-176,10 2 0,1 0 60,5 0 1,7-5-1112,4 0 634,3-1 378,9-1 0,9-2 0,9-7 1</inkml:trace>
</inkml:ink>
</file>

<file path=ppt/ink/ink5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0:24:04.345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306 1 8355,'-9'7'233,"-4"-4"197,8 8 1,-6-6-171,6 6 0,-6 0 326,6 5-277,-1 0 0,6 0-160,0 0 1,0-5-211,0-1 1,8-6 82,2 1 0,5-3-196,1-2 0,0 0 8,0 0 1,0-2 68,0-3 1,-6-2-307,1-4 1,-6-3 120,6 3 1,-7 2-36,1-2 345,-3 8 266,-2-4 0,-6 9-110,1 3 1,-6 4 184,6 7 1,-6 0-68,6 0 1,-6 5-35,6 1 0,-6 4 115,6-4 1,-8 6-139,3-1 1,1 2-84,-2-3 0,2 3-44,-1-8 0,-5 6-218,5-6 0,-5 6 97,-1-6 1,0 1-131,0-6 1,0-7 147,0-4 1,0 2-48,0-1 1,0-3-319,0-8 0,2-4 54,3-7 0,-1 5-115,6 0 1,-4 6-404,4-6-473,1 8 608,5-4 81,-7 7 0,5-7 0,-5-2 0</inkml:trace>
</inkml:ink>
</file>

<file path=ppt/ink/ink5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0:24:05.274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161 113 8382,'8'0'559,"0"-2"-286,-8-3 1,1 1-55,5-7 0,-4 6 21,3-6 1,-3 6-8,-2-6 0,0 6 18,0-6 98,0 1-336,0-6 1,-2 7 65,-3 3 0,1 5-138,-7 1 1,6 0-33,-6 0 1,1 1-77,-6 5 1,-1 3 161,1 7 1,0 0-8,0 0 0,6 2-130,-1 3 1,2-3 230,-2 3 1,-1 2 150,7-1 1,-1-1-218,6-5 0,0 0 80,0 0-345,0-7 0,7-2 108,4-7 0,5 0 175,5 0 0,-1-7-310,7-4 0,-6-8-454,6-3 1,-8 1 320,3 5 0,-10 0-576,-1 0 1058,-7 0-172,3 7 628,-7 2 0,-7 7-73,-4 0 1,2 7 153,-2 4 0,2-2-270,-1 1 0,1 1 32,3 5 0,5 0-70,-5 0 0,5-5-59,1-1 0,1-4-541,5 4 0,3-6-304,7 1 0,7-3-748,4-2 1,3-7-1,2-2 1</inkml:trace>
</inkml:ink>
</file>

<file path=ppt/ink/ink5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0:24:06.420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16 145 8355,'-9'0'320,"2"-7"1,7 3 401,0-7 1,2 6-79,3-6-282,4 1 1,7-1-1,2 0-26,4-1 1,-5-1-278,5 3 1,1-3 486,-2 8-180,1 0-653,-6 5-351,0 0 368,-7 0 0,-2 1-114,-7 5 147,0 3 1,-7 7 164,-4 0 0,2 2 26,-2 3 1,1-3-64,-6 3 146,7-3 1,-5-2 0,5 0-56,0 0 0,2-5 55,7-1 1,-6-4-29,1 4-133,0-6-52,12 3 0,2-9 54,7-3 1,0 1-185,0-6 0,2-1 111,3-5 0,-3 0-353,3 0 344,-3 0 84,-2 7 210,-7 2-103,-2 7 1,-7 2 201,0 3 0,-2 2-24,-3 4 0,3 3 222,-3-3 0,-2 3-152,1 2 1,1 0 74,5 0 0,0 0-117,0 0 0,0 0-6,0 0 1,2-5 54,3 0 1,-1-8-84,6 3 0,1-5-280,5-1 0,5-1 51,1-5 0,5-3-219,-6-7 0,7-5 116,-1-1 1,-4-4-152,-1 4 1,-5-6 200,0 1 1,-1-1 6,0 1 0,-7 2 86,-4 4 1,-3 3-20,-2-4 0,-2 10 166,-3 1 0,1 8-124,-7-3 0,-1 5 164,-10 1 1,5 0-64,-5 0 0,6 1 83,5 5 1,-3-5-1,5 7-106,0-1 0,2-4-393,7 8-36,0-7 0,0 4-253,0-2 0,6-3-1034,-1 8 1107,7-7 0,4 10 0,9-5 0</inkml:trace>
</inkml:ink>
</file>

<file path=ppt/ink/ink5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0:24:06.620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177 0 9176,'-9'8'952,"-5"-1"-467,3 3 1,-1 5-222,1-5 1,-3 6 15,3 6 1,-3-4-170,-2 3 0,5-1-226,1 1 1,4-3-66,-4 3 1,6-3-830,-1-2-1202,-4-7 1200,7 5 546,-5-12 1,14-2-1,2-9 1</inkml:trace>
</inkml:ink>
</file>

<file path=ppt/ink/ink5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0:24:06.773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0 128 8355,'0'-16'452,"0"0"164,0 0 0,0 6-175,0-1 0,0 0 35,0-5 0,2 7-451,3 4-386,-3-4 0,7 7-946,-4-3 0,-1 3 657,7 2 1,-6 5 266,6 1 1,-1 6 0,7-3 0</inkml:trace>
</inkml:ink>
</file>

<file path=ppt/ink/ink5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0:24:07.120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129 1 8355,'-6'16'-159,"1"0"1,-7-4-257,1 4 0,2-7 776,-2 12 1,2-12-5,-1 7 1,-5-3 38,5 3 0,3 0-127,1 0 1,-1-5-184,2-1-71,0-6-586,5 3 519,7-7 0,2-5-125,7-1 0,0-6 8,0 1 0,0-1 102,0 1 1,0-3 247,0 3 1,2-3-144,3-2 1,-3 5-63,3 0 1,-3 2 225,-2-1 0,0-3 301,0 8 1,-5 0 170,-1 5-321,1 0 1,3 1-329,-3 5 0,-4 3 170,-7 7-428,0-7 0,0 5 0,0-3 175,0 3 1,-7 2 146,-4 0 0,3-5-793,-3-1-255,0 1 0,2 0 317,4-1 48,3-6 1,2 3-1,0-7 1</inkml:trace>
</inkml:ink>
</file>

<file path=ppt/ink/ink5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0:24:07.578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209 322 8355,'0'-16'-369,"0"0"1452,0 0-741,0 0 1,-7 7 8,-4 3 1,2 5-171,-1 1 1,-3 0 30,-8 0 1,3 7-248,-4 3 1,5 5 61,1 1 0,0 5-56,0 0 1,5 1 106,0-6 0,8 0-29,-3 0 1,5 0 9,1 0 1,0-5-40,0-1 0,7-6-144,3 1 1,5-3 117,1-2 1,1-9-225,5-7 1,1-2 8,4-8 0,3 4-26,-3-5 0,1 1 190,-1-6 1,1 0-34,-6-1 1,5 1 40,-6 0 1,-1 7 7,-10 4 1,3-2 193,-8 1 0,0 6 135,-5 6 337,0-1-221,0-5 356,0 7-590,-7 2 1,0 14-21,-4 4 0,-3 3 128,3 2 0,-3 5 107,-2 1 1,6 6-324,-1-1 0,0-2-52,-5 2 0,5-6-140,1 6 1,1-2-23,-2 2 1,-1-3-341,6-2 1,-4-4-84,4 3 1,1-8-1463,5-3 677,0 1 140,7-2 991,2-2 1,14-14-1,2-2 1</inkml:trace>
</inkml:ink>
</file>

<file path=ppt/ink/ink5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0:24:07.747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145 0 8355,'-9'17'-309,"-5"-9"486,5 7 1,-7-6 500,0 7 0,0 5-295,0 0 1,1 1-136,5-6 0,-3 0-81,8 0-331,-1 0 0,6-5-1509,0-1 986,0-6 0,2 1 167,4-10 1,2-11-1,8-9 1</inkml:trace>
</inkml:ink>
</file>

<file path=ppt/ink/ink5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0:24:07.878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 80 8355,'0'-16'1789,"0"0"-1328,0 0 1,5 5-308,1 1-461,-1 6 123,-5-3-445,0 7-463,0 7 0,-7 2 0,-2 7 1</inkml:trace>
</inkml:ink>
</file>

<file path=ppt/ink/ink5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0:24:08.231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129 0 8355,'-7'11'17,"-4"0"0,3-6 99,-3 6 0,7 0 179,-1 5 0,-2 0-33,1 0 0,-4 0-23,4 0 0,-4 0 134,4 0 1,-1 0-243,2 0 0,3 0 71,-3 0 1,-2-5 22,1-1-62,1-6-543,5 3 220,7-7 0,2-7-258,7-4 1,5-3 141,1-2 1,-1 0 94,-5 0 1,6 0 249,-1 0 1,0 2 38,-5 3 1,0-2 760,0 8-502,0-7 0,1 10 205,-1-4 1,-6 5 117,1 1-131,-8 0-476,12 0 0,-13 7 94,3 3 1,-3 5-352,-2 1 0,0 0-134,0 0 0,-6 0-1516,1 0 37,-8 0 753,5 0 1,-8 0 0,0 0 0</inkml:trace>
</inkml:ink>
</file>

<file path=ppt/ink/ink5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0:24:09.164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417 65 8355,'0'-11'1294,"0"0"-1502,0 8 1,-1-6 111,-5 4 51,5 3 0,-7-7 196,8 4 168,-7 3 0,4-5-207,-8 7 0,6 0-43,-6 0 1,6 0 29,-6 0 0,6 0-3,-6 0 0,2 7-7,-2 3 0,-3 3 79,3-2-303,4 3 1,0-5 123,7 7-79,0 0 1,2-7 33,3-4 1,-1-3-160,6-2 0,1 0 89,5 0 0,0-5-122,0-1 0,-5-5 125,0 6 0,-8-2-98,3 2 581,-5 3-31,-1-5-155,0 7 0,-1 2 5,-5 3 0,3 4 297,-8 7 1,6 0-70,-6 0 1,6 7 89,-6 4 1,2-2-280,-2 1 1,-1 1 131,6 5-404,-6 0 1,3 0 0,-7-1 165,0-5 0,0 3 15,0-8 0,0 1-90,0-6 0,0 0-131,0 0 1,-6-2 86,1-3 0,0-4-39,5-7 1,5-2-5,0-3 0,2-4 80,-1-7 1,-3-2 38,8-3 0,0 1-42,5-7 1,0 6 0,0-6 0,7 8 1,3-3 0,6 4-1,6 2 1,-4 0 1,3 0 0,2 2 16,-2 3 1,6 4-1431,-5 7 0,-1 0-52,-5 0 1,7 7-1,2 2 1</inkml:trace>
</inkml:ink>
</file>

<file path=ppt/ink/ink5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0:24:09.921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241 33 8355,'0'-9'-84,"0"-5"1225,0 12-476,0-5-379,0 7 0,0 2 19,0 3 0,-7 9-33,-4 8 1,2 6-200,-1-1 0,1 3 146,-2 2 1,-3 2-224,3 4 0,-3-5 7,-2 5 0,-2 1-129,-4-2 1,5 1 20,-5-6 1,6-2-231,6-3 0,-3-4 124,8-7 184,-1-7 0,6-4-1013,0-10 1,9-6-552,7-10 1194,0-4 0,22-14 0,-4-2 0</inkml:trace>
</inkml:ink>
</file>

<file path=ppt/ink/ink5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0:24:10.106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209 17 8355,'0'-9'696,"0"2"1,0 9-363,0 3 1,-1 4-119,-5 7 1,-3 7 220,-7 4 1,0 3-136,0 2 1,0 0 17,0 0 0,0 0-269,0 0 0,0-1 128,0-5 0,5 5-709,1-5 0,4-2-657,-4-3-760,6-3 595,-3-2 814,7-7 1,0-9-1,0-9 1</inkml:trace>
</inkml:ink>
</file>

<file path=ppt/ink/ink5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0:24:10.331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0 48 8355,'16'0'250,"0"0"0,8 0-6,2 0 0,10-5 402,1 0 1,8-2-269,-2 1 0,1 4-124,-1-3 0,1-2-387,-6 2 0,3-1-350,-9 6 1,2 0-449,-13 0 0,1 0-165,-6 0 601,-8 0 1,7 0 0,-6 0 0</inkml:trace>
</inkml:ink>
</file>

<file path=ppt/ink/ink5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0:24:10.486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0 49 8355,'16'0'2020,"8"0"-1749,1 0 0,12 0-192,0 0 0,8-2-226,-2-4 1,3 3-1150,2-8 358,0 8 0,0-12 0,0 6 0</inkml:trace>
</inkml:ink>
</file>

<file path=ppt/ink/ink5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0:55:23.904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0 36 8325,'12'0'337,"0"0"0,-6 0-158,6 0 1,0 0-104,6 0 0,0-2 9,0-4 1,0 4 0,0-4 174,0 4-203,0 2 0,0 0 17,0 0-85,0 0 0,0 0 0,0 0-99,0 0-14,-1 8 1,3-6 0,2 4 38,2-4 0,2-2-57,-2 0 178,-4 0 0,8 0 1,-6 2-31,2 4 1,0-4 104,-6 4 0,0-4-116,0-2 1,0 0 194,0 0-220,0 0 1,6 0-1,0 0-229,-3 0 1,1 0 147,2 0 1,-2 0 19,8 0 1,-8 0 166,2 0 1,-2 0-125,2 0 1,-4 0-26,4 0 1,-4 0-118,-2 0 600,0 0 0,0 0-28,0 0-348,-8 0 1,6 0 0,-4 0 16,4 0 0,1 0-163,1 0 0,2 0 115,4 0 1,-4-2 39,4-4 30,4 4 0,-6-6 0,6 8-20,-2 0 0,-2 0 16,-6 0 0,0 0-40,0 0-6,-8 0 1,6 0 0,-4 0 4,4 0 0,2 0-27,0 0 1,0-2-144,-1-4 1,1 4 107,0-4 1,0 4-112,0 2 1,0 0 125,0 0 0,0 0-3,0 0 0,0 0 11,0 0 0,0 0 10,0 0 1,0 0 3,0 0 1,-6 0 14,0 0 0,0 0 135,6 0 0,0 0-94,0 0 1,0 0 76,0 0 0,-6 0-96,-1 0 1,1 0 1,6 0 0,6 0-37,0 0 1,0 0 0,-6 0 0,0 0-8,0 0 0,6 0-12,0 0 1,0 0 93,-6 0 0,-6 0-32,0 0 466,0 0-276,6 0-145,0 0 29,0 0 1,0-2 157,0-4 0,-6 4-199,0-4 0,-7 4-44,7 2 1,-6 0-364,6 0 224,-8 0 1,6 0-1678,-4 0 829,-4 0 14,6 0 1,-16 8-1,-2 2 1</inkml:trace>
</inkml:ink>
</file>

<file path=ppt/ink/ink5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0:55:22.548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18 108 6140,'-10'-8'2460,"2"6"-1707,8-6-358,0 8 123,0 0-271,8 0 1,2 0 13,8 0-74,0 0 0,0 0-119,0 0 1,6 0 171,0 0-270,0 0 1,-6 0 0,2 0 99,4 0 0,-4 0-181,4 0 1,2 0 49,-2 0 0,2 0 86,-2 0 1,-2 0 19,7 0 1,-5 0-27,6 0 1,-6 0 59,6 0 1,-6 0-54,6 0 0,-6 0 1,6 0 0,-8 0 63,2 0 1,2 0 15,-2 0 0,2 0-204,-2 0 0,-4 0 102,3 0 0,3 0-98,-2 0 0,6 0 114,-6 0 0,6-2-42,-6-4 1,2 4 0,-2-4 1,-4 4 3,4 2 1,2 0-7,-2 0 1,0 0 9,-6 0 1,0 0 28,0 0 0,-1 0-20,1 0 0,0-2 74,0-4 1,6 4-69,0-4 0,0 4-23,-6 2 1,0 0-61,0 0 0,0 0-7,0 0 1,2 0 72,4 0 0,-4 0-7,4 0 1,-4 0 107,-2 0 0,0-6-110,0 0 0,0 0 232,-1 6-216,1 0 0,0 0 17,0 0 1,0 0 14,0 0 0,0 0-151,0 0 0,0 0 140,0 0 1,-6 0-18,0 0 0,0 0 190,6 0-193,0 0 1,0 0 132,0 0 1,-6-2-114,0-4 17,0 4 1,6-6 43,0 8 1,0 0 117,0 0 1,-1 0-161,1 0 1,0-2-13,0-4-31,0 4 115,0-6-94,0 8 24,-8 0 0,0 0 226,-4 0-266,-4 0-15,6 0-260,-8 0-511,0 0 202,8 0 1,-4 0 214,8 0 0,-6 2-411,6 4 0,-6-4 20,6 4 237,-8-4 1,12 6 0,-6 2 0</inkml:trace>
</inkml:ink>
</file>

<file path=ppt/ink/ink5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0:55:21.191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 90 8362,'12'0'1245,"0"0"-905,-8 0 1,9-2 155,-7-4 0,8 4-223,-4-6 0,8 6-32,0-4 0,0 4-47,0-4 0,-6 4-113,0 2 0,0 0-65,6 0 1,0 0 64,0 0 1,0 0-97,0 0 0,6 0 70,0 0 0,0 0 1,-4 0 178,4 0-155,-4 0 0,8-6-25,-5 0 1,-3 0-25,4 6 1,2 0-47,-2 0 1,6 0-30,-6 0 1,6-6 80,-6 0 0,6 0 0,-4 6 22,2 0-35,-6 0 0,6 0 1,-6 0 41,2 0-75,-1 0 0,-5 0 9,0 0 0,6 0 1,0 0-39,-2 0 56,6 0 1,-6-2-52,8-4 0,-8 4 48,2-4 1,-2 4-3,2 2 0,-4 0-40,4 0 1,-4 0-1,-2 0-23,0 0 15,-8 0 1,5 2-120,-3 4 0,4-4 106,2 4 0,0-4 0,0-2-76,0 0 107,8 0 0,-4 0-43,8 0 1,-6 0-89,6 0 1,-8 0 34,2 0 0,2 0-9,-2 0 0,6 0 97,-6 0 0,-1 0 2,-5 0 1,0 0 0,0 0 20,0 0-22,0 0 0,0 0 327,0 0-327,0 0 1,0 0 0,0 0 4,0 0 23,0 0 0,6 0 8,0 0 0,2 0 29,-2 0 0,-4 0 89,4 0 0,2 0-67,-3 0 1,7 0 4,-6 0 1,0 0-56,-6 0 1,6 0 48,0 0 1,0-2-1,-6-4 1,0 4-60,0-4 0,0 4-2,0 2 1,0 0-11,0 0 1,0 0-19,0 0 0,0 0 34,0 0 0,2 0 0,1 0-63,3 0 10,0 0 0,-6 0 33,0 0 0,0 0 19,0 0 0,6 0 0,0 0 150,-2 0 0,-2 0-149,-2 0 65,-8 0 1,6 0 105,-4 0 1,4 0-153,2 0 0,0 0 25,0 0-94,0 0 0,0 0 125,0 0-599,-8 0-1092,-3 0 806,-7 0-1494,0 0 1589,-7 0 0,-3 8 0,-8 2 1</inkml:trace>
</inkml:ink>
</file>

<file path=ppt/ink/ink5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0:55:40.488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413 18 7670,'0'-10'500,"0"2"0,-8 10-427,-4 4 1,2-2-1,-2 8 0,6-2 38,-6 2 0,6 4-7,-6-4 1,2 4-22,-2 2 0,-4 0 74,4 0 1,-4 0 127,-2 0 1,0 0-141,1 0 0,-3 5-58,-4 1 0,4 6 1,-4-4-24,4 2-59,2 2 1,0 0 106,0 0 0,6-8 1,2 2 146,2-4-370,2-2 0,6 0 23,0 0 64,8-8 1,-4 4 0,8-8-214,2-2 258,2-2 0,2-2-173,0 0 0,0 0 0,0 0-564,0 0 673,0 0-7,0 0 0,0 0-749,-1 0 1,-5-2 186,0-4 0,0-4 0,6-8 0</inkml:trace>
  <inkml:trace contextRef="#ctx0" brushRef="#br0" timeOffset="209">0 287 8355,'8'10'895,"-6"-2"-648,22-8 0,-6 0-182,12 0 0,-2 0-259,-4 0 0,-2 0-165,8 0 0,-2 0-1180,1 0 1165,5 0 0,-14-8 0,6-2 1</inkml:trace>
  <inkml:trace contextRef="#ctx0" brushRef="#br0" timeOffset="567">467 485 8355,'18'0'-66,"0"0"0,-6-2 152,0-4 1,0-2 288,6-4-427,0-4 228,0 6-317,0-8 1,-6 8-16,-1 4 209,-7 4-234,4 2 132,-8 0 0,-2 0 58,-4 0-19,4 8 1,-13 0 0,5 6 28,0-2-71,-6 0 1,12 6 0,-6 0-15,2 0 21,-6 0 1,12 0-198,-4 0 113,-4 0 0,8-6-120,-4 0 0,4-6-49,2 6 0,0-8 0,0 4 1</inkml:trace>
</inkml:ink>
</file>

<file path=ppt/ink/ink5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0:55:43.407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342 1 8355,'-10'8'0,"0"-6"-18,4 4 1,2 2 0,-6 0-221,2 2 205,-6 2 0,10 0 104,-8 0 0,6-6 104,-6 6 1,6-2-47,-6 2 0,6 4 0,-4-4 68,2 4-98,-6 1 0,6 1 0,-6 0 156,2 0-159,0 0 1,0 0-32,0 0 1,2 0-96,-2 0 0,-4 6 0,6 0 428,0-2-322,-5-2 1,13-2 14,-4 0 0,2-2-32,-2-4 0,4 4 101,-4-4 78,4 4 39,2-6-383,8-2 1,-4-6 138,8 4 1,-1-4-31,7 4-106,0-4 1,2-8 0,2 0-426,2 2 419,0-6 0,-6 6-121,0-8 1,0 6 0,0-4 33,0 2 129,-8 2 1,6 0-984,-4 0 451,-4-8 1,8 4 0,-6-8 0</inkml:trace>
  <inkml:trace contextRef="#ctx0" brushRef="#br0" timeOffset="206">1 288 8355,'0'10'1524,"8"-2"-1361,2-16 1,14 6-38,-1-4 1,1 2-295,-6-2 1,2 4-67,4-4 0,-2 4-457,8 2 1,-8 0 485,2 0-379,4 0 0,-8-8 0,6-2 0</inkml:trace>
  <inkml:trace contextRef="#ctx0" brushRef="#br0" timeOffset="681">575 396 8355,'0'12'1224,"0"0"-920,0-8-116,0 4 0,2-2 189,4 0-426,-4 8 1,6-4-24,-8 8 1,0-6-85,0 0 0,0 0 89,0 6 0,0 0-126,0 0 1,-8-3 129,-4-3 0,2 2-107,-2-8 0,0 6 134,-6-6 1,0 2-28,0-2 1,0-4-86,1 4 1,-1-4 101,0-2 1,6 0 68,0 0 36,0 0-128,2 0 5,2 0 20,16-8 6,2 6 19,8-14 0,0 14 335,0-4 27,0 4-168,-1 2 1,-5 0-45,0 0 4,-8 0-200,12 8 0,-14-4 1,6 6-290,0-2 384,-6-2 1,8-4 24,-4 4-1453,-4-4 399,14 6 734,-6-8 0,8-8 0,0-2 1</inkml:trace>
  <inkml:trace contextRef="#ctx0" brushRef="#br0" timeOffset="940">827 342 7488,'18'0'900,"0"0"0,-1 0-508,1 0 1,0 0-204,0 0 1,0 0-1,0 0-475,0 0 196,0 0 1,0 0 193,0 0 1,0 0-406,0 0 1,-6 2-723,0 4 1,-6-4 494,6 4 158,-8-4 1,4-2 0,-8 0 0</inkml:trace>
  <inkml:trace contextRef="#ctx0" brushRef="#br0" timeOffset="1117">845 486 9286,'18'0'130,"-1"0"-23,1 0 0,-6 0-230,0 0 1,0-6 256,6 0 0,0 0 275,0 6-1491,0 0 0,0 0 0,0 0 0</inkml:trace>
  <inkml:trace contextRef="#ctx0" brushRef="#br0" timeOffset="1425">1365 360 8355,'-8'10'0,"6"0"0,-4-4 0,4-2 131,2 8-207,0-8 255,0 12 1,2-12 323,4 8-263,4-8 0,8 6-64,0-4 1,2-4-1,2 4-55,2-4 0,2-4 112,-2-4-74,-4 4 1,6-14-8,-8 4 1,6-4-316,0-2 0,-6 0-35,-6 0 1,-2 0 53,2 0 0,-5 0 71,-7 0 0,-2 6 46,-3 0 0,-5 8-77,-8-2 1,-2 4-187,-4 2 0,-4 0 198,-8 0 1,6 8 59,0 4 0,6 4-639,-6 2 1,14 6 154,-2 0 1,4 0-1,-4-6 1</inkml:trace>
</inkml:ink>
</file>

<file path=ppt/ink/ink5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0:55:17.841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36 54 7263,'-10'0'1383,"3"0"-793,-1 0-197,6 0 0,-6 0-89,8 0 3059,0 0-3306,8 0 1,-4 0 10,7 0 1,-5 0 71,6 0-63,0 0 1,6 0 10,0 0 0,-6 0 89,0 0-88,0 0 1,6 0-73,0 0 1,-6 0 36,0 0 0,-6 0-95,6 0 111,0 0-42,6 0 1,-2-2 22,-4-4 1,4 4 1,-4-4 1,-2 4-65,2 2 0,0 0 47,6 0 0,0 0-39,0 0 1,-6 0-6,0 0 0,2 0-12,9 0 0,-3 0 14,4 0 0,-4 0-8,-2 0 1,0 0 24,0 0 1,0 0 0,0 0 1,0 0 73,0 0 0,0 0-78,0 0 0,0 0 6,0 0 0,0 0 12,0 0 0,0 0 0,0 0 0,2 0-23,4 0 1,-4 0-6,3 0 0,-3 0 46,-2 0 0,0 0-2,0 0 1,0 0 70,0 0 0,0-2-90,0-4 0,0 4 7,0-4 0,-6 4-20,0 2 1,0 0 0,6 0 0,2 0-3,4 0 1,-4 0-78,4 0 1,-4 0 58,-2 0 1,0 0-12,-1 0 0,7 0 4,0 0 1,0 0 6,-6 0-67,0 0 0,0 0 69,0 0 0,0 2 0,0 4 1,0-4 3,0 4 0,0-4 1,0-2 0,6 0 18,0 0 1,0 0 53,-6 0 0,0-2 76,0-4 0,0 4-49,-1-4 1,1 4-57,0 2 1,-6 0 2,0 0 0,0 0 3,6 0 1,0 0-6,0 0 1,0 0-87,0 0 1,2 0 96,4 0 0,-2 0-7,8 0 0,-8 0 83,2 0 1,2-2-63,-2-4 0,0 4-26,-7-4 1,1 4-30,0 2 1,0 0 1,0 0 1,0 0 15,0 0 1,0 0-12,0 0 0,0 0-18,0 0-11,0 0 1,0 0 59,0 0 0,-6 2 39,0 4 15,0-4-229,6 6-70,0-8 1,-6 0-75,0 0-217,-8 0-530,4 0-726,-8 0-224,-8 0 0,-10 0 0,-10 0 0</inkml:trace>
</inkml:ink>
</file>

<file path=ppt/ink/ink5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0:55:19.438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19 90 6225,'-10'0'2232,"2"0"-1649,8-8-157,0 6-120,0-6 0,0 6 410,0-4-361,0 4 85,0-6-441,0 8 387,0 0-211,8 0-98,-6 0 1,14 0 62,-4 0 1,-2 0 82,2 0-121,0 0 0,6 0-14,0 0 1,0 0-17,0 0 0,0 0-35,-1 0 0,1 0-4,0 0 1,2 0-50,4 0 0,-4 0 95,4 0 1,-2 0-121,2 0 1,-4 0 60,4 0 0,-4 0-9,-2 0 1,0 0-23,0 0 1,0 0-26,0 0 40,8 0 1,-4 0-6,7 0 1,-7 0 108,2 0 1,-4 0-98,-2 0 0,0 0 48,0 0 0,0 0-39,0 0 1,0 0 5,0 0 1,0 0-26,0 0 0,6 0-94,0 0 0,0 0 88,-6 0 0,2 0-11,4 0 0,-4 0-31,3 0 1,-3 0-30,-2 0 0,0 0 33,0 0 1,0 0 32,0 0 1,0 0 11,0 0 1,0 0-33,0 0 1,0 0 4,0 0 0,0 0-2,0 0 1,0 0 4,0 0 1,0 0 0,0 0 74,0 0 1,0 0-81,0 0-19,0 0 1,5 0 115,1 0 0,0 0 3,-6 0 0,0 0-57,0 0 0,-6 0 8,0 0 0,0 0-24,6 0 0,-6 0 7,0 0 1,0 0-253,6 0 266,0 0-149,8 0 0,0 0 121,4 0 0,-4 0-10,-8 0 0,6 0 10,-1 0 0,1 0-3,-6 0 1,2 0 29,4 0 1,-10 0 117,4 0 0,-4 0-47,4 0 1,0 0-49,0 0-41,0 0 0,0-6-51,0 0 66,0 0 1,0 6 8,0 0 1,-6 0-14,0 0 0,0 0 28,6 0 1,0 0 67,0 0 0,-6-2 132,-1-4 1,1 4-1,6-4 141,0 4-236,0 2-66,0 0 24,0 0-193,-8-8 71,-2 6-175,-8-6-110,0 8 0,-8 2-605,-4 4 1,-4-4 159,-2 4-788,8 4 0,-14 0 0,4 8 0</inkml:trace>
</inkml:ink>
</file>

<file path=ppt/ink/ink5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0:55:35.207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287 90 8355,'12'-2'-578,"0"-4"833,0-4 0,4-2 201,-4 0-71,4 8 156,-14-12-304,14 14 0,-12-6 212,8 8-61,-8-8-252,4 6 120,-8-6-279,0 8-20,0 8 0,-6-4 125,0 8 0,-2-6 2,2 6 0,2-6-34,-8 6 1,6-6-99,-6 6 1,2-6 211,-2 6-70,-4 0 1,6 6-34,-8 0 0,0-6 6,0 0 1,6 0 4,1 6 1,-1-2 2,-6-4 0,6 4 9,0-4 1,2 4-26,-2 2 0,-2 0-16,8 0 1,-6 0 59,6 0 0,-2-1 4,2 1 0,4 0-51,-4 0 1,4 0 72,2 0-106,0 0 51,0 0-43,0 0 1,0-6 49,0 0-14,8-8-73,2 4-74,8-8 0,0 0 50,0 0 0,-6 0-177,0 0 0,0 0-342,6 0 1,-1-2 46,1-4-611,0 4 0,0-12-359,0 8 841,0-8 0,-6 10 401,0-8 1,-8 0 0,4-6 0</inkml:trace>
  <inkml:trace contextRef="#ctx0" brushRef="#br0" timeOffset="257">0 288 8680,'8'10'1535,"4"-4"-1379,4-4 1,8-2-7,0 0 1,8 0-93,-2 0 1,-2 0-271,2 0 0,-3-2-1181,3-4 544,4 4 0,-6-14 0,8 6 1</inkml:trace>
  <inkml:trace contextRef="#ctx0" brushRef="#br0" timeOffset="650">539 521 8355,'16'-2'88,"-4"-4"0,2 2 1,-6-6 171,2 2 0,0-6-168,2 2 1,4 2 178,-5-2 0,-1 6 0,2-6 1,-8 6-148,2-6-539,-4 8 324,-2-4 157,0 8-107,0 0 0,-6 8 128,0 4 0,-8 4-21,2 2 0,-1 2-2,1 4 1,-4-4 11,4 4 1,4-4-66,2-2-19,-4 0 0,6 0-439,-8 0 0,8-6-759,-2 0 515,4-8 1,18 12 0,4-6 0</inkml:trace>
</inkml:ink>
</file>

<file path=ppt/ink/ink5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0:55:37.180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 19 8728,'18'0'487,"0"0"0,-4 0-236,4 0 0,-8-2-201,14-4 1,-8 4 3,8-4 0,-5 4-99,-1 2 0,-6 0-218,0 0-203,0 0 1,6 0 341,0 0 0,-6 6 111,0 0-10,-8 0-755,12 2 0,-14-6 0,6 6 1</inkml:trace>
</inkml:ink>
</file>

<file path=ppt/ink/ink5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0:55:37.441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 1 7914,'0'10'1231,"2"-2"-1002,4-8 0,4 0-188,8 0 0,-6 0 17,0 0 1,2 0-735,10 0 278,-5 0 1,7 0-258,-8 0 0,0 0 333,0 0 0,0 0 0,0 0 1</inkml:trace>
</inkml:ink>
</file>

<file path=ppt/ink/ink5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0:55:37.816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36 90 8355,'-9'8'-777,"3"4"0,-2-2 955,2 2 1,0-6-111,6 6 100,0 0 0,0 0 302,0 0-227,0 0 0,2 4 16,4-5 1,-2-3-86,8-8 1,-1 2-24,7 4 0,0-4-24,0 4 1,0-6-95,0-6 1,0 2-9,0-8 1,0 0-27,0-5 1,6-1-123,0 0 1,-2 0 68,-10 0 0,2 0-110,-8 0 0,0 0 166,-6 0-9,0 0 1,-2 2-49,-4 4 0,-10 4 9,-8 8 1,-8 2-185,2 4 0,2 4-58,-2 8 1,2 0-206,-2 0 1,-2 0 138,9 0 1,7 0 0,8 0 0</inkml:trace>
</inkml:ink>
</file>

<file path=ppt/ink/ink5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0:55:38.740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306 18 8355,'0'-10'1175,"0"2"-1200,0 8 1,-6 2-104,0 4 240,-8 4 1,6 8-17,-4 0 0,-4 0 17,4 0 1,2 0-49,-2 0 0,0 6-13,-6 0 0,1 0 6,-1-6 0,0 6 28,0 0 1,0 0-34,0-6 1,2 6 130,4 0 1,-2-1-32,8-5 1,-6 0 5,6 0 0,0-6 61,6 0-9,0 0-157,0 6 0,2-6-95,4 0 0,4-8-179,8 2 1,2-4-80,4-2 0,-4 0-83,4 0 1,-4-6-40,-2 0 1,5-6-252,1 6 1,-6-2 269,-6 2 1,-2 2 11,2-8 1,4 0 0,-6-6 0</inkml:trace>
</inkml:ink>
</file>

<file path=ppt/ink/ink5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0:55:38.957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 1 8355,'8'10'516,"4"-4"1,4-4 273,2-2-594,0 0 1,6 0 6,0 0 0,8 0-581,-2 0 1,-3 0-84,3 0 1,-2 0-388,2 0 1,-4 0 379,-8 0 0,8-8 0,2-2 0</inkml:trace>
</inkml:ink>
</file>

<file path=ppt/ink/ink5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0:55:39.424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126 1 8355,'10'0'-220,"-2"0"1,-6 0 1493,4 0-569,-4 0-97,14 0-286,-14 0-364,14 8 218,-14 2 0,6 8 46,-8-1 1,0 1-388,0 0 0,0 0 10,0 0 1,-8 0 26,-4 0 1,2-2 39,-2-4 0,0 4-99,-6-4 1,0 2-39,1-2 32,-1 4 0,0-8-334,0 4 238,8-4-215,-6-8 270,14-8 1,-6-2 43,8-8 1,2 2 30,4 4 0,-2-2-29,8 8 1,-6-2 248,6 2 1,-6 4 946,6-4-360,-8 4-264,12 2 1,-14 2-31,4 4 0,1-2-47,-1 8 0,0 0 74,-6 6 0,6-6-271,0 0 0,2-8-184,-2 2 0,-2 2-332,8-2-274,0 0 0,6-6-288,0 0 0,0 8 0,0 2 1</inkml:trace>
</inkml:ink>
</file>

<file path=ppt/ink/ink5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0:56:15.798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54 18 8403,'18'0'629,"2"0"321,4 0-548,-4 0 0,8 0-222,-4 0 1,-2 0 237,8 0-454,0 0 1,0-6-1,-2 0 174,-2 2 1,-3 2 13,-5 2 0,0 0 31,0 0-373,0 0 165,0 0-147,-8 0 1,0 6-22,-4 0 0,-4 2 127,4-2 31,-4-4 1,-4 12 0,-2-6 26,-2 2 0,-2-4-13,2 6 0,2-2 16,-8 2 0,6 2 7,-6-8 1,6 8-1,-6-2 1,6-4 22,-6-2-1,8 4-24,-12 0-39,6 0 1,-2 6 35,1-4 1,-1 2-2,-6-2 1,0 4-33,0-4 0,0 2-7,0-2 0,6 3 23,0-3 1,0-4-3,-6-2 0,6 2 158,0-2 1,6 0-50,-6-6 166,8 0 1,-10 2 42,8 4 213,-8-4-373,4 6 41,-8 0-23,0-6-90,0 14 1,6-14-165,0 4 258,8-4 37,-4 6 117,8-6-130,-8 6-38,6-8 16,-6 8 46,8-6 11,0 6-89,0-8 0,2 0 12,4 0-25,-4 0 0,14 6 0,-4 0 28,4-2 0,2-2 54,0-2 1,0 0-68,0 0 0,6 0 8,0 0 0,8 0 35,-2 0 1,-2-6 80,2 0 1,-2 0-206,2 6-1,1 0 202,-7 0-353,8 0 0,-10 0 1,6 0-219,-2 0-468,-2 0 562,-6 0 107,0 0-514,-8 0 1,-10 0-2782,-12 0 2042,-4 8 0,-10 2 0,-2 8 0</inkml:trace>
  <inkml:trace contextRef="#ctx0" brushRef="#br0" timeOffset="924">916 198 8359,'18'0'890,"0"0"1,0 0-496,0 0 1,2 0-194,4 0 0,-4-2-1,4-4 1,-2 2-16,2-8 1,-4 8 16,4-2 0,-5-2 236,-1 2-369,0-8 1,0 12 88,0-4-157,-8-4 0,4 6-124,-8-8 1,0 6-11,-6-6-299,0 8 247,0-12 0,-2 14-201,-4-4 0,2 4 180,-8 2 0,0 0-271,-6 0 294,0 0 1,0 0 15,0 0 252,1 0 0,-1 2-117,0 4 1,0-4 190,0 4 1,6 2-89,0-2 1,0 8 96,-6-2 1,2-2-91,4 2 0,-2 0 120,8 6 1,-6 0-133,6 0 0,-6 0 71,6 0 0,0 0 419,6 0 1,0 0-164,0 0 1,0-7-115,0 1 0,8-2-137,4 2 1,4 2-26,2-8 1,0 0-70,0-6 0,6 0-183,0 0 1,2 0 169,-2 0 1,-4-2-294,3-4 0,3 4-3081,-2-4 2065,0-4 1,-6 0-1,0-8 1</inkml:trace>
</inkml:ink>
</file>

<file path=ppt/ink/ink5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0:56:17.772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90 36 10338,'-10'18'3,"2"-6"124,8 0 1,-6 0 16,0 6 0,-2 2 32,2 4 1,4-4-37,-4 4 1,-2-4-114,2-2 0,-2-6 303,2 0-160,4 0 0,-6-1-178,8 1-452,0-8 358,0 4 1,0-10-280,0-4 139,0-4 1,2-7 89,4-1 0,-4 0 124,4 0 1,2 0 84,-2 0-24,0 0 0,-6 0 1,0 0 0,2 2 63,4 4 32,-4-4 396,6 6-311,0-8 0,-4 8-4,8 4 91,-8-4 1,12 8-43,-4-4 1,4 4 74,2 2 0,0 0-248,0 0 1,6 0 15,0 0 1,2 0-95,-3 0 1,-3 0-169,4 0 0,2 0-935,-2 0 1,0 0 26,-6 0 0,-6 0-1490,0 0 2264,-8 0 0,12-8 0,-6-2 0</inkml:trace>
  <inkml:trace contextRef="#ctx0" brushRef="#br0" timeOffset="403">718 126 8355,'0'12'-213,"0"0"231,0 0 1,0 0-56,0 0 285,0 0 254,0 6 0,0-6-29,0 0 1,0-6 48,0 6 1,8-6-261,4 5 0,4-7 16,2 2 1,0-4-54,0-2 0,0 0-124,0 0 0,6 0-142,0 0 1,0-6 84,-6 0-226,8-7 0,-6 3 1,4-8 47,-4 0 1,-4 0-117,-4 0 1,2-6 180,-8 0 1,0 0-65,-6 6 23,0 0 1,-8 0-90,-4 0 1,-4 8 251,-2 4 1,0 4-114,0 2 1,-2 0 8,-4 0 0,2 2-138,-8 4 1,8 6-213,-2 12 1,4-4 269,2 4 1,2-4-770,4-2 1,4 0-1,8 0 1</inkml:trace>
</inkml:ink>
</file>

<file path=ppt/ink/ink5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0:56:19.272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36 1 8355,'-9'0'-1798,"1"0"2040,8 0-15,0 0 200,-8 0 383,6 0-484,-6 0 54,8 0-46,0 0 1,8 0-773,4 0 1,3 0-1176,3 0 1259,0 0 0,0 0 0,0 0 0</inkml:trace>
</inkml:ink>
</file>

<file path=ppt/ink/ink5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0:56:19.964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0 180 7765,'10'0'980,"6"0"1,-4 0-520,4 0 1,2 0-215,0 0 1,8-2-45,4-4 0,-2 2 32,2-8 1,-3 0-46,3-6 1,2 6-143,-8 0 0,6 2-132,-6-2 1,0-2-179,-6 8-3,-8-8 237,6 4 0,-14-2-136,4 0 0,-6 8 85,-6-2 1,-4 4 16,-8 2 1,0 0-29,0 0 1,-6 0-16,0 0 0,0 0 123,6 0 0,-6 2 0,0 4 0,1 2 112,5 4 1,0 4-65,0-4 0,2 4 160,4 2 0,-2 0-153,8 0 1,-2 0-14,2 0 1,4 0 228,-4 0 1,4 0-125,2 0 1,6 0-409,0 0 1,8-3-241,-2-3 0,6 2-291,6-8 1,-2 0 109,7-6 1,-5 0-1285,6 0 1738,0 0 0,-2-8 0,-2-2 1</inkml:trace>
  <inkml:trace contextRef="#ctx0" brushRef="#br0" timeOffset="509">772 18 9084,'10'0'759,"-2"0"-753,-8 0 0,0 8 23,0 4 1,-6 4-149,0 2 0,-6 0 194,6 0 0,-6 0-96,6 0 1,-6 0 106,6 0 1,-2-2-45,2-4 1,2 4-47,-8-4 1,8-2 160,-2 2-181,-4-8-322,8 11 81,-6-13 213,8 6 1,0-10-146,0-4 0,6 2 167,0-7 0,8 5-69,-2-6 0,-2 2-11,2-2 1,0-2 29,6 8 0,0-8 166,0 2 0,-6 2 745,0-2-449,0 0 1,6-4 0,0 2 97,0 2 0,0 2-25,0-2 1,0-2 100,0 8 188,0 0-491,0 6-218,0 0 1,-6 0-211,0 0 4,-8 8 1,3 2-563,-7 8 544,0 0 1,0 0-115,0 0 0,0 0 55,0 0 1,-2-2-66,-3-4 1,1 4 156,-8-4 0,6 2-17,-6-2 1,6 3-609,-6-3 1,8-2-572,-2 2 235,4-8 1042,2 4 1,0 0 0,0 2 0</inkml:trace>
  <inkml:trace contextRef="#ctx0" brushRef="#br0" timeOffset="850">1293 234 8355,'12'-2'385,"0"-4"-192,0 4 194,6-14 0,0 12 382,0-8 0,0 0-408,0-6 0,0 2-367,-1 4 1,-5-4-89,0 4 1,-6 2-347,6-2 0,-8 6 161,2-6 198,-4 8 0,-4-6 98,-4 4 0,2 4-13,-8-4 1,0 4 22,-6 2 1,1 6 7,-1 0 1,0 6 191,0-6 1,0 6-40,0-6 1,2 8 115,4-2 1,-4 4-113,4 2 1,2 0-61,-2 0 0,8 0-70,-2 0 0,2 0-17,-2 0-232,4 0 1,-6-1 0,8 1 1,8-6-263,4 0 1,4-6-163,2 6 0,0-8-433,0 2 1,2-4 300,4-2 378,4 0 0,8-16 0,-1-4 0</inkml:trace>
  <inkml:trace contextRef="#ctx0" brushRef="#br0" timeOffset="1211">1814 90 8355,'-10'12'-257,"4"0"0,-2 0 262,2 6 0,-2-6 60,2 0 1,2 0 185,-8 6 1,6-6-38,-6 0 1,6-2 91,-6 2 33,8 4 61,-12-14-5,14 6-424,-6-8 1,8-2 1,0-4 150,0-4 0,2-8 23,4 0 1,-2 0-32,8 0 0,-6 0 255,6 0 404,0 0-544,6 0 0,0 2 185,0 4 0,-6 2-496,0 4-53,0 4 0,5-6-91,1 8 0,0-6-138,0 0 1,0 0-610,0 6 1,-6 0-557,0 0 842,0 0 0,6 8 0,0 2 0</inkml:trace>
  <inkml:trace contextRef="#ctx0" brushRef="#br0" timeOffset="1746">2245 54 8355,'17'0'273,"-7"0"76,-2-8 307,0-2 414,-6 0-874,-2 2 1,-10 8-219,-8 0 0,1 2 67,-1 4 0,6-2-265,0 8-74,0 0 176,-6 6-156,0 0 299,8-8-23,2 6 15,8-14 1,8 4 11,4-12 1,-2 4-14,2-4 1,-6-2 20,6 2 762,-8 0-204,12 6-377,-14 0-37,6 0 0,-10 2 8,-4 4 0,2 4-47,-8 8 1,6 2 44,-6 4 0,6-2 8,-6 8 1,2-6 60,-2 5 1,-4-1-101,4 2 0,-4 4-74,-2-4 1,0 4-58,0 2 1,0 0 74,0 0 0,0 0-27,0 0 1,0-2-22,0-4 0,-6 1-91,0-7 0,0 0 68,6-6 1,1 0-92,-1 0 1,0-8 24,0-4-174,0-4 0,2-4-18,4-4 0,-2-4 131,8-8 0,-2 0 54,2 0 0,4-2-27,-4-4 0,4 4-34,2-3 0,2 3 245,4 2 1,-2 0 51,8 0 1,-4 0-161,10 0 0,-4 2-184,10 4 0,4-4-270,2 4 1,3-4 205,3-2 1,-6 6 150,0 0 0,0 6-310,6-6 1,-6 8-484,0-2 0,-2-2-255,2 2 1,4-8 0,-6 4 0</inkml:trace>
  <inkml:trace contextRef="#ctx0" brushRef="#br0" timeOffset="2294">2550 18 9790,'0'18'548,"0"-6"-225,0 0 1,-6 0-104,0 6 0,0 2-182,6 4 0,0-10 224,0 4 0,0-4 33,0 4 0,2-8-220,4-4 1,4-4-64,8-2 1,0 0-391,0 0 0,0-2 81,0-4 1,6-4-127,-1-8 0,1 0 184,-6 0 0,-2 0 110,-4 0 0,2 6 34,-8 0 0,0 6-232,-6-6 785,0 8-152,0-4 25,-8 16 1,-2 2 50,-8 8 1,6 2 79,0 4 1,6-2-77,-6 8 1,6-6-35,-6 6 1,6 0-185,-6 5 1,7 1 2,-7 0 1,0 0-29,-6 0 1,-6 0-78,0 0 1,-6 6-158,6 0 0,0 0-16,6-7 0,-2 1-96,-4 0 0,10-2 118,-4-4 1,4-4-155,-4-8 211,0 0 0,0-2-39,0-4 1,6-4-96,0-8 0,8-2 108,-2-4 1,2 0 136,-2-12 0,4 4-14,-4-10 0,4-2-30,2 2 1,0-2-76,0 2 1,6 4-7,0-4 1,6-1 35,-6 1 0,8 0 27,-2 6 0,6 0-154,6 0 1,-2 0-35,8 0 0,-6 6-285,6 0 0,-2 8-1106,2-2 1,4-4-1,-6 0 1</inkml:trace>
</inkml:ink>
</file>

<file path=ppt/ink/ink5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0:56:24.050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18 144 8355,'-8'10'590,"6"-2"213,-6-8-495,8 0 0,8 0 109,4 0 0,4 0-139,2 0 1,8 0-17,4 0 0,4 0-44,2 0 0,-2-6-121,-5 0 1,5-6-268,-4 6 1,-4-8-346,-2 2 0,0 2-184,-6-2 0,2 6 303,-14-6 1,0 6 31,-6-6 1,0 6 251,0-6 0,-8 6 194,-4-6 0,-4 8-271,-2-2 1,0 4-11,0 2 1,-6 0 485,0 0 1,0 0 173,6 0 1,-5 2-40,-1 4 0,-2 4-56,2 8 0,4 0-31,-4 0 1,4 2-141,2 4 1,8-4-31,4 4 0,4-4 22,2-2 1,0 0 7,0 0 0,8-6-562,4-1 0,12-7-409,6 2 0,4-4-475,2-2 1,0 8-1,-1 2 1</inkml:trace>
</inkml:ink>
</file>

<file path=ppt/ink/ink5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0:56:24.492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270 306 8355,'-18'0'1363,"0"0"-1009,8-8 1,-6 6 87,4-4 1,-4 4-49,-2 2-371,-8 8 1,6-4 0,-4 8 186,5 2 1,3 2-164,4 2 161,-4 0 0,8 0 42,-4 0 1,4-6 83,8 0-332,0 0 0,2-3-26,4-3 1,4-4 115,8-2-319,0 0 0,2-2 0,3-4 17,7-5 1,4-7-147,2-6 1,0 2 207,0-8 0,0 2 65,0-2 0,-2-4-123,-4 4 0,2-4 86,-8-2 1,3 8 161,-9 4 0,4 0 51,-10 6 1,-4-4 184,-2 11 0,-4 1-234,-2-2 0,-2 8 27,-4-2 108,-4 4 0,-8 2 189,0 0 1,2 2-224,5 4 0,-5 4-111,4 8 0,-4 5 4,-2 1 1,0 6 106,0-6-282,0 8 1,2-4 0,2 6-128,2-4 0,6 4-359,-6-4 0,8-4 348,-2-2 1,4 2 168,2-2 0,8-6-1077,4-7 1,6-7 622,6 2 0,4-4 0,8-2 1</inkml:trace>
</inkml:ink>
</file>

<file path=ppt/ink/ink5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0:56:24.948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486 70 8355,'10'-8'0,"0"0"339,-4-4 0,-4-4-65,6 14 1,-16-8 388,-4 4 1,-4 4-253,-2-4 1,-2 6-94,-4 6 1,2-2-41,-8 8 1,8 0-1,-2 6 1,4 0-177,2 0 0,6-6-167,0 0-705,8 0 534,-4 6 1,10-2-59,4-4 0,4-4 71,8-8 1,0 0-165,0 0 1,2-2 236,4-4 0,-10 2-39,4-8-152,-4 8-236,-4-12 1778,-2 14-658,-8-6 0,-8 16 200,-4 4 0,-4 4-313,-2 2 1,0 6-16,0 0 1,2 5-135,4-5 1,-4 8-85,4-2 1,-10 2-173,-2-2 1,0 4-36,6-4 1,0 4 12,0 2 1,1-6-55,-1 0 0,0-8-170,0 2 1,6-5-47,0-1 33,0 0 0,0-8-37,0-4 186,8-4 0,-10-4-99,8-4 1,0-4-225,6-8 0,0 0 330,0 1 0,0-3 2,0-4 0,2 4 165,4-4 0,2-2-274,4 2 0,4 0-212,-4 6 0,4 2 209,2 4 0,6-4 56,0 4 0,-1 4-1135,-5 2 0,6 2-563,0-2 1656,8 4 0,-4-6 0,8 8 0</inkml:trace>
</inkml:ink>
</file>

<file path=ppt/ink/ink5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0:56:25.232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0 214 8355,'18'-6'968,"0"0"1,6-8-543,0 2 0,0 2-148,-6-2 1,6 0 492,0-6 1,2 0-422,-2 0 1,-6 6-14,0 0-540,0 0-863,-16-6 797,6 0 0,-18 8-415,-8 4 0,-2 6 359,-10 6 1,2 2-79,-2 4 0,-2 4 945,8-4 0,-6 10 239,6 2 0,6 0-72,6-6 0,8 0-431,-2 0 1,4 0-16,2 0 1,4-3-125,8-3 1,2 2-235,16-8 0,0 0 221,6-6 1,6 0 131,0 0-2675,0 0 1,2 0-1,1 0 1</inkml:trace>
</inkml:ink>
</file>

<file path=ppt/ink/ink5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0:56:26.118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396 414 8355,'10'-2'791,"-4"-4"-267,-4 4-296,-2-14 1,0 6-167,0-8 1,-2 8-124,-4 4 1,2-2 10,-8 2 1,6-2 79,-6 2 238,0 4-287,-6-6 0,0 8 137,0 0 1,6 6-25,0 0 1,6 8 0,-6-2 0,8 4-42,-2 2 1,4 2 71,2 4 0,0-4 33,0 4 1,-2 2 157,-4-2 1,4 2 0,-4-3-214,-4-3 0,8 6 0,-6-8 137,0 0-159,-2 0 0,-7-2 270,-1-4-255,0-4 0,0-8-154,0 0 1,0-2-127,0-4 1,6 2-265,0-8 0,2 0 45,-2-6 0,-2 6-710,8 0 462,0 0 0,6 0-382,0 0 0,2 8 686,4-2 0,4-4 0,8 0 1</inkml:trace>
  <inkml:trace contextRef="#ctx0" brushRef="#br0" timeOffset="346">1096 55 8355,'10'-18'1831,"-2"0"-679,-8 8-211,0 2-548,-8 8-308,-2 8 1,-2 2 0,0 8 151,-2 0 0,-2 6-241,-2 0 1,1 6 171,-1-7 0,-2 9-29,-4-2 1,4-2-173,-4 2 0,2 0 12,-2 6 1,2 0 45,-8 0 0,8 0 91,-2 0-89,4-8 1,8 3 0,2-7 11,2-2 0,2-2-160,6-2 184,0 0 1,8-6-12,4 0 0,4-8-440,2 2 0,0-4-282,0-2 0,0-2-723,0-4 0,0 2 159,0-8 616,0 0 0,0-6 0,0 0 1</inkml:trace>
  <inkml:trace contextRef="#ctx0" brushRef="#br0" timeOffset="513">755 378 8355,'8'10'835,"4"-4"1,4-4-881,2-2 1,0 0-271,0 0 1,6 2-286,0 4 0,6-4 180,-6 4-69,0 4 1,2-8-1,1 6 1</inkml:trace>
  <inkml:trace contextRef="#ctx0" brushRef="#br0" timeOffset="879">1384 432 8355,'-2'-10'761,"-4"4"0,-4 4 0,-8 2 577,0 0-984,0 0 0,0 0-117,0 0 1,-6 6 0,0 2 17,2 2-145,2 2 0,2 6 1,2 0 233,4 0-186,-4 0 1,14 0-114,-4-1-47,4 1 0,4-8-378,4-4 1,6-4 0,10-2-1278,2 0 1220,8 0 0,-10-8-39,8-4 1,-6-2-148,6 2 1,-8-3 180,2 3 1,-6-4-267,-6-2 183,-4 8-64,-8-6 1707,0 14 0,-8 0-341,-4 8 1,-4 8 796,-2-2-1186,0 4 0,2 2 7,4 0 0,4-1 285,8 1-474,0 0 0,2-2-444,4-4 0,4-4-394,8-8 0,2 0-36,4 0 0,-2 0-152,7 0 1,-5-2-1560,6-4 2051,-8-4 1,20-16-1,-4-2 1</inkml:trace>
  <inkml:trace contextRef="#ctx0" brushRef="#br0" timeOffset="1147">2084 91 8355,'0'-10'2707,"0"2"-2382,-8 8 0,0 8 32,-4 4 0,-4 4-163,4 2 0,-4 1-136,-2 5 0,-2-2 237,-4 8 0,4-6-121,-4 6 0,4-2-136,2 2 0,-6 4 63,1-4 1,-1-2 4,6 2 1,0-8-14,0 2 1,0-4-102,0-2 0,8-1-378,4 1-119,-4 0 1,10-8 344,0-4 0,8 2 77,10-2 0,2-2-1948,4-10 809,-4-4 1,14-8 0,-7 0 0</inkml:trace>
  <inkml:trace contextRef="#ctx0" brushRef="#br0" timeOffset="1316">1689 378 8355,'-10'8'-559,"2"-6"1,8 8 451,0-4 1,2-4 78,4 4 0,4 2 323,8-2 1,0 0-385,0-6 1,0 2-1,0 2-1053,0 2 1037,0 0 1,-1-6-1,1 0 1</inkml:trace>
  <inkml:trace contextRef="#ctx0" brushRef="#br0" timeOffset="1612">2084 504 8355,'18'0'1307,"0"-8"1,0-2-761,0-8 1,2 0 0,2 2 265,2 4-601,-1-4 1,-5 6-909,0-8 416,0 0 342,-8 8 232,-2 2-724,-16 8 1,-2 0 0,-8 2-241,0 4 875,-8 4 0,7 8-213,-5 0 0,4 0 1,4 0-148,4 0 409,-4 0 0,12 0 186,-8 0 1,8 0-45,-2 0-369,4-9 0,4 5 0,4-8-1426,6-2 1,4-2 357,2-2 0,8 0 351,4 0 1,3-8-1,3-2 1</inkml:trace>
  <inkml:trace contextRef="#ctx0" brushRef="#br0" timeOffset="1840">2640 360 10606,'-9'8'1325,"1"2"-801,8 8-358,0 0 1,0 0-21,0 0 1,0-6 0,0 0 359,0 2-428,0 2 0,0 2 35,0 0 0,-2-1 0,-4-1 19,-6-4-97,4 4 1,-8-14 0,4 6 213,-4 0-225,-2-6 0,0 6 1,0-8-1540,0 0 911,0 0 1,6 0-2719,0 0 2569,8 0 0,-12-8 0,6-2 0</inkml:trace>
</inkml:ink>
</file>

<file path=ppt/ink/ink5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0:56:34.208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72 36 8355,'-8'10'44,"4"-2"226,-8-8-109,8 0 0,-10-2 97,8-4 635,0 4 0,0-8 874,0 4-808,0 4-364,6-6-220,0 0-210,0 6 198,0-6-46,0 8-223,8 8 1,2 0 0,8 8-181,0 2 86,8-4 0,-4 18-16,8-8 0,-6 8 1,4-2-12,-2 4 69,6 2 1,-6 0 0,5-1-42,-1 1 1,-8-2 88,2-4-37,4-4 1,-8-2-45,4 0 0,-6-6-754,-6-6 463,-4-8-220,-8 4 0,0-10 49,0-4 1,-2-4-307,-4-8-121,4-8 0,-8 6-335,4-4 1,4 4 0,-6 2 0</inkml:trace>
  <inkml:trace contextRef="#ctx0" brushRef="#br0" timeOffset="489">270 467 8355,'-12'0'23,"0"0"95,8 0 0,-4 2 919,8 4 0,-2-4 706,-4 4-928,4-4-555,-6-2-104,8 0 0,2 6-24,4 0 1,-2 0-1,8-6 185,2 0-219,2 8 1,-5-6 0,1 4 127,2-4 0,2 4 97,2 0-192,0 0 1,0-6 129,0 0-100,0 8 0,0-6 201,0 4-288,0-4 0,-6-2-65,0 0 0,-6 0-212,6 0 116,0 0 521,6 0 0,-6-2 470,0-4-677,-8-4 1,4-14 0,-8-4 61,0-6 1,0 2-52,0-10-174,-8-4 0,4 7 0,-6-5 168,2 6-1211,2-2 1,0 14 0,0-4-1480,2 6 0,-6-4 1,0 0-1</inkml:trace>
</inkml:ink>
</file>

<file path=ppt/ink/ink5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1:08:00.579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450 65 8355,'0'-11'-238,"0"0"656,0 8 0,5-6-68,1 4 10,-1-4 33,-5 0-200,0 2-302,0 7 216,0 0 1,-5 7 0,-3 4-46,0 3 1,2 2-149,-5 0 1,1 0 53,-6 0 0,1 7-74,5 4 0,-4-2 151,3 1 1,-3-4-119,-2 5 1,0-6 114,-1 6-133,1-1 0,0 5 0,-1-3-70,-5-1 154,4 0 0,-5-2 0,7-2 84,0 0 1,0-5-91,0 3 1,2-8 125,3-3 0,-3 1-118,3 5 10,4 0 1,-7-5 15,3-1-21,4 1-109,-7-2 136,12 5-51,-5-12-5,7 5-5,0-7-16,0 0 283,7 0-99,-5 0 1,12-5-45,-3-1 0,-2-1 0,1 4-43,3-3 0,-4-4 8,1 4 1,-1-1 113,2 2-126,3-4 1,-7-2 0,6 2 105,-2 2-30,-1-5-94,6 3 0,-5 0 58,0 4-312,-8 3 230,4 2-255,-7 0 258,0 0 0,-1 5 0,-3 2-15,-1 2 0,-8-3 10,2 4 1,3-1-48,-3 2 1,6 1-47,-6-6 35,7 6 1,-10-5 18,3 4 1,2 1 26,-1-6-19,6-1 0,-3-3-34,7 3-8,-7-3-8,5 5 1,-7-7 307,4 0 692,3 0-399,-5 0-364,0-7 1,5 4-1,-3-8 344,3-2-277,2-1-115,0-9 1,0 0 79,0-4-26,0 4 1,0 7 0,0 0-22,0 0 0,0 0-208,0 0-387,0 0 275,0 0 1,0 5-39,0 0 189,0 8-1824,-7-4 0,-2 14 0,-7 2 0</inkml:trace>
</inkml:ink>
</file>

<file path=ppt/ink/ink5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1:09:16.618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434 129 8286,'9'-7'666,"-2"4"-295,-7-8-140,7 7-142,-5-10-35,12 5 0,-12-2-9,3 1 1,-3 4-234,-2-4 151,0 6 21,0-10 49,0 12 50,0-12 26,0 12 21,0-5-88,-7 7 1,5 2-9,-3 3 1,-3 4 135,3 7 1,-2 2 19,2 3 1,1 4-33,-7 7 1,1 0-101,-6 0 0,0 2-5,0 4 0,0-5 0,0 7-20,-1-1 35,1-5 0,-1 7 28,-5-4 1,3-5-62,-8 0 0,7-1-94,-1-10 0,-2 0 11,1-5 0,1-5-62,5 0 15,0-8-226,7 4 116,2-14-55,7-2 1,2-7 161,3 0 0,-1 6-56,6-1 149,1 7 1,5-5-18,0 4 1,-5 3 315,-1-3-283,1 3 1,3 9 27,-3 4 1,-4 3-12,-7 2-16,0 0 0,0 6 38,0-1 0,-2 0-5,-3-4 1,2 0-1,-8 5 0,2 3 7,-2 7 1,-3 0 97,3 0 0,-3 0-21,-2 0 0,0 2 165,0 3 1,0-3-21,0 4 0,5-6 151,0-6 0,8 3-123,-2-8 1,3 6-124,2-6 1,9-5-44,7-5 1,2-2-69,8 2 1,-1-4-1,4-7 66,-3 0-42,1 0 0,0 0 0,-2 0 185,-2 0-883,-2 0 1,-5 0-1534,0 0 1,0 0 0,1 0 0</inkml:trace>
</inkml:ink>
</file>

<file path=ppt/ink/ink5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1:09:24.234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321 1 8114,'0'9'415,"-7"5"0,5-5-201,-3 7-212,-4-7 0,5 5 0,-4-3 102,0 3 0,-2 2-43,4 0 1,-6 6 37,1-1 1,2 2-6,-1-1 0,4-5-160,-4 5 1,1 3 70,-2 1 0,-3-1 122,3 2 1,2-7-28,-2 1-15,1 4 0,-5-2 1,3 6-57,1-3 1,2-4-18,-1 5 1,-3-8 56,8 3 1,-6-5 12,6-1 0,-2 0-296,1 0-2,5 0 120,-6 1 0,7-7 110,0 1-290,0-8 346,0 5 247,0-8 5,0 0-114,-8 0-193,7-8 57,-7 0-76,8-8 1,6-1 57,-1 1 1,8 2-23,-3 3 0,-1-3-9,2 4 1,-6-3-13,6 2 1,-2-3 172,2 3 0,3 3 38,-4-3 1,-1 5-7,2-4 0,-2 4-102,2-4 0,3 6 12,-3-1 0,3-2-60,2 1 1,-5 1-88,-1 5 1,1 0 123,5 0 0,-5 0 102,-1 0-181,1 0 0,5 0-179,0 0 1,-5 5-30,0 1 1,-6 1-7,6-2 0,-6-1 8,6 6 1,-8-4 92,3 4 1,-3-4-8,2 5 0,-3-1 33,4 6 0,-5-5-20,-1 0 0,-1-1 21,-5 6 1,3 0 21,-8 0 0,0 0-13,-5 1 1,6-3 0,-1-4 0,6 5-1144,-6-5-287,7-2 861,-3-1 1,14-14-1,2-2 1</inkml:trace>
</inkml:ink>
</file>

<file path=ppt/ink/ink5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1:09:25.164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225 32 8355,'9'0'127,"-2"0"310,-7 0 212,0 0 0,-5-1-120,0-5-554,-8 5-361,4-7 0,-7 8 273,0 0 0,6 0 132,-1 0-110,0 0 1,-5 6 127,0-1 1,2 2-23,3-1 1,2-3 80,4 8 8,3-8-223,-5 12 1,7-6 108,0 7 0,2-2 111,3-3 1,-3 3 3,3-4-44,4 5 1,-5 1-15,6 0 0,-6-6 7,1 1 0,-1-2 41,1 2 34,-3 3-71,5-5 1,-9 0-39,-3-4 0,1 2-360,-6-1 127,-1-1-118,-5-5 1,0 0 177,0 0 1,5 0 80,1 0 0,4 0-240,-4 0-439,6 0-13,-3 0 414,7 0 0,0-7 0,0-2 0</inkml:trace>
  <inkml:trace contextRef="#ctx0" brushRef="#br0" timeOffset="421">562 32 8355,'9'-8'-331,"-2"-7"723,-7 13-22,0-5-96,-7 7 160,-2 0 54,-7 0-325,0 0-445,7 0 164,-5 0 0,7 2 40,-4 3 1,2-1 5,4 7 1,1-6 177,-6 6 0,4-6-18,-4 6 1,4 0-50,-5 5 1,8-6 45,-2 1 121,3 0 0,2 5-110,0 0 0,0 0 1,0 0 68,0 0-147,7 0 0,-4 0-114,8 0 95,-7 0 1,5-2-1,-6-1-103,3-3 160,-1-6-64,-5 10 1,-2-12-389,-3 3 390,-4-3 0,-7-2-301,0 0 1,0 0 0,-2 0-247,-3 0 1,3 0 0,-4 0-757,5 0 1160,1 0 0,-1-7 0,1-2 0</inkml:trace>
  <inkml:trace contextRef="#ctx0" brushRef="#br0" timeOffset="1445">803 65 8089,'0'-9'1561,"0"1"-1417,0 8-27,0 0 245,0 8-175,0 1 1,-2 1 0,-2 3 471,-1 4-499,-8 0 1,10 6-55,-8-7 0,2 0 0,-3 2 399,1 3-279,8-3 0,-10 5-796,8-7 408,-1-7 176,6 5-562,0-12-2471,0 5 1274,0-7 1413,0 0 0,0-7 0,0-2 1</inkml:trace>
  <inkml:trace contextRef="#ctx0" brushRef="#br0" timeOffset="1612">706 241 6848,'11'0'533,"0"0"0,-6 0 0,6 0 321,1 0-428,3 0-307,1 0 0,0-2 0,0-1 237,0-3-580,0 1 0,-2 3 1,-2-1-2180,-1-3 1574,-7 1 628,10 5 0,-12-7 0,5-2 1</inkml:trace>
  <inkml:trace contextRef="#ctx0" brushRef="#br0" timeOffset="1817">979 97 8355,'-11'5'16,"1"0"-65,6 1 324,-3 1 0,0 0 1,-2 5 549,0-1-697,-5 0 0,10 5 1,-5 0 190,2 0-122,2 0 0,-1-5 104,1-1 0,0 1-1798,5 5 1031,0-7-1233,0-2 1129,7 0 1,2-5 0,7 5 0</inkml:trace>
</inkml:ink>
</file>

<file path=ppt/ink/ink5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1:09:28.067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433 16 8167,'9'-2'19,"-4"-3"35,-3 3 1,-4-5 210,-3 7 0,1 0 0,-6 0 1,4 0-296,-4 0 1,4 0-11,-4 0 1,-1 5 38,-5 1 0,5 6 82,0-1 0,1 3 0,-6 4 224,0 3-198,0-3 0,-6 13 171,1-5 1,-2 6-150,1 6 0,3-4 13,-8 3 1,7 4 215,-1 2 1,-2 1-116,2-1 1,-1 2-402,6-8 1,5 0-21,1-4 1,6-9-43,-1-2 0,3 1-125,2-2 0,7-5-502,4-5 1,5-7 82,5 1 0,4-3 0,7-2 1</inkml:trace>
</inkml:ink>
</file>

<file path=ppt/ink/ink5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1:09:28.550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112 1 9277,'-1'18'1318,"-5"3"-1199,5-3 1,-12 7-1,6-6 322,-2 3-252,5 6 1,-8-10-1,7 3 357,1-3-859,-5-2 0,6 0-14,-8 0-95,7 0 187,-10-7 1,12 0-11,-3-4 216,3-3 2,2 5 0,0-8-5,0-5 1,7 4 1,2-12 0,7 4-387,0-5 280,0 6 1,0-5 0,0 3-55,0-3 205,0-2 1,1 2 0,-1 1 9,0 3 5,0 6 0,-7-5-58,-4 4-81,-3 3 93,-2-5 284,-7 14 1,3-3 0,-7 6 455,-1 3-525,-2 1 1,-1-3 0,3-1 207,1 3-194,8 1-84,-5 2 1,8 0 162,0 0-267,0-7 1,8-2 0,2-5 193,5 3-903,1-3 1,0 5-280,0-7 0,1-5 35,5 0 0,-4-8 0,5 4 1</inkml:trace>
</inkml:ink>
</file>

<file path=ppt/ink/ink5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1:09:28.906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0 16 8595,'0'-9'656,"0"2"0,7 7 106,4 0-554,3 7 1,-3 4 0,0 9 365,1 1-385,3 8 1,1-10-1,0 8 357,0 1-572,-7 3 1,5 1-1,-5 0-69,0 0 0,0-4-240,-4 4 105,-3-3 1,3 10-1,-9-9-338,-1-3 272,-15 3 1,10-6-1,-13 4-607,-1-1 734,7-8 1,-6 3 0,6-10-606,1-1 0,0-7 0,0 3 1</inkml:trace>
</inkml:ink>
</file>

<file path=ppt/ink/ink5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1:09:29.597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97 1 9476,'-7'16'366,"3"0"27,-6 0-180,6 0 0,-9 2 65,8 3 1,-6-3-1358,6 3 0,-2-3 247,2-2 1,-4 0-1,-7 0 1</inkml:trace>
</inkml:ink>
</file>

<file path=ppt/ink/ink5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1:09:30.283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449 30 8355,'9'-7'67,"-2"5"652,1-5 16,-7 7-136,7-7-308,-8 5 0,0-3-94,0 10 1,-8-1-373,-2 7 188,-5-1 0,-1 1 0,-1 0 5,-5 1 1,4 8 3,-3 1 1,-2 2 97,1-1 0,-6-3 11,1 8 1,-3 0-41,-2 5 0,2-5 2,3-1 1,-3 1 75,3 5 1,4-2 215,1-3 1,6-2-63,6-4-369,2-3 0,8 5 24,0-6 1,0-1-1,2 0 41,4 0 1,2-6 46,9 1 1,4-7-16,0 1-72,8-3 0,-4-2 0,5 0-234,-3 0 0,3-2-320,-3-3 1,-4-4 212,-2-7 0,-3 5 2,-2 0 0,-2 1 127,-3-6 1,2-1 49,-8 1 0,-2 0-6,-8 0 0,-9 0-9,-8 0 1,-6 6 200,1-1 0,2 7-92,-1-1 1,4 3-375,-5 2 1,8 0-77,-2 0 1,8 6-344,2-1 829,8 0 1,-4 2-1,7 2 1</inkml:trace>
</inkml:ink>
</file>

<file path=ppt/ink/ink5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1:09:30.989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0 0 8168,'9'0'348,"5"0"1,-5 0 0,7 0 197,0 0-172,0 0 1,0 0 0,0 0 103,0 0 1,0 0-107,0 0-290,0 0 139,0 7 1,-1-3-352,-5 7 1,-1-8 215,-3 3 171,-5-5-342,7 6 1,-10 1-262,-4 2 1,3-1 190,-8-3 0,0 1 5,-5 3 0,2 5 142,4-5 0,-5-1-16,5 2 1,-5-2 210,-1 2-187,0 3 0,2-5 14,3 7 0,-3-6 7,3 1 0,4-6 105,2 6 0,1-2-91,-1 2 157,3 3 1,-5-10 294,7 6-367,7-6 1,2 8-122,7-6 0,0-1 86,0-5 1,0 0 7,0 0 0,0 0-75,0 0 1,-5 0-1004,0 0 301,-1 0 282,6 0 0,-5 5-1541,0 1 776,-8-1-346,5-5 1386,-8 0 0,7-7 0,2-2 0</inkml:trace>
  <inkml:trace contextRef="#ctx0" brushRef="#br0" timeOffset="195">32 177 7795,'16'0'1010,"0"0"0,0-6 0,2 1-486,3 1-399,4 3 1,6 1-162,-5 0 1,5 0 0,-6-2 455,0-3-1965,5 3 0,-5-13 0,7 7 0</inkml:trace>
</inkml:ink>
</file>

<file path=ppt/ink/ink5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1:09:32.214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305 97 7997,'0'-16'-52,"0"0"-421,0 0 1,0 5 542,0 0 0,0 6 2053,0-6-912,0 8-607,0-4-459,0 7 9,0 0 1,-6 1 125,1 5-130,-7 3 0,3 12 0,-7 0 107,0-1-141,0 5 0,1 0-20,5 7 1,-3-2-1,8-1 144,1-2-374,2-8 1,4 4 0,4-7-407,4 0 397,-3 0 1,8-5-270,-5 0 0,5-8 176,1 3 1,-6-5-59,1-1-172,-7 0 171,3 0 1,-2 2 99,0 4 367,1-5 24,-6 14 1,-2-5 0,-2 10 104,-1 1 1,-7 8 87,1-2 0,-3 5-164,-2 5 0,5-1 90,0 6-185,1-6 1,-5 3 0,3-8 406,1-5 0,2 3-275,-1-8 0,-3 1 177,8-6-522,-8 0 1,4-2 83,-7-3 0,6-4-672,-1-7 0,6 0 273,-6 0 0,6 0 168,-6 0-30,7 0-902,-3 0-55,0-7 1,-2-2-1,-7-7 1</inkml:trace>
</inkml:ink>
</file>

<file path=ppt/ink/ink5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1:09:32.822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 17 9563,'11'0'482,"-1"0"1,3-6-124,8 1 1,-1 0-76,6 5 1,1 0-153,5 0 0,-5 0 1,0 0 76,1 0 0,-3 0-470,2 0 0,-8 0 221,3 0 78,-4 0 1,-2 0 0,0 0-345,0 0 0,-6 0-1691,1 0 0,-6 0 1535,6 0 1,-7 0 0,3 0 0</inkml:trace>
</inkml:ink>
</file>

<file path=ppt/ink/ink5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1:09:33.083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33 1 6225,'-16'9'1343,"7"-2"1,2-5-762,7 3-304,0-3 1,7 5 52,4-7 1,10 0 106,6 0 1,3 0-364,2 0 0,6-5-270,-1-1 0,0 1-159,-5 5 0,-5 0 302,0 0 0,-7 0-2125,1 0 1520,-3 0 0,-2-7 0,0-2 0</inkml:trace>
</inkml:ink>
</file>

<file path=ppt/ink/ink6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1:09:33.631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17 225 9174,'0'-9'1770,"0"2"-1560,0 7 0,-2 1 0,-1 5 397,-3 4-408,1-2 0,5 8 1,0-2 162,0 5 1,0 3-34,0-6-219,0 0 0,2 0 1,1 0 100,3 0 1,6 0-63,-1 0 1,-1-2-36,6-3 1,-3 2 130,8-8-279,-3 0 0,0-5 0,3 0 172,6 0-217,-4 0 1,6-9 0,-6-5-60,2-6 1,2-6-9,5 4 169,0-6 1,-6 3-1,-1-7-227,-1 0 0,-3-2-513,-5-4 1,-7 6 268,-4 0 1,-3 0 117,-2 6 210,0 2 0,-12 3 1,-6 10 179,-5 6-202,-4 3 0,-11 2 5,1 0 1,-6 13-1,6 4-390,1 7 376,-5 2-1042,7 14 0,-5-7 0,7 7 0</inkml:trace>
</inkml:ink>
</file>

<file path=ppt/ink/ink6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1:12:48.509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16 97 6345,'-9'0'570,"2"0"-75,7 0-298,0 0-104,7 0 0,-5-2 591,3-3 49,-3 3-733,-2-5 1,2 7 122,3 0-16,-3 0 1,11-2-9,-8-3 0,7 3-98,-1-3 1,3 3 101,2 2 0,0-5 13,0-1-74,0 1 1,1 5 28,-1 0 1,0 0-31,0 0 0,0 0 22,0 0 0,0 0 1,0 0 1,0 0-72,0 0 0,0 0-10,0 0 1,0 0 74,0 0 0,0 0-20,0 0 0,0 0-209,0 0 1,-5 0-41,-1 0 0,1 0 153,5 0 0,0 0 64,0 0 1,0 0-4,0 0 1,0 0 23,0 0 0,0 0 18,1 0 0,-1 0-59,0 0 1,-6 0 17,1 0 1,0 0 12,5 0-160,0 7 0,0-5-16,0 3 133,0-3 1,0-2 0,0 0 0,0 0-24,0 0 0,0 0 6,0 0 0,5 0-1,1 0 1,-1 0-8,-5 0 1,6 0 124,-1 0 1,0 0-54,-5 0 0,0 0 7,0 0 1,-5 0-41,0 0 1,0 0 5,5 0 0,-6 0-18,1 0 1,0 0-30,5 0 45,0 0 1,0 0-1,0 0 1,5 0 33,1 0 1,-1 0 2,-5 0 0,0 0 17,0 0 1,5 0-46,1 0 66,-1 0 0,1 0 1,-1 0-56,-1 0 1,-3 0 5,-1 0 0,0 0 7,0 0 0,0 0 30,1 0-152,-1 0 0,0 0-86,0 0 1,0 0 89,0 0 0,2 0 58,3 0 80,-3 0 1,7 0 0,-6 0-40,3 0 1,-1-5 98,-5-1 1,0 1-126,0 5 0,0 0 16,0 0 0,0 0 267,0 0 0,0 0-137,0 0 0,-5 0-225,0 0 0,-1 0 77,6 0 1,0 0 33,1 0 0,-1 0 5,0 0 1,0-2-27,0-3 1,5 3 29,0-3 1,1 3 9,-6 2 0,5-2 163,1-3 1,-1 3-132,-5-3 1,0 3-20,0 2 1,0 0 57,0 0 0,0 0 92,0 0 1,6 0-138,-1 0 1,0 0 3,-5 0 0,0-5 21,0-1 1,1 1 16,-1 5 1,0 0-249,0 0 1,-6 0-227,1 0 0,0 0 1,5 0-1067,0 0 1092,-7 0-370,5 0 0,-5 0 0,7 0 1</inkml:trace>
</inkml:ink>
</file>

<file path=ppt/ink/ink6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1:12:50.270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 48 8355,'0'-8'-2208,"0"0"2415,0 8 1,0-1-64,0-5 0,0 5 423,7-7-72,-5 8-193,5 0-43,0 0 1,-4 0 40,8 0-26,-7 0-122,10 0 0,-5 0 0,7-1 38,0-5 0,-5 4 35,-1-3-381,-6 3 1,10 2-172,-3 0 202,3 0 0,-3 0 1,-1 0-1,3 0 132,1 0 1,2 0 0,0 0-223,0 0 199,0 0 0,6 0-18,-1 0 1,0 0 0,-5 0-46,0 0 123,0 0 0,-5 0-39,0 0-98,0 0 1,5 0 67,0 0 0,-6 0 0,1 0 0,0 2 16,5 3 0,0-3 0,0 4-14,0-5 1,0-1-16,0 0 11,0 0 0,5 0 44,1 0 0,1 0 22,-2 0 0,-1 0-86,7 0 0,-6 0 16,6 0 0,-8 0-1,3 0 0,-5 0 26,-1 0 0,1 0-7,-1 0 1,0 2-9,0 4 0,0-5-7,0 5 1,0-5-63,0-1 1,2 2 7,3 4 1,-3-5 49,3 5 1,2-5-3,-1-1 1,6 0 0,-3 0-39,0 0 116,-2 0 1,-1 0-4,-1 0 0,0 0-74,-5 0 1,0 0 32,1 0 0,-1 0 0,0-1 407,0-5-400,0 5 1,0-7-1,0 8 20,0 0 1,0 0 15,0 0-28,-7 0 0,5 0 0,-3 0-271,3 0 258,2 0 0,-5 0 1,-1 0-6,3 0 1,-4 0-8,1 0 40,1 0 1,0 0 0,-1 0 11,3 0 15,1 0 0,2 0 1,0 0 59,0 0-104,0 0 1,-5 0-1,0 0 69,1 0-55,2 0 0,2 0 9,1 0 1,-1 0-4,0 0 0,5 0 0,0 0 6,-1 0-17,-2 0 1,-2 0 94,0 0 0,0-5-69,0 0 1,5-1 0,1 6 1,-1 0-25,-5 0 0,5 0 7,1 0 0,1 0 17,-2 0 0,-3 0 4,4 0 1,-5 0-172,-1 0 0,-5 0 98,0 0 1,-6 0-19,6 0 0,-6 0-62,6 0-83,-8 0 0,6 0 108,-3 0 1,-3 0-358,8 0 382,-7 0 1,4 0-561,-2 0 0,-4 8 0,5 0 0</inkml:trace>
</inkml:ink>
</file>

<file path=ppt/ink/ink6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1:12:52.200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0 177 8355,'11'0'-729,"-1"0"0,-4 0 673,4 0 0,-4 0 1,4 0 454,3 0-239,1 0 0,2-2 1,0-1-63,0-3 0,0 1 77,0 5-98,0 0 1,0-2 0,2-2 184,4-1-218,-5 0 1,8 5 0,-5-2 133,1-3-145,1 3 1,-1-7-1,1 5 4,-3-1 27,-1 0 0,0 5-52,3 0 1,-3 0 47,3 0-22,-3 0 0,-2 0 0,0 0 87,0 0-248,0 0 1,6 0 113,-1 0 0,0-6-9,-5 1 0,6 0 0,1 5 57,2 0-47,-5 0 1,10-6 0,-5 1-76,0 1 88,5 3 0,-10 1 1,5 0 5,-2 0-20,-2 0 1,0 0 0,1 0-14,-3 0 20,-1 0 1,-2 0-30,0 0 0,0 0 1,0 0 20,0 0-34,0 0 1,2 0 0,2 0-52,1 0 1,2 0 57,-1 0 18,-4 0 0,10 0 1,-5 0-28,2 0 0,-3 0 89,4 0 0,-4-6 1,4 1 1,-6 0 71,1 5-122,-3 0 0,4 0 1,-1 0 13,-1 0 1,-3 0 19,-1 0 1,1 0-16,-1 0 1,0 0 19,0 0-22,0-8 1,5 7 0,0-5 14,-1 5 1,3 1-26,-1 0 1,4-6-1,-4 1 0,4 0 9,-4 5-2,-1 0 0,1 0 0,1 0 45,2 0 1,-6-6-40,3 1 1,-5 0-1,-1 5 0,6 0-6,-1 0 0,2 0-96,-1 0 1,-3 0 65,8 0 1,-6 0-7,6 0 1,0 0 114,5 0 0,-2-2-91,-3-4 0,3 5 135,-3-5 1,-2 4-85,2 2 0,-6 0-35,6 0 0,-8 0 71,3 0 0,-4 0 58,-2 0 1,5 0-97,0 0 0,1 0-5,-6 0 1,2 0-19,3 0 11,-3 0 0,7 0 0,-6 0 68,3 0 1,1 0-76,-2 0 1,-3 0 1,3 0 1,-3 0 69,-2 0-155,0 0 0,0 0-88,0 0-117,0 0 0,1 0-355,-1 0-562,-8 0 630,7 0 1,-13 8 0,5 1 0</inkml:trace>
</inkml:ink>
</file>

<file path=ppt/ink/ink6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1:12:53.736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0 81 6887,'0'-9'852,"8"2"-598,0 7 1,9-6-202,-1 1 0,-6 0 77,1 5 0,0 0 14,5 0 1,0 0-72,0 0 0,0 0-314,0 0 1,5 0 134,1 0 1,4-2 129,-4-4 1,1 5 8,-2-5 0,-3 5-15,3 1 1,-1 0-51,1 0 0,-1 0 53,7 0 0,-6 0 7,6 0 0,0 0-27,5 0 1,0 0-8,0 0 0,0 0 49,0 0 0,-2 0-1,-3 0 1,1 0-49,-6 0 1,5 0 21,-6 0 1,6 0-32,-6 0 0,6-2 35,-6-4 0,6 5 3,-6-5 0,6 5-27,-6 1 0,6 0 31,-6 0 0,6-6-18,-5 1 0,1 0-3,-2 5 1,-3 0-60,3 0 0,-3 0 62,-2 0 1,2 0-102,3 0 1,-3 0 89,4 0 1,-3 0-5,3 0 0,-5 0-6,5 0 0,1 0 18,-2 0 0,2 0-23,-1 0 0,-4 0-4,3 0 1,-3 0 57,-2 0 0,0 0-23,0 0 0,0 0-220,0 0 202,0 0 0,0 0-4,0 0 0,0 0-6,0 0 0,2 0-65,3 0 1,-1 0 47,7 0 24,-8 0 0,6 0 0,-5 0 4,1 0 1,2 0-23,-1 0 0,-4 0 143,3 0 1,-3 0-125,-2 0 0,0 0 4,0 0 1,0 0 47,0 0 1,0 0 0,0 0-27,0 0-11,0 0 0,0 0 1,0 0 38,0 0 0,0 0-33,0 0 0,0 0 305,0 0-249,0 0 0,0 0-38,0 0 0,0 0 45,1 0 0,-1 0-95,0 0 1,0 0 90,0 0-140,0 0 0,0 0 95,0 0 0,0 0-5,0 0 1,0 0 136,0 0-149,0 0 0,0 1 2,0 5-206,-7-5-1379,5 7 1069,-12-1 1,5-6-1,-7 7 1</inkml:trace>
</inkml:ink>
</file>

<file path=ppt/ink/ink6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1:13:37.092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17 81 7515,'-9'0'1610,"1"0"-1123,8 0 140,0 0 1,6-2-412,-1-3 0,8 3-36,-3-4 0,-1 5-37,2 1 0,-6 0 236,6 0-45,0 0-179,5 0 0,0 0-228,0 0 0,-6 0 77,1 0 0,2 0-71,8 0 0,-1 0 98,6 0 1,1 0 45,5 0 1,0 0-86,0 0 1,0 0 69,0 0 0,0-2-17,1-4 0,-3 5-5,-3-5 0,3 5-161,-3 1 0,-2 0 56,1 0 1,1 0-51,5 0 0,0 0 85,0 0 1,6 0 17,-1 0 1,2 0 153,-1 0 1,-3 0-157,8 0 1,-6-6-4,6 1 1,-5-6 60,4 6 0,-8 0 175,-2 5 0,0-6-187,-5 1 0,3-1-210,2 6 0,-5 0 60,0 0 1,0 0 128,5 0 1,-6 0-37,1 0 0,0 2 7,5 4 0,0-5-30,0 5 0,0-3 26,0 3 1,0-5 212,0 5 0,6-4-141,-1-2 0,1 0 111,-6 0 1,5 0 79,1 0 0,-5 0-102,-1 0 0,-8 0-32,8 0 1,-9 0-34,4 0 1,-8 0 6,3 0 0,-5 0-140,-1 0 0,0 5-650,0 0 0,0 2-71,1-1 0,-1-5-1499,0 5 1400,0 3 1,0 0-1,0 7 1</inkml:trace>
</inkml:ink>
</file>

<file path=ppt/ink/ink6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18:55.381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49 82 8355,'0'-5'-216,"0"-4"0,0-18 0,0 6 0,0 7-258,0 8 0,-6 12 0,-1 19 390,-2 7 0,-1 10 0,-7-1 1</inkml:trace>
</inkml:ink>
</file>

<file path=ppt/ink/ink6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1:19:55.599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0 128 7897,'9'0'1212,"5"0"-980,-5 0 1,7 0-72,0 0 0,0 0 22,1 0 1,-1 0-92,0 0 0,0-1 19,0-5 0,0 4 45,0-3 1,0 3-131,0 2 1,2 0 77,3 0 1,-3 0 14,3 0 1,2 0-207,-1 0 1,1 0 61,-2 0 0,-1 0 65,7 0 0,-8 0-21,3 0 0,1 0-10,-2 0 1,8-5 75,-3 0 1,-1-1-6,2 6 1,0 0-26,5 0 0,-5-2 15,-1-3 0,1 3-90,5-3 1,-2 3 16,-3 2 0,3 0 3,-3 0 0,-2 0-25,2 0 1,-6 0-168,6 0 0,-2 0 148,2 0 0,1 0-17,-7 0 0,8 0 43,-2 0 1,3 0 1,2 0 1,-3 0 29,3 0 0,-4-5-46,10 0 0,-10-1 2,-1 6 0,0 0 78,5 0 0,0 0 107,0 0 0,-6 0-143,1 0 1,0 0-3,5 0 1,-2 0-31,-3 0 0,3 0-4,-3 0 0,3 0 16,2 0 0,0-5 16,0-1 0,-1 1 51,-4 5 1,1-2-37,-7-3 1,8 3-2,-2-3 1,-2 3-34,1 2 1,-1 0 1,2 0 1,1-2-1,-6-3 0,5 3-3,-6-3 1,6 3 25,-6 2 0,2 0-7,-1 0 0,-5 0 39,5 0 0,1 0-24,-2 0 0,3 0 1,-3 0 1,-3 0 63,3 0 1,2-2 14,-1-3 1,-1 3-18,-5-3 0,0 3 24,0 2 0,0 0-52,0 0 1,0 0 28,0 0-150,0 0 0,0 0 80,0 0 1,0 0-24,0 0 0,-5 0-100,0 0-343,-8 0 309,12 0 28,-14 0-3490,14 7 2962,-14-5 1,7 12-1,-8-5 1</inkml:trace>
</inkml:ink>
</file>

<file path=ppt/ink/ink6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1:20:01.145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49 112 6498,'-16'0'209,"7"0"0,0 0 67,4 0 234,3 0 303,-5 0-614,7 0 210,0 0-426,7 0 0,2 0 137,7 0-100,0 0 0,0 0 1,0 0 154,0 0 0,6 0-62,-1 0 1,7 0 56,-1 0 1,3 0-12,3 0 1,4 0-140,0 0 0,6-5 133,-5 0 1,4-1-10,-4 6 1,6 0 39,-1 0-234,-4-7 0,6 5 0,-6-3 146,2 3 1,-4 2-8,6 0 1,-2 0-72,2 0 0,-2 0-31,-4 0 0,-3 0 159,4 0 0,1 0-76,-2 0 1,6 0-135,-6 0 1,3-5 147,-3 0-211,-3-1 0,10 6 0,-4 0 130,0 0 1,-2-5 25,5-1 0,-8 1-90,3 5 1,1 0-208,-2 0 0,1-2 410,-6-3 0,-2 3-124,-3-3 1,3 3 95,-3 2 0,3-2-130,2-3 33,-7 3 0,4-5 1,-6 7-43,2 0 0,-4 0-102,6 0 0,-2 0 150,2 0 1,-3 0-15,-2 0 0,-3 0-190,8 0 0,-5 0 209,4 0 0,-4 0-1,4 0 1,-4 0 5,5 0 0,-8 0 138,2 0 1,-1-5-130,1-1 0,-3 1 118,4 5 0,-5 0-114,0 0 1,-1 0-12,0 0 1,0 0-55,0 0 1,0 0 86,0 0 0,0 0-192,0 0 1,0 0 72,0 0 1,0 0 49,0 0 0,-5 0-23,-1 0 0,1 0 2,5 0 0,-5 0-246,-1 0 1,-4 0-930,4 0-272,-6 0 776,3 0 1,-7 7-1,0 2 1</inkml:trace>
</inkml:ink>
</file>

<file path=ppt/ink/ink6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1:20:05.637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0 0 6712,'0'9'1082,"0"-2"-766,7-7-161,2 0 1,7 0 56,0 0 0,-5 0-53,0 0 1,-6 0-115,6 0 0,-1 0 49,7 0 1,-1 0-6,0 0 0,0 0-35,0 0 1,5 0-185,0 0 0,8 0 152,-2 0 0,1 0-32,-1 0 0,3 0 116,-3 0 1,1 0-67,-1 0 0,3 0-37,-3 0 1,3 0 42,3 0 0,-1 0 9,0 0 1,0 0-32,0 0 0,0 0 6,0 0 0,0 6-39,0-1 0,0 0-38,0-5 0,0 0 189,0 0 1,0 0-117,0 0 0,-1 0-42,-4 0 1,3 0 58,-3 0 1,-3 0 16,3 0 0,-2 0-134,2 0 0,3 0-226,-3 0 1,-2 0 204,2 0 1,-6 0 25,6 0 1,-2 0 231,1 0 0,3-2-135,-8-3 1,2 3 149,-1-3 0,-4 3-49,3 2-123,-3 0 1,3 0-1,1 0-8,-3 0 0,-1-5-82,-2 0 1,2-1 73,3 6 0,-3 0-154,3 0 1,-3 0 83,-2 0 1,2 0 40,3 0 0,-3 0 118,4 0 0,-5 0-50,-1 0 72,1 0 1,-1 0 0,0 0-56,0 0 1,5 0-5,0 0 0,1 0 45,-6 0 1,0 0 120,0 0 0,0 0-177,0 0 1,2 0 37,3 0 1,-3 0-49,3 0 0,2 0 65,-1 0-140,-1 0 1,-5 0 0,0 0 109,0 0 1,0 0 27,0 0-824,0 0-896,1 0 865,-1 0 1,0 0-1,0 0 1</inkml:trace>
</inkml:ink>
</file>

<file path=ppt/ink/ink6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1:19:54.422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16 48 7088,'-1'9'-11,"-5"-3"159,4-5 161,-5-1 410,7 0 1221,0 0-1574,7 0-26,-5 0 3,12 0 44,-5 0-3,7 0-295,0-7 1,0 5 21,0-3 0,-5 3-128,0 2 1,0 0 102,5 0 0,0 0 62,0 0 0,0 0-133,0 0 0,0 0-144,0 0 0,0 0 155,0 0 0,0 0 36,0 0 0,0 0-46,0 0 1,0 0 13,0 0 1,0 0-90,0 0 1,0 0 119,0 0-113,7 0 0,-5 0 0,5 0 78,1 0 0,-7 0-16,5 0 0,-3 0 53,3 0 1,-4 0 2,3 0 1,-3 0-84,-2 0 0,5 0 13,1 0 1,-1 0-231,-5 0 0,0 0 69,0 0 66,0 0 0,5 0 0,1 0 73,-3 0 1,-1 0-8,-2 0 1,6 0 25,-1 0 1,0 0 19,-5 0 0,0 0-1,1 0 0,4 0 169,0 0 1,6 0-136,-6 0 0,6 0-33,-6 0-37,8 0 0,-6 0 1,6 0 52,-3 0 0,-4 0-5,4 0 0,-6 0-54,1 0 0,-3 0-22,-2 0 1,6 0 51,-1 0 1,0 0-5,-4 0 1,0 0 25,5 0 1,-3 0-26,8 0 1,-2 0-107,2 0 1,3 0 103,-3 0 0,1 0 0,-1 0 1,1 0 3,-6 0 0,5 0-5,-6 0 0,6 0-14,-6 0 1,0 0-3,-5 0 1,6 0-130,-1 0 1,1 0 25,-6 0 83,7 0 1,-5 0 0,3 0-33,-3 0 98,5 0 0,-3 0 0,5 0-19,-2 0 1,0 0 18,-2 0 0,-3 0 6,3 0 0,3 0 149,-3 0 1,0 0-194,-5 0 1,6-5 42,-1 0 0,1-1-101,-6 6 0,5 0 107,0 0-75,1 0 1,-1-1 0,0-3 107,-1-1 1,0-1-13,1 6 1,-3 0 1,3 0 1,2 0 15,-1 0 0,-1 0 82,-5 0 0,0 0 19,0 0 60,0 0 0,0 0-130,0 0-40,0 0 1,-5 0 0,0-2 120,1-3-73,-5 3-160,8-5 1,-12 7-477,8 0-965,-8 0 730,5 0-1342,-8 0 1099,7 7 473,-6-5 1,7 12 0,-8-5 0</inkml:trace>
  <inkml:trace contextRef="#ctx0" brushRef="#br0" timeOffset="2701">3288 273 7966,'16'0'1057,"0"0"-839,0 0 0,0 0-144,0 0 1,0 0 81,0 0 1,0 0-162,0 0 1,0 0 72,0 0 1,0 0 121,0 0 0,0 0-112,0 0 1,5 0 7,1 0 0,1 0-106,-2 0 0,3 0 56,2 0 1,10 0-143,-4 0 0,4 0 139,-4 0 0,2 0-128,3 0 0,-3 0 293,3 0 0,-1 0-160,1 0 1,-5 0-18,0 0 0,0 0 55,-5 0 1,2 0 150,-3 0 0,5 0-216,-5 0 1,-1 0-5,2 0 0,0 0 41,5 0 0,0 0-104,0 0 1,5 0 119,1 0 1,1 0-25,-2 0 0,-3 0-24,4 0 1,-4-2 70,-2-3 0,0 3 217,0-3 1,-2 3-271,-3 2 0,3-2 9,-3-3 0,3 3-34,2-3 0,-2 3-153,-3 2 1,4 0-19,-5 0 1,3 0 113,-3 0 1,5 0 5,-5 0 0,-2-2 77,-3-3 1,2 3-22,-1-3 0,-1 3 30,-5 2 0,0 0 385,0 0-389,0 0 1,0 0 15,0 0 1,0 0-118,0 0 0,0 0 131,0 0-89,-7 0 1,11 0-1,-4 0 78,2 0 1,-1 0-20,0 0 0,-1-2 40,0-3 1,-6 3 98,1-4-204,0 5 1,-1 1-10,1 0-1029,-7 0 474,3 0-1330,-7 0 854,-7 0 366,-2 7 0,-7 2 0,0 7 1</inkml:trace>
  <inkml:trace contextRef="#ctx0" brushRef="#br0" timeOffset="5785">6174 129 7995,'-9'0'-198,"2"-8"302,0 7 1,5-8 122,-3 3-272,3 5 298,2-7-114,0 8 881,0 0-934,7 0 1,2 0-40,7 0 1,0 0-17,0 0 0,0 2-81,0 4 0,7-5 100,4 5 0,0-5-26,5-1 1,-4 0-5,10 0 0,-5 0 2,0 0 0,4 0 31,0 0 0,1 0 11,-6 0 0,2 0 33,3 0 1,-3 0 7,3 0 1,-3 0-101,-2 0 1,0 0 52,0 0 1,6 2-7,-1 4 1,3-5 18,-3 5 1,-3-4 5,3-2 1,2 0 39,-1 0 0,1 0 3,-2 0 1,-3 0-6,4 0 0,-4-2 98,-2-4 0,1 5-285,5-5 1,-4 4 170,3 2 0,-3 0 4,-2 0 0,0 0-105,0 0 0,0 0-183,0 0 0,-5 0 146,0 0 0,0 0 34,5 0 1,0-5 21,0 0 1,0-1 5,0 6 1,-5 0 114,-1 0 1,-4 0-118,4 0 0,-4 0 9,5 0 1,-6 0-39,6 0 0,-8 0-7,3 0 1,3 0-3,1 0 0,-1 0-17,2 0 1,-2 0-21,2 0 0,1 0-13,-6 0 0,6 0 56,-1 0 1,-4 0-19,-2 0 0,2 0 207,-1 0 0,-1 0-87,-5 0 1,6 0-41,-1 0 0,0 0 11,-5 0 0,0 0 14,1 0 1,-7 0-146,1 0 1,-6 0-492,6 0-556,-8 0 477,12 0-633,-13 0 247,12 0-243,-12 0 936,5 0 0,-7 0 0,0 0 1</inkml:trace>
  <inkml:trace contextRef="#ctx0" brushRef="#br0" timeOffset="8152">9461 177 8355,'-11'5'-400,"1"0"199,6 1 195,-3-6 534,7 0 78,0 0-404,7 0 1,2 0-59,7 0 1,0 0 10,0 0 1,2 0-128,3 0 0,-1 0-106,7 0 1,-6 0 60,6 0-70,0 0 0,3 0 0,-2 0 159,-1 0-102,0 0 1,5 0-1,0 0 72,0 0 1,0 0-36,0 0 1,0 0-40,0 0 1,6 0 0,-1 0 1,1 0 3,-6 0 1,5 0 5,0 0 1,3 0-8,-3 0 1,2 0 31,4 0 54,-4 0 1,-1 0 0,-1 0-63,-1 0 1,-2 0 0,-2 0 0,0-6 72,0 1 0,-6 0 20,1 5 1,0 0-290,5 0 0,-2 0 130,-3 0 1,3 0 60,-3 0 1,3 0 1,2 0 104,-7 0 1,6 0 0,-5 0-121,5 0 1,-6 0-14,-4 0 1,2 0 67,-1 0 1,4 0 39,-4 0 1,-1 0-199,-5 0 0,0 0 94,0 0 0,2 0 13,3 0 0,-3 0 11,3 0 116,-3 0 0,0-2 0,2-2-90,1-1 0,0 0-34,-4 5 1,-1 0 101,0 0 1,0-2 184,0-4 1,-6 5-156,1-5 46,0 5-166,5 1 1,-6 0 99,1 0-398,-7 0 0,5 0 206,-4 0 0,-1 0 65,6 0-189,-6 0 1,10 0-788,-3 0 284,3 0 0,2 0 416,0 0 1,0 0 0,0 0 0</inkml:trace>
  <inkml:trace contextRef="#ctx0" brushRef="#br0" timeOffset="9276">12315 177 6717,'-8'0'1056,"-1"0"-637,3 0 74,4 0-28,-5-8-142,7 7-338,7-6 0,2 7 185,7 0 0,8 0 2,2 0 1,-1 0 12,2 0 0,1 0-37,10 0 0,-4 0-163,3 0 1,2 0 115,-1 0 0,1 0-240,-2 0 0,-3 0 33,4 0 0,-3 0 37,3 0 0,-4 0 57,3 0 1,-1 0-161,1 0 0,-3 0 131,3 0 1,-3 0-4,-2 0 1,0 0 69,0 0 1,-5 0-77,0 0-84,0 0 1,5 0-1,0 0 29,0 0 0,0 0 36,0 0 1,0 0-36,0 0 0,2 0-25,3 0 1,-5 0 99,0 0 0,1 0 83,-7 0 1,5 0 153,1 0 1,-7 0-86,-4 0 1,2 0 80,-2 0 0,3 0-98,-3 0 1,-3 0-28,3 0 1,-1 0-44,1 0 1,-1 0-92,7 0 0,-3 0 109,3 0 0,3 0-24,-3 0 0,4 0 71,1 0 1,-6 0-67,1 0 0,-6 0 98,6 0 1,-5 0-82,4 0 0,-6 0 16,1 0 1,-3 0-73,-2 0 1,0 0-6,0 0 0,-5 0-224,0 0-514,-8-8-1053,4 7 1184,-7-6 1,0 7-1,0 0 1</inkml:trace>
  <inkml:trace contextRef="#ctx0" brushRef="#br0" timeOffset="10307">15041 112 8355,'-16'0'-827,"6"0"758,-1 0 9,7 0 356,-3 0-73,7 0 1618,0 0-1848,7 0 0,2 0 91,7 0 1,6 0-189,-1 0 0,6 0 209,-6 0 0,10 0-49,1 0 1,0 0-198,5 0 0,-3 0 52,-2 0 0,0 0 140,0 0 0,0 0-8,0 0 1,0 0 17,0 0 0,6 0-85,-1 0 0,3-5-115,-3 0 1,-1-1 135,6 6 1,-4 0-15,4 0 0,-4 0 56,5 0 1,-6 0-44,6 0 1,-8 0-11,3 0 1,-4 0-28,-2 0 0,0 0 8,0 0 1,-2 0 6,-3 0 0,3 0-1,-3 0 0,1 0-4,-1 0 1,4 0-15,-5 0 0,-1 0 36,2 0 1,-2 0 25,2 0 0,1 0 110,-7 0 1,3 0-123,-3 0 0,-3 0 11,3 0 0,2 0-16,-1 0 0,-1 0-2,-5 0 0,6 0 42,-1 0 0,2 0-4,-2 0 0,-1 0-19,7 0 1,-6 0 27,6 0 1,-6 0 3,6 0 0,-7 0-44,1 0 0,-1 0 5,1 0 1,-3 0-34,3 0 1,-8 0-35,-3 0 28,1-7 0,0 6-252,-1-5 241,-6 4-227,3 2-486,-7 0 150,0 0 296,7 0 0,-3 6-113,6-1-261,1 0 363,5-5 317,-7 8 0,5-7 0,-5 6 1</inkml:trace>
  <inkml:trace contextRef="#ctx0" brushRef="#br0" timeOffset="12407">17816 129 6225,'-11'0'-491,"0"0"738,0 0 430,-5 0-354,0 0-53,8-8 37,-7 7 15,13-7-89,-5 8 86,7 0 846,0 0-1013,7 0 0,-3 0 42,7 0-224,-1 0 0,12 0 153,-1 0 0,8 2-77,-3 4 1,1-5-190,5 5 0,-3-4 159,8-2 1,2 0 27,-1 0 0,5 0-83,-6 0 0,6 0-62,-6 0 0,8 0 114,-3 0 0,3 0-13,-2 0 1,1 0-118,-6 0 1,4 0 119,-4 0 1,1 0-2,-2 0 1,-3 0 50,4 0 1,1 0 111,-2 0 0,1 0-176,-6 0 1,5 0 11,1 0 1,-4 0-35,-2 0 0,-4 0-117,10 0 1,-5 0 76,-1 0 0,0 0 70,1 0 0,4 0-10,0 0 0,1 0 52,-6 0 0,0 0 15,0 0 0,-5 0-2,-1 0 0,-1 0 203,2 0 1,-2 0-309,-4 0 0,-1 0-137,7 0 1,-8 0 38,3 0 1,1-2 96,-2-4 1,2 5 50,-1-5 1,-3 4 52,8 2 1,-7 0 182,1 0 0,-3 0-197,-2 0 1,0 0 275,0 0-225,0 0 1,0 0 180,0 0-480,-7 0 1,5 0-56,-3 0 123,-4 0 0,7 0 0,-3 0 39,3 0 1,2 2-75,0 4 0,0-5-9,1 5 0,-3-3-655,-4 3 518,5-5-161,-14 7 1,14-1-1,-6 2 1</inkml:trace>
</inkml:ink>
</file>

<file path=ppt/ink/ink6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1:20:47.233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416 49 8355,'11'0'-412,"-1"0"252,-6-7 434,10 5-71,-12-12 1,7 12 227,-4-4 23,-3 5-169,5-6-363,-7 5 375,0-5-248,0 7 1,0 1-47,0 5 1,-5-3 37,-1 8 0,-6 0 21,1 5 0,-3 0-39,-2 0 0,-2 5-120,-3 1 0,3 4 80,-4-4 1,5 1-11,1-2 1,0-3 101,0 3 0,0 3 0,-1-3 1,1 2 114,0-2 1,6-3-34,-1 4 1,0 1-41,-5-2 1,6 1 1,-1-6 1,6 1 31,-6 5 0,7-10 85,-1 4-115,3-3 1,4 1-46,3-3 0,-1-2-16,7-4 0,-1-3-212,6 3 0,0-3 143,0-2 1,0 0 80,0 0 0,0-2-434,1-3 1,-1 3-1505,0-3 1230,0-4 1,0 7-1149,0-3 1559,-7-4 0,5 0 0,-5-7 0</inkml:trace>
  <inkml:trace contextRef="#ctx0" brushRef="#br0" timeOffset="266">31 369 8355,'-16'0'188,"7"0"1,4-5 147,10 0 1,4-1 284,7 6 1,7-5-351,4 0 0,-2-1-231,2 6 1,-1-1-581,6-5 0,0 4 191,1-3-452,-1 3 1,-6 2 0,-1 0 373,-2 0 0,6 0 0,-4 0 1</inkml:trace>
  <inkml:trace contextRef="#ctx0" brushRef="#br0" timeOffset="764">640 498 8552,'11'0'368,"0"0"0,-6 0-140,6 0 326,-8 7 0,10-4-290,-8 8 1,6-6-407,-6 6 1,1 0-3,-6 5 0,0 0 77,0 0-3,-8-7 0,5 10 1,-8-3 159,-1 2-194,-3 0 0,-2-2 0,-3-2 45,-1-3 0,-3 3-75,3-3 1,3-2 65,-3 2 0,3-8-294,2 3 141,0-5 1,2-2 16,3-5 75,4-3 1,7-7 0,2 0-63,3 0 283,-3 0 0,12 5-118,-3 1 0,3 1 132,2-2 1,-5 4 75,-1 7 138,1 0 1,5 0 129,0 0 0,-5 7 115,0 4-325,-1-4 0,1 5 0,0-4 157,1 0-459,-5-4 1,8 9-1,-7-6 61,1 2 0,6-6-196,-5 2 0,-1-1-159,2 1 0,0-3-1165,5 3 725,0-3 1,0 5-1,0 2 1</inkml:trace>
</inkml:ink>
</file>

<file path=ppt/ink/ink6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1:20:49.148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530 1 8220,'0'9'-182,"0"-2"133,0-7 0,-2 0 187,-4 0 0,5 1 180,-5 5-194,5-4 0,-7 12-3,-2-3 1,1 3-1,-2 2 1,6-5-123,-6-1 0,2 1-109,-2 5 206,-3 0 1,5 2-132,-7 3 0,-5-1 38,-1 7 0,-1-6 0,4 4-53,-3-2 81,-6 6 0,5-10 93,-4 8 0,4-6 0,5 4 2,-3-2 1,3 0 140,-4-1 0,6-4-187,6 3 0,-3-3 28,8-2 1,-6 5-12,6 1 0,-1-1-19,6-5 1,2-2-95,4-3 1,-3 3 40,8-3 0,0-2-155,5 2 0,5-8 62,0 2 1,3-3-203,-3-2 0,-2 0 185,8 0 1,-5-5-352,4 0 0,-6-8-517,1 2 0,-3 3 555,-2-3 1,0-7-1,0-7 1</inkml:trace>
  <inkml:trace contextRef="#ctx0" brushRef="#br0" timeOffset="243">0 434 7975,'16'0'489,"0"0"1,6-2-407,-1-3 0,8 3-170,-3-4 1,5 3-108,1-3 0,5 5-431,1-5 1,-6 5 230,-6 1 0,1 0 0,5 0 0</inkml:trace>
  <inkml:trace contextRef="#ctx0" brushRef="#br0" timeOffset="559">610 546 8355,'0'9'-658,"7"-2"1,4-7 1353,3 0 0,-4-2-570,1-3 0,0-4 51,5-7 0,0 5 19,0 0 1,0 1-142,0-6 0,-2 5-388,-3 0 316,3 8-189,-12-11 247,5 12 0,-9-4-40,-3 12 0,1 1 88,-6 4 1,-1 3-34,-5-3-63,0 3 1,2 4 0,1 1-25,3 3 0,1-1 0,-2-5 0,-1-4-110,6 4 1,1-8-647,5 8 197,0-4 0,7 4 0,2 0 1</inkml:trace>
</inkml:ink>
</file>

<file path=ppt/ink/ink6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1:20:21.715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16 81 8151,'-9'0'795,"2"0"-244,7 0-372,0 0 44,7 0 0,-3 0-81,6 0 0,1 0-30,5 0 1,0 0 98,0 0 0,2 0 32,3 0 1,-3 0-85,4 0 0,1 0 16,-2 0 0,6 0-224,-6 0 0,8 0-30,-2 0 0,1 0-65,-1 0 1,3 0 111,-3 0 0,3 0 45,2 0 0,0 0 26,0 0 1,0 0 12,0 0 1,2 0-53,4 0 0,-4-6-3,3 1 1,-1 0 72,1 5 0,-3 0-90,3 0 1,-3 0-114,-2 0 1,0 0 79,0 0 1,6 0 43,-1 0 0,1 0-15,-6 0 1,0 0-10,0 0 0,5 0 5,1 0 1,-1 0-36,-5 0 0,-2-2 62,-3-4 1,3 5-21,-3-5 1,2 5-147,-3 1 0,5 0 150,-5 0 1,-1-6-6,2 1 1,-6-1 16,6 6 1,-5 0-1,4 0 1,-4 0-37,4 0 1,-4 0-7,5 0 1,-6 0 112,6 0 0,-2 0-90,1 0 1,5 0-18,-5 0 1,-1 0 25,2 0 0,-6 0-2,6 0 1,-2 0-16,2 0 1,1 0-5,-6 0 0,4 0 3,-4 0 1,4-1-5,-4-5 1,5 5 162,-6-5 1,2 4-101,-1 2 1,-5 0-65,5 0 0,-3 0 40,3 0 1,-5 0 6,5 0 0,-4 0-12,-2 0 0,0 0-12,0 0 0,2 0 5,3 0 1,-3 0-11,3 0 0,-3 0 155,-2 0 0,2 0 19,3 0 1,-3 0-73,3 0 1,-3 0-29,-2 0 29,0 0 0,6 0 0,-1 0 4,-1 0 1,3 0-9,-2 0 1,2 0-27,-1 0 0,-4 0 8,3 0 0,-3 0-108,-2 0 1,0 0-218,0 0-573,0 0 476,0 0-1815,0 0 1538,-7 0 0,-2-7 0,-7-2 1</inkml:trace>
</inkml:ink>
</file>

<file path=ppt/ink/ink6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1:20:23.082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0 176 9281,'16'0'321,"0"0"1,-5 0-121,0 0 0,-1-1-112,6-5 0,0 5 44,0-5 0,0 4-108,1 2 0,6 0 56,3 0 0,-1 0-179,2 0 0,0-5 213,5 0 0,5-2-12,1 1 0,1 4-119,-2-3 0,-3 2 87,4-3 0,-6 4-26,-6-3 1,5 3-41,-5 2 1,-1 0-122,2 0 1,-6 0 85,6 0 0,-5 0-184,4 0 1,-4 0 223,4 0 1,1 0-31,5 0 0,6-5-55,-1 0 1,0-1 28,-4 6 0,-1 0 92,0 0 0,0 0-46,0 0 0,-2 0 17,-3 0 1,3 0-5,-3 0 1,-4-2 0,-2-3 1,3 3-9,-3-3 0,6 3-5,-6 2 1,8 0-76,-3 0 1,-1 0-169,2 0 0,-2 0 51,2 0 0,1 0 118,-7 0 1,8 0 57,-2 0 0,-2 0-6,1 0 0,-1-5 127,2 0 0,2-1-149,-8 6 1,0-2 28,-5-3 1,6 3 145,-1-3 1,2 3-138,-1 2 1,-5 0-7,5 0 1,-3 0-7,3 0 1,-4-5-10,3-1 0,-3 1 13,-2 5 0,5 0-4,1 0 1,-1 0-4,-5 0 1,0 0-5,0 0 1,2 0 88,3 0 1,-3-5-28,4-1 0,-5 1-30,-1 5 0,6 0 10,-1 0 1,1 0 1,-6 0 0,1 0 61,5 0 1,-4 0 6,3 0 0,-3 0-63,-2 0 0,0 0 7,0 0 0,2-2 155,3-3 1,-3 3-70,3-3 1,-3 3-79,-2 2 0,2 0-44,3 0 1,-3 0-18,4 0 0,-5 0 0,-1 0 1,0 0-21,0 0 1,0 0 55,1 0 1,-7 0-20,1 0 0,0 0 346,5 0-222,0 0 146,0 0-357,0 0 0,-6 0-567,1 0-85,-7 0-769,3 0 830,-7 0 1,-7 0 0,-2 0 0</inkml:trace>
</inkml:ink>
</file>

<file path=ppt/ink/ink6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1:20:24.772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33 65 8355,'-9'0'-1663,"-6"0"1811,14 0 444,-7 0-218,8 0 656,0 0-790,8 0 1,-5 0 2,8 0-171,-8 0 1,12 0 0,-5 0 80,5 0 1,1 0-76,0 0 1,5 0 60,0 0 0,3 0 8,-3 0 1,2 0-265,4 0 1,3 0-9,-3 0 1,3 0-14,2 0 0,0 0 116,0 0 1,0 0 25,1 0 1,-1-6 14,0 1 0,0 0 199,0 5 1,-5 0-191,-1 0 0,-4 0 24,4 0 0,-1 0-120,2 0 0,3 0-113,-3 0 0,3 0 135,2 0 1,6 0 88,-1 0 0,1 0 98,-6 0 1,0 0-111,0 0 0,0 0 120,0 0 0,-2 0-131,-3 0 1,3 0 42,-3 0 1,3 0-70,2 0 1,0 0-151,1 0 0,-1 0 39,0 0 0,2 0 95,3 0 0,-3 0 45,3 0 1,-3 0-3,-2 0 1,6 0 20,-1 0 0,0 0-57,-5 0 1,1 0 13,-1 0 1,0 0 37,0 0 1,-6 0 5,1 0 0,-5 0 31,4 0 0,-1-2-353,2-3 0,-2 3 116,-4-4 0,-1 5 140,7 1 1,-8 0 4,3 0 0,1-2-27,-2-4 0,1 5-30,-6-5 1,1 5 145,5 1 1,-4 0 262,3 0 1,-3 0-250,-2 0 1,5 0-136,1 0 1,1 0-148,-2 0 0,-3 0 139,3 0 1,-3 0-35,-2 0 1,0 0 51,0 0-139,0 0 19,0-8 247,0 7 1,0-6-76,0 7 1,-5 0 368,0 0-304,-1 0 1,7 0 0,-1 0-57,0 0 1,0 0-10,0 0 1,0 0 29,0 0 0,0 0 10,0 0 0,-6 0-76,1 0 0,0 0-68,5 0 87,0 0-26,0 0 24,0 0-78,0 0 58,-7 0 1,0 0 0,-4 0 0,6 0-1,3 0-1065,2 0 0,0 7 0,0 2 1</inkml:trace>
</inkml:ink>
</file>

<file path=ppt/ink/ink6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1:20:26.079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1 144 7095,'16'0'-15,"0"0"0,0 0 128,0 0 0,5 0 83,1 0 0,1 0 6,-2 0 1,4 0-81,7 0 1,-2-5 14,-3 0 1,7-1 17,-7 6 1,7-1 14,-8-5 0,10 5-82,1-5 1,-3 4-193,-2 2 1,-3 0 223,8 0 0,-3 0-97,-2 0 1,2 0-194,3 0 1,-3 0 216,4 0 0,-5 0-15,0 0 0,-1-5-43,0 0 0,0-1 2,0 6 1,0 0 10,0 0 1,5 0-6,1 0 0,-1 0 32,-5 0 0,0 0-72,0 0 0,6 0-159,-1 0 0,1 0 196,-6 0 1,0 0-39,0 0 0,-5-1-155,-1-5 0,1 4 14,5-3 0,-2 3 150,-3 2 0,2-1 36,-8-5 55,0 4 1,-5-5 0,1 7-85,-1 0 1,0 0 40,0 0 0,-6-5 25,1 0 1,0-1 328,5 6-353,0 0 1,0 0 9,0 0 1,0 0-118,0 0 1,0 0 124,0 0-114,0 0 0,0 0 81,0 0-31,0 0 12,0 0-14,0 0 2,0 0 1,0 0 2,0 0 1,0 0-132,0 0 1,0 0 30,0 0 61,8 0 1,-7-2 0,5-1 13,-4-2 0,-2-1-43,0 6-43,0 0 48,0 0 0,0 0 179,0 0 0,-6 0 253,1 0 0,0-5-159,5 0 0,2-1-48,3 6-228,-3 0 0,10 0 0,-4 0 48,1 0 0,-4 0 10,6 0 1,-8 0 21,3 0 0,1 0-31,-2 0 0,-3-2 242,-2-3 1,-9 3-76,9-3-3,-3 3 0,-3 2-96,1 0-23,-7 0 1,5 0 64,-4 0 0,4 0 7,7 0 0,0 0-78,0 0 0,5 0-171,1 0 1,-1 0 194,-5 0 1,0 0-19,0 0 1,0 0 76,0 0 1,-5 0-75,0 0-364,-8 0 296,11 0 72,-12 0-598,5 0 0,-14 0 0,-2 0 1</inkml:trace>
</inkml:ink>
</file>

<file path=ppt/ink/ink6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1:20:28.232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33 65 7700,'0'-9'-1966,"-2"2"2451,-3 7-314,3-7 1,-7 5-71,4-4 260,3 5 425,-5 1-527,7 0 8,0 0 0,7 0-112,4 0 0,-2 0-48,1 0 0,1 0-11,5 0 1,0 0 29,0 0 1,0 0 9,0 0 1,2 0-84,3 0 1,-3 0-114,4 0 1,3 0-15,1 0 1,-1 0 93,2 0 1,0 0-56,5 0 0,-6 0 99,1 0 13,0 0 1,3 0 0,-1 0-49,-3 0 1,-4-2-8,4-3 0,1 3-46,5-4 1,-1 5-111,-5 1 1,5 0-11,-5 0 1,5 0 89,1 0 1,-2 0 13,-3 0 0,1 0 6,-6 0 18,6 0 0,-5 0 0,6 0-26,-3 0 0,-1 0 12,2 0 0,2 0-4,-8 0 0,6 0 13,-6 0 1,6 0-126,-6 0 1,6 0 113,-6 0 1,6 0-111,-6 0 1,6 0 71,-5 0 110,-1 0 1,-3 0 0,1 0-63,3 0 0,-1 0 20,-5 0 0,0 0 13,0 0 1,0 0 18,0 0 0,2 1-119,4 5 1,2-4-136,9 3 1,-7-3 136,1-2 1,-2 0 26,2 0 102,3 0 1,-12 0-1,3 0-66,-3 0 1,-2-2 99,0-3 1,0 3-12,0-4 1,-5 5 208,-1 1 1,1 0-167,5 0 0,0-6-41,0 1 1,0 0-195,0 5 1,0 0 73,0 0-18,0 0 1,0 0 0,1 0 92,-1 0 1,0 0-42,0 0 0,0 0-54,0 0 5,0 0 139,0 0-20,0 0 1,-6 0 136,1 0 0,-5 0-39,4 0-13,-6 0 0,10 0 1,-2 0-65,8 0 1,-6 0 1,8 0 1,-8 0-23,7 0-138,-3 0 0,-2 0-58,0 0 0,-5 0 110,0 0 1,-6 0-890,6 0 508,-8 7-641,4-6 821,-7 7 0,0-8 0,0 0 0</inkml:trace>
</inkml:ink>
</file>

<file path=ppt/ink/ink6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1:20:29.557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17 48 8355,'-9'7'-1476,"2"-5"1597,7 5 175,0-7 8,0 0-151,7 0 0,-3 0 6,6 0 1,-4 0-40,4 0 0,-4 0 213,4 0-200,1 0 1,11 0-54,-1 0 1,0 0-82,-5 0 0,2 0 74,4 0 1,-3 0-19,8 0 1,-2 0 10,1 0 1,3 0-5,-8 0 0,6 0 52,-6 0 1,6 0 12,-5 0 0,6 0 57,-1 0 1,3 0-137,2 0 1,0 0 14,0 0 1,6 0-44,-1 0 1,2 0-167,-1 0 1,-4 0 77,3 0 1,-3 0-115,-2 0 1,4 0 0,-4 0 0,3 0 157,-8 0 0,2 0-39,-3 0 1,3 0 10,-8 0 0,6 0 16,-6 0 1,8 0-98,-3 0 1,3 0 2,-2 0 1,3 0 54,-3 0 1,-2 0-11,1 0 0,-1 0 46,2 0 1,2 0-37,-8 0 0,0 0 54,-5 0 1,0 0 9,0 0 1,0 0 145,1 0 1,-1-1-131,0-5 1,0 4 109,0-3 1,0 3-130,0 2 0,5 0-2,0 0 0,1 0-113,-6 0 0,0 0 87,0 0 1,0 0 40,0 0 0,0 0-72,0 0 0,0 0-110,0 0 190,0 0 1,0-1 18,0-5 1,0 4 46,0-3 137,0 3 0,6 2-118,-1 0 0,1 0-51,-6 0 0,0 0 0,0 0 1,0 0-15,0 0-159,0 0 1,0 0 117,0 0 1,0 0-20,0 0 1,0 0 71,0 0 0,0-1 58,0-5 2,0 4-90,0-5 142,0 7 0,-2-2 38,-3-3-60,3 3-174,-5-5 12,7 7 1,0 0-156,0 0-151,0 0 1,0 0-329,0 0 1,1 0 303,-1 0 1,7 7 0,2 2 0</inkml:trace>
</inkml:ink>
</file>

<file path=ppt/ink/ink6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1:21:14.681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161 113 6498,'7'-9'-764,"-5"2"764,12 0 57,-5 5-52,0-12 69,5 5 1,-10 0 37,7 4 16,-8-4 389,11 7-303,-12-5 199,5 7 0,-1-2 0,-1-3-109,0 3 1,-3-5-1,2 5 267,1-3-180,0 3 0,-3-5 286,4 7-54,-5 0-573,6 0-197,-7 0 80,0 0 1,-7 7 79,-3 3 0,1 3-135,-2-2 1,0 3 105,-5-3 0,0 3 1,0 2 0,2 5 46,3 1 0,-3-1-9,3-5 1,-3 0 114,-2 0 1,0 2-28,0 3 1,2-3-3,3 3 1,-3-1-80,3 1 0,2-3-3,-1 4 0,1-3-14,-2 3 1,4-10-24,7 4 0,0-3 110,0 3 0,0-6 5,0 1 0,5-6 98,0 6-184,8-7 0,-4 8 10,7-7 0,0 1-114,0-6 0,0 0-226,0 0 1,0-2-44,0-3 0,0 1-373,0-7 0,-2 6 50,-3-6 0,2 6-1325,-8-6 1805,7 8 0,-10-19 0,5 5 1</inkml:trace>
</inkml:ink>
</file>

<file path=ppt/ink/ink6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1:21:14.923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 48 9578,'16'-5'564,"0"0"0,1-2-638,5 1 109,3 4 1,7-5-1,0 7-533,0 0 1,-5 0 455,-1 0 0,-1 0 308,2 0-1314,3 0 0,-12-7 0,5-2 1</inkml:trace>
</inkml:ink>
</file>

<file path=ppt/ink/ink6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1:21:15.355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17 48 8355,'9'0'447,"3"-1"1,-5-3 0,2-3 1033,4-2-1160,-6 5 0,7-3 0,-3 7 298,3 0 0,2-5-527,0 0 1,-5-1-3,-1 6-37,1 7 0,0 4-21,0 10 1,-8-3-186,2 4 1,-5-3-8,-5 3 0,-4-5-349,-7 5 0,0 1 228,0-2 1,-2 1-94,-3-6 1,3-5 233,-3-1 1,8-4-144,3 4-37,-1-6 60,-5 3 149,7-7 0,2-7 71,7-4 1,0 2-5,0-1 89,0-1 327,0 2 66,7 2 0,-4 7-232,8 0 0,-5 2-114,4 3 0,-4 2 155,4 4 1,-1 3 204,2-3 0,3-4-328,-3-2 0,3 2-365,2-1 1,0-1-143,0-5 1,2 0-1359,3 0 690,-3 0 0,12-7 0,-5-2 1</inkml:trace>
</inkml:ink>
</file>

<file path=ppt/ink/ink6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1:21:16.375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370 0 8355,'10'0'-865,"1"0"1517,-7 0-264,3 7-59,-7-5 0,0 7-102,0-4 1,-5-1-72,-1 7 1,-1-2-145,2 1 1,1 5 51,-7-5 0,6 5 211,-6 1-271,1 0 1,-5 1 0,3 3 215,1 1-318,1 1 1,-6-4-1,0 1 186,0 3 0,-1 4-10,1-4 0,0-1-60,0-5 1,0 2-117,0 3 0,6-3 259,-1 4 1,2-5-101,-2-1-31,-3 0 0,12-5 66,-3 0-143,3-1 1,2 1 205,0 0-94,0-8 1,7 5-165,4-8-385,3 0 17,9 0 0,-5-2-76,4-4-12,-12 5 0,3-8-97,-8 3 13,8 5 1,-12-8 537,5 3 1,-5-3-1,-1-7 1</inkml:trace>
  <inkml:trace contextRef="#ctx0" brushRef="#br0" timeOffset="197">1 369 7365,'16'0'587,"0"0"0,2 0-455,3 0 1,-3 0 0,5 0 114,0 0 1,-3 0-223,7 0 1,-8-2-666,3-3 1,1 3 185,-2-3-50,-7 3 0,8-5 0,-4-2 0</inkml:trace>
  <inkml:trace contextRef="#ctx0" brushRef="#br0" timeOffset="449">530 353 7049,'0'11'-1307,"0"-1"2106,-7-6 0,3 10-249,-6-3 1,4 3-287,-4 2 0,4-5-2,-4 0 1,1-1-175,-2 6 1,-1 0-598,6 0 1,-1-1-194,2-5 171,3 5 1,-5-12 240,7 8 1,7-8 0,2 5 0</inkml:trace>
  <inkml:trace contextRef="#ctx0" brushRef="#br0" timeOffset="722">771 337 8355,'16'0'112,"0"0"1,0 0 158,0 0 1,2-2 16,3-3 0,-3 3-131,3-3 0,-1 3-212,1 2 1,-3-5-40,3-1 0,-3 1-329,-2 5 0,0 0-483,0 0 621,0 0-202,-7 0 1,6 0 0,-7 0 0</inkml:trace>
  <inkml:trace contextRef="#ctx0" brushRef="#br0" timeOffset="908">803 449 8462,'7'9'524,"2"-2"-362,7-7 1,-5 0-190,-1 0 0,6 0-102,6 0 1,-1 0-362,-5 0 0,2 0 105,3 0 1,-3 0 4,3 0 1,4-7 0,0-2 0</inkml:trace>
  <inkml:trace contextRef="#ctx0" brushRef="#br0" timeOffset="1197">1316 337 8355,'0'16'-1961,"0"-5"2473,0-1 1,0-4-169,0 5 0,0-6-60,0 6 0,2-8-127,3 2 0,-1 3-9,6-3 0,1 6-213,5-6 0,-5 0 24,-1-5 1,1 0 136,5 0 0,0 0-41,0 0 0,0-7-150,0-3 0,0-5 78,0-1 0,0 6-96,0-1 1,-7 0 254,-3-5 264,-5 0-229,-1 0 1,-7 7-157,-3 4 0,-10 3-82,-1 2 0,-8 2-75,2 3 0,4-1-625,2 6 15,-4 1 0,7 5 0,-5 0 1</inkml:trace>
</inkml:ink>
</file>

<file path=ppt/ink/ink6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1:21:28.080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481 48 8355,'0'-16'160,"2"7"393,3 4-29,-3 3 66,5-5 84,-7 5 298,0-5-730,0 14 0,-5 2 151,0 7-209,-8 0 0,4 6 1,-7 1 79,0 2 1,0 2-127,0 5 1,-7 0 19,-4 0 1,2 5 2,-1 1 1,-1 1-103,-5-2 1,1-3-157,5 4 0,3-10 13,7-1 1,0-9 77,-1-2 1,7-2 119,-1-9-1197,8 8-891,-5-12 1,8 5 844,0-12 461,0-2 0,8-8 0,0-1 0</inkml:trace>
  <inkml:trace contextRef="#ctx0" brushRef="#br0" timeOffset="408">112 305 8355,'0'16'457,"-5"0"156,0 0 0,-1 0-494,6 0 1,-5 0-64,0 0 0,-1 6 25,6-1 1,-5 0 155,0-5 0,-2 6-15,1-1 1,-1 1-64,-4-6 1,-1 0 23,7 0 0,-3-2 151,3-3-43,3 3-356,-5-12 206,7 5 0,2-7 479,3 0-513,4 0 0,9 0-6,3 0 0,-3-6-88,4 1 1,3-6-117,1 6 1,-1-7 147,2 1 1,-6 4 141,6 1-3301,-7-3 1792,3 8 1,-7-6-1,0 7 1</inkml:trace>
</inkml:ink>
</file>

<file path=ppt/ink/ink6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1:21:29.606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161 193 8355,'0'-9'-800,"0"0"1327,0 4 1024,0 3-1081,0-5 0,0 14-150,0 3 1,-2 5-167,-3 1 0,-2 5 156,-4 0-389,-3 1 1,5 1 0,-7 2 153,0 0 0,5-2-152,0-7 0,1 0-388,-6 0-970,7-7 275,-5-2-490,12-7 1362,-5 0 1,14-14 0,2-4 0</inkml:trace>
  <inkml:trace contextRef="#ctx0" brushRef="#br0" timeOffset="178">257 32 8355,'9'-7'593,"-2"5"0,-7-7-729,0 4-992,0 3 0,0-3 774,0 10 0,7-3 0,2 5 1</inkml:trace>
  <inkml:trace contextRef="#ctx0" brushRef="#br0" timeOffset="527">626 161 7663,'-14'-2'1112,"1"-2"-701,3-1 1,-1 0-152,-5 5 1,0 0-32,0 0 1,2 1 28,3 5 0,-2-3-120,8 8 1,-6 0 171,6 5-351,0 0 0,5 0 0,0 2 269,0 3-247,0-3 0,0 7 0,0-6 160,0 3 1,0 4-28,0-4 1,0-1-63,0-5 0,-2 0-129,-3 0 158,3 0 1,-12-1 31,3-5-203,4-3 1,-8-7-1,5 0 151,-4 0-349,5-7 1,-6-2 0,6-7 133,1 0 0,0 0 64,8 0-853,0 0-1202,0 0 1581,0 0 1,8 0-1,0 0 1</inkml:trace>
  <inkml:trace contextRef="#ctx0" brushRef="#br0" timeOffset="810">738 289 8355,'0'11'842,"-1"-1"-467,-5 3 1,4-4 50,-3 1-214,-4 1 0,7 0 1,-3-1 368,3 3 1,2-4-475,0 1 0,2-4 30,3 5-264,4-8 0,7 4 418,0-7-460,7 0 1,-5-7 0,4-4 115,-4-3 0,-2-2 105,0 0 0,-6 0-258,1 0 0,-7 0-88,1 0 397,-3 0 1,-9 7-25,-4 4-195,-11 3 1,5 2 0,-5 0 40,4 0-305,2 0 0,2 2 0,2 1-195,1 3 416,7 6-743,-3-3 1,7 7-1,0 0 1</inkml:trace>
  <inkml:trace contextRef="#ctx0" brushRef="#br0" timeOffset="1108">1364 32 8355,'10'-5'878,"1"0"0,-6-1 94,6 6-632,-7 0 0,1 2-66,-10 3 1,-2 6-83,-4 10 1,-9 3 15,4 2 1,-3 5-263,3-5 0,-6 5-145,1 1 0,-6 0-171,6 0 0,-6-2 51,6-3 0,-3-2-265,3-4 0,5-3-56,0 3 1,2-8-1304,8-2 1666,1-8 1,12 11-1,2-5 1</inkml:trace>
  <inkml:trace contextRef="#ctx0" brushRef="#br0" timeOffset="1483">1572 321 8355,'9'-7'510,"-2"-2"316,-7-7-437,0 0 1,-2 7 96,-3 4 1,-6 3-248,-10 2 0,3 0 16,-3 0 0,3 7-69,2 4 0,0 3-53,0 2 1,0 0-191,0 0 0,5 0 42,0 0 1,6-2-241,-6-3 0,8 3-311,-3-3 145,5-4 1,8 0 33,3-7 1,7 0-270,4 0 0,-2-5 111,8 0 0,0-10 171,5-1 0,-7 6-213,-4-7 583,-3 5 750,-2-4-424,-7 7 0,-4 2 330,-10 7 0,-2 2-430,-4 3 0,-3 2-25,3 4 0,2 3 790,-1-3 0,6-2 77,-1 1-958,3 1-275,2 5 1,7-5-631,4 0 1,3-8 105,2 2 1,0-3-1640,0-2 1885,7 0 0,2-7 0,7-2 1</inkml:trace>
  <inkml:trace contextRef="#ctx0" brushRef="#br0" timeOffset="1744">2181 48 8355,'0'-9'905,"-1"2"-687,-5 7 1,3 0 0,-8 0 183,-1 0 0,-3 7-65,-1 4 0,0 3-167,0 2 0,0 2-122,0 4 0,-5-3 184,-1 8 1,-1 0-45,2 5 1,3-6-135,-3 1 1,5-7 26,5 1 0,-3-3-76,3-2 0,4 0-44,2 0 0,3-5-207,2-1 0,0-4-78,0 5 0,2-8-242,3 2 1,-2-3-669,8-2 0,0-2 478,5-3 0,0 2 533,0-8 1,0-7-1,0-7 1</inkml:trace>
  <inkml:trace contextRef="#ctx0" brushRef="#br0" timeOffset="1919">1845 193 8355,'0'9'1110,"7"-1"-991,4-2 0,3-4 61,2 3 1,0-1-147,0 1 1,0-3-245,0 3 0,0 2-1646,0-2 1325,0 1 0,0 1 0,0 2 1</inkml:trace>
  <inkml:trace contextRef="#ctx0" brushRef="#br0" timeOffset="2199">2117 321 8481,'11'5'439,"0"1"-79,-1-1 0,6-5 1,2 0 360,4 0 0,-3-2-395,8-3 0,-2-2-83,2-4 1,3-3-17,-3 3 1,1-3-222,-1-2 1,-4 5-365,-7 0 0,0 6-93,0-6-289,-7 8 252,-2-11 0,-14 12 222,-4-4 0,-10 6-62,-6 6 0,2-3 378,-1 8 1,6-2 391,-1 2 1,3 3-176,2-3 0,0 3 500,0 2-641,7 0 1,2 0-79,7 0-970,0 0 0,7-2 491,3-3 1,5-2 126,1-4-402,7-3 0,2 5 0,7-7 0</inkml:trace>
  <inkml:trace contextRef="#ctx0" brushRef="#br0" timeOffset="2636">2759 321 8355,'9'-7'1029,"3"-2"535,-7-7-1307,1 0 1,-6 5 275,0 0-343,0 8 1,-2-4 104,-3 7 0,-4 0-33,-7 0 0,0 7-633,0 4 1,0 5 140,0 5 1,0-3 92,0 3 0,5-3 119,0-2 22,8 0 1,-10-5-1,8-1 79,1 3-54,2-6 1,10 0-31,2-7 1,6-2-107,6-3 0,-3-4-56,8-7 1,5 0-291,5 0 0,1-5 69,-6-1 1,5-6-85,1 1 319,-1 4 0,-7-7 0,-1 3-74,-2-3 0,-8 5 4,3 3 1,-6 4 25,-6 2 1,3 6 119,-8-1 652,1 7 0,-8-3 41,-4 7 0,-2 0 43,-8 0 0,-1 7-92,1 4-97,0 3 1,0 2 0,0 0-116,0 1 1,0 0-172,0 5 0,6-4 0,-1 3 0,7-3 102,-1-2-384,3 0 0,2 0-191,0 0 0,2-5-1157,3-1 0,2-4-6,4 4 1,10-6 0,-3 3 0</inkml:trace>
  <inkml:trace contextRef="#ctx0" brushRef="#br0" timeOffset="4427">3993 305 7395,'2'-11'-481,"4"1"1,-5 4 480,5-5 0,-4 6 1628,-2-6-1138,0 1 1,0-1-265,0 0 38,0 8-121,-8-4 1,-1 7-29,-7 0 0,6 0-14,-1 0 1,0 1 83,-5 5 0,2-3-83,3 8 1,-3 0-137,3 5 1,-3 0-50,-2 0 1,0 0 272,0 0 0,2 0-86,3 0 0,2-5 43,4-1-142,3 1 0,-3 3-135,10-3 1,0-4 163,11-7 1,-1-2 28,11-3 1,-4 1-370,5-6 1,-1-1-576,6-5 1,-1 0 422,-5 0 0,-2 0 200,-8 0 0,0 7-87,0 4 258,-7-4 558,-2 7-537,-7-5 0,-2 7 0,-3 0 0,1 5 1688,-7 1-863,1 6 0,-1-5-335,0 4 0,8 3-155,-3-3 1,-1-2 8,2 1 0,0-4-60,5 4-512,0 1 390,0 5 1,1-2-8,5-3 0,3-4-1031,7-7 1,1 0-357,5 0 0,1 0 694,4 0 1,10-14-1,-3-4 1</inkml:trace>
  <inkml:trace contextRef="#ctx0" brushRef="#br0" timeOffset="4707">4731 0 8355,'-16'0'1782,"0"0"-1592,7 0 0,-5 6 0,3 2 358,-3 7-553,-2-3 1,0 13 0,0-5 187,0 1 1,0 8 20,0-3 0,-6-1 91,1 2 0,0-2-123,5 2 0,-1 1-301,1-6 0,0-1 20,0-5 0,6 0-70,-1 0 1,7 0 173,-1 0-547,3-7 1,4-2 182,3-7 1,4 0 4,7 0 0,0 0 107,0 0 1,0-5 34,1 0-547,-1-8 0,0-3 0,0-9 0</inkml:trace>
  <inkml:trace contextRef="#ctx0" brushRef="#br0" timeOffset="4875">4346 177 8355,'-9'9'1096,"2"-2"1,9-7-654,3 0 1,4 5-182,7 0 0,6 2 5,-1-1 1,2-3-34,-1 8 1,1-7-987,3 1 1,3 2-1358,-8-2 1204,1 1 1,1 1 0,2 2 0</inkml:trace>
  <inkml:trace contextRef="#ctx0" brushRef="#br0" timeOffset="5183">4795 257 8355,'-7'16'0,"0"0"786,-4 0-178,4 0 1,2 0-169,-1 0 1,-4 0-48,4 0-169,1 0 1,7-2 321,3-3-506,4 3 1,7-12 0,0 3 279,0-3 0,2-4-122,3-3 0,-1-2-306,7-4 0,-2-5-235,1 0 1,3 0 61,-8-5 1,1 3-3,-6 2 54,0 0 1,-7-5 110,-4-1-82,-3 1 1,-11 10-1,-7 2 17,-9 2 0,-5 2 95,-2 5 1,-1 5-463,1 0 1,2 8-147,3-2 0,-1 3-589,7 2 1081,6-7 0,1 5 0,5-5 1</inkml:trace>
  <inkml:trace contextRef="#ctx0" brushRef="#br0" timeOffset="5750">5180 257 8355,'9'2'777,"-4"3"-564,-3 4 1,-2 2 64,0-1 1,-2-1-286,-3 2 0,3 3 1,-5-3 207,0 3 1,3-3 259,-6-1-921,6 1 264,-10 5 480,12 0-220,-5-7-123,7-2 1,0-9 129,0-3-219,0-4 1,5-2-1,2 1 122,2-3 1,2 1 75,5 1 1,0-1-115,0 6 1,0-4 60,0 4 0,0-4 251,0 4 0,0-1 59,0 2-48,-7 3 0,6-5 0,-5 7 92,4 0-60,-5 0 0,6 0-42,-5 0 0,-1 0-36,2 0 1,-8 7-372,3 4 1,-4-2-64,-2 1 1,-6 1-215,1 5 1,-8-2 142,3-3 179,-4 3 0,3-7 0,0 6-38,-1-2 329,5-8 1,-2 4-273,3-7-47,4 0 278,-5 0 0,9-5-104,3 0 1,4-8-138,7 2 0,0 2 134,1-1 0,-1 4-13,0-4 1,0 4 63,0-4 0,0 6 160,0-1 1,0-2-253,0 1 1,0 1-4,0 5 0,-5 0 708,-1 0 0,-6 2-304,1 3 0,-1-1 49,1 6-409,-3 1-330,5 5-224,-7 0-1268,0 0 1267,0 0-930,0-7 0,7 5 0,2-5 1</inkml:trace>
</inkml:ink>
</file>

<file path=ppt/ink/ink6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1:23:19.625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0 17 6302,'7'-9'2669,"4"3"-2573,3 5 1,9 1-1,4 0 232,3 0 0,8 0-34,-1 0 1,3 0-105,-3 0 1,-3 7-150,3 3 0,-3 5-113,-2 1 1,-7 0 83,-4 0 0,-10 2-148,-6 3 0,-3 2-47,-2 4 246,0 3 0,-12-5 1,-6 7 81,-5 0-123,-11 0 0,0 0 0,-5 0 37,0 0 1,5-1-15,-4-5 0,5 5 61,1-5 1,5 3-38,0-2 1,13 3-135,-2-3 0,10 3 176,1 2-183,3-7 1,4 5-1,5-5 148,9 0-186,0 6 1,15-14-1,-5 5 18,5-4 0,-1 3 12,-3 0 1,1 1-47,-7-6 1,-1 0 65,-9 0 38,3 0 1,-12 2-1,3 1-94,-3 3 167,-2-1 1,-2-5 0,-3 0-109,-6 0 1,-5 5 15,-5 1 0,1 1 90,-7-2 0,8-1 178,-3 7 1,-1-6-213,2 6 1,5-2 8,5 1 0,8-1-102,-3-3 0,4-3 109,2 8-48,0-7 1,8 3-1,2-5 29,5 3-31,1-3 0,0 10 0,0-4 5,0 1 1,-6-4-1,1 6 0,-6-2-127,6 1 1,-7 3 109,1-8 0,-1 8 153,1-3 1,-3-1-41,3 2 0,-3-6 64,-2 6 1,0-2-142,0 2 0,0 1 14,0-6 0,0 6 19,0-1 0,0 1 25,0-1 0,0 2-56,0-8 1,0 6 67,0-6 1,0 8-3,0-3 1,-6-1 28,1 2 1,-6-7 7,6 1 0,-7 4 38,1 2 1,2-4 175,-2-2 0,2 2-174,-1-1 1,-5 1-27,5-2 0,1-1 135,-2 7 1,6-8-159,-6 3 0,8-4-807,-3-2 98,4 0 1,11 0-485,7 0 1,2-6 72,9 1 0,7-7 0,7 3 1</inkml:trace>
</inkml:ink>
</file>

<file path=ppt/ink/ink6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1:23:21.107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161 241 8355,'9'0'1720,"5"0"-765,-12 0-663,5 0 1,-5-2-145,3-3 0,-3 1-161,3-6 0,-3 4-390,-2-4 240,0-1 169,0-5 0,-7 7 300,-4 4-251,4 3 1,-7 2 0,3 0 30,-3 0 0,-2 2-33,0 3 0,0 4 2,0 7 0,0 5 28,0 1 1,1-1-21,5-5 0,-3 0 71,8 0-79,-1 0 1,6 0 43,0 0 1,2-2-41,4-3 1,2-4-47,9-7 0,0 0-103,5 0 0,-3-7-107,8-4 0,-2-5-354,2-5 0,7 1 50,-8-6 1,8 1-104,-7-2 526,3-3 0,-3 5 0,-4-5-280,-5 3 517,1 4 0,-11 7 0,4 0-289,-1 0 3,-8 0 1,4 5 470,-7 0 807,0 8-777,-7-5 0,-2 10 69,-7 4-236,7-5 0,-5 14 1,5-3 160,0 8-266,-5-2 1,5 6 0,-7-2 79,0 5 0,2-2-86,3 1 0,-3-1-166,3 2 1,4-2-804,2-4-1268,-4-3 1245,7 5-214,-5-7 0,14-7 652,4-4 0,10-3 0,4-2 0</inkml:trace>
  <inkml:trace contextRef="#ctx0" brushRef="#br0" timeOffset="275">562 241 8355,'-7'9'299,"3"3"189,-7-6 1,8 6 52,-3-1 1,5-2-1,1 1-254,0 1 1,0 0-32,0 0 1,7-3-227,3 3 1,5-4 270,1-7-356,0 0 0,0-5 0,0-2 173,0-2 0,0-2 3,0-5 1,-2 0-633,-3 0 0,1 0 255,-6 0 1,-1 0 118,-5 0 0,0 5 55,0 1 0,-7 6-112,-4-1 1,-3 3-65,-2 2 1,0 2-289,0 3 0,0 0 2,0 11 1,0-8-768,0 8 1080,7 3 1,-5-1-1,5 5 1</inkml:trace>
  <inkml:trace contextRef="#ctx0" brushRef="#br0" timeOffset="836">914 209 8593,'0'16'377,"-5"0"-246,0 0 0,-6 0-214,6 0 1,-2-5 115,1-1 0,4-4-146,-3 5 0,3-6 204,2 6 81,0-8 63,0 4-343,0-7 177,0 0 0,2-7-58,3-4 0,-1 3-7,7-3 1,-1 0-7,6-5 1,2 5 50,4 1 0,-5 1-6,5-2 1,-4-1-23,-2 6 0,0 1 70,0 5 0,-6 0 23,1 0 0,-5 0-39,4 0-45,-6 7 0,3 2-7,-7 7 1,0 0 15,0 0-73,0 0 1,-5 0-178,-1 0 0,-1-5 90,2 0 0,1-8-33,-7 2 56,8 4 14,-11-7 1,12 5-74,-5-7 85,7-7 1,7-2 76,4-7 1,-3 2 9,3 3 0,0-1 187,5 6 1,2-6-75,3 1 1,-3 4 247,3 2-235,-3-4 0,-2 7 514,0-3-419,0 3-162,0 2 0,-5 5-39,0 1 1,-8 6-190,3-1 0,-5 3-872,-1 2 655,-7 0 0,0 0-71,-4 0 1,2-5-658,4 0 711,3-8 1,2 11-1,9-5 1</inkml:trace>
  <inkml:trace contextRef="#ctx0" brushRef="#br0" timeOffset="1245">1636 289 8355,'9'-16'213,"-2"7"475,-7-5-262,0 5 60,-7 0 0,-2 2-154,-7 7 0,0 0-110,0 0 1,-2 2-35,-3 3 0,3-1-133,-3 6 1,3 1-29,2 5 0,5 2-51,0 3-128,1-3 1,1 5-1,3-7 352,5 0-183,1 0 1,1-1-136,5-5 0,3-3-240,7-7 0,5 0 6,0 0 1,8-7-309,-2-3 0,3-5-154,2-1 1,-2 0 26,-3 0 706,3 0 1,-17 0-1,3 0-172,-2 0 1,-7 5 185,-1 1 367,-5 6 381,-1-3-346,0 7 0,-7 2 357,-3 3 0,-5 2 29,-1 4 0,2 3-35,3-3-430,-3 3 0,7 2 0,-6-2 23,3-3 1,6 3-217,-1-3-117,3 3 0,2-3-977,0 0 496,0-8 0,7 6-582,4-3 0,3-5 0,2 6 1</inkml:trace>
  <inkml:trace contextRef="#ctx0" brushRef="#br0" timeOffset="1402">1989 289 8355,'-16'16'0,"-6"-5"0,1 0 77,0-1 0,10 1 1,0 0 1052,-1 1-1134,-2 2-963,5 2 214,2 0 0,7 0 0,0 0 0</inkml:trace>
  <inkml:trace contextRef="#ctx0" brushRef="#br0" timeOffset="1545">2069 145 8355,'0'-16'851,"0"0"1,0 5-702,0 0 1,0 6 157,0-6-452,0 1-560,0 1-318,0 2 1,0 7 0,0 0 0</inkml:trace>
  <inkml:trace contextRef="#ctx0" brushRef="#br0" timeOffset="1866">2181 225 8154,'-5'16'223,"0"0"1,-3 0 54,3 0 1,-2 0 38,-4 0 1,-1 0 32,6 0 0,-6-2 256,1-3-212,4 3-444,-7-5 419,12 0-472,-5-2 0,9-8 247,3-5 0,4 3-5,7-8 0,0 0-227,0-5 1,6 6-354,-1-1 1,0 2 512,-5-2 1,0-1-33,0 6 453,0 1 0,0 5-82,1 0-272,-1 0 0,-6 2 0,-1 3 285,-2 6-300,-1 3 0,-6 2-126,0 0 1,-6 0-250,1 0 0,-6-5-2124,6 0 1393,-8-1-66,12 6 0,-14-7 0,6-2 1</inkml:trace>
</inkml:ink>
</file>

<file path=ppt/ink/ink6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1:23:24.793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0 97 8355,'0'-16'944,"0"7"-601,0 2 1,2 7 12,3 0-263,-3 0 1,5 7 0,-7 4 95,0 3 0,6 2-72,-1 0 0,0 2-14,-5 3 1,0-3-103,0 4 0,0-5-41,0-1 0,0-5 107,0 0-132,0-1 1,0 1 229,0 0-187,0-8 1,0 6 159,0-3 0,2-5 96,4 5-122,-5-4 1,12-4 25,-8-4 0,6 3 65,-6-8-75,8 1-55,-4-7 1,1 1 117,1 0-240,0 0 0,-2 0 158,-4 0 0,-2 7 10,3 4-123,-4 3-220,5 2-151,-7 0 134,0 0 262,0 7 0,0-3 0,0 7-54,0 1 39,-7-5 1,5 8-42,-4-5 1,5 4 3,1 2 0,0-5 81,0 0 252,0-8 281,7 5-251,-5-8-179,12 0 0,-11 0-8,8 0-96,0-8 1,5 5 0,-2-8 53,-3-1 1,3-3-10,-3-1 0,3 0-145,2 0 1,-5 2-210,-1 3 0,-4-1-1029,4 7 620,-6-8-2277,3 11 1651,0-5 104,-5 7 959,12 0 0,-12 0 0,5 0 0</inkml:trace>
  <inkml:trace contextRef="#ctx0" brushRef="#br0" timeOffset="442">658 177 8355,'16'-7'447,"-7"-2"-54,5 0 20,-12-5 1,5 5-54,-7-7 1,0 5 163,0 1-150,0 6-305,-7-3 0,-2 7-70,-7 0 0,0 0 66,0 0-97,0 7 0,0 2 0,0 7 136,0 0 0,0 2-30,0 3 1,0-3-23,-1 4 0,9-3-92,2 3 0,-1-5 125,2 5 0,-1-10 13,6-1 0,2-6-255,4 6 1,2-8-18,8 3 1,1-4-191,-1-2 1,7-8 109,3-2 0,-2-4-199,-3-2 1,-3-1 92,-2 1 0,0 0 133,0 0 1,-7 6-199,-4-1-165,-3 7 900,-2-3 0,-2 7-29,-3 0 0,1 0 158,-6 0 1,4 2-143,-4 3 0,4 3 181,-5 2 1,8 5-163,-2-5 1,3-1 11,2 2-406,0-1-298,0 7 0,0-7-104,0 1 1,2-8-76,3 3 0,4-4-389,7-2 0,0 0 554,0 0 1,0-8 0,0 0 0</inkml:trace>
  <inkml:trace contextRef="#ctx0" brushRef="#br0" timeOffset="683">1107 1 8355,'9'0'626,"-2"0"0,-9 0-286,-3 0 1,1 2-77,-7 3 1,6 4-117,-6 7 1,1 2-253,-6 3 0,0 2 130,0 4 1,0-2-174,0-4 0,0-1 265,-1 7 1,7-8-305,-1 3 0,2-5-798,-2 0 540,4-1 1,7-6-1064,0 1 1152,0-8 1,7-3-1,2-8 1</inkml:trace>
  <inkml:trace contextRef="#ctx0" brushRef="#br0" timeOffset="865">1283 65 9400,'-11'11'270,"1"-1"0,4-4 58,-4 4 0,4 1-1,-4 5 1,1 0-141,-2 0 1,-1 0-195,6 0 0,-4 6-281,4-1 0,-6 2-1340,1-1 709,4-5 1,-7 7-1,5-8 1</inkml:trace>
</inkml:ink>
</file>

<file path=ppt/ink/ink6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1:26:01.042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129 112 8355,'0'-9'-321,"0"-5"805,0 3 0,0 3 69,0-3 429,0 7-264,0-10-222,0 12-60,0-5-202,0 7 1,0 2 6,0 3 1,0-1 7,0 7 0,0 5-219,0 5 0,-7 7 119,-4-1-140,-3-4 0,3 8 1,1-5 101,-3 5 1,1-6 80,1-4-169,-3-3 1,10-4-245,-6-3 15,6-4 0,-1-7 55,10 0 0,-1-9-321,6-7 0,1-2 43,5-9 206,0 1 1,0-1 0,0 0 50,0-1 1,-2 5 42,-3 1 0,3-1 112,-3 2 1,-4-1 238,-2 6 1,3 5 884,-3 1-589,0 6 18,2-10-203,-5 12-164,5-5 0,-5 14-29,3 4 1,-1 8-32,7 3 0,-6 1-56,6-2 1,-6-3-14,6 4 1,-1-5 4,6-1 0,-5 0 23,0 1 1,-2-1-6,1 0 1,5 0 53,-5 0-103,-2 0 0,6 0 151,-4 0-41,-2 0-50,6 0 1,-12-5 78,3-1 49,-3-6 1,-2 5 32,0-4-62,0-3 1,-2 10 30,-3-6-155,-4-1 0,-4 0 0,-1 1 98,-4-3 0,-3 1-15,-1 1 1,3-3-39,-8 3 1,6-3-69,-6-2 1,6 0-87,-6 0 1,5-5-8,-4-1-343,6-6 1,-3 10-1,7-3 12,0 3-965,0 2 0,5-5-436,1-1 337,6 1 0,-3 12 0,7 2 0</inkml:trace>
</inkml:ink>
</file>

<file path=ppt/ink/ink6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1:25:36.125"/>
    </inkml:context>
    <inkml:brush xml:id="br0">
      <inkml:brushProperty name="width" value="0.08571" units="cm"/>
      <inkml:brushProperty name="height" value="0.08571" units="cm"/>
      <inkml:brushProperty name="color" value="#E71224"/>
    </inkml:brush>
    <inkml:brush xml:id="br1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1171 3977 8355,'-11'0'764,"1"0"427,6 0-263,-10-7-231,12 5-42,-12-5 5,12 7-300,-5 0 0,7-2-23,0-3-179,0 3 1,2-5 9,3 7 1,-1 0-1,6 0 1,6 0-109,6 0 1,1 0 49,-2 0 0,4 0-19,7 0 1,0 0-12,0 0 0,-5-5-108,0-1 0,-6 1 86,6 5 1,-7 0 25,1 0 0,-3 0-94,-2 0-158,0 0-284,0 0 169,-7 0 237,-2 0 34,-7 0 1,-7 0-21,-4 0 1,-3 0-28,-2 0 0,-2 0 1,-3 0 0,1 0-12,-7 0 0,6 2 53,-6 3 1,2-3 32,-2 3 1,-3-3-44,3-2 1,3 5-6,-3 1 0,7-1 83,-1-5 75,-4 7 0,7-5-108,-3 3 1,10-1 1,6 1 181,3-3 38,2 5 0,2-7-227,3 0 0,4-2 45,7-3 0,2 3 6,3-3 0,-1 1-18,6-1 1,-6 3-10,1-3 0,3 3 7,-3 2 0,2 0-13,-1 0 1,-5 0 240,5 0-70,-4 0-324,-2 0 57,0 0-130,-7 0 251,-2 0-39,-7 0 0,-7 0 12,-4 0 1,-9 0-23,-1 0 0,-2 2-52,1 3 1,4-3 10,-3 3 0,-2-1 11,2 1 1,-1-3 10,6 3 0,5-3 0,1-2 1,4 0-62,-4 0-20,6 0 58,-3 0 1,7 0-83,0 7 1,2-5 86,3 3 1,-1-3 154,6-2 0,6 0 29,6 0-43,-1 0 1,1 0 0,-1-2-31,-1-3 0,3 3 55,-2-3 1,0 3 26,-4 2-55,-1 0 0,0-5 222,0 0-228,-7-1 8,5 6 0,-12-2 67,3-3-382,-3 3 1,-9-5 97,-4 7 1,-9 0-10,-1 0 1,-6 2 114,6 3 0,-6-1-30,6 7 1,-6-8-244,6 2 1,-1 3-333,6-3 1,0 0-1288,0-5 546,7 0-262,2 0 1,0 7 0,-2 2 0</inkml:trace>
  <inkml:trace contextRef="#ctx0" brushRef="#br0" timeOffset="1342">2149 3656 8609,'0'17'468,"0"-1"0,0-6-420,0 1 0,-2 5 72,-3 5 0,3 1 30,-3-6 0,-4 0-24,-2 0 1,2 2-145,-1 3 1,4-3 52,-4 3 0,-1-3-145,-5-2 0,5-5 157,1-1 0,4-4 26,-4 4 1,6-4-1834,-1 5-77,3-8 1056,2 4 686,0-7 1,0-7-1,0-2 1</inkml:trace>
  <inkml:trace contextRef="#ctx0" brushRef="#br0" timeOffset="1742">2149 3705 9430,'9'-8'1385,"5"5"-857,-3-8 0,5 6-65,5-6 0,4 6-132,7-6 0,1 6-172,-1-6 1,0 2-72,0-2 1,5-1 79,1 7 1,-3-1-11,-8 6 1,1-5-597,-6 0 1,-1-1-578,-5 6 0,-5 0-164,0 0 0,-8 2 404,3 3 1,-5-1 125,-1 7 0,-1-6-43,-5 6 673,-3-8 1,-14 12 0,-2-7 0</inkml:trace>
  <inkml:trace contextRef="#ctx0" brushRef="#br0" timeOffset="2112">2133 3849 8355,'0'9'1482,"0"-2"-1138,7-7 1,2 0-67,7 0 1,0-5 60,0-1 1,6-1 170,-1 2 1,0 3-233,-5-3 1,1 3-70,-1 2 1,0 0-835,0 0-873,0 7-673,0-5 1113,0 5 692,0-7 1,-6 0-121,1 0 1,0 0-1,5 0 1</inkml:trace>
  <inkml:trace contextRef="#ctx0" brushRef="#br0" timeOffset="2387">2085 4025 8355,'-11'2'98,"1"3"1312,6-3-812,-3 5 0,9-7-115,3 0-249,4 0 1,7-1 0,0-3 40,0-1 1,0-1-50,0 6 1,6 0 10,-1 0 0,2 0-78,-2 0 0,-3 0-954,4 0 1,-4 0-671,-2 0 1,1 0 516,5 0 1,-4 0-1,5 0 1</inkml:trace>
  <inkml:trace contextRef="#ctx0" brushRef="#br0" timeOffset="2828">2951 3817 9789,'16'0'745,"0"0"0,0 0-307,0 0 1,5 0-406,1 0 1,5-6 272,-6 1-503,0 0 1,1-1-1,-1 1 229,-1 2-927,-2 1 0,-8 2 316,1 0 221,0 0-1349,-2 0 1256,-2 7 0,-14-5 0,-2 5 1</inkml:trace>
  <inkml:trace contextRef="#ctx0" brushRef="#br0" timeOffset="3033">2935 3961 8355,'-9'0'896,"2"0"0,9 0-445,3 0 1,6 0-427,10 0 1,-1 0 148,6 0-444,-6-7 1,10 5 0,-5-3 210,0 3-1133,-2 2 0,-7 0 521,0 0 266,0 0 0,0 7 0,1 2 1</inkml:trace>
  <inkml:trace contextRef="#ctx0" brushRef="#br0" timeOffset="3383">3576 3833 8355,'0'11'528,"0"-1"-256,0 1 0,0 5 470,0 0-362,0 0-301,0 0 0,7-7 1,4-4 227,3-3 0,2 3-70,0 1 1,6-3-199,-1-8 1,2 1-80,-1-6 1,1-3-92,4-8 1,-4 3-42,-7-3 0,0-2 18,0 1 1,-5-5 81,-1 6 0,-6-2 11,1 2 0,-3 3 56,-2-4 1,-7 6-43,-4 6 0,-8-3 191,-3 8 1,-6-1-77,1 6 0,-3 2-75,-2 4 1,0 4-307,-1 12 0,7-3-1091,-1 8 593,7 0 0,-3 5 0,7 0 1</inkml:trace>
  <inkml:trace contextRef="#ctx0" brushRef="#br1" timeOffset="10704">482 353 5734,'8'2'0,"-2"3"0,-4-5 0,-2 0 0,7 0 0,-6-14 0,7 5 0</inkml:trace>
  <inkml:trace contextRef="#ctx0" brushRef="#br1" timeOffset="12437">514 337 5734,'0'11'72,"0"0"0,0-6 52,0 6 459,0-8-464,0 4 1,0-5 18,0 3-68,0-3-349,0 12 304,0-12-239,0 12 238,0-12-14,7 12 44,-6-12-64,7 13 0,-7-14 14,5 5 1,-4-3-120,3 3-4,-3-5 140,-2 6-10,0-7 0,0-1-209,0-5 0,0 3 77,0-8 158,0 8 3,0-5 0,0 7 334,0-5-240,0 4-40,0-5-21,0 7-166,0 0 134,0-7 8,0 5 68,0-5-332,0 0 0,1 5 29,5-3 1,-4 2 188,3-3 59,-3 4 314,-2-5-330,0 7 0,0-2 389,0-3-390,0 3 1,0-7 161,0 4 328,0 3 162,0-5 15,0 7 2232,0 0 1,5 7-2759,0 4 0,1-2 0,-6 2 0,0 1-49,0 9 1,0-3-20,0 4 0,0-3 3,0 3 1,0-3-55,0 8 0,0-7-56,0 1 0,0 2 69,0-2 1,5 1 33,0-6 1,3 0-75,-3 0 0,-3 5-84,3 1 0,-1 1 125,1-2 1,-3-3-6,3 3 0,-1 3-12,1-3 1,-3 6 6,3-6 1,-3 6 96,-2-6 1,5 1-46,1-6 1,-1 0-14,-5 0 1,0 5-85,0 0 0,5 1-119,1-6 0,-1 5 117,-5 1 1,0-1 17,0-5 0,2 5 25,3 1 0,-3 5 57,3-6 0,-3 2-116,-2-2 1,5-1 41,1 7 0,-1-6-86,-5 6 0,5-8 28,1 3 1,-1-3 26,-5 3 1,5-4-1,1 3 0,-1-3-78,-5-2 1,5 5 93,1 1 0,-1-1-5,-5-5 1,0 5 148,0 1 1,5 1-49,1-2 0,-1-3-88,-5 4 0,0 1-31,0-2 0,2 1 11,3-6 0,-3 0-2,3 0 1,-3 0-101,-2 0 0,6 0 94,-1 0 1,2 0-76,-2 0 0,-3 0 93,3 0-44,4 0 100,-7 7 0,11-5-84,-8 3 0,0-3 10,-5-2 1,6 0 4,-1 0 1,2 0 0,-2 0 1,-3-5-22,4 0 1,-3-1-4,3 6 0,-5 0-64,5 0 0,1 0 74,-2 1 0,0 4-63,-5 0 1,0 1 132,0-6-39,8 0 0,-7 0 9,5 0 1,-3-2 226,3-3-198,-5 3 1,8-7 52,-3 4 0,-5 3-147,5-3 0,1-2 77,-2 1 0,2-4-161,-1 4 0,-3-4 45,8 4 0,-6-1 93,6 2-79,0 3 0,3-5-123,-3 7 1,1-5 133,-7 0 13,8-1 1,-4 5 75,7-5 1,-5 3-50,-1-8 1,-4 0 225,4-5-185,1 0 1,5 0-28,0 0 1,-5 0 32,-1 0 0,1 0 196,5 0-246,0 0 1,0 2-3,0 4 1,-5-5-105,0 5 131,-1-5 0,5-2-51,-5-5 1,5-3 45,-5-7-66,4 0 1,1-1 0,-3-3 34,-1-1 0,0-6-6,5 5 0,0-1 8,0 2 1,-6 3-1,1-3 0,-2-2 105,2 1 0,1 1 8,-6 5 0,4 0-115,-4 0 0,4-6 34,-4 1-97,6-8 1,-8 10 0,5-8 14,-2-1 1,5-3 10,-1-1 0,-2 0 3,1 0 0,-4 0-23,4 0 1,-4 0 180,4 0 1,-4 0-96,5 0 0,-8 1 102,2 5 1,3-5 42,-3 5-122,0-5 1,-3-1 0,2 0-25,1 0 1,2 0 5,-2 0 0,3-5-12,2-1 0,3-5-95,-8 6 0,6-6 63,-6 6 0,6-2 24,-6 1 0,0 10 76,-5-4 0,6 3-20,-1-3-69,0 7 1,-5-5 0,0 3 16,0-3 1,0-2 3,0 0 0,0-2-41,0-4 1,0 5-6,0-5 0,0-1 44,0 1 0,2-4-11,4 4 1,-5-4 330,5 4 1,-4 1-36,-2 5-86,0 0 1,1-6 0,3 1-8,1 1 1,1 2-73,-6 2 0,0 2-31,0 3 0,0-1-84,0 6 0,0-4-73,0 4 1,0-1 51,0 2 0,0 3-173,0-4 1,0 5 40,0 1-212,0 0 1,0 5 0,0 0 66,0-1 1,0 3 81,0-2-929,0 8-1174,0-5-400,0 8 259,0 0 1,7 0-1,2 0 1</inkml:trace>
  <inkml:trace contextRef="#ctx0" brushRef="#br1" timeOffset="15837">658 850 7655,'-9'2'345,"4"3"136,-4-3 56,7 5-176,-5-7 255,7 0-115,0 0 0,7-1-178,4-5 1,3 3 141,2-8 0,2 0-191,3-5 1,4-5-35,7-1 0,2-4-166,3 4 0,-1-6 76,7 1 0,0-3-143,5-2 0,3 0-30,-3 0 0,4 5-32,-9 0 1,-2 2 36,2-2 0,-8-1-49,3 7 0,-4-6 15,-2 5 0,0 1 17,0 5 0,-2 0 51,-3 0 0,-4 5-77,-7 1 1,-5 6-1579,-1-1 839,-6 3 1,3 4-356,-7 3 1,-2-1 605,-3 6 0,-4 1 0,-7 5 0</inkml:trace>
  <inkml:trace contextRef="#ctx0" brushRef="#br1" timeOffset="16379">674 1460 8477,'11'-2'554,"-1"-4"1,5-4-51,4-4 0,6-2-49,7-1 1,2-6-217,3-3 1,4-5-33,8-1 0,-1-5 8,0-1 0,0 1 80,0 5 0,-2-6-101,-3 1 0,3 0-115,-3 5 0,-4 1-111,-1 5 0,1-3 9,-2 8 0,1-1-90,-6 6 0,-2 0 32,-3 0 1,1 0-171,-6 0 1,-1 7-996,-5 4 574,0-4 321,0 7-487,-7-5-743,5 7 333,-5 0 102,0 0 1108,-2 0 1,-7 7-1,0 2 1</inkml:trace>
  <inkml:trace contextRef="#ctx0" brushRef="#br1" timeOffset="16792">898 1764 8139,'0'9'855,"0"-2"1,2-7-479,4 0 0,-3 0-47,8 0 0,0-1 136,5-5 1,5-4-135,0-12 0,10 4-33,1-3 0,0-4-265,5-2 0,2-1 76,-1 1 0,1-3-156,-2 3 0,1-1 11,-1 1 0,1-2-2,-12 8 0,3 0-106,-2 4 0,1 3-284,-7 4 0,-4-3-29,-7 8 1,-1-2-251,2 1 1,-2 4-1367,-4-3 1432,-3 3 0,5 4-87,-7 3 668,0-3 0,-7 20 0,-2-5 0</inkml:trace>
  <inkml:trace contextRef="#ctx0" brushRef="#br1" timeOffset="17184">979 2358 8355,'0'9'28,"0"-2"1,1-7 0,5 0 882,4 0 0,-1-2-303,2-3 1,5-4 120,5-7-363,8-8 1,-4 5 0,9-6-69,3 2 1,-1-6-157,7 2 0,-8 4-22,3 2 1,-5-2-107,0 1 0,-3 1-231,-3 5 0,1 0 221,-7 0 0,6 0-995,-5 0 1,-3 5 54,-8 0-2018,3 8 2347,-5-4 0,0 0 0,-2-2 0</inkml:trace>
  <inkml:trace contextRef="#ctx0" brushRef="#br1" timeOffset="8761">802 8355 8757,'-9'0'3712,"2"-7"-2705,7-2-630,0-7-214,0 0 0,0 5 0,0 0 45,0-1 0,0-2-40,0-2 1,0 0 19,0 0 0,0-6 9,0 1 1,-5-1 90,-1 6 0,1-5 21,5 0 0,0-3-149,0 3 1,-5 1 97,-1-6-271,1 6 0,5-5 1,0 4 161,0-6 0,-5 2 19,-1-2 1,1 6-39,5-6 0,0 6-91,0-6 0,0 6 10,0-6 0,-5 6 6,-1-6 0,1 6-48,5-6 0,0 7 82,0-1-64,0-4 1,0 5 0,0-5 85,0 2 0,0 0-32,0 2 0,0-4-51,0-7 0,0 5-8,0 0 1,0 0-76,0-5 1,0 6-4,0-1 1,5 2-11,1-2 1,-1-1 109,-5 6-84,0 1 0,0 0 0,0-1 59,0 3 42,0 1 0,0-4 0,2 1-58,3 1 1,-3 1 0,3-2 1,-3 1 138,-2-7 1,0 2-69,0-1 1,0-5-62,0 5 1,5-5 46,1-1-82,-1 0 0,0 5 0,1 2 95,-3 2-117,6-5 1,-7 10 0,5-5 63,0 0 1,-5 5-19,3-4 1,-1-1-33,1 2 0,-3-1 16,4 6 1,-5-5 98,-1 0 0,0-1-38,0 6 0,6 0 8,-1 0 1,0 0-34,-5 0-28,0 0 0,6-5 1,-1-1 37,-1 3 0,3 1 3,-2 2 0,0-6-128,-5 1 0,6 0-74,-1 5 0,6-6 92,-6 1 0,2 0 127,-1 5 0,-5-1 111,5 1 1,-3 0-118,3 0 34,-5 0 0,7 0 0,-7 0-33,5 0 0,-5 0 6,5 0 1,1 0-25,-2 0 0,2 0-106,-1 0 0,-3 0 20,8 0 0,-6 0 101,6 0 0,-2 0 49,2 0 0,1 0-77,-7 0 95,1 0 0,-1 0 1,2 0 12,2 0-76,-5 0 0,8 0 157,-6-1-150,6 1 1,-5 0-84,4 0 1,1 6 59,-6-1 3,6 7 1,-8-8-1,5 5 31,-2-2 52,5 5 1,-5-10-1,6 5-45,-3 0 0,-1-5-29,2 3 1,3 2 95,-3-1 0,-2 1-76,2-2 1,-6 2-137,6 4 0,-6 3 90,6-3-154,-8 3 1,12 2 90,-5 0 27,4 0 1,-3 0 0,0 0 6,1 0 1,-3 0-24,2 0 0,-6 0 100,6 0 0,-6 7-24,6 4 0,-2-2 146,2 1-169,3 1 22,-5 5 0,1-5 12,1 0-24,0-1 0,0 4 1,-3-1 6,0-2 0,2-1-5,-4 6 0,4 0 34,-4 0 0,1 0-15,-2 0 1,-3 1-27,3-1 1,-3 5 26,-2 0 0,0 6 0,0-6 1,0 1-16,0-6 0,5 0 0,1 0 1,-1 0 4,-5 0 0,2-5 3,3-1 1,-3 1-66,3 5 1,-3 2 33,-2 3 0,2-3 63,3 3 0,-3-1-47,3 1 1,-3-3-2,-2 4 0,0 1 23,0-2 1,5 2 4,1-1 1,-1-3-20,-5 8 0,0-6 6,0 6 0,5-5-31,1 4 1,-1-4 27,-5 4 1,0 1-33,0 5 0,2-7 22,3-3 1,-3 1-3,3-2 1,-3 6-38,-2-6 0,2 1-89,3-6 1,-3 5 111,3 0 1,3 8-3,-3-2 0,0-2-198,-5 1 1,0 1 34,0 5 1,0-2 35,0-3 1,0 3 119,0-3 1,0-2 127,0 2 1,0-8-96,0 3 1,0 1 67,0-2 1,2 2-92,3-1 0,-3-4 35,4 3 0,-5-3-32,-1-2 0,2 2-143,3 3 1,-3-3-177,4 3 1,-5-3 171,-1-2 1,0 5 95,0 1 0,0 5 5,0-6 1,0 6 116,0-6 0,0 8-134,0-3 0,0-3 23,0-1 1,0 1 72,0-2 0,0 1 23,0-6 0,6 0-132,-1 0 1,0 5 36,-5 1 1,0 1-7,0-2 0,6-3-28,-1 3 1,0 3-2,-5-3 0,0 2 34,0-2 0,0-3-4,0 4 1,0-5 67,0 0 1,2-1 48,4 0 1,-5 0-14,5 0 1,-5 5-42,-1 0 1,0 3-19,0-3 0,6-3-29,-1 3 0,0 2-24,-5-1 63,0-1 1,0-5 1,0 0 1,0-5-71,0 0 0,2-3 18,4 3 1,-5 3 1,7-5-115,-8 7 0,0-5-463,0 0 261,0-1 1,1-1-197,5-3 1,-5-3 6,5 3 13,-4-5-682,-2 6 1,0-14-279,0-3 1,1-5-528,5-1 0,-5-7 0,7-2 1</inkml:trace>
  <inkml:trace contextRef="#ctx0" brushRef="#br1" timeOffset="18200">898 6190 7564,'-8'0'2884,"0"0"-2327,8 0-279,8 0 1,0-2 38,8-3 1,2 1 30,4-6 0,-3-1 0,8-5 1,-2-2-236,2-3 1,3 3 8,-3-3 0,3-4-44,2-2 1,0 4-160,0 1 1,0-1 11,0 2 0,0-4 77,0 9 0,-5-7-310,0 12 0,-7-7-172,1 7 1,-9 4-224,-1 2 0,-2 1-277,2-1-353,3 3 763,-12-5 1,7 7-727,-4 0 752,-3 0 538,5 0 0,-7 0 0,0 0 0</inkml:trace>
  <inkml:trace contextRef="#ctx0" brushRef="#br1" timeOffset="18625">770 6928 8183,'11'0'-116,"0"0"1,-6-7 1503,6-4-1025,6 4 0,1-13 1,5 4 192,1-2 0,0-1-296,9-3 0,2-1 5,-3-4 0,9-3 0,-9 3 1,4-3-105,-4-2 1,0 0-134,0 0 0,0 2 129,0 3 0,-7-2 1,-3 8 1,-3 0-557,3 5 0,-6 5-261,0 0 1,-2 6-231,-9-6-143,8 8-566,-11-5 990,5 8 1,-7 2-587,0 4 1104,0 3 1,-7 7-1,-2 0 1</inkml:trace>
  <inkml:trace contextRef="#ctx0" brushRef="#br1" timeOffset="19009">754 7473 8174,'11'-11'-122,"-1"0"0,1 1 964,5-6 0,7-2-392,4-3 0,3 1-126,2-7 1,2 1 91,4-7 1,-3 1-244,8 0 0,-2 0-117,2 0 0,-4 0 57,-7 0 1,0 5-161,0 1 0,0 4-15,0-5 1,-7 13-271,-3-2 0,1 4-263,-2-4 0,-1 5-244,-9 0-40,3 8-80,-5-4-586,0 7 891,-2 0 654,-7 7 0,0 2 0,0 7 0</inkml:trace>
  <inkml:trace contextRef="#ctx0" brushRef="#br1" timeOffset="19396">866 8034 8355,'6'7'0,"-1"-7"0,8-7 531,-3-9 0,12-2 0,4-3 279,5-6 1,2-5-477,5-5 1,3 3 16,7-4 0,0 5 82,0 0 1,-5 3-264,0 3 1,-8-3-87,3 3 1,-4 3-6,-2-3 1,-7 7-134,-4-1 0,2-1-294,-1 6 0,-1-3-20,-5 8 87,0-3-795,0 5-1423,-7 2 1732,-2 7 1,-9 7-89,-3 4 0,-4 3 737,-7 2 0,-7 7 0,-2 2 1</inkml:trace>
  <inkml:trace contextRef="#ctx0" brushRef="#br1" timeOffset="19718">1107 8355 8211,'11'-2'634,"-1"-3"0,8-10 102,9-6 0,3-7 480,2 1-676,0-3 1,7-4-1,4-2-159,4-1 0,-1-1-174,-3 6 0,1 5-100,-6 1 1,-1 6-102,-5-1 0,-7 8 171,-4 3-717,-3 6 0,-2-8 1,0 6-112,0 3-1190,0 1 0,0-5 0,0-2 0</inkml:trace>
  <inkml:trace contextRef="#ctx0" brushRef="#br1" timeOffset="22842">161 2871 8434,'0'-9'2145,"0"2"-1713,0 7 1360,0 0-1348,0 7-309,0 2 1,0 1 0,0 1 116,0 2-134,0 1 0,0 4-18,0 3 1,0-1-7,0 6 0,0-4 20,0 4 1,0-4-11,0 5 1,0-2-98,0 1 1,2 3 102,3-8-162,-3 8 0,5-10 0,-7 6 51,0-2 1,5 4 25,1-6 0,-1 8-10,-5-2 0,0-2-19,0 1 0,5 1 110,1 5 1,-1-5-57,-5 0 1,0-2 67,0 1 1,0 5-51,0-5-77,0-3 0,0 6 1,0-6 28,0 2 1,0-4-7,0 6 1,5-5-16,1 4 1,-1-4-118,-5 4 1,0-6 62,0 1 1,5 3 47,1-3 1,-1 2 72,-5-2 0,5-1-78,1 7 49,-1-1 1,-3 1 0,1 0-35,3 1 1,-1-3 9,-5 2 1,0-5-40,0 4 0,5-4-3,1 4 1,-1-6-43,-5 1 1,0 2 41,0-1 0,2-1-6,3-5 0,-3 2 11,3 3 29,-3-3 1,-2 7 0,0-3-16,0 4 0,0-1 5,0 2 1,2 0 10,3 5 1,-3 0 6,3 0 0,-3-5-8,-2-1 1,0-4-7,0 4 0,0-6 27,0 1 1,0-3-27,0-2-1,0 0 0,2 0 0,2 0 3,1 0 1,0 1-1,-5-1 1,0-6-31,0 1 1,0 5-6,0 5 1,0 1 34,0-6 1,0 0-9,0 0 0,0 0 46,0 0 1,0 0-47,0 0 205,0-7-130,0 5-18,7-12-94,-5 5-204,5-7 329,-7 0-90,0 0 7,0-7-134,0 5 123,-7-12 19,-2 5 0,-1-5-25,-1 3-4,7-3 0,-8 10 64,6-6 0,-4 4-53,4-5 0,-1 6 80,2-6 0,3 6-71,-3-6 237,-4 8-163,7-11 411,-5 5-154,0 0 27,5 2-98,-5 0-49,7 5-558,0-5 278,0 7-23,0 0 0,2 5 133,3 0-38,-3 8 1,7-10 0,-6 8 38,3 1 0,1-3 1,-2 2 13,-3 0 1,5 5-40,-7 0 0,2-5-4,3-1 0,-3 1 42,3 5-81,-3-7 1,-2 5 76,0-3-49,0-4 8,0 7 1,2-12-16,3 3 274,-3-3-152,5 5 120,-7-5-117,0 5 77,7-7 1,-5-2-1,3-3 94,-3-6-69,5 4 1,-3-7 0,5 3 11,-2-3 1,4-2-78,-6 0 0,6 0 129,-6 0 0,6 0-124,-6 0 1,6 0-340,-6 0 1,6-6 174,-6 1-430,8 0 1,-10 5-1,6 0 69,-2-1-991,-2 9 0,-3-5 77,4 8 781,-5-1-1685,7 6 0,-8 0 0,0 0 1</inkml:trace>
  <inkml:trace contextRef="#ctx0" brushRef="#br1" timeOffset="23679">113 2903 8316,'0'-9'1392,"0"2"-677,0 7 867,0 0-1450,0 7 0,0 2 3,0 7 0,-6 2-142,1 3 1,-6 2 23,6 4 1,-6 3-88,6-3 0,-6-2 82,6 2 0,-8-6 80,3 6 319,3-8-118,-8 4 4,14-14-275,-7-1 1,8-10-130,0-4 0,0-3 127,0-7 0,0-1-179,0-5 1,0 3 171,0-8 0,6 2-122,-1-2 1,6 2 142,-6 4 1,6 3-46,-6-3 1,6 3 159,-6 2 0,2 2-42,-1 3 0,-4-3 367,3 3-131,-3 4 223,5 0-351,-5 7 0,6 0 62,-2 0 1,-3 2 44,8 3 0,-6 2-95,6 4 1,-2 3-82,2-3 0,3 3-25,-3 2 1,1 0-106,-1 0 0,3 0-94,-3 0 1,-2 0-571,1 0 236,1 0 0,5 0-1360,0 0-467,0-7 0,2 4 1268,3-8 0,-3 0 0,5-5 0</inkml:trace>
  <inkml:trace contextRef="#ctx0" brushRef="#br1" timeOffset="27626">2406 1203 8506,'9'0'2860,"0"-5"-1659,-4-1-864,4-6 0,2 8 0,-3-6 55,0-3-444,4-1 1,-8-2 199,6 0 0,-6 5 169,1 0-259,-3 8 1,-4-4-139,-3 7 0,-4 0-95,-7 0 1,5 2 55,1 3 8,-1 4 1,-7 5 0,0-1-19,2-3 109,-11 1 1,22 10 0,-11 1-1,2-3 1,5 4-7,-2-1 0,2 1 207,-1-2 0,2-3 191,8 4 1,0-5-112,0-1 1,0 0 61,0 0-464,0-7 1,2 4-1,4-6 119,4 2-576,5-6 0,1 5 0,1-8 47,5 0 1,-3-8 369,8-2-1334,0 3 0,5-15 0,0 4 1</inkml:trace>
  <inkml:trace contextRef="#ctx0" brushRef="#br1" timeOffset="27895">2694 1203 8355,'-7'9'1172,"5"5"-976,-12-5 1,12 7 611,-3 0 1,3 0-289,2 0 1,0 0-259,0 0 0,6-5 29,-1 0 1,7-8-10,-1 3 1,9-5-297,1-1 0,1-1-24,-6-5 0,1-3-18,5-7 1,-4 0 29,3 0 0,-9-2-165,-1-3 1,-7 3 29,1-3 0,-3 3-43,-2 2 0,-7 5 106,-4 1 1,-3 6-46,-2-1 0,-2 3-320,-3 2 0,3 2-249,-4 3 1,-1 4-319,2 7 1,1 0 466,9 0 1,-3 7 0,5 2 0</inkml:trace>
  <inkml:trace contextRef="#ctx0" brushRef="#br1" timeOffset="28254">3031 1139 8628,'0'11'1122,"0"-1"0,0-4-781,0 4 0,-2 1-150,-3 5 1,3 0-189,-3 0 1,3 0 65,2 0 1,-5 0-184,-1 0 23,1 0 418,5-7-633,0-2 55,0-7 0,5-7-27,1-3 1,6-5 211,-1-1 1,1 0 108,-1 0 0,3 0 47,-3 0 1,3 2 206,2 3 1,-1-3 9,-5 3 0,5 4 52,-5 2 1,-1 3 534,2 2-769,-1 0 1,-1 2-39,-3 3 0,-4 4-69,-2 7 1,0 2-239,0 3 0,0-3-709,0 3-1267,-8-3-27,7-2 1538,-7 0 0,23-7 0,3-2 0</inkml:trace>
  <inkml:trace contextRef="#ctx0" brushRef="#br1" timeOffset="28667">3480 1203 8892,'0'-16'2943,"0"0"-2678,-7 7 0,-2 2 259,-7 7-362,0 7 0,0 2-326,0 7 0,2 0 54,3 0 0,-1 0-36,6 0 1,-1 0 178,2 0-312,3 0 21,-5 0 98,14-7 0,2-2-289,7-7 0,0-3 180,0-8 1,5 0-87,1-10 1,1-4 97,-2-2 0,-3 1-52,3-6 1,-3 5 207,-2-5 1,0 0 248,0 5 1,-5 2-61,0-2 0,-8 8 267,3-3 0,-5 10 244,-1 1 1,0 6 134,0-6 0,0 8-478,0-5 1,-1 10-72,-5 4 0,3 2 52,-8 8 1,6 2-65,-6 4 1,6-3-77,-6 8 0,6-2-54,-6 2 0,6 3-281,-6-3 0,7-2 107,-1 1 0,1-6-249,-1 1 0,3-3-841,-3-2 101,3 0 0,4-2 307,3-3 212,4-4 0,7-14 0,0-2 1</inkml:trace>
  <inkml:trace contextRef="#ctx0" brushRef="#br1" timeOffset="28987">3833 1027 8296,'-11'14'-149,"1"-3"1,-1 3 808,-5-3 0,5 3-151,0 2 1,3 0-29,-3 0 0,-2 0-163,8 0 1,-6 0-1,6 0 1,0 0 60,5 0-381,0 0 1,1-2 57,5-3-192,3 3 1,12-12-592,0 3 1,6-10 431,-5-6 0,1-5 133,-2-5 0,-1 3-346,6-3 0,-11 1-297,1-1 1,-6 3 499,1-3 1,2 8 375,-8 2 163,0 8 301,-5-4 1,-7 9 247,-4 3 1,-1 4-385,1 7 0,-3 0-79,3 0 1,-1 0-106,1 0 1,-1 2-202,6 3-114,1-3 1,5 5-620,0-7 1,7-5 120,4 0 1,3-8-252,2 3 0,0-5 0,0-1 0</inkml:trace>
  <inkml:trace contextRef="#ctx0" brushRef="#br1" timeOffset="29192">4218 1091 11016,'-16'0'345,"0"0"0,0 7-79,0 4 0,0 3-17,0 2 0,1 0-33,5 0 0,-3 5-89,8 1 1,-1-1-170,6-5 0,0 0-299,0 0 1,2-2 288,4-3-762,2 3 0,9-12 208,-1 4 0,5-6-32,0-6 0,6-3 75,-6-7 14,8-7 1,-4-2 0,7-7 0</inkml:trace>
  <inkml:trace contextRef="#ctx0" brushRef="#br1" timeOffset="29395">4619 802 8355,'-15'7'449,"5"4"-213,-5-4 1,8 9 0,-5-2 354,1 6 0,0 3-252,-5-1 0,2 2-77,3 9 0,-3-7 88,4 1 0,1-2-33,-2 2 1,2 1-224,-2-6 0,-1 4-179,7-4 1,-3-6-1671,3-6 1381,3 1 1,-5 0-2364,7-1 2167,0-6 0,-7-4 0,-2-9 1</inkml:trace>
  <inkml:trace contextRef="#ctx0" brushRef="#br1" timeOffset="29542">4346 1139 8355,'16'0'3185,"0"0"-2776,0 0 1,2 0-256,3 0 1,-3 0-923,4 0 1,-3-2 548,3-3 0,-5 1-2272,5-6 1873,-4 6 1,5-17-1,2 3 1</inkml:trace>
  <inkml:trace contextRef="#ctx0" brushRef="#br1" timeOffset="29692">4731 1027 8618,'-9'10'925,"4"1"1,1-6-1,1 6-255,-3 2 0,-1 1-130,2 2-450,3 0 0,-11 0-182,8 0 0,-2 0-1306,2 0 0,3-5 111,-4-1-647,5-6 1554,1 3 0,7-7 0,2 0 1</inkml:trace>
  <inkml:trace contextRef="#ctx0" brushRef="#br1" timeOffset="29817">4779 946 8355,'9'-7'310,"0"-2"1,-6-7-15,3 0 445,6 0 1,-10 6 299,3-1-779,4 0 0,-5 2 231,6 4-65,-6 3-2305,3 2 0,0 7 0,2 2 1</inkml:trace>
  <inkml:trace contextRef="#ctx0" brushRef="#br1" timeOffset="30087">4923 1107 8355,'-5'21'1265,"0"1"-782,1-3 1,-3-6 41,2-3-4,-1 1 1,8 3 295,3-3 0,-1-4-309,7-7 0,-1 0-195,6 0 1,-5-2-244,0-3 0,5-4 1,5-7-155,1 0 1,-12 0 0,1 0 207,1 0 0,-3 0 34,2 0 1,-7 5-258,1 0-264,-3 1 0,-9 1-301,-4 4 1,2 3-359,-2 2-203,-7 0 1,1 2 57,-5 3-5,12-3 1,-3 12 898,8-3 0,-8 3 0,4 2 1</inkml:trace>
  <inkml:trace contextRef="#ctx0" brushRef="#br1" timeOffset="30395">5276 1075 9188,'9'16'640,"-2"0"1,-12 0-310,-1 0 1,-1 0 0,2 0 0,3 0-62,-3 0 287,3 0-678,2 0 107,0-7 1,0-2 0,7-7 1,4-2 187,3-3 0,2-4-109,0-7 0,0 2 73,0 3 0,0-1 99,0 6 524,0-6-512,0 10 0,-5-5-104,0 7-252,-8 0 1,4 7-242,-7 4 1,0 3-399,0 2 1,-5 0-939,0 0 1,-8 7 0,4 2 0</inkml:trace>
  <inkml:trace contextRef="#ctx0" brushRef="#br1" timeOffset="31226">2454 2117 8355,'2'-11'276,"3"1"0,4-1 395,7-5 1,0-5-276,0-1 0,7-6 26,4 1 0,-2-3-298,2-2 0,-6 5-221,6 0 1,-13 8 107,2-3 1,-11 4-294,1 2 428,-5 0-100,-1 0 0,-7 9-203,-3 7 1,-6 4 63,-6 12 1,3-2 85,-8 13 1,7-1-13,-1 7 0,-2 0 17,1 5 0,1-4-19,5 3 1,2-3-9,3-2 1,-1 4 97,6-4 0,1 2 341,5-13-370,0 0 1,2-6-60,3-5 1,4-3 7,7-7 0,-5 0-30,-1 0 1,6-9-179,6-7 1,-1-1 173,-5-10 0,-5 7-135,-1-1 1,-6-2 21,1 1 10,-3 1 1,-4 7-19,-3 3 1,-4 4-484,-7 7-634,0 0 671,0 7 159,7-5 1,2 12-1,7-5 1</inkml:trace>
  <inkml:trace contextRef="#ctx0" brushRef="#br1" timeOffset="31579">2887 2069 8228,'9'-11'690,"-4"1"1,-3 4 398,-2-4-122,0-1-753,-7-5 1,0 5-80,-4 0 1,-3 8 49,3-2 1,-3 5-162,-2 5 1,0 4 112,0 7 0,0 0-124,0 0 0,5 5 140,0 1 0,6 1-141,-6-2 1,8-3 91,-3 3 0,4-3-232,2-2 1,2-7-259,4-3 0,2-5 10,9-1 0,0 0-198,5 0 1,-4-7 178,3-4 0,-3-5-171,-2-5 0,0 3 297,0-3 1,-2 8 129,-3 3-435,-4 6 889,-7-10 1312,0 12-1153,-7 2 1,0 9 290,-4 7 1,-2 0-356,8 0 0,-6 0 332,6 0-857,0 0-499,5 0 0,7-7 564,4-3 1,3-5-744,2-1 0,5-1-394,1-5 0,6-10 0,-3-9 0</inkml:trace>
  <inkml:trace contextRef="#ctx0" brushRef="#br1" timeOffset="31852">3175 2005 8296,'-16'7'233,"0"2"478,0 7 1,2 0-237,3 0 1,-1 2 175,7 3-523,-8-3 1,10 5 175,-8-7-687,7-7 430,-3 5-81,14-12 0,4-2-28,10-11 0,-3-8-284,4-3 0,-5 1 140,-1 5 1,6 5-8,-1 1 339,1-1 0,-6-3 599,0 3 227,-7 4-436,5 7-352,-12 7 0,5 2 82,-7 7-309,0 0 1,-2 0-135,-3 0 1,-3 0-1239,-2 0 1114,3-7-1000,7-2 1,7 0-1,2 2 1</inkml:trace>
  <inkml:trace contextRef="#ctx0" brushRef="#br1" timeOffset="32219">3544 2069 8355,'-2'-9'768,"-3"4"1,2 3-357,-8 2 0,0 0 78,-5 0 1,0 5-225,0 1 1,0 6 126,0-1-303,7 3 0,-3 2 197,6 0 0,1 0 137,5 0-393,0-7 1,2 4-236,3-8 1,9-5-40,8-5 0,6-13-204,-1 2 1,3-9-8,2 3 1,0-6-712,0 1 876,1-3 0,-7 0 0,-1 1-176,-2 2 579,-1 1 1,-12 1-1,-1 3-112,-2 4 1,-1 8 357,-6-1-122,0 8 0,-7-3 427,-4 12 1,-9 2-127,-1 8 0,-6 2 245,6 4 1,-6-3-374,6 8 1,-1-2 418,6 2-562,0 3 0,7-10 1,2 4-22,0 0 1,5-3-219,-3-5 1,5 0-263,5 0 1,11-7-1113,11-4-981,3-3 0,17-9 0,3-2 0</inkml:trace>
  <inkml:trace contextRef="#ctx0" brushRef="#br1" timeOffset="33184">2117 5982 8355,'0'-16'1595,"2"7"-801,3 3-253,-3 5 0,5 2-283,-7 5 0,0 3-214,0 7 0,6 1 235,-1 5 0,0-3-1,-5 8 1,2-6-201,3 6 1,-3-5 43,3 4 1,-3-6 15,-2 1 0,6-3 132,-1-2-120,0-7 0,-3-2 278,3-7-90,-3 0 1,12-7-126,-3-4 0,2-10-52,-3-6 1,5 2-82,-5-1 1,4-1 87,3-5 1,-3 2-261,-4 3 0,3-2-496,-8 8-746,8 0 133,-11 4-2242,12 9 2250,-12 0 326,12 8 0,-5 0 0,7 0 0</inkml:trace>
  <inkml:trace contextRef="#ctx0" brushRef="#br1" timeOffset="33584">2710 6110 8355,'2'-11'833,"4"0"1,-5 6-29,5-6-325,-5 1 0,-1-6-234,0 0 1,-1 5-131,-5 0 0,3 6-10,-8-6 1,6 8 170,-6-3 1,0 5-67,-5 1 0,0 7-82,0 3 0,0 5-92,0 1 1,0 2 4,0 3 1,2-3-131,3 3 1,4-3 70,7-2 0,0 0-237,0 0 267,0 0 1,7-7-50,4-4 0,5-3-808,5-2 0,-1-2 239,7-3 0,-6-9-33,6-8 1,-8 1 151,3 5 1,-4-5 150,-2-1 0,-6 6 228,1 5 663,-8 8-629,5-4 0,-16 9 73,-2 3 1,-4 4 1555,-2 7 1,1 0-592,5 0 1,-3-5-331,8-1 1,-2 1-442,1 5 0,4-5-193,-3-1 1,3-4-144,2 4 0,2-4-397,3 4 1,-1-6 383,7 1 0,-1-3 85,6-2-1764,8 0 1,-7-7 0,7-2 0</inkml:trace>
  <inkml:trace contextRef="#ctx0" brushRef="#br1" timeOffset="33775">3208 5677 8355,'-17'7'0,"1"-3"516,0 6 1,0 1 760,0 5 0,0 2-594,0 3 1,2-1-376,3 7 1,-3-1-269,3 6 1,4 0-106,2 0 0,-2 1-433,1-1 1,1-6-109,5 1 0,-5-6-1652,-1 6 1338,1-7 1,5 3-1,0-7 1</inkml:trace>
  <inkml:trace contextRef="#ctx0" brushRef="#br1" timeOffset="34042">3159 6110 8553,'16'0'717,"0"-2"-201,1-3 0,4-4 48,0-7 0,1-6 392,-6 1 0,2 0-614,3 5 1,-5 0-185,0 0 1,0 0-219,-5-1 0,-4 1-382,-2 0 0,-3 6-599,-2-1 876,0 7 1,-9-3 150,-7 7 0,-2 7 2,-9 4 1,6 9 189,-6 1 0,6 2 56,-6-1 1,8-3 295,-3 8 0,6-7-378,6 1 1,-3-3-182,8-2 1,1 0-749,10 0 1,-3-2 405,8-3 1,5-4 159,5-7-1243,8 0 1,-4 0 0,7 0 0</inkml:trace>
  <inkml:trace contextRef="#ctx0" brushRef="#br1" timeOffset="34345">3544 5966 8562,'-7'16'1585,"4"-2"-851,-8-3 1,7 3-457,-1-4 0,-2 5 17,2 1 0,-1 0-467,6 0 0,0-5-30,0-1 224,0 1 40,0-2 1,2-2-198,3-7 0,4 0 124,7 0 1,0-7-232,0-4 1,2-3 217,4-2 1,-5 0-3,5 0 1,-4 5 465,-2 0 0,0 2-113,0-1 1,0-3 13,0 8 0,-6 0-48,1 5 186,0 0-417,5 7 0,-7 2-118,-4 7 0,-3 0-698,-2 0 1,-6 0-130,1 0-2751,0 0 2950,5 0 1,0 0-1,0 0 1</inkml:trace>
  <inkml:trace contextRef="#ctx0" brushRef="#br1" timeOffset="34758">4073 5933 8355,'0'-16'2799,"0"8"-2124,0 0 0,-7 8 181,-3 0-735,-5 0 1,-1 8-1,2 2 77,3 4 1,-3 3-21,3-1 1,-1 0-138,1 0 0,4 0-148,7 0 1,0 0 64,0 0-91,0 0 1,2 0 11,3 0 1,-1-2 44,7-3 1,-1 1-137,6-6 0,2-1 126,3-5 1,-3 0 67,4 0 0,3-2-328,1-3 0,-1-4-470,2-7 0,0 0 527,5 0 1,-5-2 217,-1-3 1,-1 5 416,2 0 1,-2 0-254,-4 5 1,-5-3 105,0-2 0,0 1 6,-5 5 568,-4-5-197,0 14-321,-7-7 1,-7 8-15,-4 0 1,-3 6 72,-2-1 0,-5 13-33,-1-2 0,1 4-86,5-4 1,0 0-145,0 0 93,7 7-225,2-5 0,7 5 70,0-7 1,7-7-112,4-4 0,5-3 102,5-2-2329,4 0 0,7-14 0,0-4 0</inkml:trace>
  <inkml:trace contextRef="#ctx0" brushRef="#br1" timeOffset="35629">2165 7264 8355,'16'-7'0,"6"-7"0,-1-9 0,-1-2 0,10-2 0,2-5 726,4-7 0,-6 10 2309,-3-3-2641,3 4 0,-9-2-404,1 3 0,-1-2 85,-10 8-87,-4 0 1,-2 12 52,-10 3 0,-9 6-106,-8 6 1,-4 3-44,4 7 0,-6 7-212,1 3 1,4 3 154,1-2 0,-1 8 189,2-3 0,1 6 101,10-1 1,-3-1-102,8 7 0,-6-8 19,6 3 0,-1-10-51,6-1 0,2-7 48,3 1 1,4-5-266,7-5 0,0-4 134,0-7 0,1 0 52,-1 0 0,0-7 58,0-4 0,-2-3 125,-3-2 1,-4-6-40,-7 1 0,0 0 245,0 4 1,-2 1-256,-3 0 1,-4 6-41,-7-1 0,0 7-57,0-1 1,5 3-1524,0 2 228,0 0 1,3 2 499,2 3 0,6-3 220,6 4 0,2 3 0,9-1 0</inkml:trace>
  <inkml:trace contextRef="#ctx0" brushRef="#br1" timeOffset="35967">2694 7200 8355,'9'0'1655,"-2"0"0,-7-2-882,0-3 1,-1 3-4,-5-3-553,-3 3 0,-7 2-10,0 0 0,-1 2-110,-5 3 1,6 10-73,0 6 0,0 0 4,5-5 1,4 6-118,2-1 0,-2 1 17,1-6 1,1 0-252,5 0 1,7-2 61,4-3 1,0-4 3,5-7 0,-4-2-510,9-3 0,3-4 159,-3-7 1,6-2-65,-6-4 1,0 3 419,-4-8 1,-3 8 176,-4-3 118,5 4 324,-14 2 1,5 7 42,-12 4 1,-2 5 105,-8 5 1,0 4 439,-1 7 1,7 6-558,-1-1 0,2 0-96,-2-4 1,3-1-318,2 0 0,4 0-328,-3 0 0,5-6-267,5 1 1,-1-7-2228,7 1 1846,7-3 1,-1-2 0,7 0 0</inkml:trace>
  <inkml:trace contextRef="#ctx0" brushRef="#br1" timeOffset="36251">3015 7248 8355,'-16'16'308,"0"0"0,0 0 0,2 1-266,3-1 0,-3 0 239,3 0 1,2-6 451,-1 1 0,6-6-136,-1 6-706,3-7 1,9 1 220,4-10 1,3-4-46,2-7 0,5-2-293,1-4 0,-1 5 361,-5-5 1,4 10 242,-4 1 0,3 2-114,-8-1 1,3 2 128,2 8 0,-5 0-202,0 0 0,-6 0-34,6 0 1,-8 2-139,3 4 1,-5 2 110,-1 8 1,0 0-145,0 1 0,-1-1-250,-5 0 0,3 0-472,-8 0 1,7-6-160,-1 1 1,3-6-1824,2 6 2030,7-7 1,2 3-1,7-7 1</inkml:trace>
  <inkml:trace contextRef="#ctx0" brushRef="#br1" timeOffset="36625">3512 7216 10541,'-16'0'781,"0"0"0,0 7-570,0 4 1,0 3-86,0 2 1,0 0 90,0 0 1,5-5-59,1 0-214,6 0 0,-3 5 205,7 0-193,0-7 1,7-2-130,4-7 0,3-2-115,2-3 1,7-10-13,4-6 0,-2-8-266,2 3 1,-1-5 219,6-1 0,-1-5 23,-5-1 1,-1 1 368,-3 5 0,-5 2-147,5 3 1,-6-2-114,-5 8 1,1 0 530,-7 5 1149,1 0-1129,-6 7 1,-7 3 127,-4 12 0,-5 3-4,-6 7 0,5 7-45,-5 4 1,4-2 140,2 1 0,2-4-203,4 4 1,-3 1-160,8 5 0,-1-2 69,6-3 0,0 2 144,0-8 1,2 0-579,3-5 0,12-1-1098,9-5-1191,12-2 0,3-23 1,7-3-1</inkml:trace>
</inkml:ink>
</file>

<file path=ppt/ink/ink6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12:11.935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 33 7016,'0'-9'900,"7"2"0,-3 5-409,6-3-7,-6 3-242,10-5 1,-10 7-310,6 0 0,-6 1-81,1 5 1,-1-4-2,1 3 0,-3-2 30,3 3-148,-3-4 242,-2 12 1,0-5 1,-2 5 11,-3-3 1,3-2-24,-3-4-324,-4-3 223,0 5 154,-7-7 0,5 0-58,1 0 212,6 0-199,-3 0 27,7 0-3,0-7 0,0 3 36,0-7 239,0 8-101,7-11 0,0 10 245,4-7-230,3 8 166,-5-4-126,0 7-118,-2 0 0,-5 1 82,3 5 1,-3-4-344,5 12-16,-7-5-115,0 0 211,0 5-429,-7-12 386,5 5-378,-12-7 1,10-2-97,-6-3-33,6 3 1,-10-12 0,5 5 0</inkml:trace>
</inkml:ink>
</file>

<file path=ppt/ink/ink6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12:13.601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434 129 8319,'9'0'157,"5"-7"1,-7-2 59,4-7 0,1 5-106,-6 0-132,-1 1 1,-3-5 12,3 5-67,-3-5 0,3 12 128,-10-8 1,1 8-15,-6-3 0,-1 4-1,-5 2 0,0 0-26,0 0 0,0 2 74,0 4 1,-6-3-84,1 8 0,0-1-7,5 6 1,-6 2 84,1 4 0,-2-3-2,1 8 1,4-2 44,-3 2 1,-2 3 163,2-3 1,-1 3-230,6 2 1,0 5 7,0 1 1,0-1 353,0-5 0,2 6-32,3-1 0,-1 1-166,6-6 1,1-6-104,5 1 0,0-7-176,0 1 0,7-3 24,4-2 1,5-2-307,5-3 1,2-4 250,4-7 0,3 0 91,-3 0 0,3-7-760,2-4 1,6-8-466,-1-3 0,8-6 0,-4 3 0</inkml:trace>
</inkml:ink>
</file>

<file path=ppt/ink/ink6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12:14.129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273 0 9461,'-9'8'398,"2"-5"0,5 6-49,-3-2 1,3 6-335,-3-3 1,1 10-57,-1 1 1,1 8-27,-7-2 1,6 3 106,-6 2 1,6 0 0,-6 0 0,2-2 30,-1-3 1,-5 3-36,5-3 1,-4-2 10,-3 2 1,3-8-1,4 3 1,-5 1 9,5-2 0,-3 1 94,2-6-504,-3 0 1,12 0-95,-3 0-37,-4-7 382,7-2 78,-5-7 0,9 0-178,3 0 73,-3-7 0,12-2 131,-3-7 1,-2 5 221,2 0 0,-6 6-106,6-6 1,-1 2 257,6-1-204,0-5 0,1 8 1,-1-5-33,0 1 1,0 8 48,0-3-6,0 4-66,0 2 0,-6 0-89,1 0-184,-7 8 1,3 1 82,-7 7-148,0 0-211,0 0 0,0 0 248,0 0 0,-2 0 115,-3 0 1,3-6-126,-3 1 1,-3-6-550,3 6-13,0-7 1,5 3 0,0-7 0</inkml:trace>
</inkml:ink>
</file>

<file path=ppt/ink/ink6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12:14.324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145 0 8257,'-17'2'0,"1"4"0,6 2 0,-1 8 0,0 1-319,-5-1 1,6 0 767,-1 0 0,2 0-214,-2 0 1,-1-6-122,7 1-805,-1-7 505,6 10-1210,0-12 1122,0 5 0,7-7 0,2 0 0</inkml:trace>
</inkml:ink>
</file>

<file path=ppt/ink/ink6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12:14.474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1 106 8355,'0'-16'0,"0"0"136,0 0 0,0 0 697,0 0-1129,0 7-282,0-5-128,0 12-569,0 2 1057,0 9 0,0 7 0,0 0 1</inkml:trace>
</inkml:ink>
</file>

<file path=ppt/ink/ink6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12:14.877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49 0 6232,'0'16'2494,"0"0"-2231,0 0 0,-2 0-85,-3 0 1,3 0-129,-3 1 1,-2-1 196,1 0 0,1 0 264,5 0-1141,-7 0 323,5 0 1,-5-6 151,7 1 25,0-7 1,0 1 0,0-10 1,2-2 32,3-4 1,-3-9 13,3 4 0,2-3 43,-1 3 0,-1 0 1,-5 0 1,2-1 210,3 1 0,-3 6 290,3-1 0,-3 6-260,-2-6 1,2 6 9,3-6 1,-1 7 224,6-1 0,-4-2-330,4 2 1,1-1-282,5 6 0,0 0 295,0 0 1,0 0 33,0 0 0,0 0-869,0 0 1,0 0-424,0 0 0,8 7 0,1 2 0</inkml:trace>
</inkml:ink>
</file>

<file path=ppt/ink/ink6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12:15.285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145 96 8355,'9'0'318,"-2"-7"1,-2 4-138,1-8 1,-1 6 112,-5-6 1,0 6-33,0-6 1,0 6-1,0-6 0,0 6 33,0-6 0,-2 7-33,-3-1 0,1 3-37,-6 2 1,-1 0 0,-5 2-1006,0 3 444,0 4 0,0 7 107,0 0 0,0 0 248,0 0 1,5 0 44,0 1 0,8-1-24,-2 0-169,3 0 120,2 0 1,2-7-328,3-4-3,-3-3 1,14-4-1,-2-2 10,6-1 1,1-7 31,-5 1 0,5-2 96,1 3 1,-6-3-222,-6 8 103,1-8 170,-2 12 67,-2-7 469,-7 8 171,-7 0 1,3 2-246,-6 4 0,6-3-29,-1 8 0,-2-6 35,1 6 86,1-8-306,5 12 0,2-8-14,3 4 1,-1-4-651,6-7 1,1 0 133,5 0-269,7 0 1,-5 0 0,4-2 359,-5-3 1,6-4-1,2-7 1</inkml:trace>
</inkml:ink>
</file>

<file path=ppt/ink/ink6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12:15.610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305 0 9404,'-8'7'242,"-7"2"1,12 7-1,-6 0 304,2 0-389,-6 0 0,10 8 0,-8 2 203,-2 5 1,5 1-99,-3 0 1,0 2-151,-5 3 0,0-1 32,0 6 1,0-6-187,0 1 0,-2-3 69,-3-2-236,10 0 0,-10-5 0,12-2-492,0-2-639,-5-1 796,12-6-432,-5-7 0,21-9 0,4-9 0</inkml:trace>
</inkml:ink>
</file>

<file path=ppt/ink/ink6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12:16.440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433 64 8355,'0'-16'-31,"0"5"245,0 1 0,-2 6-133,-3-1 0,-4-2 192,-7 1-280,0 1 0,0 5 1,0 0 180,0 0 0,0 0 129,0 0-104,0 0 1,0 0-23,0 0 0,5 2-268,0 3 1,6 4-91,-6 7 0,8 0 75,-3 0 1,5 6 119,1-1 1,-8 7 1,7-10 0,-5 5 44,4 1 0,2-7-29,0 5 0,0-4-8,0-2 0,-5 0 0,0 0 1,-2-6 339,1 1-257,-3-7 0,-7 5-202,0-4 0,0-3 72,0 3-211,0-3 1,6-8 0,-1-1 112,-2-2 1,4 4 94,-1-6 1,6 6-814,-1-6-807,3 8 1324,2-4 0,-7 0 0,-2-2 0</inkml:trace>
</inkml:ink>
</file>

<file path=ppt/ink/ink6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12:16.832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144 0 8355,'-16'5'-94,"0"1"1,6 1-142,-1-2 1,7-1 310,-1 7 1,3-6 651,2 6 0,0-6-273,0 6 0,0-6 3,0 6-588,7-8 0,4 4 1,9-7 261,1 0-438,0 0 0,1 0 1,-1 0 216,-1 0 1,-2-1 172,-2-5 1,0 3-710,0-8-101,-7 7 1001,5-3-105,-12 7 70,-2 0 1,-4 6-1,-7 1 20,-1 2 1,-1 7 115,3 5 0,-8 0-111,7-5 0,-7 8-46,8 2 0,-5-1-32,-1 2 0,2-6-47,4 6 0,-5-7-226,5 1 1,-5-3 4,-1-2 1,6-5-65,-1-1 38,0-6 0,-5 3-284,0-7 1,5 0 54,1 0 235,6 0 0,-3-2-745,7-3 0,0 1-477,0-6 961,0-1 1,0-5 0,0 0 0</inkml:trace>
</inkml:ink>
</file>

<file path=ppt/ink/ink6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12:17.507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128 0 9547,'0'11'58,"0"-1"1,-1 1 169,-5 5 0,3-2 34,-8-3 1,6 9-595,-6-4 137,7 3 0,-8-3 286,7 0 0,-6 0-36,5 0 0,-4-5-175,4 0 0,-4-6-180,4 6 298,-6-8 65,10 12 12,-5-14-276,7 7 0,0-16-20,0-2 1,7 1 241,4-2 1,3 0 19,2-5 1,0 0-3,0 0 1,0 0 50,0 0 0,0 6 204,0-1 0,0 6-195,0-6 1,-5 6-15,0-6 1,-1 7 670,7-1-33,-1 3-831,0 2 0,-2 2 98,-3 3 1,1-1-60,-7 7 1,1-1-4,-6 6-187,0 0 1,0 0 179,0 0 0,0-5 0,0 0 0,0-6-237,0 6 97,-7-8 48,-2 12 36,-7-14 1,7 7-66,-6-8-37,14 0 163,-6 0 1,8-8 3,5-2 1,-3 1 65,8-2 1,0 6 164,5-6 1,0 0-62,0-5 1,-2 6 269,-3-1-6,3 7 0,-5-8-128,7 7 0,-2-3 63,-3 3-150,3 3 0,-5-5 15,7 7 1,-5 0-96,-1 0 1,-4 0 49,4 0-218,-6 7 0,5 0 106,-4 4-173,-3 3 1,5-5 0,-9 7 57,-3 0 1,-2 0-56,-4 0 1,-3-1 117,3-5 0,-1 5-120,1-5-636,-3-3 1,10 6-850,-6-8 1245,6 1 0,4-6 0,9 0 1</inkml:trace>
</inkml:ink>
</file>

<file path=ppt/ink/ink6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12:18.123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49 16 8355,'0'9'90,"0"5"0,0-10 303,0 7-343,0-1 0,0 6 366,0 0-480,-7 0 0,3 0 275,-7 0 1,8-5-13,-3 0 1,3-8-238,-3 3 1,5-3-226,-5 3 4,5-5 370,1 7-329,0-16 0,0-1 107,0-7 67,7 0 1,-4 6-1,8-1 92,1-1 1,3-1-12,1 2 0,0-3 39,0 3 1,0 3 169,0-3 0,-2 6 74,-3-6 0,3 7 109,-3-1-29,-4-4 1,7 7-15,-3-3-411,-4 3 1,0 9 215,-7 4 0,5 3-7,1 2 1,-1 0-463,-5 0 0,-2 0 45,-3 0 0,1-5-11,-6 0 1,4-2-115,-4 1 233,-1 5 23,-5-7 0,5 1-310,1-3 149,6-4-248,-3-2 399,7 0 0,7-8-15,4-2 1,-2 1 165,1-2 0,1 2-62,5-1 1,0-5 175,0 5 0,0-3-56,0 2 1,0-3 169,0 3 1,0-1-59,0 1 1,0-1 149,0 6 1,0-1-169,0 2 0,0 3 150,0-3 43,1 3 1,-1 4-87,0 3 1,-6-1-265,1 6 0,-2-4 127,2 5-269,-4-1 0,-7 6 268,0 0-74,0 0 1,0 0-739,0 0 1,-7-1-177,-4-5 0,4-1-653,1-3 745,-2-5 80,6 6 1,-5 1 0,7 1 0</inkml:trace>
</inkml:ink>
</file>

<file path=ppt/ink/ink6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12:18.409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32 177 8355,'9'-7'0,"5"4"0,-3-8 0,3 2 1085,2-2-488,8-3 1,-7 5-169,5-7 0,-4 0-5,-2 0-726,0 0-118,0 0-264,-7 0 558,-2 7 0,-16 2-147,-7 7 0,0 2 338,-6 3 1,-1 4-52,2 7 0,-6 2 316,6 3 0,-1-3-24,6 3 0,2 3-29,3-3 1,-1 6 8,6-6 0,1 0 141,5-5 0,5 0-154,1 0 0,8-7-144,2-3 0,0 1-900,6-2 0,2-1 436,3-10 1,3 3-1162,3-8 0,6-7 0,2-7 0</inkml:trace>
</inkml:ink>
</file>

<file path=ppt/ink/ink6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12:19.201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257 32 6225,'0'-9'1992,"7"2"-468,-5 0-1192,5 5 19,0-5-234,-5 14 0,0 8 55,-7 6 1,-8 6-134,2-6 1,-3 8 68,-2-3 1,-5 10-251,-1 1 0,-4 1 210,4-6 1,1 0 24,5 0 0,-6-7-467,1-4 1,5-3-56,5-2 1,6-5-870,-6 0 304,8-8 258,-4 4 0,7-8 677,0-5 0,7-3 0,2-7 0</inkml:trace>
</inkml:ink>
</file>

<file path=ppt/ink/ink6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12:19.351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 17 8892,'1'9'432,"5"-4"0,3-3-236,7-2 1,1 0-103,5 0 0,-3 0-242,8 0 1,0 0-228,5 0 1,-2 0-542,-3 0 1,1-5 483,-6-1 0,6-6 0,-3 3 0</inkml:trace>
</inkml:ink>
</file>

<file path=ppt/ink/ink6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12:19.606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49 33 8355,'0'16'-91,"0"0"1,0 0 4,0 0 1,-6-5-15,1-1 1,-2-1 199,1 2 62,5 3 1,-8-7 436,3 4-455,5-4-25,-7-7-63,8 0 0,0-2-149,0-3 0,0 1 47,0-6 0,0-1 114,0-5 0,6 5 36,-1 1-20,8-1 1,-6-5 54,3 0-152,5 7 0,-6-3-113,7 6 0,0-1-187,0 2 1,0 3-1062,0-3 1008,0 3 1,7-5-1,2-2 1</inkml:trace>
</inkml:ink>
</file>

<file path=ppt/ink/ink6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12:20.015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257 1 8355,'-7'9'26,"5"5"0,-12-5 194,4 7 0,2 0 40,3 0 0,3-5-112,2-1 1,0-4-229,0 4 1,2-4 142,3 4 0,4-6-117,7 1 0,0-5-294,0-5 0,6 1 157,-1-6-52,1 6 0,-1-10 1,0 3 32,-1-3 0,-4 3 78,-5 0 150,3 8 131,-12-4 1,3 9-62,-10 3 0,-4 2 178,-7 4 0,0 8 157,0-3 1,0 4 79,0-4-238,7 0 0,-6 5 1,5 3 32,-5 1 1,1-4-76,4 6 1,-5-8-50,5 3 0,-5 1-114,-1-2 1,0 1 59,0-6 1,-2 0-177,-3 0 1,3 0-70,-3 0 169,3-7-190,2 5 0,0-12 180,0 3-140,7-3 1,-3-4 0,6-3 73,3-6 0,-4 2 2,1-2-46,1 1 0,5-6-15,0 0 0,7 1-240,4 5 0,3-5-100,2 5 8,7-5 0,-3 1 1,6 2-262,3 1 107,-6 8 0,7-12 0,-5 6 0</inkml:trace>
</inkml:ink>
</file>

<file path=ppt/ink/ink6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12:21.217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434 1 8355,'-2'14'-290,"-3"-3"1,-3 3 0,-4-2 289,1 8 0,1-1 76,-6 8 0,-1-5 167,1 4 0,-1 1-264,-5 5 0,3 0 108,-8 0-176,0 0 0,-3 0 0,1-1 42,3-5 0,1-2 20,-2-8 1,4 0-95,7 0-350,0-7 161,0-2-55,7-7 1,2-7 168,7-4 1,7-3 195,4-2 0,-4-8 0,12 5 0,-3-6 0,2 2 0,2-4 0,1 6 0,2-6 98,4 6 0,-2-6 132,-4 5 0,2 1 329,4 5 0,3 0-219,-3 0 1,-2 0 266,2 0 0,-6 7 32,6 4-179,-7 3 1,3 2 167,-7 0-630,0 7 1,-7 2 0,-4 7 174,-3 0 0,-4 5-129,-3 1 1,-4-1-281,-7-5 1,-2 0 129,-3 0 1,1-5-563,-7 0 1,6-6 152,-6 6-71,8-8 1,-5 4 0,8-7-372,0 0 318,7 0 538,2-7 0,0-9 0,-2-9 0</inkml:trace>
</inkml:ink>
</file>

<file path=ppt/ink/ink6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12:21.543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145 1 8355,'0'9'-2116,"-2"5"2225,-3-4 0,-3 5 833,-2 1 0,-3 0-464,8 0 0,-8 0-216,3 0 0,1 5-105,-2 1 0,2-1 53,-1-5 0,-3 0-148,8 0 0,-6-5 74,6 0-395,-1-8 172,6 4-161,0-7 1,0-7 93,0-4 0,7-5-58,4-5 0,-2 3 143,2-3 0,-2-2-28,1 1 0,5 1 157,-5 5 1,-1 2-58,2 3 1,-6-2 63,6 8-381,-7 0-402,10 5 139,-12 0-484,12 0 885,-5 0 0,7 7 0,0 2 1</inkml:trace>
</inkml:ink>
</file>

<file path=ppt/ink/ink6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12:21.793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64 1 8355,'9'9'-1135,"-2"5"1757,-7-3 0,0-3-77,0 3 0,0 0-221,0 5 0,0-5-90,0-1 1,0 1 300,0 5-50,0-7-242,0 5 0,7-12-226,4 3 1,3-5 70,2-5 1,0 1 159,0-6 0,1-1-30,-1-5-663,0 0 0,-7 0 206,-4 0 1,-3 0 11,-2 0 0,-2 5 10,-3 0 0,-6 8-124,-11-2 0,3 3-253,-8 2 0,6 0 248,-6 0 0,7 7-1294,-1 4 1412,3 3 0,2 2 0,0 0 0</inkml:trace>
</inkml:ink>
</file>

<file path=ppt/ink/ink6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12:22.215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193 48 8355,'16'-9'-151,"-7"-5"0,-1 11 691,-2-8-82,-4 7-48,5-3 258,-7 7-367,0 0 0,0 7-96,0 4 1,-7 5 0,-4 5 0,-3-1 25,-2 7 1,0-1-57,0 6 1,-1 1-189,1-1 1,-5 0 113,0 0-360,-1-7 1,12 3-1,-1-6 186,-2-3 1,5-6 257,-3-3-1321,7-6-1377,-3 3 1931,7-7 1,0-7 0,0-2 0</inkml:trace>
</inkml:ink>
</file>

<file path=ppt/ink/ink6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12:22.376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16 1 8355,'-7'9'-2130,"5"-2"3747,-5-7-603,7 0-381,0 0 1,7 0 138,4 0-723,3 0 0,2 0 1,0 0 64,0 0 0,0 0-262,0 0 0,0 1-292,0 5 1,-5-4-652,0 3 1,-1-3-1,7-2 1</inkml:trace>
</inkml:ink>
</file>

<file path=ppt/ink/ink6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12:22.673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1 113 6498,'16'9'-764,"0"-2"764,0-7 0,0 0 410,0 0 1,0-2 627,0-3 1,0 1-317,0-7 1,5 2-261,1-1 0,1-4-434,-2 3 1,-3-2-53,3 3 0,-3-3-580,-2 8 268,-7-8-265,-2 12 467,-7-7 0,-7 8-14,-3 0 1,-5 6 248,-1-1 1,0 8-144,0-3 0,-2 5 659,-3 1 1,3 1-159,-3 5 0,8-4 53,3 3 1,6-3-367,-1-2 1,3 0-324,2 0 0,0 0-96,0 0 1,7-5-560,4-1 1,8-6 496,3 1-632,-1-3 1,9-2 0,4 0 0</inkml:trace>
</inkml:ink>
</file>

<file path=ppt/ink/ink6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12:23.084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161 17 8795,'7'9'744,"-5"-1"-220,3-2 164,-3-4 164,-2 5-604,7-7-299,-5-7 1,5 3-28,-7-7-487,0 8 465,0-11 1,-1 12-403,-5-4 537,-3 5 1,-7 2 21,0 5 1,0 3 122,0 7 1,0-4-68,0 4 1,0-3 281,0 8 1,2-3-236,3-2 1,-1 0 60,6 0-550,1 0 282,5 0 0,2-5-533,3-1 1,4-6 66,7 1 1,2-3-173,3-2 1,-1-2-17,6-3 0,1-4 0,5-7 1</inkml:trace>
</inkml:ink>
</file>

<file path=ppt/ink/ink6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12:23.331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289 1 6498,'-7'16'-254,"4"-5"975,-8-1 0,2 6-311,-2 6 1,-3 1-143,4-2 0,-7 4 24,-4 7 0,3 0-33,-3 1 0,-2-3 87,1-3 0,1 3 113,5-3-650,0-4 1,2 0 0,1-9-12,2-3 4,8 3 1,-4-10 104,7 6-983,0-6 1,0-4 0,0-9 0</inkml:trace>
  <inkml:trace contextRef="#ctx0" brushRef="#br0" timeOffset="166">33 242 7700,'-16'16'1244,"7"0"-966,9-7 1,9-1 0,7-4 246,0 1-679,0 1 0,5-6 0,1 1 70,-3 5 1,6-4-214,2 3 1,-4-3-1411,-1-2 1296,2 0 1,-6-7-1,5-2 1</inkml:trace>
  <inkml:trace contextRef="#ctx0" brushRef="#br0" timeOffset="403">578 193 8355,'-5'0'534,"7"0"1,-19 0-208,3 0 1,0 2-33,-2 4 0,2-3-8,3 8 0,-1-1 16,6 7 0,1-1-62,5 0 1,0 0 32,0 0 1,0 5 170,0 0 0,0 1-222,0-6 1,0 0-143,0 0 1,-2 0 91,-3 0-246,3-7-62,-12 5-424,5-12-89,-7 5 1,0-12 35,0-1-925,0-6 1,-8 3-1,0-7 1</inkml:trace>
</inkml:ink>
</file>

<file path=ppt/ink/ink6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12:25.601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209 81 8355,'-16'0'508,"0"0"0,5 0-548,0 0 207,8 0-10,-4 0 138,7 0-134,0 0 0,7 0 37,3 0 1,6 0-9,6 0 0,-3-2 48,8-3 0,5 3 14,6-3 1,-1 3-100,-5 2 0,0 0 55,0 0 1,0 2 27,0 3-1,1-3-36,-1 3 0,0-3-437,0-2 0,-6 0 103,1 0 0,-7-2-90,1-3 1,-8 3-115,-3-3-335,-6 3 526,3 2 1,-7 2 84,0 3 1,-2-1 74,-3 6 0,-4-1-44,-7 2 0,0 1 4,0-6 0,-2 4 18,-3-4 1,3 6 129,-4-1 0,-2-2-105,-3 1 0,-3 1 33,-3 5 0,1 0-42,0 0 0,0 0 1,0 0 1,0 0-56,0 0 0,5 4 49,1-4 0,1 7-3,-2-12 0,-2 7 65,8-8 1,0 5 2,5 1 1,-6-6 104,1 1 38,-1-7-100,6 10 1,2-11-63,3 8 1,3-7 339,2 1-241,4-3 14,-5-2 104,14 0 1,2 0 92,7 0 0,0 0-132,0 0 1,6-2 42,-1-3 1,8 3-99,-3-3 1,5 3-19,1 2 0,5 0-155,1 0 1,4 0 37,-4 0-351,-1 0 1,-5 0-1,-1 0 93,-5 0 0,3 0-38,-8 0 1,-5 0-864,-5 0-1075,0 0-641,-2 7 2361,-2 2 0,0 7 0,2 0 0</inkml:trace>
  <inkml:trace contextRef="#ctx0" brushRef="#br0" timeOffset="369">1251 65 8355,'9'-7'0,"-2"3"59,-7-7 102,0 8 0,2-6 810,3 4-238,-3 3-348,5-5 0,-7 9 8,0 3-169,0 4 0,-7 9 0,-2 1 88,0 3 0,-10 4-49,3-4 1,-6 6-244,1-1 0,3-2 70,-3 2 1,-3-2-212,3 1 0,0-3-93,5-7 0,-4 0-181,4 1 1,-4-7 160,10 1-1687,3-8 686,-1 5 748,8-8 1,2-2-37,4-4 0,10-2 0,9-8 1</inkml:trace>
  <inkml:trace contextRef="#ctx0" brushRef="#br0" timeOffset="631">1235 81 8355,'0'-11'0,"0"1"0,2 4 883,3-5-438,4 8 1,7-10 24,0 8 0,0-2 76,0 2 0,7 3 71,4-4 0,-2 5-349,2 1 0,-2 0-152,1 0 0,5 0-72,-5 0 0,-2 0-156,-3 0 1,-3 0-49,-2 0 1,-2 1-1121,-3 5 1091,3-4 1,-12 7-178,3-4-1184,-3-3 1,-4 10 591,-3-7 0,-4 3 21,-7-3 937,0-3 0,-7 12 0,-2-5 0</inkml:trace>
  <inkml:trace contextRef="#ctx0" brushRef="#br0" timeOffset="848">1043 241 7071,'-9'0'679,"2"0"0,8 0-78,5 0 1,8 0-151,7 0 0,6 0-164,-6 0 0,8 0-85,-2 0 1,-2 0-1,1 0 1,-4 0 59,4 0 1,-6 0 154,1 0 1,-3 0-1140,-2 0-886,0 7 0,-9-3 644,-7 7 303,-7-8 1,-16 11-1,-2-5 1</inkml:trace>
  <inkml:trace contextRef="#ctx0" brushRef="#br0" timeOffset="1035">978 402 8355,'-16'9'471,"0"-2"41,7 0 33,2-5-124,7 12 1,7-12-113,4 3 1,9-3-224,1-2 1,8 0 59,-3 0 1,10 0-89,1 0 0,6 0-168,-5 0 1,4-2-550,-4-3 0,5 3 3,-6-4 0,0 5-180,-5 1 0,1-7 0,-1-2 0</inkml:trace>
  <inkml:trace contextRef="#ctx0" brushRef="#br0" timeOffset="1532">2374 145 8355,'16'-7'0,"-2"3"45,-3-6 0,1 4 479,-7-4-89,8 6-173,-11-10 0,5 10 0,-7-6 0,-2 6-36,-3-1 0,-1 1-172,-10-1 1,4 3 27,-10-3 0,-1 3-272,2 2 1,-8 0 83,3 0 1,-3 0 81,2 0 1,-3 2 60,3 3 1,2-1 89,-1 6-164,6-6 1,-3 10-1,7-3 202,0 3 1,2 2 113,3 0 1,2 0-105,4 0 0,3 0 186,-3 0 1,3 6 33,2-1 1,5 2-168,0-2 1,3-3-110,-3 4 0,-3 1 0,3-2 0,-3-1 145,-2-2 1,0-2-55,0 0-408,0 0 1,-7-2 160,-4-3 0,-3-4 1,-2-7 0,0 0-277,0 0 1,0 0 168,0 0 0,0-6-1071,-1 1 1,1-7 74,0 1 0,0-3-1142,0-2 2062,7-7 0,-5-2 0,5-8 1</inkml:trace>
</inkml:ink>
</file>

<file path=ppt/ink/ink6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12:29.348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465 0 8774,'-5'11'538,"-1"0"-426,-6-1 0,10 6 0,-5 0 146,0 0 0,0 6-95,-4-1 0,-3 8 55,3-3 0,2 5 27,-1 1 1,-1 2-274,-5 3 1,-6-1 127,1 6 0,-6-1-93,6 2 0,-8 3 98,3-3-275,3 4 0,-6-5 0,6-1 172,-2-2 1,5-6 58,-1-7 0,5-6-359,5 1 0,2-8-1327,4-3-42,3-6 1248,-5 3 0,14-14 0,2-2 0</inkml:trace>
</inkml:ink>
</file>

<file path=ppt/ink/ink6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12:30.093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49 80 7044,'-11'0'66,"0"0"884,8 0-634,-11 0 230,12 0 34,-5 0-84,7 0 34,0 0 0,7 0-231,3 0 0,5 0 86,1 0 0,2 0-107,3 0 1,2 0-1,4 0 1,3-1-221,-3-5 1,3 5-199,2-5 1,-2 4-138,-3 2 1,3-5-418,-3 0 1,-2-2 111,2 1 0,-8 4-438,3-3 1,-4-2 393,-2 2 1,0-8 0,0 4 0</inkml:trace>
</inkml:ink>
</file>

<file path=ppt/ink/ink6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12:30.493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385 33 8355,'9'-7'22,"-2"5"153,-7-13 389,0 14-284,0-6-201,0 7 398,0 0-268,0 7 0,-5-4-52,0 8 0,-8 0 1,2 5 0,3 5 127,-3 0 0,0 6-96,-5-5 1,-2 6 228,-3-1 1,1 8 18,-6 3-289,6-1 1,-10 2 0,5 2 7,0 0 0,-5-1-43,3-8 0,4-2-41,1-3 0,10-4-177,1-7-498,8 0 1,-5-5 274,8-1 1,2-6-1022,4 1 0,-3-5 360,8-5 1,7-4-1,7-7 1</inkml:trace>
</inkml:ink>
</file>

<file path=ppt/ink/ink6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12:31.590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498 17 7700,'16'0'-268,"0"0"0,-6-6 759,1 1 0,-6 0-467,6 5 226,-7 0 144,3 0-172,-7 0 1,-2 5-7,-3 0 1,-4 6-20,-7-6 1,0 8-1,0-2 1,-6 3 143,1 2 0,-6-5-91,6-1 1,-8 6 37,3 6 1,-10 6-106,-2-1 1,-1 3 22,2 2 0,3 0-22,-3 0 0,3 0-42,2 1 0,7-1-21,3 0 1,6-2-9,6-3 1,2 1-126,8-6 1,0-1 42,0-5 1,2-2-90,4-3 1,4 1 38,12-6 1,1-1 80,4-5 0,3 0-198,-3 0 0,3-7-470,2-4 1,0-3 263,0-2 0,-5 0-78,0 0 0,-13-5 302,2-1 0,-11 1-75,1 5 0,-12 0 229,-5 0 1,-5 5-9,-5 0-35,-4 8 0,-7-4 1,-2 7-186,-3 0 1,5 5-41,0 0 0,1 8-138,10-3 0,0 5-959,5 1 839,7-7 1,-6 12 0,6-3 0</inkml:trace>
  <inkml:trace contextRef="#ctx0" brushRef="#br0" timeOffset="553">674 498 8355,'0'-9'1519,"2"0"-868,3 4 1,4 3-232,7-4 1,0-1 72,0 2 1,0 0-180,0 5 0,-5 0 23,0 0-748,-1 0 395,6 7 0,-7 2-274,-3 7 0,-5 0 118,-1 0 0,-1 0-92,-5 0 1,-3 0 182,-7 0 1,0 0 53,0 0 0,0 0 95,0 0 1,0 0 155,0 0 0,5 0 48,1 0-169,6 0 312,-3 0-203,7 0-121,0-7 1,9-2-95,7-7 1,0 0-197,5 0 0,-1 0-360,1 0-37,-3 0 0,5 0 37,-7 0 1,-5 0-171,0 0-1433,-8 0 1728,12 0 0,-14-7 0,6-2 1</inkml:trace>
  <inkml:trace contextRef="#ctx0" brushRef="#br0" timeOffset="716">626 658 10391,'16'0'561,"0"0"0,2-5-513,3-1 0,-1 1-223,6 5 0,-4 0-904,5 0-33,-1 0 1,6 7-1,0 2 1</inkml:trace>
</inkml:ink>
</file>

<file path=ppt/ink/ink6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12:33.084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0 0 8355,'0'9'1318,"8"-2"-838,2-7 0,5 0-128,1 0 0,7 0-88,3 0 0,5 0 129,1 0-601,0 0 0,0 0 0,0 0 301,0 0 0,-2 0 169,-3 0 0,-2 0-769,-4 0 0,-3 0-892,4 0 0,-5-7 0,-1-2 0</inkml:trace>
</inkml:ink>
</file>

<file path=ppt/ink/ink6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12:33.273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145 1 8355,'-9'7'287,"-5"-5"0,5 10-42,-7-7 1,5 8-1,1-2 1,1 3 14,-2 2 1,-1 0-34,6 0 0,-4 5-195,4 1 1,-1 1 116,2-2 1,3-1-912,-3 7 0,3-8 216,2 3-316,0-5 1,0-1-1,0 1 1</inkml:trace>
</inkml:ink>
</file>

<file path=ppt/ink/ink6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12:33.785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386 32 7057,'14'-1'958,"-3"-5"0,3 5 37,-3-5 1,3 4-320,2 2 0,-2-1-351,-3-5 1,3 4-128,-3-3 1,-2 3-43,1 2 0,-6 2-170,1 3 1,-3-1-75,-2 7 1,0-1 177,0 6 1,-7 0-58,-4 1 1,-5-1-80,-5 0 1,1 5-63,-7 0 0,1 1 72,-6-6 0,0 5 114,0 1 0,-6 6 4,1-1 1,-1-2 95,6 1 1,0 1-36,0 5 0,5 0-72,1 0 0,8-1 7,2-5 0,1 3-60,10-8-159,0 1 0,14-8 80,7-3 1,3-4-94,13-7 1,-1 0-25,11 0 0,-6-7-354,2-4 0,-5-3 42,-1-2 0,-1 0 91,-5 0 1,3 5 373,-8 0 1,-6 0-86,-10-5 1,2 0 28,-2 0 0,-6 2-48,-10 3 0,-5-1 174,-5 7 0,1-1-234,-7 6 1,0 0-82,-5 0 1,7 0-309,4 0 0,3 0 166,2 0 0,7 2 40,4 3 0,3-3 0,2 5 0</inkml:trace>
</inkml:ink>
</file>

<file path=ppt/ink/ink6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12:34.126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0 0 8355,'16'9'0,"0"-2"228,0-7 0,2 0 440,3 0 0,3 0 187,2 0 0,3-5-304,-8-1 0,6 1-155,-6 5 1,1 0-105,-6 0-387,-7 0 0,3 7 193,-7 4-108,1 3 1,-6 2-13,0 0 1,-7 0-307,-4 0 0,-3 0-60,-2 0 0,0 0 166,0 0 1,0 1 290,-1-1 1,1 0-82,0 0 127,0 0 1,6 0 0,1 0-98,2 0 29,-6 0 9,11 0 0,-3-5 10,10-1 1,4-6-86,7 1 0,2-3 58,4-2 0,-5 0-336,5 0 0,1 0-87,-2 0-440,1 7 0,-6-5-112,0 3 752,0-3 1,0-2-611,0 0 0,-7-7 0,-2-2 0</inkml:trace>
</inkml:ink>
</file>

<file path=ppt/ink/ink6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12:34.284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0 1 8267,'0'8'919,"7"0"1,4-8-266,3 0 1,9 0-393,4 0 0,3 0-392,3 0 0,0 0-1357,5 0 1,3 0 0,7 0 0</inkml:trace>
</inkml:ink>
</file>

<file path=ppt/ink/ink6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12:35.106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369 0 8355,'9'0'422,"-2"0"0,-12 7-118,0 4 0,-8 3 0,2 2 0,-3 7 28,-2 4 0,0 3-33,0 2 0,0 0-172,0 1 0,-2 4 168,-3 0 0,1 3-427,-7-3 0,6 2 115,-6 4 0,2-4 252,-1-7 0,2-2-381,8-3 0,2-4-1147,3-7 992,4-7-968,7-2 1,0-14 0,0-2 0</inkml:trace>
</inkml:ink>
</file>

<file path=ppt/ink/ink6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12:35.281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 33 8355,'7'9'434,"2"-2"0,7-7-65,0 0 0,5 0-107,0 0 0,8 0-88,-2 0 0,3 0-214,2 0 0,-5-2-905,0-3 1,-1 3 277,6-3 51,-7-4 0,6 0 0,-7-7 1</inkml:trace>
</inkml:ink>
</file>

<file path=ppt/ink/ink6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12:35.531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369 0 8355,'-16'0'304,"5"2"1,1 2-117,-3 1 0,4 7 105,-1-1-71,-1 3 0,-3 4 0,1 4 116,2 4 1,1-1-77,-6 2 1,0-6-23,0 6 1,-6 0-33,1 5 0,-2-2-175,1-3 0,4 3 145,-3-3 0,3-4-674,2-2 0,2-3-190,3-2 0,4-5-1508,7 0 1562,0-8 0,0 4 0,0-7 0</inkml:trace>
</inkml:ink>
</file>

<file path=ppt/ink/ink6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12:35.827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 65 8355,'9'-8'369,"5"7"1,-3-5 383,3 5 1,9-1-360,4-4 0,3 5 34,2-5 1,5-1-209,1 2 1,5-2-182,-6 1 1,6 5 222,-6-5 1,-1 4-24,-9 2 0,1 0-1550,-7 0 0,-5 0-809,-5 0 1296,0 0 1,-2 8 0,-2 0 0</inkml:trace>
</inkml:ink>
</file>

<file path=ppt/ink/ink6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12:35.998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17 1 8355,'-7'9'1268,"5"5"-977,-5-12 1,19 5 3,4-7 0,11 0-233,0 0 1,5 0-83,5 0 0,-1 0-246,7 0 1,-6-2-153,6-3 0,-8 3-1198,3-3 1075,3 3 0,-7-5 0,5-2 0</inkml:trace>
</inkml:ink>
</file>

<file path=ppt/ink/ink6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12:36.308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129 128 8355,'-16'8'455,"2"-5"1,1 6-375,3-2 1,4 6 239,-4-3 0,6 5 224,-1 1 0,3 0-73,2 0 0,2 0 141,3 0 0,4-6-248,7 1 0,5-7-163,1 1 0,6-3-138,-1-2 1,3-2 53,2-3 1,0-1-77,0-10 0,-1 4-31,-5-10 0,5 3-137,-5-3 0,-2 5 39,-3-5 0,-5 3-83,-5-3 1,-4 4 40,-7-3 1,-7 3 65,-4 2 1,-10 0 61,-6 0 1,-5 7-29,-6 4 0,-1 3 10,-4 2 1,-1 7-248,6 4 0,-4 9-417,4 1 0,6 6 137,6-6-833,6 8 0,-3-5 0,7 9 0</inkml:trace>
</inkml:ink>
</file>

<file path=ppt/ink/ink6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12:48.735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105 497 8355,'2'-10'399,"3"-1"303,-3 7-248,5-3-261,-7 7 0,0 2 14,0 3 0,-1-1-14,-5 7 0,4-1 182,-3 6 1,-2 2 45,2 4 0,-8 1-449,2 4 0,-3 3 46,-2-3-800,7-4 1,-3 2 403,6-4-2239,-6-10 2027,10 10 0,2-33 0,9 1 1</inkml:trace>
  <inkml:trace contextRef="#ctx0" brushRef="#br0" timeOffset="175">218 289 8355,'16'-16'0,"-6"0"645,1 0 36,-7 0-300,3 0 1,-2 5 142,0 0-1285,1 8 849,-6-4 356,0 7-2583,7 7 1422,-5 2 1,12 7-1,-5 0 1</inkml:trace>
  <inkml:trace contextRef="#ctx0" brushRef="#br0" timeOffset="558">458 578 8355,'0'25'0,"0"-1"84,0-2 62,0-4 1,2-1 0,3-8 275,6-1 0,3 2-202,2-4 0,0-1 17,0-5 0,2-7 41,3-4 1,-3-3-17,4-2 0,1-2-113,-2-3 0,1 1-199,-6-7 1,0 2-290,0-1 0,-6-5 222,1 5 0,-6-5 70,6-1 0,-7 0 155,1 0 0,-1 5 175,1 1 1,-3-1-211,3-5 1,-1 2 28,1 3 1,-3-2 243,3 8 0,2 0 39,-1 5 0,6-1-284,-1 1 1,3 0-40,2 0 0,0 6-98,0-1 0,2 7-107,3-1 1,-3 3-998,3 2 830,-3 0 211,-2 7 0,-1 2-1184,-5 7 1,-3 0 28,-7 0 0,0 0 998,0 1 0,-14-1 0,-4 0 1</inkml:trace>
  <inkml:trace contextRef="#ctx0" brushRef="#br0" timeOffset="733">602 401 8437,'22'-11'1945,"1"3"-1339,2 0 1,7-4-474,5 1 0,3 4-817,-3 2 1,-3-2-507,3 1 0,4-6 0,0 3 0</inkml:trace>
</inkml:ink>
</file>

<file path=ppt/ink/ink6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12:50.807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321 0 8871,'-2'16'484,"-3"0"0,1 0-340,-6 0 0,1 7-26,-2 4 1,-3 5 134,3 6 0,-3 1-3,-2 4 1,-2 3-94,-3-3 0,3 3-29,-4 2 0,-1 0 94,2 0 1,-2-7-47,1-3 1,6-4-651,0-2 0,2-7-267,9-4 0,-1-3-1716,6-2 1381,0-7 815,7-2 1,2-14-1,7-2 1</inkml:trace>
</inkml:ink>
</file>

<file path=ppt/ink/ink6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12:51.043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 64 9738,'21'0'590,"0"0"1,8 0-316,-2 0 1,3 0-1,2 0 1,5-5-331,1-1 0,6-1-860,-1 2-97,-4 3 0,2-7 0,-5 6 455,1-3 1,1-6-1,-6 3 1</inkml:trace>
</inkml:ink>
</file>

<file path=ppt/ink/ink6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12:51.311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266 0 8355,'-14'2'196,"3"3"0,4-1 392,7 7 1,-5 5-415,-1 5 0,-4 8 67,4-3 1,-4 5-144,4 1 0,-6 5 186,1 1-370,-3-1 0,-2-3 0,0 1 284,0 3-311,0-1 0,0-5 0,0 0 150,0 0 0,1-1 25,5-5-1279,-5-2 211,14-15 1,8-2 0,11-7 0</inkml:trace>
</inkml:ink>
</file>

<file path=ppt/ink/ink6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12:51.978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385 16 6376,'9'-9'1804,"-2"2"1,-9 9-1609,-3 3 1,1 6-135,-6 10 0,-1-1 172,-5 7 1,0 1-41,0 10 0,-2-3 47,-3 8 1,1-2-22,-7 2 0,6 3-201,-6-3 1,6 3-188,-6 2 1,7-7-122,-1-3 1,3-5 234,2 0 1,0-3 95,0-3 1,7-4-1457,4-7 1,-4 0 0,0 0 0</inkml:trace>
</inkml:ink>
</file>

<file path=ppt/ink/ink6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12:53.048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97 1 8355,'-16'0'-160,"5"5"0,2 2 145,2 2 1,-3 2 184,4 5 0,-4 0 49,4 0 0,1 0 63,5 0 0,-5 2-28,-1 3 0,1-3 164,5 3 1,7-3-36,4-2 0,3-5 10,2-1 0,7-4-247,4 4 0,0-6-115,5 1 0,-4-3 183,10-2 0,-3-7 38,3-4 0,-3-3-1353,8-2 0,-7-2-135,1-3 0,-3 3-226,-2-3 1046,-7 3 1,5-5 0,-5-2 0</inkml:trace>
</inkml:ink>
</file>

<file path=ppt/ink/ink6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12:53.281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402 0 8355,'0'16'-158,"0"0"1,-2 0-112,-3 0 0,1 2 310,-7 4 0,6 3 215,-6 7 0,1 1 209,-6 5 1,0 1-143,0 4 1,-6 3-29,1-3 0,-8 3-79,3 2 1,1-1-94,-2-5 1,2 3-321,-2-8 0,-1 1-89,6-6 1,3-2-574,8-3 1,-1-4 185,6-7 209,1 0 0,5-7 0,0-2 1</inkml:trace>
</inkml:ink>
</file>

<file path=ppt/ink/ink6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12:53.540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193 0 8331,'-17'9'434,"7"5"-172,-1-3 0,6 3 0,-6 2 0,0 8-228,-5 2 0,0-1 6,0 2 0,0-2-102,0 2 1,6-2 273,-1-4-570,0-3 0,2 5-14,4-7-145,3 0 254,2-7-349,0-2 0,7-21 0,2-4 0</inkml:trace>
</inkml:ink>
</file>

<file path=ppt/ink/ink6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12:53.757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0 32 8355,'11'0'287,"0"0"0,-1-5 7,6 0 1,0-2-92,1 1 0,0 4-119,5-3 0,-4 3 566,3 2 1,-3 0-309,-2 0 1,5 0-702,1 0 1,-1 0 320,-5 0-1087,-7 0 0,5 0 791,-3 0 0,-4 2 58,-2 3-323,-3-3 0,-2 5 0,0-7 1</inkml:trace>
</inkml:ink>
</file>

<file path=ppt/ink/ink6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12:53.959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0 1 8355,'0'9'-347,"2"-2"580,3-7 0,6 0 160,10 0-312,-3 0 1,7 0-1,-5 0 258,1 0 0,6 0-77,-6 0 0,1 0-411,-6 0 1,0 0-232,0 0 1,-6 0-991,1 0 920,-7 0 0,3 1 136,-7 5 1,-7-4 0,-2 5 0</inkml:trace>
</inkml:ink>
</file>

<file path=ppt/ink/ink6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12:54.126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48 16 8355,'-7'9'-6,"-2"5"491,-7-3-223,7-4 1,2 2-67,7-4 0,7-3 105,4 3 1,10-3-396,6-2 0,3-5-184,2-1 1,0-1-334,0 2 0,1 1 162,-1-6 1,0 6 8,0-1 1,7-11-1,2-2 1</inkml:trace>
</inkml:ink>
</file>

<file path=ppt/ink/ink6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12:54.515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33 0 8355,'-16'9'832,"7"-2"-249,2-7-259,14 0 1,2 8-63,7 2 1,7 4-1,4 3 0,-2-1 88,2 0 1,1 0-344,9 0 1,-3 0 21,4 0 1,-10 2 69,-1 3 0,-2-9-251,2 4 1,-2-3 121,-4 3 0,-3-2-206,3-3 0,-8 1 197,-3-6 0,-1 6 8,2-1 0,-4-2-316,-7 1 0,0 1 221,0 5 0,-2 0 52,-3 0 1,-4 0 42,-7 0 0,-5 0 226,-1 0 0,-5 0-306,6 0 0,-2 1-268,2-1 1,3-6 239,-4 1-824,5 0 1,0-2 0,1-2 0</inkml:trace>
</inkml:ink>
</file>

<file path=ppt/ink/ink6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12:55.290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0 49 8355,'16'0'66,"0"0"65,0 0 0,7 0 23,4 0 0,9 0 1,3-2 369,2-3-659,2 3 0,-1-7 0,1 6 234,2-3 0,-6-1 103,-2 2 0,-3 3-609,-2-3 0,-7 3-1038,-3 2 976,-12 0 1,4 0-1,-5 0 1</inkml:trace>
</inkml:ink>
</file>

<file path=ppt/ink/ink6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12:55.460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16 0 8391,'-9'7'988,"2"-5"-710,7 5 1,4-1-251,7-1 0,1 0 56,15-5 1,1 0-391,10 0 1,3 0-168,7 0 0,7 0-245,4 0 1,-4-7-1,0-2 1</inkml:trace>
</inkml:ink>
</file>

<file path=ppt/ink/ink6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12:57.218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346 17 8211,'9'-7'-241,"-2"5"500,-7-5 97,0 7-205,0 7 1,-5 2-18,-1 7 1,-6 2 6,1 3 0,-3 2-102,-2 4 0,-2 3 135,-3-3 1,3 3-26,-4 2 0,-1 6-241,2-1 1,-2 1-6,1-6 1,4 0-23,-3 0 0,-2-7-90,2-4 1,5-3-269,5-2 0,5-2 48,-4-3-75,6-4 0,4-7 0,9 0 0</inkml:trace>
</inkml:ink>
</file>

<file path=ppt/ink/ink6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12:57.627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33 49 6519,'-9'0'-757,"0"0"1474,4 0 1149,3 0-1447,-5 0 1,14 0-178,4 0 0,8-2 74,3-3 0,8 3 88,2-3-250,0 3 0,13-3 1,-6-1 405,2 3-703,-6 1 1,10 2 0,-8 0 257,-1 0 1,-8 0 105,-1 0 1,-2 0-857,2 0 0,-4 0-1301,-7 0 1238,0 0 114,-7 0 0,-2-7 0,-7-2 0</inkml:trace>
</inkml:ink>
</file>

<file path=ppt/ink/ink6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12:57.893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0 17 6710,'0'9'564,"14"-2"1,8-7 27,6 0 0,6 0-297,4 0 0,-3 0 36,8 0 1,-7-6-197,1 1 0,-1 0-230,1 5 1,-5-2-3,0-3-502,0 3 0,-9-5 182,4 7 0,-5 1-171,-12 5 1,-3-3 260,-7 8 1,-1-2 159,-5 2 1,-10 3-1,-9-5 1</inkml:trace>
</inkml:ink>
</file>

<file path=ppt/ink/ink6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12:58.085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40 0 8355,'-9'7'197,"-5"-5"65,5 12 0,2-12-33,7 4 1,7-5 47,9-1 1,9 0 32,7 0 0,4-1-48,12-5 0,-2 3 0,13-8 1,-6 7-675,6-1 1,-2 3-178,2 2 1,-4 0-419,-7 0 1,-7 0 0,-2 0 0</inkml:trace>
</inkml:ink>
</file>

<file path=ppt/ink/ink6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12:58.527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81 0 8187,'-7'9'-65,"5"5"1,-5-3 53,0 3 0,0 2 283,-4 0 0,-3 0-55,3 0 1,4 2 148,2 4 1,3-5-127,2 5 1,0-4 109,0-2 1,2-2 41,3-3 0,4 3 208,7-3 0,7-4-354,4-2 0,3-3-329,2-2 1,6 0-231,-1 0 1,8-2-593,-3-3 0,-1-4-557,2-7 0,-7 3 925,1-3 0,4 4 0,0-11 0</inkml:trace>
</inkml:ink>
</file>

<file path=ppt/ink/ink6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12:58.748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498 1 8355,'-16'16'-219,"0"0"210,0 0 1,0 7 193,0 4 0,-2 10 1,-2 6 243,-1 3 0,-6 4-99,6 4 1,-8-3-32,3 8 0,-7-7 33,-4 1 0,3-3-540,-3-2 0,8-7 235,3-3 1,8-10 337,2-1-1797,0-15 1,14 17-1,-5-11 1</inkml:trace>
</inkml:ink>
</file>

<file path=ppt/ink/ink6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12:59.235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658 1 8355,'-10'0'-306,"-1"0"-8,0 7 1,-5 2 241,0 7 1,5 0 324,1 0 0,-3 2 257,-8 3 0,3 6-242,-3 10 0,-4 1-36,-2 10 1,-3 0 319,-2 16 0,-2-9-130,-4 9 1,3-3-399,-8 3 1,7-7-160,-1-4 1,3-3-153,2-2 0,7-5-142,4 0 1,3-13-1421,2 2 1218,7-10 1,2 1 0,7-7 0</inkml:trace>
</inkml:ink>
</file>

<file path=ppt/ink/ink6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12:59.535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258 0 8388,'-17'0'805,"3"2"-848,4 3 1,-5 4 225,5 7 1,-5 0 93,-1 0 1,0 0-98,0 0 0,6 6-173,-1-1 0,0 0 99,-5-5 0,2 0-110,3 1 1,-3-3-226,3-4 1,2 3-527,-1-8-752,6 8 968,-3-11 0,7 5 0,0-7 0</inkml:trace>
</inkml:ink>
</file>

<file path=ppt/ink/ink6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12:59.740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0 48 8355,'7'-11'314,"4"1"1,5 6-22,6-1 0,-3-2 101,8 1 0,-2 1-132,2 5 0,-3 0 33,-2 0 0,-4 0-470,3 0 0,-3 0-269,-2 0 1,-5 0-474,-1 0 0,-6 2-150,1 3 123,-3-3 780,-9 12 0,-9-5 0,-9 7 0</inkml:trace>
</inkml:ink>
</file>

<file path=ppt/ink/ink6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12:59.948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0 0 8355,'7'9'88,"4"-3"0,5-5 391,5-1 1,-1 0-157,7 0 1,-2 0-62,1 0 0,3 0-57,-8 0 0,6 0-132,-6 0-115,1 0-515,-6 0-1360,0 0 1008,-7 0-208,-2 0 900,-14 8 0,-9-7 0,-9 6 0</inkml:trace>
</inkml:ink>
</file>

<file path=ppt/ink/ink6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13:00.118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17 17 8355,'-7'9'470,"5"-2"-132,-5 0 1,14-5-36,4 3 1,5-3 115,5-2 1,-1 0-416,6 0 1,-4 0 103,5 0 0,-3 0-692,3 0 0,2-2 357,-8-3 0,6 3-902,-6-3 1,6-3 738,-6 3 0,8-7 0,-4 3 0</inkml:trace>
</inkml:ink>
</file>

<file path=ppt/ink/ink6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13:00.473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17 1 7918,'-9'0'-2184,"2"2"2184,7 3 0,12 2 1675,4 4 1,11 5-126,0 0-1067,10 0 1,-1 7-1,6-7 31,3 0 1,1 0-261,2 0 1,0-5-132,1-1 1,-3-4-51,-3 5 1,1-6 84,-6 6 1,-3-6-1,-8 6 1,1-6-231,-6 6 0,-6-2 8,-5 1 0,-3 4 21,3-3 0,-4 3 113,-7 2 0,-1 6 98,-5-1 1,-3 6-106,-7-6 1,-7 8-15,-4-2 0,-3-3-181,-2 3 1,0-2-103,0 2 1,2 1-2239,3-6 957,-3 6 0,12-3 0,-5 7 1</inkml:trace>
</inkml:ink>
</file>

<file path=ppt/ink/ink6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13:04.490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346 0 7616,'-9'0'614,"1"5"-476,2 1 1,4 6 118,-3-1 0,-4 5-40,-2 5 0,3-1 10,-3 7 0,0-1-79,-5 6 0,0 8 16,0 2 1,-5 5 18,-1 1 1,-1 0 37,2 0 0,3-2-16,-3-3 0,3 2-382,2-8 0,0-1-522,0-10 0,7-2-190,3-8-523,-3 0 906,8 0 141,1-7 0,9-2 0,7-7 0</inkml:trace>
</inkml:ink>
</file>

<file path=ppt/ink/ink6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13:04.740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 48 8355,'9'0'-230,"0"0"1,-4 0 707,6 0 1,8-2-163,3-3 1,6 1-16,-1-6 0,5 6-262,5-1 1,-6 1-340,6-1 0,-8 3-597,3-3 0,-2 3 159,-9 2 412,1 0 1,1 0 0,2 0 0</inkml:trace>
</inkml:ink>
</file>

<file path=ppt/ink/ink6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13:05.019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193 0 8384,'0'16'-160,"0"0"1,-5 2 277,-1 4 1,-1-1 302,2 11 0,1-3-252,-6 8 1,4-1-56,-4 1 1,1-3-121,-2 3 0,-3 2 101,3-1 0,-3 1 12,-2-2 0,5-3-218,0 4 1,2-6-288,-1-5 0,-3-4-66,8-7 1,0 0-144,5 0 1,0-7-1,0-2 1</inkml:trace>
</inkml:ink>
</file>

<file path=ppt/ink/ink7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13:05.559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354 1 8929,'0'9'719,"0"-2"1,0 0-767,0 3 1,-6-1 126,1 2 0,-8-2-116,3 2 0,-5 5 34,-1 0-28,0 0 1,-1 9 0,-3-4 192,-1 6-104,-8 3 0,9-3 1,-4 0 61,0 1 1,-2 2-35,4 2 1,1-1 75,5-5 0,2 3-55,3-8 1,4 2-133,7-1 1,0-10 82,0 4-170,14-3 0,-3-4 0,12-4 161,0-3-331,2-2 1,7 0-1,0-2 3,0-3 0,0 1-8,0-6 0,-7-7-91,-3-4 1,-5 0 63,0 5 0,-3 0 319,-4 0 1,-2 0-141,-8 0 207,0 7 0,-8-6 1,-2 6-138,-4 1 1,-8 0 26,1 8 1,-8 0-44,3 0 0,2 0 62,3 0 1,3 2 0,2 4-460,0-5 0,0 14 0,0-6 0</inkml:trace>
</inkml:ink>
</file>

<file path=ppt/ink/ink7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13:05.943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 64 8355,'11'-7'0,"-1"-3"0,-4 1 873,4-2-505,1 7 0,7-8 0,1 7 222,3 1 1,-1 2-450,-5 2 1,0 2-182,0 3 0,-1-1 19,-5 7 1,5-6-319,-5 6 0,-3-6 359,-1 6 1,1-1 204,-2 6 1,1-5-745,-6 0 1,-2 0 287,-4 5 1,-2 0 199,-9 0 0,1 0 87,0 0 0,0 0 232,0 0 0,0 0-117,0 0 0,2 0 105,3 0 1,-1 0-46,6 0-104,1 0 1,5 0-26,0 0 1,2-5-85,3-1 0,-1-6-182,7 1 0,1-3-39,9-2 0,-3 0-263,4 0 0,1 0 26,-2 0 1,1-2-148,-6-3 1,-6 3-232,1-3 0,-2 1-208,2-1 994,-4 3 1,0-19 0,2 3 0</inkml:trace>
</inkml:ink>
</file>

<file path=ppt/ink/ink7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13:06.118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15 49 8429,'-9'0'2004,"4"-2"-1421,10-3 1,1 3-124,10-4 1,-2 5-720,13 1 1,-6-2-41,6-3 0,-1 3-260,6-4 0,-5 5-580,0 1 1,0-7-1,5-2 1</inkml:trace>
</inkml:ink>
</file>

<file path=ppt/ink/ink7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13:06.948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273 0 8355,'9'0'1340,"-2"2"-1162,-7 3 0,-7-1 42,-4 7 1,-3 5-67,-2 5 0,0 8 74,0-3 1,-1 10-118,1 1 1,-1 3-20,-5-3 0,4 2 116,-3 4 0,3 1-437,2-6 0,0-1-181,0-5 1,2-1-918,3-5 969,4 5-488,7-14 0,0 7 0,0-8 0</inkml:trace>
</inkml:ink>
</file>

<file path=ppt/ink/ink7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13:07.210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0 1 8105,'0'10'80,"0"1"0,0 0 183,0 5 0,0 0 190,0 0 1,8 5-75,2 1 0,-1 1 36,2-2 1,5-3-43,5 3 1,8-5 47,-3-5 1,5 1-322,1-6 0,0-1-234,0-5 1,5-2-94,1-3 1,-1-4-507,-5-7 0,-1-5-741,-5-1 0,3-1 921,-8 2 1,8-4 0,-4-7 0</inkml:trace>
</inkml:ink>
</file>

<file path=ppt/ink/ink7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13:07.418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305 0 8355,'-8'16'0,"-7"0"45,5 0 0,-5 2 197,-1 3 0,0 4 242,0 8 0,0 4-137,0 0 0,-2 8-146,-3-2 0,1 3-2,-6 2 1,6-5-158,-1 0 0,8-8-121,2 3 0,3-10-982,-3-1-82,4-8 298,7 5 0,14-8 0,4 0 0</inkml:trace>
</inkml:ink>
</file>

<file path=ppt/ink/ink7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13:07.648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97 1 8355,'0'10'306,"0"1"0,0 5 498,0 6 0,-5 1-317,-1-2 0,-4 2-159,4 4 0,-6 2-327,1-8 0,2 6 121,-1-6 0,4 0 156,-4-5 1,6 0-852,-1 1-1510,3-9 824,2 0-604,0-8 1489,0-8 0,7 0 0,2-9 0</inkml:trace>
</inkml:ink>
</file>

<file path=ppt/ink/ink7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13:07.840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0 49 8367,'11'-2'587,"-1"-3"1,6 3 0,8-5-177,1 0 0,-4 5-157,6-3 0,-6-2-56,6 1 0,-6 1-177,6 5 0,-6 0-456,6 0 1,-7 0 324,1 0 0,-9 0-1735,-1 0 1072,-7 0-847,3 0 1410,-7 0 1,-14 0 0,-4 0 0</inkml:trace>
</inkml:ink>
</file>

<file path=ppt/ink/ink7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13:08.032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 16 8355,'2'9'-876,"3"-4"0,4-3 1557,7-2 0,5-5-140,1 0 1,6-1-395,-1 6 1,-2-5 134,2 0-458,-8-1 0,4 6 0,-7 0 245,1 0-682,-1 0 1,-6 0 18,1 0 104,-7 0-153,-4 7 523,-9-5 0,-15 12 0,-1-5 0</inkml:trace>
</inkml:ink>
</file>

<file path=ppt/ink/ink7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13:08.177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17 0 8355,'-9'8'-376,"2"-7"0,9 7 997,3-8 0,4 0-287,7 0 1,0 0-276,0 0 0,5 0-261,1 0 0,5 0 286,-6 0 0,6 0 130,-6 0 1,6 0-1238,-6 0 0,8-8 0,-4-1 1</inkml:trace>
</inkml:ink>
</file>

<file path=ppt/ink/ink7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13:08.585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17 1 8808,'-9'0'920,"2"0"1,8 2-150,5 3 1,3 2-271,7 4 0,7 3-103,4-3 0,8 8-217,3 3 1,4-1-109,-4-5 1,6-1-19,-1-5 1,-4 4-121,-1-3 1,-4 2 15,-2-3 1,-2 5-133,-3-5 0,-4-1-66,-7 2 1,0-6 35,0 6 0,-2-6-2,-3 6 0,-4-6 140,-7 6 0,0-6 203,0 6 0,-2-2-131,-3 2 0,-6 5 189,-10 0 0,3 0-113,-3 5 0,-4-1 19,-2 1 1,4-3-368,1 3 0,-1-3 127,2-2 0,-1 0-327,6 0 1,2 0 192,3 0 0,-3 0-1078,3 0 0,-3 0 0,-2 0 0</inkml:trace>
</inkml:ink>
</file>

<file path=ppt/ink/ink7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13:09.806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17 49 8355,'-9'0'324,"2"0"-52,7 0 0,12 0 66,4 0 0,11 0 14,0 0 1,5-2-75,5-4 1,6 5-192,11-5 0,-5-1-216,5 2 0,-4 0-403,-2 5 1,-5 0 46,-1 0 0,-8 0-1261,-2 0 1355,-7 0 0,-2-8 0,2 0 0</inkml:trace>
  <inkml:trace contextRef="#ctx0" brushRef="#br0" timeOffset="171">145 177 8355,'-9'0'-236,"16"0"0,11 0 957,14 0 0,9-2-523,7-3 0,2 3-416,9-3 0,-5 3-670,4 2 0,8-7 0,7-2 1</inkml:trace>
</inkml:ink>
</file>

<file path=ppt/ink/ink7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13:15.111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48 113 7885,'-9'9'-950,"2"-2"1129,0-7 630,5 0 8,-5 0-324,7 0 278,-7-7-213,5 5 108,-5-5-137,7 7-277,0 0 0,7 0 35,4 0 1,10-6-10,6 1 1,10-8-112,6 3 1,4-3-5,1 3 1,0-5-3,0 5 1,-7-3-286,-4 2 1,-5 4-520,-5 7 1,-4 0-1453,-7 0 1111,-7 0 418,-2 0 1,-8 2-96,-5 3 0,-5 3 266,-10 2 0,-4 5 0,-7-7 0</inkml:trace>
</inkml:ink>
</file>

<file path=ppt/ink/ink7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13:15.577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241 64 10211,'-9'0'801,"-3"7"-468,6 4-299,-6 10 1,3-1 0,-7 5 172,0-2 0,0 5-76,0-1 0,0-2-33,0 2 0,0-6-131,0 6 1,0-8-183,0 3 1,5-10-23,0-1-577,8 0 1,-5-1 115,8 1-270,0-7 0,2 3 302,4-7 0,3-2 600,7-3 0,0-12 0,0-7 1</inkml:trace>
  <inkml:trace contextRef="#ctx0" brushRef="#br0" timeOffset="258">112 112 6225,'7'-11'1448,"4"1"0,5 6-1170,5-1 1,4-2 146,7 1 1,0-5 261,0 6 0,6-2-270,-1 2 1,6 1-156,-6-7 0,6 8-378,-6-2 0,-1-3 69,-9 3-481,3 0 0,-12 5 1,3 0 121,-3 0 439,-2 0-1217,-7 0-122,-2 7 1,-16 2 654,-7 7 1,-2-6 600,-8 1 1,-1 0 0,-5 5 0</inkml:trace>
  <inkml:trace contextRef="#ctx0" brushRef="#br0" timeOffset="6016">97 305 9667,'10'0'784,"1"0"1,-6-5-501,6 0 0,0-1-32,5 6 0,0 0 10,0 0 0,5 0-57,1 0 1,4 0-520,-4 0 0,6 0 5,-1 0 0,-4 0-260,-1 0 1,1 0 151,-2 0 0,0 0-1047,-5 0 304,1 0 743,-1 7 0,-8-5 0,0 5 0</inkml:trace>
  <inkml:trace contextRef="#ctx0" brushRef="#br0" timeOffset="6466">17 450 7044,'0'9'103,"-8"-2"335,7-7 15,-7 0 45,8 0 280,0 0-461,0 7 1,2-5 185,4 3 0,3-3-5,7-2 1,7 0-153,3 0 1,5 0-210,1 0 0,5-6-18,1 1 0,4 0-79,-4 5 1,-1-6-235,-5 1 1,-1 0-570,-5 5 1,-3 0 98,-7 0 0,-5 5-402,0 0 0,-8 8 0,5-4 0</inkml:trace>
</inkml:ink>
</file>

<file path=ppt/ink/ink7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13:23.423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306 65 8355,'16'-6'29,"0"-1"108,0-2 0,0 4 51,0-6 1,0 8 106,0-3 0,0 3 155,0-2-90,0 3-183,0-5 44,-7 7 0,-2 1 304,-7 5-753,0-4 0,-2 10 55,-3-7 1,-4 8 109,-7-2 0,0-3 164,0 3 1,-2 0-54,-3 5 1,-2 0 61,-4 0 0,-3 0 190,3 0 1,-3 5-177,-3 1 0,7 4 22,-1-4 0,0 5 97,-5-6 1,7 6 97,4-6 0,3 6-321,2-6 0,2 6 106,3-6 0,4 2-157,7-1 0,2-4 25,3 3 1,6-3 29,10-2 0,-1-5 17,6-1 0,1-6-2,5 1 0,0-3-212,0-2 0,0 0-477,1 0 0,-3-7 227,-3-4 1,1-3 102,-7-2 1,1-2 211,-6-3 0,-7 3-7,-4-4 1,-5 5-31,-5 1 1,-6 0-31,-10 0 0,1 7 29,-7 3 1,1 4 65,-6 2 1,0 0 44,-1 0 1,8 0-455,4 0 1,3 6 100,2-1 1,7 8-609,4-3 822,3-3 1,9 8-1,2-6 1</inkml:trace>
</inkml:ink>
</file>

<file path=ppt/ink/ink7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13:23.791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0 65 8355,'16'-8'515,"0"5"1,0-6 10,0 2 0,2 0-8,4 1-237,-5 5 1,12-12-1,-8 8 85,-1 1 1,3 2-105,-2 2 0,1 0-24,-6 0 1,-2 8-170,-3 2 0,1-1 90,-6 2 0,1-2 19,-2 1 1,-3 5-1319,3-5 1,-5 5-27,-5 1 891,-4-7 1,-5 5 0,1-3 27,3 3 1,-1-4 123,-5 1 1,0 0 192,0 5 206,0 0 1,2 0-66,3 0 1,2-2-65,4-3-74,3 3 0,-4-7-25,12 4-63,-4-4 1,12-2 0,-3 1 73,3-3 1,2-1-16,0-2 0,0 0-265,0 0 0,0 0-295,0 0 0,-5 0-336,-1 0 1,-4 0-25,4 0 599,-6 0 1,10 0 0,-5 0 0</inkml:trace>
</inkml:ink>
</file>

<file path=ppt/ink/ink7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13:23.956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0 1 8105,'18'0'866,"2"0"-456,1 0 1,2 0-203,-1 0 1,1 0-798,4 0 0,3 0 104,-3 0-218,3 0 0,2 0 0,0 0 0</inkml:trace>
</inkml:ink>
</file>

<file path=ppt/ink/ink7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13:24.815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337 8 8388,'0'-7'0,"0"7"0,0 7 253,0 9 1,-7 2 381,-3 3 0,-5 4-325,-1 7 0,0 2-145,0 3 1,-2-1-308,-3 7 1,-2-6 100,-4 6 0,-1-8 181,6 3 1,-5-4-114,6-2 0,0-6-171,5 1 1,1-7 4,5 1-1093,3-10 1,7 3-1,0-5 1</inkml:trace>
</inkml:ink>
</file>

<file path=ppt/ink/ink7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13:25.086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49 0 8355,'-14'16'403,"3"0"1,-1 0-378,6 0 1,1 2 126,5 3 1,0-3 81,0 4 1,2-5 158,3-1-29,4 1 0,12-3 1,2-2 60,2-1 1,2-6-165,5 6 1,0-7-189,0 1 1,0-3-336,0-2 1,1 0-536,-1 0 0,0-2 517,0-3 0,0-4-705,0-7 0,-7 0 112,-4 0-116,-3-1 793,-2-6 1,7-2 0,2-7 0</inkml:trace>
</inkml:ink>
</file>

<file path=ppt/ink/ink7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13:25.269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466 1 8355,'-5'16'0,"-1"0"0,-6 2 22,1 3 1,2 4 196,-2 7 0,1 0-103,-6 0 1,0 0 129,0 0 0,-2 2-111,-4 4 1,3-3-18,-8 8 1,0-6-173,-5 6 1,0-5 188,0 4 1,2-6 52,3 1 0,-1-3-877,6-2 1,3-7-187,8-3 0,4-5 0,7-1 0</inkml:trace>
</inkml:ink>
</file>

<file path=ppt/ink/ink7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13:25.498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177 0 8355,'-8'11'123,"-2"0"0,1 0 122,-2 5 1,0 1 32,-5 5 1,0-4-353,0 3 1,0 2 15,0-2 1,6 1-21,-1-6 0,7 0 219,-1 0 1,-2-5 157,2-1-1771,-1-6-129,6 3 1349,7-7 1,2-7-1,7-2 1</inkml:trace>
</inkml:ink>
</file>

<file path=ppt/ink/ink7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13:25.665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 1 8355,'16'0'-33,"0"0"191,0 0 1,0 0 0,0 0 15,0 0 0,5 0 88,0 0 0,1 0 16,-6 0 1,5 0-603,1 0 1,-1 0-878,-5 0 958,0 0 418,0 0-820,-7 0 1,-2 0 0,-7 0 0</inkml:trace>
</inkml:ink>
</file>

<file path=ppt/ink/ink7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13:25.851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14 1 8355,'-7'9'0,"5"5"0,-3-12 172,10 3-176,4-3 1,7-2 0,2 0-139,3 0 0,-3 0 128,4 0 1,-4 2 7,-2 3 1,0-1-83,0 6 1,-6-6-571,1 1 643,-7 4-389,3-7 1,-7 12 0,0-5 0</inkml:trace>
</inkml:ink>
</file>

<file path=ppt/ink/ink7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13:26.010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8 0 8355,'-7'9'0,"7"-2"68,0-7 10,0 0 0,14 0 0,-3 0-26,3 0 1,-3 0 176,0 0 1,-1 2 13,6 3 1,6-3-1238,-1 3 1,8-10-1,-4-4 1</inkml:trace>
</inkml:ink>
</file>

<file path=ppt/ink/ink7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13:26.368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17 15 8355,'-9'-7'1207,"2"5"1,7-3-1190,0 10 225,7-3 0,4 10 0,10-5 84,6 2 1,5 0-50,5 2 1,2 3-27,4-3 1,9-2-287,-4 1 1,2-1-90,-7 2 1,1 3 91,-6-3 1,-3-2-134,-8 2 1,0-6 85,-11 6-291,3-8 339,-10 11 0,-2-5-6,-7 7 1,-7-5 289,-9 0 1,-7-2 209,-4 1 1,-3 5-183,-2-5 1,-5 5-101,-1 1 1,1 0-381,5 0 0,1 0 89,5 0-978,2 0 1,8 0 0,2 0-121,3 0 1,-3 0-1,5 0 1</inkml:trace>
</inkml:ink>
</file>

<file path=ppt/ink/ink7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13:30.757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273 0 10477,'-8'16'207,"-5"0"-84,8 0 1,-6 6 128,6-1 0,-8 8-97,2-3 1,3 5-173,-3 1 0,0 5 145,-5 1 1,0-1-144,0-5 1,0 0 133,0 0 1,0 0 64,0 0 1,0-7-460,0-3-496,7 3-2240,-5-8 2321,12-1 1,-5-8 0,7-8 0</inkml:trace>
</inkml:ink>
</file>

<file path=ppt/ink/ink7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13:31.060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96 80 8355,'16'-16'264,"-5"2"0,0 2 565,1 1 0,2 6-258,2-6 0,-5 7-15,0-1 1,5 3-236,5 2 0,1 2-111,-6 3 0,-2 4-52,-3 7 1,1 0 0,-7 0 0,6 0-1009,-6 0 463,1 0 1,-8 1 4,-3-1 1,-4 0 104,-7 0 0,0-6-166,0 1 0,-8-7 157,-2 1 0,1-2 80,-2 3 1,2-4-148,-2 3 1,-1-3-425,7-2-938,-1-7 1526,6 5 1,0-12 0,0 5 0</inkml:trace>
</inkml:ink>
</file>

<file path=ppt/ink/ink7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13:31.560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193 80 8432,'9'-7'1208,"-2"5"-537,-7-5-295,0 0 48,0-2-236,-7-7 0,4 5-57,-8 1 1,6 6-96,-6-1 1,6 3 202,-6 2 1,0 0 0,-5 0 1,0 0 10,0 0 0,0 7 15,0 4-281,0 3 0,5-3 1,2 0 110,2 1 0,-3 2-101,4 2 0,1 0 98,5 0 1,0 0 1,0 0 1,5-5-343,1 0 1,6-6-310,-1 6 1,3-8-218,2 3 0,5-4 100,1-2-36,-1 0 0,-5-8-412,0-2 526,0-4 38,0-3 0,-7 1 1554,-2 8 386,-7 0-232,0 8-129,0 0-782,0 8 1,0 0-15,0 8 0,0-5-124,0 0 0,0-6-347,0 6-1182,7-8 0,9 12 0,9-6 1</inkml:trace>
</inkml:ink>
</file>

<file path=ppt/ink/ink7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13:31.857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81 0 8355,'-7'9'-96,"3"5"336,-6-3 1,1 3 316,-2 2-195,4 0 16,0 0-499,5 0 70,-5 1-43,7-9 0,-2 0 248,-3-8-278,3 0 1,-5-2 167,7-4 1,0-2 3,0-9 1,0 7 13,0-1 41,0 0 0,2-3 187,3 3 0,-2-1-32,8 7-169,0-1 1,5 1 123,0 0-496,0-1 1,0 6 0,0 0 213,0 0 1,-5 0 187,-1 0-1287,-6 7 1,17-5 0,-3 5 0</inkml:trace>
</inkml:ink>
</file>

<file path=ppt/ink/ink7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13:32.249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225 48 8511,'9'-7'1403,"5"6"-554,-12-7-291,5 1-1,-7 6-5,0-7-259,0 16 0,-1 0-382,-5 8 1,4 1 3,-3-1 0,-2 1 38,2 5 1,-8-3 11,2 8 0,-1-2 94,1 2 0,-3 3-11,3-3 1,-3 1-29,-2-1 1,5 3 174,1-3 0,1-4-96,-2-1 0,4 1-93,7-2 11,-7 0 0,5-4-348,-3-1 206,10-8 0,4 0-281,7-8 0,2 0 211,3 0 1,-3 0 79,3 0 0,-8-2-1137,-2-4 0,-3 3-913,3-8 1921,-4 8 0,0-12 0,2 6 1</inkml:trace>
  <inkml:trace contextRef="#ctx0" brushRef="#br0" timeOffset="191">1 337 11568,'16'0'718,"0"0"-709,0 0 0,2 0-192,3 0 1,-3 0-381,3 0 1,2 0-1894,-1 0 1800,-1 0 0,-5-7 0,0-2 0</inkml:trace>
  <inkml:trace contextRef="#ctx0" brushRef="#br0" timeOffset="370">418 273 7928,'0'11'159,"0"-1"0,0-4 531,0 4 1,-2 1-170,-3 5 0,3 0-322,-4 0 0,-1 6-154,2-1 233,0 0 1,-1-5 278,1 0-2569,0-7 892,5-2 0,7-7 0,2 0 0</inkml:trace>
  <inkml:trace contextRef="#ctx0" brushRef="#br0" timeOffset="500">530 129 8355,'0'-16'917,"0"7"0,0-6-543,0 5 1,0 1-1,0-2-70,0-1 1,0 3-267,0-2 356,0 8-2049,7-5 0,-5 1 0,5-2 1</inkml:trace>
  <inkml:trace contextRef="#ctx0" brushRef="#br0" timeOffset="1358">819 353 8550,'10'0'1661,"1"0"-1383,-7 0 1,8-2 786,-7-3-553,1 3 0,-5-10-366,5 6-241,-4-6 0,5 8-274,-7-6 278,0 6 0,-2-8-164,-3 6 1,1 1 142,-7 5 1,1 2-8,-6 3 0,-2 4 183,-4 7 0,5 2 245,-5 3 0,4-3-114,2 3 0,0 3-23,0-3 1,6 0-7,-1-5 1,7 0-4,-1 0-105,3 1 1,9-9 76,4-2 1,10-4-51,6-2 1,3-6-881,2 1 1,8-8-459,2 3 0,-1-3-541,2 3 1242,-7-5 1,3 6 0,-7-7 0</inkml:trace>
  <inkml:trace contextRef="#ctx0" brushRef="#br0" timeOffset="1595">1396 32 8148,'11'-14'-157,"-1"4"1,-4 2 952,4 8-73,-6 0 0,3 2-255,-7 4 0,0 4-202,0 12 1,-5-3 11,-1 8 1,-4 0-1,4 5 1,-6 0-469,1 0 0,-3 0-11,-2 0 1,2-2-663,3-3 1,-3 1 194,3-6 0,4 5-103,1-6 0,-3 0 0,1-5 0</inkml:trace>
  <inkml:trace contextRef="#ctx0" brushRef="#br0" timeOffset="1899">1428 433 8355,'27'0'207,"-1"0"0,-4-1 424,4-5 1,-1 3-267,2-8 1,3 0-104,-3-5 1,-2 0 15,2 0 1,-8 0-210,3 0 0,-4 0-278,-2 0 0,-2 0 330,-3 0 1,-4 5 435,-7 1-1093,0-1 1,-7 2-3,-4 4 0,-5 3 598,-6 2 0,3 7-75,-8 4 329,8 3 1,-10 4 0,8 1 14,1 3 0,-3 4 55,2-4 1,1 5-56,9-6 0,4 6-96,7-6 0,0 6-82,0-6 0,2 1-259,3-6 1,4 0-856,7 0 0,6-6-74,-1 1 1,6-7-1599,-6 1 2250,0-3 1,3 5 0,1 2 0</inkml:trace>
  <inkml:trace contextRef="#ctx0" brushRef="#br0" timeOffset="2058">1941 449 8275,'16'0'-202,"0"0"1,0-5 953,0 0 0,6-1 86,-1 6-1241,7-7 1,-8 5 0,5-5-13,-2 0-300,6 5 1,-12-12-1,7 5 1</inkml:trace>
</inkml:ink>
</file>

<file path=ppt/ink/ink7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13:35.407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209 16 8355,'7'-9'767,"-5"2"-368,5 7 0,-7 7-105,0 4 1,0 5-33,0 5 1,-5-3-290,-1 4 1,-1 3-33,2 1 1,1 5 156,-7 1 0,6 0-147,-6 0 0,3 0 158,-3 0 0,-3 0-39,3 0 0,-3-5-26,-2-1 1,0-1 61,0 2 1,0-4-6,-1-7 1,9 0-217,2 0-34,-3-7 141,8-2 84,-7-7-42,16-7 1,0-2 35,8-7 0,1 2 8,-1 3 0,0-3-30,0 3 1,0-1-2,0 1 0,2-1 222,3 7 0,-3-6 65,3 5 0,-3 1-318,-2 5 189,0 0-110,0 0 0,-2 7-277,-3 4-372,-4 3 1,-7 2 321,0 0 1,-5 0 135,-1 0 0,1-5-972,5 0 1,0-6-1012,0 6 832,0-8 1081,0 4 0,0-7 0,0 0 1</inkml:trace>
</inkml:ink>
</file>

<file path=ppt/ink/ink7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13:35.669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33 64 6507,'-2'15'93,"-4"-5"1,3 4 1087,-8-3 1,8-2-632,-3 2 1,4-6-238,2 6 0,0-6 68,0 6 0,8-8-64,2 3 1,5-4-302,1-2 0,5-6 83,0 1-247,1-8 1,-6 4-1,0-7 267,0 0 0,0 0 57,0 0 0,-7 0-337,-4 0-14,-3 0 0,-9 2-121,-4 3 0,-9 4 95,-1 7 0,-6 0 178,6 0 1,-6 2-11,6 3-273,0 4 1,10 2-1,2 0-53,2 1-691,1-5 1,6 7 607,0-3 0,15-4 0,3 0 1</inkml:trace>
</inkml:ink>
</file>

<file path=ppt/ink/ink7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13:35.940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241 32 8355,'0'-16'1872,"0"7"-662,0 2-458,-7 7-551,-2 7 1,-2 8 0,2 8 344,2 2-740,-5 1 0,5 6 1,-6 1 325,2-1 1,1 0 129,-6 0 1,0 5-681,0 1 1,0-1-344,0-5 1,0-5-313,0 0 1,5-8 123,0 3 357,8-5 1,-5-1 0,8 0 0</inkml:trace>
</inkml:ink>
</file>

<file path=ppt/ink/ink7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13:36.215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1 209 8355,'16'0'0,"0"0"0,2-7 1094,3-4-700,-3 4 0,7-11 0,-5 4 77,1-4 1,2 4-399,-2-7 0,-5 3-230,1 2 0,-1 5-144,-6 0-423,-3 1 681,0-6 0,-8 7 141,-5 4 0,-4 3-263,-12 2 0,3 7-152,-8 4 1,6 8 1007,-6 3 1,2 1-116,-2-2 0,4-1 75,7 6 0,2-6-438,3 1 0,-1-1-146,6 1 1,1-8 132,5 3 0,7-5-26,4-1 0,5 3 64,5-8-2533,4 0 1,7 3-1,0 0 1</inkml:trace>
</inkml:ink>
</file>

<file path=ppt/ink/ink7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13:37.032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273 49 8679,'9'-7'1958,"-1"-2"-1931,-8 0 1,-2-4 211,-4 8 1,3 0-122,-8 5 0,6 0 21,-6 0 1,0 0-284,-5 0 1,2 1 197,3 5 1,-3-3-181,3 8 1,4 0 48,2 5 0,3 0 191,2 0-98,0 7 1,0-5-1,0 3 51,0-3 1,0 3-18,0 1 1,0-1 24,0-5 0,0 0 3,0 0 1,0 0 102,0 0 0,-5-5 36,0 0-353,-8-8 1,4 6 95,-7-4-221,0-3 0,5 5 1,1-8 8,-3-5-475,6 4 0,-7-12 286,3 3 0,2 3 204,-1-3-447,6 7 0,-3-10 0,7 5 0</inkml:trace>
</inkml:ink>
</file>

<file path=ppt/ink/ink7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13:37.427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209 1 8355,'-9'7'297,"-5"2"172,3 7 1,4 0-155,2 0 0,3-5 297,2-1-536,0 1 168,0 5-385,7-7 1,2-2 0,7-7 333,0 0-569,7 0 1,-5-7 0,3-4 166,-3-3 0,-4 3 30,-3 1 1,2 4-236,-8-4 166,0 6 455,-5-3 0,-7 9 59,-4 3-65,4 4 0,-7 12 0,3 2 29,-3 2 0,-2-3 141,0 4 1,5 1-164,1 5 0,1-5-12,-2 0 1,-3-6 118,3 6 1,-3-8-105,-2 3 0,0-4-273,0-2 1,0 0 34,0 0-54,0-7 0,0-2-101,0-7 1,5 0-320,0 0 1,8-2 135,-3-3 1,5-4-193,1-7 0,1 0 101,5 0 1,-3 0-65,8 0 1,-2 5 142,2 0 0,10 1 0,-3-7 1</inkml:trace>
</inkml:ink>
</file>

<file path=ppt/ink/ink7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13:38.007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81 1 8355,'0'9'-548,"0"0"1488,0-4 1,0 4-523,0 7 0,-5 0-178,-1 0 1,-4 0-72,4 0 1,-1 5-192,2 1 1,3-1 57,-3-5 1,1 0-210,-1 0 0,3-5 79,-3 0 0,-3-6 267,3 6-259,0-8-504,5 4-662,0-7 942,0-7 1,7-2-27,4-7 1,3 0 168,2 0 0,0 0 143,0 0 0,0 0-147,0 0 1,0 5 7,0 1 1784,0 6-1070,0-10 0,0 12 60,0-3 1,-5 3-236,0 2 0,-6 2 48,6 3 0,-8-1-169,3 6 1,1 1-262,-2 5 1,0-5 217,-5-1 1,0 1-229,0 5 1,-1 0-662,-5 0 0,3-5 337,-8 0 0,6-6-428,-6 6 470,7-8 192,-3 4-96,7-7 0,2-5 29,3 0 1,4-8 201,7 2 1,0-3 8,0-2 1,0 0-27,0 0 0,1 2 89,-1 3 1,3-3 254,-3 3 0,4 4-56,-10 2 0,-1 1 833,2-1-740,0 3 0,3-3-116,-3 10 0,1-1-302,-6 6 1,4-4 11,-4 4 0,1-4-34,-2 4 0,-3 1-105,3 5 0,-3-5-477,-2-1 1,-2 1-22,-3 5 0,-2-5-1399,-4 0 1366,-3-1 1,5-1 0,-7-2 0</inkml:trace>
</inkml:ink>
</file>

<file path=ppt/ink/ink7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13:39.132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33 1 8355,'0'9'383,"0"-2"0,0-5-161,0 3 0,0-1 17,0 6 0,-6-4-44,1 4 1,-1 1-188,6 5 1,-5-5 78,0-1 78,-1 1 1,6 0-332,0-1-83,0-6-188,0 3 337,0-7 1,0-2-60,0-3 0,0 1 176,0-6 0,6 4 32,-1-4-79,8-1 0,-4-5-6,7 0 1,-6 5 426,1 1 0,0 6-72,5-1 1,-6-2 60,1 1 0,0 1-151,5 5 0,-6 0 142,1 0-204,0 0-275,5 0 0,-5 7-395,-1 4 289,-6 3 55,3 9 1,-12-5-164,-1 3 65,-6-3 0,3-2 190,-7 0 1,5-7-59,0-4 52,8-3 72,-4-2-75,7 0 1,0-7 20,0-4 1,0 2 221,0-1 0,7-1 59,4-5 0,3 0 39,2 0 0,0 5-48,0 1 1,0 1 147,0-2 0,-5 4-39,-1 7 1,1 0 482,5 0-587,0 0 0,0 0-74,0 0 1,-5 0 15,0 0 0,-6 2 101,6 3-685,-8 4 0,4 7-300,-7 0-123,0 0 1,0 0-54,0 0 1,-5-5-1865,0-1 2335,-1-6 1,6 3-1,0-7 1</inkml:trace>
</inkml:ink>
</file>

<file path=ppt/ink/ink7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13:39.402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33 177 8355,'16'-7'849,"0"-4"1,0 0-473,0-5 1,0 8-55,0-14 1,0 13-182,0-7 1,-5 4-220,-1-4 0,-6 5 106,1 0 1,3 6-230,-3-6 0,-2 8 296,-8-3 1,-4 5-33,-7 1 1,-2 7-219,-3 3 0,3 5 191,-3 1 1,3 0 310,2 0 0,0 0-183,0 0 0,5 5 91,0 1 1,8-1-177,-2-5 1,3 0 13,2 0 0,0-5-838,0-1 0,7-6 424,4 1 0,8 2 184,3-1 1,6-3-1138,-1-8 1,10-11-1,4-9 1</inkml:trace>
</inkml:ink>
</file>

<file path=ppt/ink/ink7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13:39.640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209 40 8212,'9'-16'1153,"5"0"0,-12 9-858,4 7 0,-6 7-160,-6 9 0,3 0-259,-8 0 0,6 5 135,-6 1 1,2 5-143,-2-6 1,-3 6-109,3-6 0,-3 8 27,-2-3-309,0-3 1,0 6-1,2-6 110,3 2 1,-3-5 282,3 1-362,-3-10 1,-2 3 0,0-5 0</inkml:trace>
  <inkml:trace contextRef="#ctx0" brushRef="#br0" timeOffset="167">17 248 8812,'16'0'329,"0"0"0,0 0-596,0 0 0,0 0 84,0 0 0,0 0-443,0 0 73,0 0 1,0 0-1,0 0 1</inkml:trace>
  <inkml:trace contextRef="#ctx0" brushRef="#br0" timeOffset="429">305 281 8217,'0'16'-59,"-7"0"0,0 0 147,-4 0 298,4-7-75,7-2 437,0-7-607,0 0 0,2-6-184,3 1 0,-1-7 140,7 1 0,-6-3-56,6-2 1,-6 5 98,6 0 1,-6 1 28,6-7 0,0 3-204,5 4 1,-6-3-94,1 8-1277,0-1 77,5 6 813,0 0 0,0 0 0,0 0 0</inkml:trace>
  <inkml:trace contextRef="#ctx0" brushRef="#br0" timeOffset="867">642 200 8355,'0'11'26,"0"0"1,0-6 530,0 6-279,0-8 1,2 10 94,3-8 0,-1 1-174,7-6 1,-1 0 0,6 0 0,-5 0-84,0 0 0,-1 0-219,6 0 0,-1-2 127,-5-4 0,3 3-442,-8-8 489,8 8 83,-12-5 325,7 8-315,-8 8 0,-2 0 212,-4 9 1,3 0-154,-8 5 1,6-3-14,-6 8 0,2-2-54,-1 2 0,-5 3-57,5-3 1,-5 3-7,-1 2 0,0 0-15,0 0 0,0 0-50,0 0 0,0 0-18,0 1 0,0-3-60,0-3 1,0 1-23,0-7 0,0 1-118,0-6 1,5-2 46,0-3 1,3-2-455,-3-4 480,-3-3 1,7-2 55,-4-11 1,4-3-56,7-2 1,-6-2 19,1-3 1,-6-3 308,6-2 0,0-3 46,5 8 1,1-2 103,5 1 0,3 4-228,7-3 0,0 3 40,0 2 0,7 0-414,4 0 0,3 5 149,2 1 0,0 4 127,0-4-2027,0 6 0,7-10 0,2 5 0</inkml:trace>
</inkml:ink>
</file>

<file path=ppt/ink/ink7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13:45.740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177 0 7482,'-9'7'433,"0"1"-11,4 2 0,3 5-222,-4-5 0,-1 10-12,2 1 0,-8 6 14,3-6 1,1 8-70,-2-2 0,1 3-181,-7 2 0,3-5 30,4-1 1,-3-6-288,8 1 1,-2-5-397,1-5-555,4 3 234,-5-12 833,14 5 1,2-21 0,7-4 0</inkml:trace>
</inkml:ink>
</file>

<file path=ppt/ink/ink7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13:46.041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33 96 8355,'-16'0'911,"7"0"-244,2 0 0,8 0-275,5 0 1,4 0 43,12 0 1,3-1-341,7-5 0,12 3 105,4-8 0,4 2-203,-4-2 0,0-1-51,0 7 1,-1-6-80,-5 6 0,3-3 166,-8 3-689,-6 3 1,-8-5 0,-7 7-67,0 0-388,0 0 1,-7 2-324,-4 3 1320,-10-3 1,-4 12-1,-7-5 1</inkml:trace>
</inkml:ink>
</file>

<file path=ppt/ink/ink7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13:46.285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0 1 7747,'17'0'446,"-1"0"-285,0 0 0,0 0-63,0 0 1,0 0 151,0 0 1,7 0 247,4 0 0,1 0-424,-1 0 0,1 0-339,-6 0 1,4 0-291,-4 0 0,-1 0 327,-5 0 1,-5 0-1212,0 0 1166,-8 0 1,11 7-1,-5 2 1</inkml:trace>
</inkml:ink>
</file>

<file path=ppt/ink/ink7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13:46.457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32 0 8355,'-7'9'0,"4"0"-31,-8-4 427,7-3 16,-3 12 0,14-12-106,4 4 1,10-5-253,6-1 1,4 0 221,1 0-869,7 0 0,2-5 0,7 0 197,0 1-263,-7 2 1,-2-5 0,-7-2 0</inkml:trace>
</inkml:ink>
</file>

<file path=ppt/ink/ink7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13:52.452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64 0 8355,'-10'0'-48,"-1"0"0,6 0 180,-6 0 0,5 0 310,-4 0 576,6 0-225,-3 0-269,7 0-89,0 0-339,7 0 0,2 0 14,7 0 1,2 0 153,3 0 1,4 0-177,7 0 1,8 6 37,2-1 0,5 0-57,1-5 1,7 6 87,4-1 1,3 0-74,2-5 1,0 0-46,1 0 1,-3 0-100,-3 0 0,-4 0-194,-7 0 1,-7 6 78,-4-1 0,-4 1-118,-7-6 0,-3 1-270,-7 5 99,0-5 159,1 7 11,-9-8-71,0 0 93,-8 0 1,-8 0-13,-2 0 1,1 0 77,-2 0 0,6 0-267,-6 0 0,6 1-506,-6 5 64,8-5 875,-5 7 1,1-8-1,-2 0 1</inkml:trace>
</inkml:ink>
</file>

<file path=ppt/ink/ink7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13:53.077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64 32 8355,'-7'-9'-221,"-2"2"706,-7 7 0,5-5 327,1 0-239,6-1-16,-3 6-279,7 0 1,0 2-93,0 3 1,2-1-136,3 7 0,4-6 88,7 6 0,-2-1-247,-3 6 1,3-5 96,-3 0 1,3-2-364,2 1 165,8 5 1,-7-8 133,5 3-10,-4 5 1,-4-12 75,-4 8-19,-2-8 0,-8 6 136,0-3 320,0-4-179,0 5 68,-8-7 1,0 5-130,-8 0 1,-1 1-76,1-6 1,0 5 29,0 0 0,0 3 25,0-3 0,0-3 0,0 5 211,0 0-2499,7-5 0,2 5 0,7-7 1</inkml:trace>
</inkml:ink>
</file>

<file path=ppt/ink/ink7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13:53.827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81 17 6536,'-11'0'529,"1"0"-172,6 0 324,-10 0-396,12 0 1,-10-2 74,6-4-18,1 5 0,3-7 619,-3 8-996,3 0 425,-5 0-224,7 0 1,2 0-27,3 0 0,4 0 18,7 0 0,7 0 5,4 0 0,3 0-47,2 0 1,7 0 16,4 0 1,-2 2-59,2 4 0,2-5 7,8 5 0,-3-4-13,3-2 0,-1 0-189,1 0 1,-3 1 21,4 5 1,-6-5 163,-5 5 0,1-4-231,-6-2 0,-3 0-144,-8 0 1,-4 5-552,-7 0-76,-7 1-442,5-6 734,-12 0 0,-2 5 195,-11 0 0,-10 1 0,-4-6 0</inkml:trace>
</inkml:ink>
</file>

<file path=ppt/ink/ink7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13:54.392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273 32 7975,'0'-9'704,"0"2"420,0 0-258,0 5-460,0-5-148,0 7-334,0 0 137,-7 7 1,-2 1-147,-7 2 0,0 3 110,0-8 1,0 6-165,0-6 0,0 2 238,0-1 0,0-5-37,0 5 0,0-5-4,0-1 43,0 0 1,2 2 420,3 4-396,-3-5 1,10 6 139,-7-7-77,8 0-55,-4 0 347,7 8-160,7-7 0,2 8-184,7-3 0,5-5-66,1 5 1,-1 1-46,-5-2 1,2 1-80,3-6-161,-3 7 1,5-4-148,-7 8 1,-5-7-1645,0 1 1393,-1 4-631,-1-7 0,5 12 0,-5-5 1</inkml:trace>
</inkml:ink>
</file>

<file path=ppt/ink/ink7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13:55.144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 0 8355,'10'0'0,"1"0"190,0 0 1,-1 0 383,1 0 1,5 0-866,6 0 0,1 0 171,-2 0 0,-3 0-378,3 0 0,-3 0 57,-2 0 1,0 5 77,0 1 0,7-1 0,2-5 0</inkml:trace>
</inkml:ink>
</file>

<file path=ppt/ink/ink7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13:55.494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274 0 8065,'8'0'-92,"0"2"512,-8 4-182,-8-5 0,1 14-85,-3-5 0,1 5 69,3 1 0,-3 0-164,-7 0 1,4 2-3,-4 3 0,3-2-116,-8 8 1,1-7 49,-1 1 0,3 2-156,-3-1 0,3-1 202,2-5 1,0-2-4,0-3-2186,7 3 1754,2-12 0,7 5 0,0-7 0</inkml:trace>
  <inkml:trace contextRef="#ctx0" brushRef="#br0" timeOffset="241">113 33 8355,'16'0'-4,"0"0"1,0 0-1,0 0 304,0 0 1,6 0-65,-1 0 1,8 0 32,-3 0 1,-1 0-73,2 0 0,-6 0-130,6 0 0,-2 0 34,2 0 0,3 0-302,-3 0 0,-2 0-526,1 0 1,-6 0 152,1 0-1023,-3 0 1365,-2 0 0,0 0 0,0 0 1</inkml:trace>
  <inkml:trace contextRef="#ctx0" brushRef="#br0" timeOffset="471">113 177 8355,'0'16'-248,"0"-7"1,2-2 498,3-7 1,4 0-16,7 0 0,2 0 0,3 0 0,-1 0-79,7 0 0,-8 0-228,3 0 0,1 0-298,-2 0 1,1 0 206,-6 0-517,0 0 0,-6 2 133,1 3 310,-7-3 1,3 5-1,-7-7 1</inkml:trace>
  <inkml:trace contextRef="#ctx0" brushRef="#br0" timeOffset="663">33 353 7924,'-7'9'-1488,"5"-2"2335,-5 0 1,7-3-273,0 7 0,2-8 117,3 3-604,4-5 1,12 5 0,3-1 239,0-1 0,3-3-50,5-1 1,6 0-582,-1 0 1,2 0-1703,-1 0 1228,-4 0 0,12-7 0,-5-2 0</inkml:trace>
</inkml:ink>
</file>

<file path=ppt/ink/ink7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27:00.895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160 64 5889,'-9'0'120,"2"0"1,6 0-71,-5 0 115,4 0-125,-5 0 0,6 0 179,-5 0-28,4 0 227,-5 0-181,7 0 472,0 0-483,0 8 300,0-7-134,0 6-98,0-7-47,0-7-6,7-2-137,2 1-292,0 0 258,5 8 0,-10 0 14,7 0 1,-8 2-171,3 4-371,-5-5 166,-1 14 1,0-12 81,0 8 166,0-8-9,0 5 22,0-8-28,0 7 40,0-6 1,-5 8-84,0-3 72,-8-5 1,4 12 118,-7-8-58,7 1 0,0-6 262,4 0-135,3 0-60,-12 0 1,11 0-22,-8 0 39,7 0 331,-3-8-134,0 7-227,5-14 1,-5 12-18,7-8-166,0 8 1,2-10 83,3 8 0,-1-2-33,6 1 124,-6 5-54,10-7 71,-5 8-110,7 0-263,0 0 225,0 8-11,0-7 32,-7 14 1,4-12-13,-8 8 0,0-6-13,-5 6-50,0-8 23,0 12 68,0-6 0,-5 1 95,0 1-79,-8-7 1,4 3 10,-7-7 0,6 0 23,-1 0 0,6 0 90,-6 0 1,6 0-106,-6 0 3,7-7 1,-5 3 207,4-7 1,3 6 239,-3-6-384,3 8 92,2-12-91,0 7 1,0-3 138,0 0-126,7 8 0,-3-6 44,7 3-11,-8 5-155,11-7 1,-5 8 0,7 0-107,-7 0 1,4 2 26,-8 4 1,2-5 37,-2 5 1,-3-3 38,4 3 1,-5-3-24,-1 8 1,0-6-38,0 6 29,0-8 0,0 12 23,0-5 0,-1-2-30,-5-3 0,4-2 17,-3 3 69,-4-4 196,0 5-172,-7-7 1,6 0 11,-1 0 1,6 0-63,-6 0 19,7 0 0,-5-2 175,4-3 1,3 1-85,-3-7 1,3 6 62,2-6 18,0 1-91,0-6 0,2 1 25,3 5-61,-3-5 0,7 14 3,-4-5 1,-1-1 82,7 2-293,-8-1-111,11 6 149,-5 0 0,2 0-35,0 0 95,-8 8 1,6-1-17,-4 3 20,-3 5 1,5-6 8,-7 7 0,-1-6-36,-5 1-89,4 0 106,-12 5 0,11-2 104,-8-3-33,7-4 7,-10-7 2,5 0 12,-7 0-52,0 0 1,2-2 10,3-3 1,4 1 373,7-7-35,-7 8-167,5-11-134,-5 5-17,7-7 1,0 5 6,0 0 0,5 6 23,1-6 37,6 8-36,-3-5 3,7 1-34,0 6-59,0-7 0,-5 14 28,0-1 0,-8 2-4,3-1 0,1-3-11,-2 8 0,0-6-8,-5 6 1,0-6 27,0 6-26,0 0-62,0 5 73,-7 0 1,4-6-27,-8 1 1,6-7 45,-6 1 0,7-3 1,-10-2 32,3 0 0,3 0 6,-3 0 1,5 0-43,-4 0 0,4-2 0,-4-3 68,6 3 1,-3-12 11,7 3 1,0 2 75,0-2 0,0 6-113,0-6 1,0 1-33,0-6 0,0 5 52,0 0-6,7 0-28,2-5 1,7 2-5,0 3 0,-5 3 35,0 2 0,-6 4-48,6-3 0,-6 3-82,6 2 49,-8 0 1,10 2-105,-8 3 0,2-1 85,-2 7 0,-3-1-137,4 6 1,-5-5 120,-1 0 1,0 0-34,0 5 0,0-6 34,0 1 0,0 0 1,-1 3-83,-5-3 96,-3 3 0,-1-11 200,-1 8-75,0-7-37,-5 3 1,0-7-65,0 0 1,5 0 4,1 0 1,4-6 163,-4 1 1,4-7 24,-4 1 0,6 2 123,-1-2-159,-4 1-42,7-6-35,-5 0-29,7 0 0,2 1 14,3 5 0,-1-5 44,6 5-80,1 2 1,5-4 20,0 7 1,-5-2-159,0 1 121,-1 4 1,6-5-7,0 7 1,-5 2-5,0 3 0,-6-1-68,6 7 0,-8-6 83,3 6-18,3-1 1,-8 6-223,5 0 114,-5 1 1,-1-1 111,0 0 1,-1-2-47,-5-3 1,3 1 1,-8-7 0,6 6 43,-6-6 0,6 1 5,-6-6 1,6 5-31,-6 0 0,6 1-23,-6-6 455,0 0-199,-5-7 0,2 3-100,3-7 1,-1 6-45,6-6 1,-4 6 65,4-6 1,1 6-86,5-6 1,0 6 49,0-6 37,0 1 0,0-6-146,7-1 1,2 7 64,7-1 1,-5 8-100,-1-3 1,1 4 8,5 2-71,0 0 1,0 6 80,0-1 0,-5 6-14,0-6 19,-8 8 0,12-4 1,-14 7-191,5 0 0,-6-2-175,-6-3 0,3 3-628,-8-4 0,0-1-944,-5 2 1287,0 0 0,-7-2 0,-2-2 1</inkml:trace>
  <inkml:trace contextRef="#ctx0" brushRef="#br0" timeOffset="2841">48 145 7915,'-9'0'1114,"2"-8"-502,0 7-350,5-14 0,-5 12 263,7-8-344,0 8 1,7-10-120,4 8 0,-2-6-47,1 6 1,-1-2 60,2 1 0,3 5-139,-3-5 1,-2 4 101,2 2-226,-1 0 250,6 0 26,0 8-497,0 0 5,-7 8 142,-2 1 223,-7-1 0,0 0-6,0 0 1,-1-2 18,-5-3 1,3 1-5,-8-7 0,6 3-6,-6-3 0,6-3 11,-6 3 1,6-3 209,-6-2-134,7 0 174,-10 0 1,7-2-80,-4-3 0,2 3 25,4-3 0,3-4 65,-3-2-104,3 4 1,2-7-39,0 3 0,0 2 18,0-2 1,0 6 84,0-6 0,5 6-115,1-6 0,6 2 8,-1-1 1,-2-3-11,2 8 0,-6-2-17,6 1 0,-6 4-26,6-3 1,-6 3-179,6 2 206,-8 7 1,10 2-19,-8 7 1,0 0-301,-5 1 1,0-7 19,0 1 0,0 0 127,0 5 0,0 0 28,0 0 0,-1-6 4,-5 1 1,5-6 17,-5 6 12,-3-7-5,0 10 1,-7-12 15,0 3 0,6-3 155,-1-2 1,6-2 50,-6-3 0,6 3-170,-6-3 1,5-3 154,-4 3 42,6-7 1,-3 3-114,7-7 1,0 5 102,0 0-126,0 1 0,2-5 77,3 5-337,-3-5 0,7 14-810,-4-5-367,-3 5 1,5 2 512,-7 5 1,7 3 0,2 7 0</inkml:trace>
</inkml:ink>
</file>

<file path=ppt/ink/ink7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27:21.910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32 81 8355,'-9'7'316,"2"-5"0,6 5 1112,-5-7-895,4 0-225,-5 0 0,9 0 33,3 0 0,-1 0-150,7 0 1,-1 0 32,6 0 1,-1-2-81,-5-3 1,8 1-176,-7-7 0,10 6-205,-10-6 1,7 6 202,-8-6 1,5 6 89,1-6 0,-6 8-324,1-3-436,-7-3 497,10 8 146,-12-7-64,5 8 22,-7 0 357,0 0-282,-7 0 217,5 8 0,-11-5 0,6 8-13,-2 1 0,4 3-77,-6 1 1,2 0-71,-1 0 0,-4 1 21,3 5 0,2-4-13,-2 3-19,1-3 0,-5-2-276,5 0 1,1-7-73,3-4-1675,5-3 723,-7 5 658,8-5 1,2 3-83,4-10 404,2 3 1,9-19 0,-1 3 0</inkml:trace>
</inkml:ink>
</file>

<file path=ppt/ink/ink7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27:22.212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257 32 8355,'9'-16'2204,"-2"7"-1668,-7 2-268,0 7 1,0 7-111,0 4 0,-5 3 58,0 2 1,-8 2-86,3 4 1,-3-5 67,2 5 1,-3 3-119,3 1 0,-3-2 114,-2-3 0,0 2-84,0-1 0,0 1-108,0-2 0,0-3-137,0 3 0,2 2-629,3-1 538,-3-1-1592,5-5 1088,0 0 1,2-5-226,7 0 1,7-8 448,4 3 0,1-6 344,-1-6 1,3-3-1,-5-7 1</inkml:trace>
</inkml:ink>
</file>

<file path=ppt/ink/ink7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27:22.687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64 81 5779,'9'-2'604,"-3"-3"0,1 1 870,-2-6 0,6 4-652,-6-4 0,8 4-384,-3-4 0,3 4-270,-3-4 171,5 6-442,-6-3 152,7 7 0,-2 7-124,-3 4 0,-4 3 87,-7 2 1,0 0 42,0 0 0,0 0-511,0 0 1,-6 2 175,1 3 0,-6-3 8,6 4 1,-7-10 106,1-1 1,2-1-71,-2 6 1,1-1 144,-6-5 0,-1 3-8,1-8 0,6 8 94,-1-3 0,0-2 181,-5-3 0,6 2 184,-1-2-129,7 1 172,-10-6-168,12 0-72,-5 0 114,7 0-137,7 0 0,0-2 235,4-3 270,3 3-321,-5-5-189,7 7 1,-1 1 50,-5 5 1,3-3-31,-8 8-190,8-7 1,-4 8 9,7-7 1,-6 1-179,1-6 1,-6 0-370,6 0 1,0 0-603,5 0 0,-6 0 51,1 0 1,0-7 0,5-2 0</inkml:trace>
</inkml:ink>
</file>

<file path=ppt/ink/ink7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27:23.751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49 417 8355,'0'9'203,"-7"-2"0,5-5 169,-3 3 1,3-1-99,2 7 1,0-6-13,0 6 0,0-6 328,0 6-333,0-8 0,2 10 0,3-8 0,-1 6-40,6-6 1,-4 0 6,4-5-263,-6 0 1,5 0 165,-4 0 1,2-7-240,4-3 1,-2-5 214,-4-1 1,-3-5 25,3 0 0,2-3-159,-1 3 1,-1 3-202,-5-3 1,0 1 158,0-1 0,0 3 168,0-3 0,0 3-4,0 2 0,0 0-49,0 0 0,2 0 10,3 0 1,-3 0 65,3 0 1,4 0-5,2 0 0,-2 0-69,2 0 0,-3-1 9,3 1 1,3 6 138,-3-1 1,-2 7-170,2-1-374,-1-4 59,6 7-752,0-5 552,0 7 1,-5 6-888,0-1 817,-8 7 0,5-3-180,-8 7 1,0-5-423,0 0 468,0 0 683,-8 5 1,-1 0 0,-7 0 0</inkml:trace>
  <inkml:trace contextRef="#ctx0" brushRef="#br0" timeOffset="212">17 289 7545,'-9'9'2174,"2"-2"-1893,14-7 1,2 0 1,7 0 1,-5-2-297,-1-3 0,1 3-402,5-3 1,0 3-54,0 2 0,0 0-415,0 0 0,-5 0 493,-1 0 1,1-7-1,5-2 1</inkml:trace>
  <inkml:trace contextRef="#ctx0" brushRef="#br0" timeOffset="661">257 449 8355,'16'0'-703,"0"0"1096,0 0 0,-5 0 0,0 0 81,1 0 1,3-1-183,1-5 1,-2 3-130,-3-8 0,3 6-188,-4-6 58,5 0 0,-1 1-294,-3-1 292,-4 7-189,-7-10-25,0 12 1,-2-5 118,-3 7 0,-4 0 35,-7 0 1,0 0 54,0 0 1,0 0 48,0 0 8,0 7 1,1 2 16,5 7 0,-3-5-31,8 0 1,-6-1 61,6 6-144,-1 0 0,6 0 78,0 0 1,0 0-10,0 0 0,8-7-440,2-3-159,4 3 0,2-8 9,1 5 0,4-4-808,0-2 1051,1-8 1,-6-1-1,0-7 1</inkml:trace>
  <inkml:trace contextRef="#ctx0" brushRef="#br0" timeOffset="985">610 401 8355,'0'16'-57,"0"-5"85,0 0 0,0-6 49,0 6 1,0-6 232,0 6-468,0-8 348,0 12-360,0-7 457,-7 8-69,5-7-166,-5-2-224,7-7 180,0 0 0,0-7-209,0-3 154,0 3 0,0-8 0,0 5 162,0-5 0,0 5 426,0-1-500,7 0 0,-3-3-4,6 3 0,-4-1 53,4 7 1,-4-6 136,5 5 1,-6-4-407,6 4 0,-6 1-817,6 5-19,-1 0 1,1 0 717,0 0 1,-8 0-1,4 0 1</inkml:trace>
  <inkml:trace contextRef="#ctx0" brushRef="#br0" timeOffset="1560">851 417 7908,'0'16'-964,"0"-7"1052,0 5 0,1-12 14,5 4 1,-4-3 50,3 2 14,-3-3 17,-2 5-52,0-7 39,0 0-184,0-7 263,0-2-9,7-7 1,2 0 11,7 0 1,-2 6-90,-3-1-76,3 7 0,-11-3 130,8 7-97,-7 0-230,10 0 1,-12 2 123,3 3 0,2-1-157,-1 7 1,-1-6 30,-5 6 1,0-6-57,0 6 90,0-1 0,0 6 0,0-5 40,0 0 66,0-8-2,0 4 0,-2-7-54,-3 0 19,3 0 1,-3-7 12,10-3 1,-3 1-2,3-2 0,2 6 111,-1-6 347,6 7-386,-3-10 0,2 12 42,-1-3 0,-4 3 141,4 2 0,-6-2 101,1-3-97,4 3 1,0-5-169,7 7 1,-5 0 98,0 0-243,-1 0 0,5 2 107,-5 3 0,-1-3 57,-4 3 1,-3 4 84,4 2-585,-5-4-1088,-1 7 165,0-5 224,0 0-306,0 6 1189,0-14 1,0 6-1,0-7 1</inkml:trace>
  <inkml:trace contextRef="#ctx0" brushRef="#br0" timeOffset="1771">1380 369 8355,'0'11'112,"0"0"1,-2-3 88,-3 3 1,1 3-273,-7-3 16,8-4 1,-6 6 277,4-8 44,3 7 1,-5-8-580,7 7-1150,0-8 1123,0 4-90,0-7 1,0-7-1,0-2 1</inkml:trace>
  <inkml:trace contextRef="#ctx0" brushRef="#br0" timeOffset="1919">1396 257 8225,'0'-9'129,"0"-5"1,0 10-862,0-7 28,0 8-15,0-4 570,0 7 0,7 0 0,2 0 1</inkml:trace>
  <inkml:trace contextRef="#ctx0" brushRef="#br0" timeOffset="2250">1524 449 8355,'2'15'-229,"3"-5"-345,-3 5 1120,12-7-249,-5 1 1,7 4-141,0-8 1,-5 0-23,0-5 1,-2-7 0,1-3 0,4-5-106,-3-1 1,-2 0-152,2 0 1,-6 0 25,6 0 1,-8 0 117,3 0-8,-5 0 0,-1 5 0,-1 1 22,-5-3-44,-3 6 0,-7 0 30,0 7 1,6 0 21,-1 0-166,0 0 1,-5 7-237,0 4 0,6-2-291,-1 1 1,6 1 117,-6 5 317,7 0 0,-10 0 0,5 0 1</inkml:trace>
  <inkml:trace contextRef="#ctx0" brushRef="#br0" timeOffset="2641">1797 401 8355,'0'11'-631,"0"0"821,0-1 1,0 6 328,0 0 1,0-5-49,0 0-304,0-8-6,0 12-115,0-14-175,7 6 0,0-8 121,4-5 1,3-3-120,-3-7 1,-3 0 199,3 0 0,-5 2 149,4 3 0,-4-1-56,4 7 0,-4-6 272,4 6 0,-4-3-262,4 3 0,-4 3 64,4-3 1,-4-2 761,4 1-448,-6 1-445,10 5-7,-5 0 0,0 2-115,-4 3 1,-3 4-10,-2 7 1,0 2-256,0 3-227,0-3 0,0 5-155,0-7-129,7-7 415,2-2-891,7-7 0,7-7 0,2-2 0</inkml:trace>
</inkml:ink>
</file>

<file path=ppt/ink/ink7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30:06.628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1155 867 8277,'7'-9'140,"-5"0"759,4 3-316,-5 5 240,6-14-171,-5 14-314,5-6 1,-7 5 360,0-4-175,0 5-80,0-6-128,0 7 177,0 0-418,0 7 1,0-4 141,0 8-205,0-8 1,-1 10-1,-3-6 181,-1 2-129,-8 2 1,6 5 91,-4 0-85,-3 0 1,7 0-9,-4 0 0,-1 0-69,7 0 0,-8 0 0,2 0 0,-1 0 98,1 0-84,-3 0 0,7 0 1,-6-2 62,3-3 1,-1 3-22,-5-3 0,0 3-21,0 2 0,5-5-2,0 0 0,1-2-33,-6 1 0,0 3-4,0-8 0,0 6-51,0-6 1,0 6 95,0-6-71,0 8 1,-1-12 0,1 5 74,0-4 0,0-1-7,0 5 0,6-5-32,-1 5 4,0-4-3,-5-2 1,6 0 9,-1 0-18,7-8 1,-8 5 18,6-8-42,1 8 0,5-12-48,0 5 28,0-5 0,5-1 28,1 0 6,6 0 1,-3 2 20,7 3 1,-5-1-3,0 7 0,-6-6 115,6 6 1,-6-1-38,6 6-18,-1 0 0,1 0-56,0 0 0,-6 0 2,6 0 1,-6 0 23,6 0 0,-6 2 7,6 3 0,-6-3 34,6 3-48,-8 4 0,10 0 77,-8 7 0,8-5-12,-3 0 56,-2-1 1,4 1 0,-5 0 32,2 1 0,2-3 47,5 2 0,-6-2-122,1 1 0,0-1 21,5-3 1,2-5-34,3 5 0,-3-4 3,3-2 1,2-2-173,-1-4 0,5 3-6,-6-8-390,7 8 1,-10-12-1,4 6-789,-5 1 288,0-7 0,-3 6 475,-4-7 1,-1 6-208,-3-1-956,-5 7 0,7-10 0,-8 5 1</inkml:trace>
  <inkml:trace contextRef="#ctx0" brushRef="#br0" timeOffset="712">963 594 8453,'-9'0'1785,"2"-2"-1522,7-3 1,5 1-109,1-6 0,6 4-137,-1-4 0,3 4 124,2-4 0,-2 4 107,-3-4 1,7 4-86,-8-4 1,8 4-194,-7-5 0,3 3 74,2-3 1,0-3-156,0 3 1,-1 2 39,-5-2-109,5 8 197,-7-11 34,1 12 0,0-4-41,-3 12 0,-5-3 153,5 8 0,-4-6 260,-2 6 0,0-6-210,0 6-188,7 0 0,-4-1-134,8 1 0,-6-7-336,6 1 1,-8-1-2012,3 1 1213,3-3 532,0 5 0,7 0 0,0 2 0</inkml:trace>
  <inkml:trace contextRef="#ctx0" brushRef="#br0" timeOffset="2511">787 17 8355,'0'-9'-25,"-8"2"1,1 9 179,-3 3-97,-5-3 1,8 7-5,-3-4-66,-5 4 1,6 2 0,-5-1 70,3 3 0,-8 1-43,3 2 1,-4 2-4,4 3 0,0-1-24,0 6 0,-2-4 85,-3 5 1,3-2 3,-3 1 0,3 5-15,2-5 0,0 5 6,0 1 1,-6 0 1,1 0 1,-2 2 5,1 3 0,3-1-9,-8 6 1,2-4 54,-2 5-52,4-8 0,2 12 1,-2-5 52,-2 5 1,5 1-9,-1 0 0,3 0 37,2 0 0,5 0 129,1 0-28,-1 0 1,0 6 0,2-1 96,2-1-252,-5 5 0,10-2 0,-3 6 1,3-2 1,4-13-204,3 2 0,4-11-46,7 1 1,-2-6-288,-3-5 0,3-4-4,-3-7 1,3-5-759,2-1-702,0-6 1477,0 3 1,7-7-1,2 0 1</inkml:trace>
</inkml:ink>
</file>

<file path=ppt/ink/ink7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30:11.961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305 1 10032,'-9'9'241,"2"5"0,2-5 0,-3 7-10,0 0 0,2 0-57,-4 0 1,4 5 9,-5 1 1,1 6-21,-6-1 0,0 3-40,0 2 0,0 0-128,0 0 1,0 2-72,0 4 1,-1-10-26,1 4 1,0-5-48,0 0 0,6-4 68,-1-7 0,6 0-140,-6 0 1,7 0-189,-1 0 0,3-5-1336,2-1 1167,0-6-24,0 3 0,7-14 0,2-2 0</inkml:trace>
</inkml:ink>
</file>

<file path=ppt/ink/ink7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30:12.239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1 113 8355,'9'-16'0,"5"2"132,-3 3 0,1-3 297,-1 3 0,3 2 94,-3-2 1,5 6-89,5-6 0,-3 8-86,3-3 0,-3 5 0,-2 1-353,0 0-8,0 0 0,-7 7 142,-4 3 1,3 5 117,-3 1-283,0 0 1,-6-2 0,-5-1-306,-5-3-144,-3 1 0,-4 0 0,-1-2-1108,-3-2 1221,1 5 1,5-10-1,0 3-1135,0-3 642,0-2 809,0 0 0,0-7 0,0-2 1</inkml:trace>
</inkml:ink>
</file>

<file path=ppt/ink/ink7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30:13.094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 17 8489,'16'0'928,"0"0"1,0 0-688,0 0 1,5 0-34,1 0 1,4 0-1,-2 0-30,1 0-231,-6 0 0,6 0 0,-5 0-48,1 0 0,-5 0-1110,-5 0 788,-1 0 1,1 0-1795,0 0 1901,-8 0 0,12-7 0,-6-2 0</inkml:trace>
</inkml:ink>
</file>

<file path=ppt/ink/ink7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30:13.349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144 0 7796,'-8'11'725,"2"0"1,-1-6 131,2 6-576,-8 0 1,6 5 4,-4 0 0,3 0-171,2 0 1,3 2-279,-8 3 1,6-3-455,-6 3 0,7-3 386,-1-2 0,-2-5-668,1-1 0,-1 1 419,2 5 1,3 0 0,-5 0 0</inkml:trace>
</inkml:ink>
</file>

<file path=ppt/ink/ink7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30:14.297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546 48 8355,'0'-16'0,"0"6"90,0-1 172,0 7 317,0-3-221,0 7 0,-2 0-252,-3 0 1,1 0 273,-6 0-190,-1 7 0,0 4 0,1 10 38,-3 6 1,4-2-239,-2 2 1,1 5 275,-6 5 0,0 8 303,0-2-338,0 3 0,0 2 0,-2-2 67,-4-3 0,3 7-280,-8-7 0,0 7 98,-5-8 0,6-2-152,-1-3 32,7-10 0,-3-4 1,7-7 21,0 0 1,0-2 135,0-3-265,0-4 0,5-9 0,2-3-853,2-6 654,-5-3 0,10-2 1,-3 0-636,3 0 0,2 0 416,0 0 1,2 0-467,3 0 0,2-6 55,4 1 798,3 0 0,2-3 0,9 0 0</inkml:trace>
</inkml:ink>
</file>

<file path=ppt/ink/ink7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30:14.753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1 145 8355,'10'-8'129,"1"-2"1,-6-3 216,6 3 1,0-5-1,5 5 179,0-5-135,0-1 1,0 2 258,0 3 0,0 2 0,0 6-45,0-2-522,0-1 1,-5 8-14,0 3 0,-8 4-135,2 7 1,-3 0 43,-2 0 0,0 0 1,0 0-309,0 0 334,0 1 1,-7-1-218,-4 0 1,-3 0-458,-2 0 0,0-6 363,0 1 0,0-6 0,0 4-227,0-2 432,7-1 49,-5-6-30,12-7 1,-5 3 95,7-7 1,2 6 100,3-6 1,4 8-130,7-3 184,0 5 0,0 1 0,0 0 617,0 0-532,-7 0 0,5 1 8,-3 5 0,-2 3 17,2 7 1,-3-6 0,3 1 294,-6 2-408,-3 1 1,-2-3-100,0-1 1,0 1 181,0 5-147,0-7 0,-7 0-294,-4-4 1,-3-3-361,-2 3-57,0-3 1,-5-2-778,-1 0 809,1 0 1,5-2-687,0-3 0,5 1 836,1-6 1,-1-8 0,-5-7 0</inkml:trace>
</inkml:ink>
</file>

<file path=ppt/ink/ink7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30:15.120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17 161 8355,'-9'0'2827,"2"0"-2150,7 0 0,7-6-117,4 1 1,3-7-354,2 1 0,2-3-29,3-2 1,-1 3-135,6-3 1,-1 5-144,2-5 1,2 2 99,-8 9-132,0-8 13,-5 11 79,0-5 0,-7 9 138,-3 3 1,-5 4-103,-1 7 1,0-5-111,0 0 0,2-6 33,4 6 0,-5-6-81,5 6 0,1-6 0,0 4-1855,2-2 977,2 6-94,5-11 1,-7 19-1,-2-3 1</inkml:trace>
</inkml:ink>
</file>

<file path=ppt/ink/ink7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30:16.555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177 0 8979,'0'16'145,"0"-7"0,-2 6-36,-4-5 1,3 4 0,-6 4 145,2 4-247,-6-5 0,10 7 0,-8-8 62,-1 0 0,3 2 25,-2 3 1,2-3-7,-2 3 1,-3-3 130,4-2-166,2 0 0,-6-5-232,3-1 238,4 1-249,0-2 14,7-2 104,0-14 0,2 3 1,3-6-60,6-3 1,-2-1 25,2-2 0,-2 0 148,1 0 1,4 0-124,-3 0 322,3 0 0,2 0-161,0 0 1,6 0-58,-1 0 1,1 1 693,-6 5-189,0-5-456,0 7 1,0-1-1,0 2 352,0-1 310,0 7-511,0-7 1,-2 10-307,-3 4 124,-4-5 1,-2 14-1,1-5 108,-3 5 1,-1 1-421,-2 0 1,0 0 103,0 0 1,0 0-298,0 0 354,-7 0 0,3-2-67,-6-3 1,4 1-78,-4-6 170,6 6 1,-8-8-123,6 6 62,1-6 119,5 3-48,0-7 0,0-2 80,0-3 1,2-2-109,3-4 123,-3-3 1,7 5-1,-4-7 40,6 0 0,1 5 99,-1 0 1,3 1 212,-3-6-256,-4 7 1,7-4-1,-3 6 148,3-2 0,2 4-128,0-6 0,0 8-22,0-3 0,0-1 128,0 2 1,0 0 60,0 5-237,-7 0 1,4 1 0,-6 5-216,2 4 1,-6 5 72,3 1 0,-4 0-214,-2 0 0,0 0 133,0 0 134,-8 0 0,1 0 0,-5-2-306,1-3 0,6 1-563,-6-6-1423,8 6 1276,-5-10-541,8 5 1395,0-7 0,0 7 0,0 2 0</inkml:trace>
</inkml:ink>
</file>

<file path=ppt/ink/ink7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30:30.322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0 17 8355,'16'0'0,"0"0"0,7 0 410,4 0-270,-4 0 0,8 0 0,-6-2-72,-1-4 1,5 5-42,-8-5 1,1 5-426,-6 1 1,0 0 349,0 0 1,-2 1 335,-3 5-1802,3-5 1132,-12 7 0,5-8 0,-7 0 1</inkml:trace>
</inkml:ink>
</file>

<file path=ppt/ink/ink7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30:30.464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16 1 8355,'-9'0'-916,"2"2"1515,7 3 1,2-3-338,3 3 0,4-3-250,7-2 1,0 0-664,1 0 1,4 0 115,0 0 130,1 0 1,-6 7 0,0 2 0</inkml:trace>
</inkml:ink>
</file>

<file path=ppt/ink/ink7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30:31.043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241 1 8253,'-9'16'1267,"-3"5"1,5 1-865,-2-3 0,-2 1-368,-5 1 1,2-1-44,3 7 0,-3-2 224,3 1 1,-3 3-320,-2-8 1,0 2-164,0-1 1,5-4-121,0 3 1,3-3-155,-3-2-138,-3 0-331,12 0 355,-5-7 1,14-2-1,2-7 1</inkml:trace>
</inkml:ink>
</file>

<file path=ppt/ink/ink7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30:31.343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0 48 8421,'7'-9'524,"-3"0"152,6 4-414,1 3 0,5-10 0,0 6 0,0 1 57,0 5 1,6 0-33,-1 0 0,0 0-405,-5 0 1,1 0 158,-1 0 0,0 0 175,0 0 1,0 0-269,0 0 0,-6 0-2304,1 0 1558,0 0-1032,5 0 1229,-7 0 1,-2 2 565,-7 3 0,7-3 0,2 5 1</inkml:trace>
</inkml:ink>
</file>

<file path=ppt/ink/ink7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30:31.618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 0 7055,'0'9'637,"0"-1"1,0-7-245,0 5 1,2-5-195,3 5 1,4-4-128,7-2 0,0 0 212,0 0 0,0 0-31,0 0 0,6 0-1433,-1 0 941,0 0 1,-5 0-386,0 0 1,-5 0-59,0 0-331,-8 0 912,4 0 1,-7 0 0,0 0 0</inkml:trace>
</inkml:ink>
</file>

<file path=ppt/ink/ink7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30:31.851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33 1 8355,'-16'16'-603,"7"-7"1012,2 5 0,8-12-87,5 3 1,3-3-38,7-2 0,5-2-7,0-3 1,8 3-255,-2-3 1,-2 1 103,1-1 0,-4 3-659,4-3 1,-6 3-42,1 2 0,-8 5-105,-2 1 0,-1-1 0,6-5 0</inkml:trace>
</inkml:ink>
</file>

<file path=ppt/ink/ink7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30:32.222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353 1 8183,'-9'9'646,"-3"5"0,5-3-279,-2 3 1,0 7-182,-2 1 1,-3 1-136,3-2 1,-3-1 137,-2 7 0,-5-2-205,-1 1 1,-1 5-18,2-5 0,1 5 43,-7 1 1,8-6-112,-3 1 1,5-7 26,0 1 0,7-3-655,-1-2 0,8-5 33,-3-1 8,4-6 0,2 3 0,0-7 1</inkml:trace>
  <inkml:trace contextRef="#ctx0" brushRef="#br0" timeOffset="333">433 129 7939,'-5'11'-624,"0"0"1,-6-6 985,6 6 0,-1-1 583,6 6 1,0 0-385,0 0 1,0 0-119,0 0 0,0 0-277,0 1 0,2-7 112,3 1 1,4-2-152,7 1 0,0 3 106,0-8 1,2 2 44,4-1 1,-3-4-475,8 3 0,0-3-644,5-2 0,-6-6 295,1 1 1,0-6-381,5 6 0,-7-8-690,-4 3 1334,4-4 0,-7-10 0,5-1 1</inkml:trace>
  <inkml:trace contextRef="#ctx0" brushRef="#br0" timeOffset="593">818 49 8217,'-16'0'-214,"5"0"527,1 0 0,4 5 65,-4 1 1,1 6 158,-2-1-421,-3 10 1,5-3-1,-7 5 125,0 0 1,5-3-37,1 7 0,-1-2-242,-5 1 1,0 5-85,0-5 1,0-1-152,0 2 1,0-2 145,0 2 1,0-2-479,0-4 1,1-3 277,5 3 0,-3-3-21,8-2-183,-1-7 1,-1 5 0,-2-5 0</inkml:trace>
  <inkml:trace contextRef="#ctx0" brushRef="#br0" timeOffset="996">898 113 7783,'0'9'2092,"8"5"-1755,2-3 1,6 1-94,6-1 0,-3 3 34,8-3 1,-6 2-17,6-3 0,0 3-387,5-8 0,-2 6 139,-3-6 1,1 0-247,-6-5 1,-1 6-5,-5-1 0,-5 0-447,0-5 330,-8 0 303,4 8 1,-7 1-25,0 7 1,-2-6-12,-3 1 1,2 0 646,-8 5 1,0-2-269,-5-3 1,-2 3 137,-3-3 1,3 3-226,-3 2 0,-2 0-203,1 0 0,-5-5-207,6-1 1,0 1-576,5 5 0,0-2-698,0-3 640,0 3 1,-8-12-1,-1 5 1</inkml:trace>
</inkml:ink>
</file>

<file path=ppt/ink/ink7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30:16.928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321 498 8355,'0'-9'-450,"0"2"1440,0 7-312,0 0-324,-7 0 0,-2 7 75,-7 4-255,0 10 0,0-3 11,0 3 1,-6-1 24,1 1 1,-1 2 52,6 4 0,0 9 0,0-4 241,0 2-574,-7 0 0,5 3-30,-3 0 1,9 6-43,1-5 0,5-1 0,-2-7 204,0-3-145,3 3 1,7-14 0,3 0-2126,6-8 1725,-4 0 0,9-6-1394,0 4 1525,0-5 0,14-15 0,-5-4 0</inkml:trace>
  <inkml:trace contextRef="#ctx0" brushRef="#br0" timeOffset="224">369 755 8355,'0'16'-76,"0"0"166,0 0 1,0 0-1,2 0 653,3 0 1,2 0-173,4 0-397,3 0 1,-3-2 0,8-1-183,3-3 0,-1-1 29,-5 2 0,-5 1 417,0-6-54,-1 6-641,6-10 1,-7 7 0,-2-6-1935,0 3 1369,-5-1 1,12-12-1,-5-2 1</inkml:trace>
  <inkml:trace contextRef="#ctx0" brushRef="#br0" timeOffset="427">593 722 8355,'-16'8'325,"0"-1"133,0 3 0,0 5-65,0-5-305,0 5 0,0 1 0,0 1 103,0 5 0,0-4-226,0 3 0,0 2-564,0-1 1,5-1 210,1-5 373,6 0 0,-8 0 0,6 0 282,3 0-1134,1-7 0,-5 5 0,-2-5 0</inkml:trace>
  <inkml:trace contextRef="#ctx0" brushRef="#br0" timeOffset="742">818 514 8399,'9'7'329,"-2"4"-2,0 3 1,0 2-50,4 0 1,1 2 395,-6 3-321,6 4 0,-10 2-119,3 0 1,2 1 0,-1 8-73,-3 1 0,-1-1 41,-2-9 0,0 3-722,0-3 446,0-4 0,-2 5 1,-3-6 111,-6-3 1,-1-1-304,1-2 0,-3-2-1671,3-3 1,-3 2 1442,-2-8 1,0 7 0,0-3 0</inkml:trace>
  <inkml:trace contextRef="#ctx0" brushRef="#br0" timeOffset="1125">1187 1 8355,'-9'0'976,"2"0"-493,14 7 1,2 4-143,7 10 1,0-1 0,2 8 442,3 6-610,-3-2 1,10 14 0,-6-3 415,-3 4-250,-1-6 1,-2 10-138,0-3 1,-7 6-164,-4-1 1,3 2 0,-3 8 189,-2 1-470,-1-4 1,-7 15 209,0-11 1,-8 4 44,2-9 0,-8 2 0,-4-1-417,-2-1 87,-2-7 1,-5-3 0,0-8-2349,0-1 2028,0-10 0,0-3-1048,0-11 1314,7 3 1,-6-17 0,6 5 0</inkml:trace>
  <inkml:trace contextRef="#ctx0" brushRef="#br0" timeOffset="12299">1908 386 8716,'-5'16'839,"0"0"-694,-1 0 0,1 7 0,-2 2 192,-2 0 1,4 5-124,-6-3 1,0-2 1,-5 2 1,5-1-139,1 6 1,-6 2-182,-6 4 0,-1-10-337,2 4 0,3 0 295,-3 0 1,5 2 150,5-12 1,-2-1-267,8-5 1,-6-5-1470,6-1 590,0-6 838,5 3 1,7-14 0,2-2 0</inkml:trace>
  <inkml:trace contextRef="#ctx0" brushRef="#br0" timeOffset="27661">2120 498 7241,'9'0'1577,"-2"-7"-1113,-7 5 30,0-5-30,0 7-155,0 0 0,-2 5-98,-3 1 0,3 6-160,-3-1-14,3 3 1,0 2 78,-3 0 0,3 0 7,-3 0 0,3 0-12,2 0 0,0 0 45,0 0 1,2 0 50,3 0 0,-1-1 13,6-5 1,1 3-44,5-8 0,0 1-63,0-6 1,0 0-114,0 0 0,6 0-152,-1 0 1,0-2 150,-5-4 1,0 3 76,0-8 0,6 6-1680,-1-6 0,1 0 402,-6-5 0,0 6-536,0-1 1578,-7 0 1,12-5-1,-3 0 1</inkml:trace>
  <inkml:trace contextRef="#ctx0" brushRef="#br0" timeOffset="27928">2409 450 6659,'-9'7'1145,"3"4"0,-1-2-859,2 1 1,-6 3-64,6 8 1,-8-1 54,3 6 1,-5-4-1,-1 5 1,0-1-75,0 6 1,0 0-102,0 1 1,-5 4-31,-1 0 0,-1 1-300,2-6 1,8-5-561,-3-1 0,9-6 446,-3 1 1,6-8-1329,-1-3 1235,3-6 1,2 3-1,0-7 1</inkml:trace>
  <inkml:trace contextRef="#ctx0" brushRef="#br0" timeOffset="28511">2601 530 7348,'0'9'1236,"2"3"-933,3-6 1,-1 4-1,6-4 0,6 6-185,6-1 1,5 1 103,-6-1 1,6 2-125,-6-8 1,8 6 140,-3-6-210,-3 0 0,6 1 1,-8 1 394,-1 2-93,-2-6-425,-2 12 1,-7-7-101,-4 8 1,-3-5 146,-2 0 0,-7 0 181,-4 5 0,-3 0 257,-2 0 1,-2 0-251,-4 0 1,-2 0-268,-9 0 0,7 5 204,-1 1 0,6-1 51,-6-5 0,7-5-1438,-1-1-77,3 1 0,2 5 0,0 0 1</inkml:trace>
</inkml:ink>
</file>

<file path=ppt/ink/ink7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31:11.095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722 161 8355,'9'-2'-1534,"-2"-1"2593,0-2 1,-5-3 51,4 3-303,2 3 157,-6-12-531,13 5-217,-14-7 1,8 2 171,-3 3-367,-5-3 179,6 5-250,-7-7 1,-5 5-179,0 1 175,-8 6-20,4-3 0,-7 7 14,0 0 0,6 2 51,-1 3 1,6-1-20,-6 6 0,6-4-1,-6 4 0,6 1 34,-6 5 1,5-4-9,-4 5 0,4-5 159,-4 9 1,4 4-97,-4 2 1,4 3 218,-4 2 0,-1 0-158,-5 1 1,5 4-79,1 0 1,-3 3 54,-8-3 1,3-3 51,-3 3 1,3-3-101,2-2 0,-6 0 13,1 0 1,0-5-179,4 0 0,1-8 56,0 3 0,0-10-186,0-1 57,0-8 132,0 5-149,7-8-513,-5 0 471,12-8 0,-3 5-203,10-8 344,-3 8 0,11-6-169,-8 3 344,7 5 1,-8-6 101,7 7-44,-8 0 0,6 0-160,-4 0 1,-3 7 41,4 3 1,-6 5 0,-6 1 1,-3 5 16,-7 0 0,-2 8 50,-3-2 0,3-2-67,-3 1 1,-2-1 161,1 2 0,-1 3-2,2-3 0,3-2 0,-3 0 446,3-2-517,2 6 0,0-10 0,1 8 345,5 1-256,3 3 1,7-5-1,0-1 244,0-2 0,1-1 11,5-6-386,10 0 1,3-2-1,8-3-247,2-6-198,1-3 0,2-2 1,0 0-907,0 0 1204,0 0 1,-5 0-1,0 0-1899,1 0 1,2-7-1,3-2 1</inkml:trace>
</inkml:ink>
</file>

<file path=ppt/ink/ink7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31:11.870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481 1 8355,'-16'16'393,"7"-5"0,2-1 231,0 3 1,0 1-140,-4 2 1,-3 6-142,3-1 1,-3 7-116,-2-1 1,-2 2-114,-3-3 1,3 5 88,-4-5 0,3 3-146,-3-2 0,5 1 129,-5-6 0,-1-1-146,2-5 1,-1-2-145,6-3 1,0 1-1,0-6 1,0-1-112,0-5 144,0 0 1,0 0 0,2-7 0,3-4-143,6-3 0,3 3 124,2 1 0,0-1 56,0-5-2,0 0 1,7 2-99,4 3 1,-2-3-1,1 5 539,3 0-292,-6-5 1,7 12 0,-3-5 628,3 0-531,-5 5 1,5-5-51,-3 7 0,3 1 0,2 3 239,0 1-268,0 8 0,1-4-2,-1 7 1,-6-2 11,1-3-128,0 3 0,-1-7 0,1 4-19,1-6 0,3-3-411,1-2 1,0 0 226,0 0 1,0 0-2067,0 0 1370,0 0 0,0-2-1624,0-3 2041,0-4 0,0-7 0,0 0 1</inkml:trace>
</inkml:ink>
</file>

<file path=ppt/ink/ink7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31:12.337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1 113 11365,'7'-11'762,"3"0"1,5 6-696,1-6 0,5 2 45,1-2 1,-1-1-209,-5 7 0,5-6-278,1 6 1,-6-6 256,-6 6 1,-4-1-282,4 6 241,-6 0 159,3 0 1,-7 2 47,0 3 1,0-1 207,0 7 0,0-6-287,0 6 1,0-6-380,0 6-1330,0-8 1314,0 12 0,0-12-1418,0 8 1462,0-8 1,7 12 0,2-6 0</inkml:trace>
</inkml:ink>
</file>

<file path=ppt/ink/ink7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31:13.148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65 0 8355,'9'0'-74,"-2"7"1,-7 2 224,0 7 0,0-5 1,0-1 94,0 3 1,-2 1 23,-3 2 0,1-5-286,-6 0 0,4-2-1336,-4 1 707,6 4 1,-17-12 0,3 5 0</inkml:trace>
</inkml:ink>
</file>

<file path=ppt/ink/ink7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31:13.987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481 1 9097,'-9'0'1101,"2"2"-868,7 3 1,-5-1 0,-1 6 317,3 3-333,-6-6 0,7 12 60,-3-3 1,-2 6 120,1-1 0,1 4-211,5 7 0,-5 0 0,-1 0 182,3 0-277,-6 8 1,5-5 0,-6 6 206,-3-2-252,-1-1 0,-2-1 0,0 3 70,0 0-203,-7-4 0,5 3 88,-4-7 0,-1 0 1,0-1-107,-2-5 123,6-2 0,-10-8 0,8-2 11,1-3 0,2-4-279,2-7 154,0 0 0,5-2-134,1-3 1,6-6 0,-1-9-865,3-1 168,2-8 0,2 10 1,3-6-462,6 2-135,3 1 1205,2 6 1,7-7 0,2-2 0</inkml:trace>
</inkml:ink>
</file>

<file path=ppt/ink/ink7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31:14.453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17 81 8355,'0'-16'499,"0"0"1,0 5 209,0 1 0,7 1 102,4-2-280,-4 4 1,7 7-1,-3 0-181,3 0 1,2 0-403,0 0 0,-5 7-372,0 4 1,-6 1 343,6-1 23,-8 3 1,4-5-1,-7 7-45,0 0 0,-5-5-433,0-1 1,-8-1 151,2 2 1,3 2-85,-3-8 201,0 7 1,0-10-79,1 3 490,6 4-269,-3-7 3,7 5 66,0-7 1,7 0 0,4 0 627,3 0 0,-3 6-144,0-1 1,-3 2 36,3-2 0,2-1-61,-8 7 41,7-8 0,-8 12-81,7-5 0,-8-1-175,3 2 1,-6-8-187,-6 3 1,3 1 46,-8-2-48,0 8 0,-5-12 1,-2 5-277,-3-4 0,3-2-357,-3 0 0,3 0 7,2 0 1,5 0-1308,1 0 935,6 0 0,-3-8 549,7-2 1,0-12-1,0-3 1</inkml:trace>
</inkml:ink>
</file>

<file path=ppt/ink/ink7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31:14.788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1 112 11311,'16'0'653,"0"-1"-475,0-5 0,0-1-172,0-3 1,0-5 209,0 5 0,0 1 313,0-2-851,0 0 1,-1 1 160,-5-1 0,-1 7 542,-4-1-336,-3 3-214,5 2-281,-7 0-778,0 0 576,0 7 1,0-3-1211,0 7 1359,0-8 1,0 11 0,0-5 0</inkml:trace>
</inkml:ink>
</file>

<file path=ppt/ink/ink7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31:15.822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273 96 8355,'0'-9'2073,"0"-5"-1647,0 5-19,0-7 0,5 6 167,1-1-296,6 0 1,-8 2-343,6 4 104,-6 3 47,3 2 0,-7 2 1,0 3-76,0 6 1,-5 3-4,-1 2 1,-4 6 31,4-1 0,1 6-268,5-6 287,-7 8 1,5-12-1,-3 5 21,3-4 0,2-2 433,0 0-399,0 0 0,0 0 145,0 0-284,7-7 0,-3 3-321,6-7 179,-6 1-142,10 1 0,-10-5 281,6 3-47,-6-3 123,3-2 1,-7 2-171,0 3 0,-2 0 602,-3 11 1,1-1-181,-6 11-76,-1-6 1,0 10 0,2-3 26,2 3 1,-3 1-96,4-5 0,-4 5 71,4-5 1,-4 6-78,4 6 1,-4-4-9,4 3 1,-6-3 6,1-2 0,-1 0-149,1 0 0,-3-5-74,3 0 0,-3-8-148,-2 3 0,5-10-80,0-1 0,6-6-852,-6 6-67,1-8 1,-7 4 358,1-7 1,6 0 47,-1 0 0,8-1 34,-3-5 196,4 5 0,2-14 0,0 6 1</inkml:trace>
</inkml:ink>
</file>

<file path=ppt/ink/ink7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31:16.241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0 0 8355,'0'9'512,"4"-2"-172,7-7 0,-1 0 23,12 0 1,-3 0 184,3 0 1,-3 0-335,8 0 0,-6 0-199,6 0 0,-5 5 104,4 1 1,-6 1-381,1-2 1,-8-1-1108,-3 6 1253,1-6 0,-2 5-2258,-4-4 1912,4-3 1,-7 5-1,5-7 1</inkml:trace>
</inkml:ink>
</file>

<file path=ppt/ink/ink7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31:16.431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16 0 8355,'-9'0'944,"2"0"0,25 0-688,4 0 0,8 0 22,-9 0 1,8 0-719,-3 0 0,3 0 351,-2 0 1,1 0-2099,-6 0 1603,-1 8 1,-5-7-1,0 6 1</inkml:trace>
</inkml:ink>
</file>

<file path=ppt/ink/ink7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32:29.953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145 49 8209,'0'-11'1774,"0"0"-1141,0 8-216,0-4-183,0 7 1357,0 0-1652,0 7 0,-2-4 104,-3 8 0,1-6-22,-6 6 0,4-5 67,-5 4 1,6 1-82,-6 5 1,6-5 52,-6-1 0,6 1 44,-6 5 0,6 0-24,-6 0 1,8 0-50,-3 0 1,3 0 73,-2 0 1,3 0 92,-4 0-90,5 0 1,-5 0-49,1 0 1,0 0 7,5 1 0,0-1 96,0 0-78,0 0 0,0 0-17,0 0 1,1-6-35,5 1 1,-3-6-34,8 6 0,-7-6 77,1 6 0,2-6 87,-2 6-56,8-7-46,-4 10 0,7-12-40,0 3 0,0-3 39,0-2 1,-5 0-98,-1 0 0,3-5 55,8-1 0,-8-4-64,3 4 0,-4-5-4,4 6 0,0-2 20,0 2 1,-2 1 14,-3-7 0,2 6 0,-8-6 0,7 6 70,-1-6 0,-2 1-56,2-6 0,-6 5 78,6 0 0,-6 2-27,6-1 0,-6-5 8,6 5 1,-6 1-64,6-2 0,-8 0-2,3-5 1,-4 6 13,-2-1-72,7 0 1,-6-5 90,5 0 1,-4 6-13,-2-1-18,7 0 1,-6 0-3,5 1 1,-4 4 25,-2-4 0,0 4-26,0-4 1,0 4-5,0-4-15,0 6 6,0-10 0,0 10-2,0-6 17,-8 6-8,7-10 0,-8 12-20,3-3 2,5-4 26,-14 7 0,12-11 0,-8 8 0,6 0 40,-6 5 0,2-2 53,-1-3 3,-5 3 0,6-7-54,-7 4 1,6 3-24,-1-3 1,0 3 94,-5 2-107,0 0 1,-5 0-64,-1 0 1,1 2-162,5 3 1,-2 4-125,-3 7 1,3 0-377,-3 0 1,5 5-1287,5 1 0,-10 6 0,3-3 1</inkml:trace>
</inkml:ink>
</file>

<file path=ppt/ink/ink7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56:49.075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289 0 8398,'-9'11'180,"4"0"0,3-6-115,2 6 1,-6-6 69,1 6 0,-2-1-57,2 6 0,3-5 2,-3 0 0,-3 0 150,3 5-184,-7 0 0,8 0 0,-7 0 81,-1 0 0,3 2-38,-2 3 0,1-3-11,-6 3 1,1 2-13,5-1 1,-5-1 25,5-5 0,1 5-21,-2 1 1,6-1-62,-6-5 1,6 0-9,-6 0 0,6 0-79,-6 0 0,7 6 117,-1-1 1,1 1-15,-1-6 1,3 0-11,-3 0 1,3 0-2,2 0 13,0 0-11,0 0-100,0 0 73,7 0 1,2-5-46,7-1 0,-5-6 61,0 1 0,-1-3-7,6-2 0,0 5-238,0 1 0,-5-1-324,0-5 1,0 0 10,5 0 400,0 0 0,0-7-88,0-4-349,0 4 0,0-7 0,0 5 1</inkml:trace>
</inkml:ink>
</file>

<file path=ppt/ink/ink7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56:49.432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 16 8355,'16'0'852,"2"0"-682,3 0 0,-1 0 256,7 0-631,-1 0 0,6 0 0,0-2 179,0-3-533,1 3 1,-3-5 0,-2 7-58,-1 0 289,-7 0 0,10 0 0,-5 0 1</inkml:trace>
</inkml:ink>
</file>

<file path=ppt/ink/ink7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56:49.983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0 81 7825,'11'0'-442,"-2"-2"1090,-2-3 0,0 1-294,-2-7 0,3 6-352,2-6 0,3 6 89,-8-6 1,2 6-320,-2-6 379,-3 8 126,5-4-155,-7 7-223,0 0 90,0 7 0,-7 2 60,-3 7 0,1 0 14,-2 0 1,6 0-79,-6 0 1,2 0-186,-2 0 1,-1 0 242,7 0 0,-1 0 17,6 0-1243,0 0 603,0 0 25,0 0 0,0-7 0,0-2 1</inkml:trace>
  <inkml:trace contextRef="#ctx0" brushRef="#br0" timeOffset="251">209 177 8365,'0'11'464,"0"-1"0,-2-4 126,-3 4-728,3 1 0,-7 5-566,3 0 699,5 0 0,-6 0-285,7 0 0,-2-7-1516,-4-3 1612,5 2 1,-6-6 0,7 5 0</inkml:trace>
  <inkml:trace contextRef="#ctx0" brushRef="#br0" timeOffset="726">385 65 8355,'9'-7'-77,"0"5"-34,-4-3 1,-1-3 942,6 3 1,-4 0-254,4 5 1,-4 0-240,5 0 1,-6 0-161,6 0 1,-6 0-231,6 0 255,-8 0 0,10 1 90,-8 5 0,0-3-692,-5 8 1,0 0 53,0 5 1,0 0 31,0 0 1,-1 0 88,-5 0 0,-3 0 161,-7 0 1,6 0-88,-1 0 1,0 0-126,-5 0 1,0 0 145,0 0 1,2-5 15,3 0 0,-3-6-77,3 6 0,2-8 63,-1 3 1,4-5-129,-4-1 1,6-1 78,-1-5 68,3-3 0,2-1 1,0-1-35,0-2 1,2 5 44,3-3 0,-3 5-182,3-4-39,4 6 701,0-3 0,7 7 130,0 0 0,-5 2 13,-1 3 1,-4-1-76,4 6-380,1-6 0,0 9 0,-1-6 13,3 2 1,-4-4-200,2 6 1,-6-8 208,6 3 0,-6-5-1133,6-1 1,-1 0-1,6 0 1</inkml:trace>
</inkml:ink>
</file>

<file path=ppt/ink/ink7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56:51.859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 33 8621,'16'8'236,"0"-2"1,0 1-155,0-2 1,5 2-154,0-1 0,3 3 103,-3 7 1,-3-6-145,3 1 1,2 0 147,-1 5 1,-1 0 4,-5 0 0,0-5-265,0-1 0,0-1-326,0 2 371,-7 3 47,5-5 72,-12 7 0,5-5 55,-7-1 139,0-6 0,-1 8-99,-5-6 0,3 4 158,-8-4 1,6 1 145,-6-2-242,0-3 0,-5 11 0,0-8 0,0 0-58,0-5 1,0 6 0,0-1 0,2 2-30,3-2 1,-3-3-46,3 4-38,-3-5 1,0 1-203,3 3 1,2-3-962,4 4 711,3-5-59,-5-1 458,7 0 0,0 0 0,0 0 0</inkml:trace>
  <inkml:trace contextRef="#ctx0" brushRef="#br0" timeOffset="467">273 0 7687,'16'0'268,"0"0"-65,0 0 0,2 6-158,3-1 0,-3 8-92,4-3 0,1-1 121,-2 2 0,6-2-150,-6 2 0,2 3 102,-1-4-92,-4 5 0,7-1 0,-6-2 66,3-1 0,-1-2-11,-5 2 0,-5 3-13,-1-3 0,-6-2-97,1 1 1,2-4 176,-1 4 1,-1-4-64,-5 4 1,-7-4 144,-4 4 1,2-1-34,-1 2 97,-1 3 0,-5-5-64,0 7 0,0-2-25,0-3 1,0 2 8,0-8 1,0 6 27,0-6 1,5 6-379,0-6 255,1 7-621,-6-10 0,7 7 95,3-3-642,5-5 880,1 6 1,-8-7-1,0 0 1</inkml:trace>
</inkml:ink>
</file>

<file path=ppt/ink/ink7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56:54.034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289 0 7063,'0'16'2,"0"-5"252,0-1 0,-5-4-85,0 4-76,-1 1 0,1 0 0,0 0 164,1 1-167,-5 2 1,6 2 0,-8 0 50,-1 0 0,3 6-23,-2-1 0,0 8 39,-5-3 1,2 5-23,3 1 0,-3 0-173,3 0 0,-3 0 207,-2 0-264,0 0 1,5-5 0,1-2 188,-3-2-374,6 5 1,-5-10 145,6 4 0,-1-6-264,2-6-602,3-3 313,-5 1 459,7-7 0,7-1 0,2-9 1</inkml:trace>
</inkml:ink>
</file>

<file path=ppt/ink/ink7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56:54.557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161 16 7638,'9'-7'293,"0"5"419,-4-3-228,-3 3-431,5 2 83,-7 7 0,2-5 0,2 5-74,1 0 1,0-3-21,-5 7 1,0-6-75,0 6 1,-5-1 111,0 6 0,-8 0-155,2 0 1,3 6 66,-3-1 0,2 2-3,-2-1 0,-3-5 51,3 5 0,-1 1-38,1-2 1,-1 3 30,6-3 0,-6-3-24,1 3 1,4-3 4,2-2 1,-2 0-15,1 0 1,1 0-7,5 0 0,-5 0-10,-1 0 0,1 0-5,5 0 0,0-5 37,0 0 0,0-6-49,0 6 0,0-6-68,0 6 1,2-8 30,3 3 1,-1 1-3,6-2 0,-4 0-27,4-5 1,-4 0-144,4 0 1,-4 0-193,4 0-31,1 0 1,5-1-666,0-5 733,-7 5 397,5-14 0,-12 6 0,5-7 0</inkml:trace>
</inkml:ink>
</file>

<file path=ppt/ink/ink7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56:54.790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1 1 7718,'16'0'323,"0"0"1,2 0-47,3 0 0,-1 0-298,6 0 1,-4 0-24,4 0 1,-6 0-292,1 0 1,3 0 188,-3 0-415,0 0 1,-5 0-1,0 0 1</inkml:trace>
</inkml:ink>
</file>

<file path=ppt/ink/ink7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56:55.273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49 49 9275,'10'-5'612,"1"-1"1,-6-1 212,6 2-547,0 3 1,5-7 151,0 4 33,0 3-355,0-5 0,-2 9-230,-3 3 1,-4-1-89,-7 6 39,0 1 0,0 5-104,0 0 1,0 2 109,0 3 0,-7-3-120,-4 4 1,2-5 72,-1-1 1,-1 0 129,-5 0 0,0 0-98,0 1 0,0-3-163,0-4 1,5-1 108,0-3 0,6-5-174,-6 5 202,8-4 0,-10-4 29,8-4 0,0 3 131,5-8 0,0 6-101,0-6 205,0 1 1,0-1-114,0 0 0,1 8-8,5-3 97,-4 4 406,12 2 180,-12 0-238,12 0-435,-5 8 1,5-5 133,-3 8-417,3-8 0,-7 6 0,6-5-313,-3 1 128,1 1 341,5-6 0,0 0 0,0 0 1</inkml:trace>
</inkml:ink>
</file>

<file path=ppt/ink/ink7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56:55.509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0 0 8355,'9'0'-462,"6"0"0,-5 0 992,4 0-570,3 0 1,-1 5-1,0 1 190,0-3-462,0-1 0,-6-2 0,1 2-266,1 3 392,3-3 0,1 5 0,0-7 0</inkml:trace>
</inkml:ink>
</file>

<file path=ppt/ink/ink7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2:56:56.051"/>
    </inkml:context>
    <inkml:brush xml:id="br0">
      <inkml:brushProperty name="width" value="0.08571" units="cm"/>
      <inkml:brushProperty name="height" value="0.08571" units="cm"/>
      <inkml:brushProperty name="color" value="#333333"/>
    </inkml:brush>
  </inkml:definitions>
  <inkml:trace contextRef="#ctx0" brushRef="#br0">209 113 8046,'9'-9'-279,"0"2"946,-4 7-201,-3 0-65,5 0-210,-7 7-248,0 2 1,-2 7 149,-3 0 0,3-5-107,-3 0 1,-3-1 76,3 6 1,-7 2-172,1 4 0,2-3 64,-2 8 1,1-8 84,-6 3 1,1 1-88,5-2 0,-5 6 86,5-6 0,1 1 9,-2-6 1,6 0 15,-6 0 0,8 0 282,-3 0-290,4 0 1,2 0 9,0 0 0,0-5 71,0 0-61,0-1-639,8 6 361,0-7 0,8 4-158,0-8 251,1 0 1,-1-5-125,0 0 0,-6-1-287,1-5 40,0 4 0,-1-6 249,1 2 0,-6 4 30,6-3 0,-7-4 0,3 0 0</inkml:trace>
  <inkml:trace contextRef="#ctx0" brushRef="#br0" timeOffset="217">0 402 7125,'7'9'1120,"2"-2"-900,7-7 1,0 0-339,0 0 1,0 0-55,0 0 1,1 0-337,-1 0 0,0 0 168,0 0 1,7 0-1,2 0 1</inkml:trace>
  <inkml:trace contextRef="#ctx0" brushRef="#br0" timeOffset="475">321 466 8355,'0'9'-1271,"0"5"1384,0-5 1,-2 7-56,-3 0 1,3-5 59,-3-1-453,3 1 258,2 5-673,0 0 253,0 0 458,0 0 1,-7 0 0,-2 0 0</inkml:trace>
  <inkml:trace contextRef="#ctx0" brushRef="#br0" timeOffset="850">658 1 8736,'-2'16'338,"-3"0"0,3 0-43,-4 0 0,-1 2-283,2 3 1,0 2 183,5 4-212,-7 3 1,5-5-1,-5 7 223,-1 1 1,5 0-59,-8 5 0,2-4-168,-1 3 1,-5-1-229,5 1 1,-3-8-182,3 3 1,-3-6 206,8 1 0,-6-2-417,6-4 1,-2-8 89,1 3-286,4-11 666,-5 2 0,7 1 0,0 0 1</inkml:trace>
  <inkml:trace contextRef="#ctx0" brushRef="#br0" timeOffset="1708">802 434 9334,'11'0'538,"-1"0"0,1 0-295,5 0 0,0 0-33,0 0 0,0-5-293,0-1 1,0 1 126,0 5 0,0 0-106,0 0 0,0 0-235,1 0 0,-7 0-819,1 0 277,-8 0-540,12 0 522,-14 0 708,7 0 0,-16 0 0,0 0 0</inkml:trace>
  <inkml:trace contextRef="#ctx0" brushRef="#br0" timeOffset="1925">850 514 8355,'-16'2'-654,"0"3"1605,7-3-730,2 5 1,9-2 35,3 1 0,4-1-370,7-5 0,5 0 28,1 0 1,-1 0 30,-5 0 1,0 0-58,0 0 0,0 0-402,0 0 0,-5 0-19,0 0 1,0 0 0,5 0 0</inkml:trace>
  <inkml:trace contextRef="#ctx0" brushRef="#br0" timeOffset="6801">1395 241 8265,'-9'8'477,"2"-7"1,6 12-326,-5-8 1,3 8 19,-8-3 1,7 5-17,-1 1 0,-4 1-120,-2 5 0,-3 1 135,-2 4-220,0 3 1,0-7 0,0 6 342,0-3-592,0-6 1,0 5 0,0-5 12,0 1 0,5-5-384,0-5-9,8-1 1,-11 6 0,5 0 0</inkml:trace>
  <inkml:trace contextRef="#ctx0" brushRef="#br0" timeOffset="7322">1395 322 6747,'0'-9'1956,"0"2"-1458,0 7 1043,0 0-1149,7 7-343,-5-6 1,7 14 0,-3-5 335,4 5-416,-3 1 1,8 0 0,-7 0 163,1 0 0,6 5-147,-5 1 0,3-1-254,-2-5 1,1 2 95,-7 3 1,2-3-156,-1 3 0,-4-8-108,3-2-90,-3-1 0,-2 1-62,0 0-908,7-8 1249,-5 11 1,12-12-1,-5 5 1</inkml:trace>
  <inkml:trace contextRef="#ctx0" brushRef="#br0" timeOffset="7764">1155 739 7758,'-9'0'2104,"2"0"-1826,21 0 1,-9 0-25,11 0 0,2-2 8,4-4 1,6 5-221,-1-5 0,3 3-196,2-3 1,2 5-482,3-5 0,-3 4 459,4 2-837,-12 0 1,12-7 0,-4-2 0</inkml:trace>
</inkml:ink>
</file>

<file path=ppt/ink/ink7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00:06.408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129 65 5903,'0'-16'495,"0"7"-417,0 2 291,0 7 1062,0 0-1197,0-7-38,0 5 415,0-5-169,0 7 880,0 0-918,0 7-124,0-5-286,0 5 155,0 0-90,0-5 34,0 12 0,0-10-6,0 6 1,0-4-34,0 4 1,0-4-6,0 4 1,0-4 51,0 5 1,0-6 33,0 6 1,0-1 69,0 6-57,0-7-334,0 5 1,0-5-34,0 7 279,0-7-50,0 6-3,0-7 0,0 3 60,0 0 6,0-8-228,0 12 157,0-6 0,0 1 0,2-1-42,3-2 43,-3 6 0,5-10-8,-7 8 59,0-7-20,0 10-28,0-5 0,0 1 10,0 1 98,0-7 1,0 5-116,0-4 0,0-2-54,0 8 74,0-7-95,0 3 1,0-5 319,0 3-241,0 4 0,0 2-6,0-1 19,0-6 0,0 10 268,0-3-256,0-4 1,0 2-255,0-4 163,0-3 32,0 12 118,0-5 1,0 2 8,0-1-128,0-6 43,7 10 1,-5-10 174,3 7-157,-3-8-11,-2 4 51,0 0-17,0-5-12,0 12 0,0-10 20,0 7-50,0-8 0,0 6 17,0-4-44,0-3 59,0 5 61,0-7 197,0 0-204,0-7-93,0 5 0,0-12 32,0 4-70,0 2 0,0-6 15,0 3 33,0-3 1,0 4-1,0-1 20,0-2-117,0 6 139,0-7-11,0 5 0,0-7-25,0 0-7,0 0 0,0 0-117,0 0 50,0 0 1,0 5 80,0 0-42,0 1 1,0-1 20,0 0-26,0 8-7,0-4 1,-2 5 137,-3-3-116,3 3-104,-5-12 111,7 5 9,0-7 0,0 5-3,0 0-11,0 8 1,0-12-1,0 5 1,-5 1-21,-1-2-9,1 0 21,5-5 0,0 0 107,0 0-42,0 7 1,0 1-48,0 2 43,0 4 16,0-12-63,0 5 0,0-1-196,0-1 196,0 0-14,0 2-65,0-5 48,0 12-63,0-5 48,0 7-3742,0 0 1117,-7 0 2157,5 7 1,-5 2-1,7 7 1</inkml:trace>
  <inkml:trace contextRef="#ctx0" brushRef="#br0" timeOffset="1270">49 33 8421,'0'-9'717,"0"2"-377,0 7 135,0 0-75,7 0-146,-5 0-51,5 0-61,-7 0-232,0 7 0,-6 2 29,1 7 1,-2-5 151,2-1-36,3 1 24,-12 5 1,10 0-36,-7 0 0,8-5 182,-3 0 42,5-8-114,1 11 83,0-12-16,0 5-491,0-7 417,0 0-111,0-7 1,5 4-59,0-8 1,1 6 81,-6-6 218,7 0-82,-5-5 243,12 0-161,-12 0 19,5 0-161,0 0 14,-5 7 189,5-5-223,-7 12 1,2-5 224,3 7-32,-3-7-19,5 5-63,-7-5 4,7 7 35,-5 0-142,12 0 0,-10 5 19,6 1 0,-4 1 11,4-2 1,-4-1-38,4 6 1,-4-4-60,4 4 0,-4-6-81,4 1 0,-4-3-220,4-2 0,-4 5-1042,4 1 852,-6-1 153,10-5-1442,-5 0-2870,7 0 3906,-7 0 0,5 7 0,-5 2 1</inkml:trace>
  <inkml:trace contextRef="#ctx0" brushRef="#br0" timeOffset="2087">1 578 9762,'0'-9'2636,"0"2"-2042,0 7 540,0 0-948,7 0 0,-5 7 1,5 4 239,0 3-568,-5 2 0,10-5 118,-7 0 0,1-6 128,-6 6 1,5-6-68,0 6 1,3-8-143,-3 3 177,-3 3 17,12-1-149,-12 1-216,5 6 183,0-14 179,-5 7-2,12-8-64,-12 0-12,12-8 0,-10 5 4,6-8 0,-6 6 6,1-6-1,-3 6 74,-2-6 0,5 6 120,1-6 1,-1 6-90,-5-6 0,5 6 25,1-6 0,1 6-177,-2-6 1,-1 2 31,6-2 0,-4-3-104,4 3 0,-1 2 136,2-1 1,2 4 4,-8-4 0,7 6-1335,-1-1 0,-2 3-619,2 2 0,-1-7 0,6-2 0</inkml:trace>
</inkml:ink>
</file>

<file path=ppt/ink/ink7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03:46.906"/>
    </inkml:context>
    <inkml:brush xml:id="br0">
      <inkml:brushProperty name="width" value="0.04286" units="cm"/>
      <inkml:brushProperty name="height" value="0.04286" units="cm"/>
      <inkml:brushProperty name="color" value="#333333"/>
    </inkml:brush>
  </inkml:definitions>
  <inkml:trace contextRef="#ctx0" brushRef="#br0">80 225 8029,'0'-9'1401,"0"2"-1060,0 7 0,0-2-34,0-3 87,0 3-231,0-5 362,0 7 457,0 0-807,0 7 1,0 2-231,0 7 1,0 0 129,0 0-205,0 0 1,0 0 0,0 0 91,0 0 0,0 0-101,0 0 1,0 1 61,0-1 0,0-6-489,0 1-33,0 0-242,0 5-658,0 0 771,0-7-821,0-2 1451,0-7 1,0 0 0,0 0 0</inkml:trace>
  <inkml:trace contextRef="#ctx0" brushRef="#br0" timeOffset="299">177 209 11722,'8'16'303,"-2"0"-370,-4 0 1,-2 0 0,0 0 111,0 0 0,0 2-238,0 4 0,0-5 231,0 5 0,0-4 58,0-2-332,0 7 1,0-5-1008,0 3-353,0-10 881,0-4-639,0-7 1206,0 0 1,0-7 0,0-2 0</inkml:trace>
  <inkml:trace contextRef="#ctx0" brushRef="#br0" timeOffset="625">32 273 8527,'-5'-10'475,"0"-1"0,-1 6 82,6-6-244,-7 7 0,5-10 117,-3 3 1,3 2 253,2-1-486,0-1 1,6-5-113,-1 0 1,6 5 457,-6 1-334,7 6 0,-3-3-46,7 7 1,0 0-2,0 0 0,0 0-23,0 0 1,2 0-20,4 0 1,-5 5-134,5 1 0,-4-1 5,-2-5 1,0 0-91,0 0 1,-2-2-91,-3-3 0,3 1-399,-3-6 0,-4-1-415,-2-5 1,2 0-352,-1 0 0,6-7 0,-3-2 1</inkml:trace>
</inkml:ink>
</file>

<file path=ppt/ink/ink7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04:56.406"/>
    </inkml:context>
    <inkml:brush xml:id="br0">
      <inkml:brushProperty name="width" value="0.08571" units="cm"/>
      <inkml:brushProperty name="height" value="0.08571" units="cm"/>
      <inkml:brushProperty name="color" value="#333333"/>
    </inkml:brush>
    <inkml:brush xml:id="br1">
      <inkml:brushProperty name="width" value="0.6" units="cm"/>
      <inkml:brushProperty name="height" value="0.6" units="cm"/>
      <inkml:brushProperty name="color" value="#FFFFFF"/>
    </inkml:brush>
    <inkml:brush xml:id="br2">
      <inkml:brushProperty name="width" value="0.08571" units="cm"/>
      <inkml:brushProperty name="height" value="0.08571" units="cm"/>
    </inkml:brush>
  </inkml:definitions>
  <inkml:trace contextRef="#ctx0" brushRef="#br0">1653 0 9654,'-9'16'246,"2"0"-12,-1 0 1,1 2-261,-3 3 184,-5-3 1,6 11 57,-7-8 0,0 8-38,0-3 0,0 5-31,0 1 0,-5 0-101,0 0 1,-1-2 0,4-1-168,-3-3-154,10-6 0,-10 5 104,10-4 1,-1-8 0,-1 1-813,3-5-164,6 3 438,-3-10 0,7 5 0,0-7 0</inkml:trace>
  <inkml:trace contextRef="#ctx0" brushRef="#br0" timeOffset="559">1957 257 9225,'0'-9'1432,"0"0"-1115,0 4 1,0 1-173,0-7 0,-1 8-70,-5-3 0,3-1 68,-8 2-47,7 0 0,-10 5-121,3 0 0,2 1 145,-1 5 1,-1 1 0,-5 5 45,0-1-227,0 7 1,0 0 0,0 3 147,0-3-152,0 5 0,5-5 12,0 3 1,8-3 48,-2-2 1,3 0-154,2 0 92,0 0 0,2-7 1,3-4-203,6-3 113,10-2 0,-3-2-48,3-3 0,2 1 1,-1-6-112,-3-3-98,6-1 0,-7-2 0,3 0-144,-3 0 320,-9 0 1,4 5 281,-8 1-58,0 6 835,2-3-552,-12 14 1,9 0 252,-15 4 1,6 3 25,-6-3 991,7 3-809,-3 2-547,7-7 0,7 3-205,4-6 1,3-1-393,2-5 1,8 0-343,2 0 0,5-5-663,1-1 0,0-6 0,0 3 0</inkml:trace>
  <inkml:trace contextRef="#ctx0" brushRef="#br1" timeOffset="24159">33 449 8355,'45'-27'-492,"3"1"0,-4 6-262,10-1 793,-4 3 0,-1 2 1,7 0-10,8 0 0,2 0 49,9 0 0,7 0-553,8 0 1,7 0 384,-47 8 0,1 0 1,47-10-83,-47 7 0,0 0 0,0 2 0,1 1 164,-1-3 1,0 0 0,45-5-20,-5 5 0,-8-1 35,3 7 1,-11-6-20,-6 6 0,-8-1 8,-2 6 0,-13 0-8,2 0 0,-10 2 446,-1 3-420,-3 4 770,5 7-786,-5 7 310,-2 2-361,-9 7 33,-14 1 1,-16-9 9,-15-2 0,-6-10-3,-4-1 0,-7-2-5,-4 2 0,-5 3 37,-6-3 1,3-3-7,-8 3 0,-2 0 3,-8 5 1,6 0 10,-6 0 1,1 5-99,-7 1 1,10-1 99,6-5 1,5-5-4,-5 0-9,15-1 0,-13 1 106,14 0-49,8-8-85,4 4-6,13-7 165,2 7-183,9-5 0,39 5 25,11-7 1,11-5-15,-6 0 1,2-2 19,3 1 0,-1 3 44,6-8 0,-1 6-29,2-6 1,2 6 3,-8-6 0,3 5-5,-3-4 1,-3 4 0,3-4 1,-3 1 7,-2-2-1,0-3-46,15 5-5,-12 0-173,12 2 147,-22 7-13,-16 7 64,-11 2 1,-28 12 2,-8 1 1,-11 4 20,-5-4 0,-8 1-35,-2-2 1,-4-3 2,-12 4 0,3 1 15,-8-2 1,3 1 27,2-6 1,-4 0-20,4 0 1,-4 0-2,9 0 1,9-7 105,2-4 11,11 4 69,-9-7-152,12 5 13,9-7-48,11-7-45,49-9 1,-12-2 35,25-4 1,-8 5-7,-3 1 0,-3 0 0,3-1 0,-3 0-7,-2-5 0,0 10 0,0-4 1,1 3 11,-1-3 1,-6 0-5,1 0 1,-6 0 8,6 0 2,-7 0-15,10 0-3,-12-7 13,5 12-1,-14-3-127,-2 7 114,-28 5 4,-6 2 0,-32 2-49,0 3 1,-1 2 54,6-1 1,3 4-1,-8-4 0,0 1 3,-5-2 1,5-3 7,0 3 45,8 4-63,-19-7 7,11 12 9,-12-12 49,14 12-33,9-5 0,9 7-20,14-7-1,9-2-2,9-7 3,42 0 1,8-5-4,32 0 1,-9-8-3,-7 2 1,-1-3-4,7-2 1,2 2-2,-3 3 1,4-3-2,-9 3 0,-2 2 0,2-1 0,-13 4 12,2-4-9,-10 6-3,8-3-2,-5 7-107,-7 0 49,-11 0-14,-9 7 82,-12-5 1,-16 12 17,-6-12 1,-26 10-43,3-6 17,-3 6 1,-15-3 5,-3 7 1,2-5 73,3-1 0,0 1-30,-5 5 0,5 0 5,0 0 0,13-5-30,-2 0 0,10-6 22,1 6-447,3-8 153,2 19 141,0-5 1,7 8 0,2-1 0</inkml:trace>
  <inkml:trace contextRef="#ctx0" brushRef="#br2" timeOffset="55676">1 337 7312,'16'0'-146,"0"0"0,5-5 365,1-1 1,6 1-3,-1 5-223,3 0 1,1 0-100,-5 0 1,3 0-327,-8 0 1,8-7-1,-4-2 1</inkml:trace>
  <inkml:trace contextRef="#ctx0" brushRef="#br2" timeOffset="56635">723 112 8229,'0'-9'497,"0"1"181,0 2-89,0 4-342,0-5 0,0 6 152,0-5-7,0 4-335,0-5 11,0 7 1,0 7 0,0 4 89,0 3-185,-8 2 0,5 0 0,-8 0-268,-1 0 99,5 8 1,-8-7 86,5 5 1,1-4 6,-2-2 0,6-6-360,-6 1-196,7 0-2,-3 5-64,7-7 0,0 0 336,0-4 1,0-3 0,0 5 0</inkml:trace>
  <inkml:trace contextRef="#ctx0" brushRef="#br2" timeOffset="56918">835 160 9883,'-9'17'368,"-5"0"-112,3 5-235,4-12 1,-6 12 0,8-12-107,1 5-248,-4 1 1,6-6 65,-4 1-401,5 0 1,1 0-576,0-1 714,-7 1 350,5-2 1,-5 5-1,7-5 1</inkml:trace>
  <inkml:trace contextRef="#ctx0" brushRef="#br2" timeOffset="57306">562 241 8056,'-9'-7'-296,"2"3"1,7-7 985,0-1-407,0-2 0,0 1 109,0-3-225,0 4 0,0-12 23,0 8 1,6 6-38,-1-1-112,7 7-19,-3-3 1,2 7-134,0 0 0,-6 0 143,6 0 44,-1 0 1,6 6 0,0-1 232,0-1-181,0-3 0,6-1 62,-1 0 1,1 0-1,-6 0 19,0 0 0,0 0 14,0 0-170,0 0 0,0 0 181,0 0-497,0 0 1,-5-5 193,-1 0-425,-6-1 0,3 5-1051,-7-5 1079,0 4 1,0-7-485,0 4-66,0 3 899,7-12 1,-5 5-1,5-7 1</inkml:trace>
  <inkml:trace contextRef="#ctx0" brushRef="#br2" timeOffset="57724">1204 0 9097,'-7'16'565,"3"0"-258,-7 0 0,6 2-281,-6 3 1,1-1 108,-7 7 1,1-6-23,0 6 0,0 0 55,0 5 1,-5 0-121,0 0 1,-1 0 75,6 0 0,-5 0 0,-1-2 150,3-3-318,1 3 0,2-12-398,0 4 1,0-5-738,0-1 756,7-7-1083,2-2 982,7-7 1,14-7 0,4-2 0</inkml:trace>
  <inkml:trace contextRef="#ctx0" brushRef="#br2" timeOffset="58210">1428 353 8355,'7'-9'-630,"-5"-5"357,5 12 441,-7-12 10,0 5 1,0-2 69,0 0 0,-2 8-108,-3-2 21,3 3 1,-12 2-131,3 0 61,4 0 0,-7 2 1,3 1 62,-3 2 1,0 8 59,3-2-179,-3-4 1,7 7 0,-6-3 132,2 3-184,8 2 0,-10 0 125,8 0-306,0 0-116,5 0 112,0-7 24,7-2 0,2-7 0,7 0-231,0 0 1,0-7-74,0-4 0,0-1 91,0 1 1,-5-1 119,-1 6 139,-6-6 0,8 8 158,-6-6 455,-1 6-413,-5-3 0,-2 7 671,-3 0-444,3 0 1,-7 7 918,4 4-880,3 3 1,-5-3 0,7-1 136,0 3 1,0-4 597,0 1-737,7-6 1,-3 5 0,6-6-383,3 3 1,7-1 87,1-5 1,2 0-1054,-2 0 0,-1 0 300,7 0-428,-8-7 1,12 5-1,-6-5 1</inkml:trace>
</inkml:ink>
</file>

<file path=ppt/ink/ink7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04:57.862"/>
    </inkml:context>
    <inkml:brush xml:id="br0">
      <inkml:brushProperty name="width" value="0.08571" units="cm"/>
      <inkml:brushProperty name="height" value="0.08571" units="cm"/>
      <inkml:brushProperty name="color" value="#333333"/>
    </inkml:brush>
    <inkml:brush xml:id="br1">
      <inkml:brushProperty name="width" value="0.6" units="cm"/>
      <inkml:brushProperty name="height" value="0.6" units="cm"/>
      <inkml:brushProperty name="color" value="#FFFFFF"/>
    </inkml:brush>
    <inkml:brush xml:id="br2">
      <inkml:brushProperty name="width" value="0.08571" units="cm"/>
      <inkml:brushProperty name="height" value="0.08571" units="cm"/>
    </inkml:brush>
  </inkml:definitions>
  <inkml:trace contextRef="#ctx0" brushRef="#br0">1010 49 7741,'-10'2'581,"-1"3"0,6-1 0,-6 6-307,-2 3 0,-1 3-218,-2 5 0,5-1 124,1 7 1,-1-2-116,-5 1 1,-5 5 78,-1-5 1,-1 5 6,2 1 0,1 0 110,-7 0-365,8 0 0,-6-5 0,7-2-471,2-2 1,-4-2 164,10-5-370,3 0 61,-1-7 449,8 5-259,0-12 1,15-2-1,2-9 1</inkml:trace>
  <inkml:trace contextRef="#ctx0" brushRef="#br0" timeOffset="441">1155 386 8355,'16'-7'239,"0"5"0,0-12 0,0 5 1032,0 0-617,-7-5-397,5 5 0,-12-2 0,3 0 355,-3-1-480,-2 5-12,0-8 1,0 12 19,0-8-112,0 8 1,-7-4 0,-4 7-58,-3 0 0,-2 12-9,0 4 1,-6 4-30,1-4 1,0 5-104,4 0 0,1 3 253,0-3 0,2-3-11,3 3 1,4-8 43,7-3-42,0 1-188,0 5 1,7-2 104,4-3 0,3-4-193,2-7 1,6-2-179,-1-3 1,6 1-247,-6-6 0,1-1 254,-6-5 0,0 5 10,0 1 0,-7 4 644,-4-4-315,-3 6 831,-2-3-636,0 7 0,-2 5 250,-3 1 1,1 4 511,-7-4 604,8 6-1247,-4-3 0,9 0-100,3-4 0,6 2-482,10-1 1,0-1 207,11-5 0,-3 0-1549,8 0 1,3-2 512,-3-3 0,7 3 0,-3-5 1</inkml:trace>
  <inkml:trace contextRef="#ctx0" brushRef="#br1" timeOffset="21140">289 593 8355,'41'-23'-360,"-6"5"16,-3-3 1,8-2 218,18 1 1,3-4 171,14 4 1,0-4-252,5 4 0,0-5 316,0 6 0,-2 0-363,-3 5 1,-3 5-63,-8 0 253,-7 8 1,-6-10 234,-2 8-215,-12 0-3,2 5 25,-16 0 34,-14 0 0,-27 12 14,-14 4 1,-9 4 203,4-4 1,-4 0-234,-7 0 0,0 0 17,0 0 1,0 0-1,-1 0 1,1-2 35,0-3 1,2 3-43,3-3 0,-3 3-23,3 2 1,-3 0 35,-2 0-37,-1 0 0,-15 0 11,0 0 0,0-5-2,16 0 1,5-8 14,0 3-18,8 2-56,-4-6 91,14 5-33,9-21 0,28-2-1,15-11 1,8 4 45,3 7 1,3 0 11,7 0 0,13-5 7,3-1 0,2 1-43,-8 5 1,5 0 8,-4 0 0,-2 5 1,1 0 0,-6 8 0,1-2 0,-8 3 41,-2 2 17,-8 0-446,19 7 98,-11 2 107,5 14 91,-16 2 3,-16 7 16,-9 0 5,-14 0 0,-9-2-47,-11-3 44,-3-4 1,-13-1 146,0-1 0,6 0 52,10-5-78,0-7-42,-5 6 2,0-6-28,7-1 16,9 0 24,9-8-14,36-8 1,-8 0 22,22-9 0,-2 1 6,-4 0 0,8-5-30,-2 0 1,-3-1 5,3 6 1,-7 0-5,1 0 38,-10 0 10,10 0 11,-10 7-16,-2-5-99,-4 12-228,-19-5 246,-30 21 0,-1-3-149,-24 10 1,8-8 41,8-2 6,3-8 1,-23 6 72,4-4 1,-4-3 2,8 3 0,5-3-9,-4-2 1,1 0-2,-11 0 0,2 2-64,-8 3 0,4-3 63,-10 4 0,6-5 42,5-1 0,4 0-88,7 0 230,7-7-112,2-9 214,7-9-117,14-7 26,4 0-108,14 0 20,0 7 20,0 2 14,7 7-322,2 7 85,14 2 73,-5 7-51,5-7-10,0 5-48,-12-5 117,10 14-8,-19-5-16,-2 12 144,-23-12 1,1 7 1,-10-4 13,11-3 13,-24 5 26,10-7-35,-13 0-42,8 0 12,8 0 16,14 0-80,4 0 3,14-7-5,14-9 0,10-7 5,13-4 1,0 4-5,-5 7 1,1 0 42,-1 0 1,0-6-27,0 1 1,0-1-3,0 6 0,5 0-3,1 0 1,5 0 58,-6 0 0,7 2-60,-1 3 1,-2-3-1,2 3 0,-2 2-2,2-1-5,3 6 0,4-5-14,3 4 1,3 1 22,-19-6 1,2 6-2,-1-1-14,-5 3-107,14 2 51,-6 0-9,7 0-14,-14 0-9,-4 7 64,-14 2-18,-7 7-7,-2 0 24,-14 0 0,-9 0 113,-11 0 1,-3 0-58,-2 0 1,-6 6 6,1-1 1,-8 0-10,3-5 0,-5 0 3,-1 1 0,6-1-18,-1 0 0,7 0 13,-1 0-32,10 0 28,-10 0-3,3 0-31,0 0-5,4-7 15,21-2 57,2-7 1,32-2-46,7-3 1,9-4 0,-4-7 0,4-6 1,7 1 1,0 0 126,0 5 0,0 0-118,0 0 0,-1 5 24,-4 0-89,3 8-14,2-5-276,2 8 201,-2 8 83,-16 0-123,-16 16 0,-9 8 0,-7 9 1</inkml:trace>
  <inkml:trace contextRef="#ctx0" brushRef="#br2" timeOffset="57725">176 209 8355,'0'-8'741,"0"0"-302,0 8 197,0 0-352,0 8 1,0-5 134,0 8-290,-7-1 0,5 7 0,-5-1-166,0 0 0,0 5 75,-4 0 0,-3 1-116,3-6 1,-1 0 1,1 0 1,-3 0-377,3 0-330,4 0 0,0-5-37,7-1 624,0-6 0,2 3-376,3-7 0,11-7 0,9-2 1</inkml:trace>
  <inkml:trace contextRef="#ctx0" brushRef="#br2" timeOffset="57934">337 209 9330,'-9'16'417,"-5"1"1,6-1-123,-2 0 0,1 0-33,4 0 1,3 0-911,-4 0 437,-3 0 1,8 0-99,-5 0 1,-1-5 199,2-1 1,0-4 90,5 4-1145,0-6 0,0 5 838,0-4 0,-8-3 0,-1 5 1</inkml:trace>
  <inkml:trace contextRef="#ctx0" brushRef="#br2" timeOffset="58250">48 338 8355,'-16'-16'-266,"5"0"622,1 0 1,6 0 167,-1 0-363,3 0 1,2-1 232,0 1-292,7 0 1,-3 2 0,6 3 128,3 6 1,-4-2-57,1 2 1,1-1-26,5 6 0,-5 0-130,0 0-74,-1 0 1,6 0 0,0 2 111,0 3 0,0-3-74,0 4 1,2-3 111,4 2 1,-5-3 90,5 4-147,3-5 0,-6-1 1,6 0 0,-2 0 0,-1-1-172,-6-5 1,5 3-281,1-8 1,-6 2-1296,-6-2 1259,1-3 0,0 11-465,-1-8 1,-6 6 722,1-6 1,-10 0-1,-4-5 1</inkml:trace>
  <inkml:trace contextRef="#ctx0" brushRef="#br2" timeOffset="58601">722 81 8355,'-9'7'-743,"-4"2"993,8 7 0,-8-5 0,3 1 234,-5 6-362,7-2 1,-7 13-1,5-6-65,-5 2 35,-1 2 0,-2 5 0,-1-2 107,-2-3-112,-8 3 0,9 0 0,-5 8-179,2-3 6,-5-1 0,10-9 0,-3-2-525,3 0 484,2-5 1,5 4-1,2-10-527,2-1 454,2-8-320,5 4 1,7-7 0,2 0 0</inkml:trace>
  <inkml:trace contextRef="#ctx0" brushRef="#br2" timeOffset="59033">866 482 8355,'2'-11'-287,"3"1"0,-3 4 715,3-4 0,-3 4-24,-2-4 0,0 4-45,0-4 0,0 4 147,0-4-217,0 6 0,-2-3-94,-3 7 1,-4 0-192,-7 0 0,0 0-221,0 0 234,0 0 1,0 7 0,0 2 9,0 0 1,1 5 24,5-3 0,-3-2-167,8 1 0,-6 1 65,6 5 0,-6 0-50,6 0 0,-1-5-140,6-1-85,0 1 0,2 3 91,4-3 0,3-4-170,7-7 1,0 0 13,0 0 1,5-5 150,0 0 1,1-8-210,-6 2 1,0 2 35,0-1 1,-5 4 513,-1-4-40,-6 6 241,3-3 0,-9 7 16,-3 0 1,1 5 268,-6 1 0,4 4-142,-4-4 14,6 6 707,-3-3-570,7 0 0,7-2-380,4-7 0,3 0-478,2 0 1,5 0-678,1 0 1,4 0-95,-4 0 0,6-7 0,-3-2 0</inkml:trace>
</inkml:ink>
</file>

<file path=ppt/ink/ink7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08:43.879"/>
    </inkml:context>
    <inkml:brush xml:id="br0">
      <inkml:brushProperty name="width" value="0.08571" units="cm"/>
      <inkml:brushProperty name="height" value="0.08571" units="cm"/>
      <inkml:brushProperty name="color" value="#004F8B"/>
    </inkml:brush>
  </inkml:definitions>
  <inkml:trace contextRef="#ctx0" brushRef="#br0">209 433 8355,'0'-11'797,"0"1"-630,0 6 0,0-10 138,0 3 0,0 2 88,0-1-372,0 6 0,0-5 453,0 4-359,0 3 367,-7-12-320,-2 12 0,-7-5-236,0 7 1,2 2-13,3 3 0,-3-1-26,3 6 0,-3 1 98,-2 5-61,0 0 0,5 0 0,1 2 115,-3 3-3,6-3 0,-2 5 0,5-7-18,-1 0 0,0-5-15,5 0 58,0-1 1,7-1-24,4-3 1,3-5-155,2-1 1,0-1 51,0-5-106,7-3 1,-3-7 0,5-1 54,-2-5-92,5-3 0,-10-2 0,5 1 60,0-3 1,-5-1 22,4-2 0,-3 0 69,3 0 0,-10 1 121,4 5 0,-5-3 159,0 8 0,1-1 66,-7 6-112,1 0 1,-6 0-1,0 0-41,0 0 16,0 7 1,0-5 52,0 3 38,0 4-307,-7 0 0,3 14-89,-7 4 0,2 9 118,-1 1 0,-5 7 71,5-1-1,3 4 1,-8 1 0,6 0-7,1 0 88,-7 0 0,12 0 1,-6-2-52,2-3 0,-4 1-20,6-6 1,-1 4-112,6-4 1,2-6-134,3-5 1,-1-6-569,7 6 1,-1-8 125,6 3-1250,-7-5 1463,6-1 1,1-7-1,9-2 1</inkml:trace>
</inkml:ink>
</file>

<file path=ppt/ink/ink7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08:43.880"/>
    </inkml:context>
    <inkml:brush xml:id="br0">
      <inkml:brushProperty name="width" value="0.08571" units="cm"/>
      <inkml:brushProperty name="height" value="0.08571" units="cm"/>
      <inkml:brushProperty name="color" value="#004F8B"/>
    </inkml:brush>
  </inkml:definitions>
  <inkml:trace contextRef="#ctx0" brushRef="#br0">1 1 8355,'0'9'-643,"5"5"1558,1-3 1,1 1-378,-2-1 1,-1 3-275,6-3 1,1-2-173,5 2 1,0-3-315,0 3 0,0-2-308,0-4-606,0-3 996,0 5 0,-5-5-663,0 3 1,-8-3-1,4 5 1</inkml:trace>
</inkml:ink>
</file>

<file path=ppt/ink/ink7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08:43.881"/>
    </inkml:context>
    <inkml:brush xml:id="br0">
      <inkml:brushProperty name="width" value="0.08571" units="cm"/>
      <inkml:brushProperty name="height" value="0.08571" units="cm"/>
      <inkml:brushProperty name="color" value="#004F8B"/>
    </inkml:brush>
  </inkml:definitions>
  <inkml:trace contextRef="#ctx0" brushRef="#br0">160 17 8355,'-7'-9'733,"6"2"0,-8 7 287,3 0-805,4 0 1,-10 2 24,7 3-194,-8 4 0,4 12-383,-7 1 1,6-1 23,-1-5 1,2 0-259,-2 0 0,-1 0-548,6 0 1,-1-7 819,2-3 1,3 2 0,-5 1 0</inkml:trace>
</inkml:ink>
</file>

<file path=ppt/ink/ink8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08:43.882"/>
    </inkml:context>
    <inkml:brush xml:id="br0">
      <inkml:brushProperty name="width" value="0.08571" units="cm"/>
      <inkml:brushProperty name="height" value="0.08571" units="cm"/>
      <inkml:brushProperty name="color" value="#004F8B"/>
    </inkml:brush>
  </inkml:definitions>
  <inkml:trace contextRef="#ctx0" brushRef="#br0">0 17 7115,'17'0'576,"-1"0"1,0 0-320,0 0 1,1 0-4,5 0 1,-3 0-196,8 0 1,-5 0 112,4 0 1,-4 0-278,4 0 0,-4 0 2,4 0-389,-6-7 0,3 5-107,-7-4-33,0 5 258,0 1 1,0 0-1,0 0 1</inkml:trace>
  <inkml:trace contextRef="#ctx0" brushRef="#br0" timeOffset="1">33 161 7737,'-9'7'495,"2"-5"109,7 5-302,0-7 0,7 0 164,3 0 1,10 0-120,1 0 0,10-2-188,1-3 1,0 1 233,5-6-534,-3 6 1,-4-8-1,-1 6 326,-2 3-1483,-1 1 0,-1 0 495,-3-3 0,-5 3 0,-1-5 0</inkml:trace>
</inkml:ink>
</file>

<file path=ppt/ink/ink8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08:43.884"/>
    </inkml:context>
    <inkml:brush xml:id="br0">
      <inkml:brushProperty name="width" value="0.08571" units="cm"/>
      <inkml:brushProperty name="height" value="0.08571" units="cm"/>
      <inkml:brushProperty name="color" value="#004F8B"/>
    </inkml:brush>
  </inkml:definitions>
  <inkml:trace contextRef="#ctx0" brushRef="#br0">209 33 8355,'9'-7'-933,"-2"5"2052,1-12-151,-7 12-659,6-5 5,-7 7-8,0 0-157,0 7 0,-1-4-194,-5 8 1,3 0 163,-8 5 1,0 5-157,-5 1 0,2 1-32,3-2 1,-3 4 91,3 7 1,-3-5-93,-2 0 1,0-2 118,0 1 0,2 5-4,3-5 1,-3-1-21,3 2 1,4-6-9,2 6 0,-2-7 6,1 1 1,1-3 24,5-2-34,0 0 0,2-2 18,3-3 1,4-4-203,7-7 0,-4 0 118,5 0 0,-5 0 54,9 0 1,-5-2-394,-5-3 1,3 1-551,-3-6 0,2 4 400,-3-4 0,3 4 251,-8-4 0,8 6 0,-5-3 0</inkml:trace>
</inkml:ink>
</file>

<file path=ppt/ink/ink8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08:43.887"/>
    </inkml:context>
    <inkml:brush xml:id="br0">
      <inkml:brushProperty name="width" value="0.08571" units="cm"/>
      <inkml:brushProperty name="height" value="0.08571" units="cm"/>
      <inkml:brushProperty name="color" value="#004F8B"/>
    </inkml:brush>
  </inkml:definitions>
  <inkml:trace contextRef="#ctx0" brushRef="#br0">17 1 8355,'-9'0'681,"2"0"0,9 0-408,3 0 1,4 0-292,7 0 0,2 0 39,3 0-648,-3 0 1,10 0-1,-4 0 106,0 0-8,-4 0 1,10 0-1,-5 0 1</inkml:trace>
</inkml:ink>
</file>

<file path=ppt/ink/ink8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08:43.889"/>
    </inkml:context>
    <inkml:brush xml:id="br0">
      <inkml:brushProperty name="width" value="0.08571" units="cm"/>
      <inkml:brushProperty name="height" value="0.08571" units="cm"/>
      <inkml:brushProperty name="color" value="#004F8B"/>
    </inkml:brush>
  </inkml:definitions>
  <inkml:trace contextRef="#ctx0" brushRef="#br0">65 1 8355,'0'16'-939,"0"-6"1636,0 1-354,0 0 1,0 5-437,0 0 0,-6 0 105,1 0-251,-7 7 0,8-5 0,-5 3 156,2-3 0,2-2 157,5 0-595,0 0 0,-7 0 0,-2 0 1</inkml:trace>
</inkml:ink>
</file>

<file path=ppt/ink/ink8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08:43.892"/>
    </inkml:context>
    <inkml:brush xml:id="br0">
      <inkml:brushProperty name="width" value="0.08571" units="cm"/>
      <inkml:brushProperty name="height" value="0.08571" units="cm"/>
      <inkml:brushProperty name="color" value="#004F8B"/>
    </inkml:brush>
  </inkml:definitions>
  <inkml:trace contextRef="#ctx0" brushRef="#br0">1 161 7794,'16'0'-136,"0"-6"0,1 1 227,5 1 1,-4 3 247,3 1 0,2-6-121,-1 1 1,-1 0-524,-5 5 0,0 0-89,0 0-259,-7 0 1,5 0 457,-3 0 1,3-8 0,2 0 0</inkml:trace>
  <inkml:trace contextRef="#ctx0" brushRef="#br0" timeOffset="1">193 0 8567,'-9'9'694,"0"0"-383,4-4 0,1 4-33,-6 7 1,6 0-606,-1 1 91,-4-1 1,7 0-715,-3 0 1,1 0 446,-1 0 1,3-7 0,-5-2 0</inkml:trace>
</inkml:ink>
</file>

<file path=ppt/ink/ink8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08:43.894"/>
    </inkml:context>
    <inkml:brush xml:id="br0">
      <inkml:brushProperty name="width" value="0.08571" units="cm"/>
      <inkml:brushProperty name="height" value="0.08571" units="cm"/>
      <inkml:brushProperty name="color" value="#004F8B"/>
    </inkml:brush>
  </inkml:definitions>
  <inkml:trace contextRef="#ctx0" brushRef="#br0">33 33 8355,'0'-9'-204,"0"-6"128,0 14 227,0-7 31,0 8 1,0 2-93,0 4 1,0-3 5,0 8 1,-6 0 10,1 5 1,0-6-176,5 1 1,0 5-298,0 5 0,0 1 162,0-6-392,0-7 1,-7 12-1,-2-3 1</inkml:trace>
</inkml:ink>
</file>

<file path=ppt/ink/ink8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08:43.895"/>
    </inkml:context>
    <inkml:brush xml:id="br0">
      <inkml:brushProperty name="width" value="0.08571" units="cm"/>
      <inkml:brushProperty name="height" value="0.08571" units="cm"/>
      <inkml:brushProperty name="color" value="#004F8B"/>
    </inkml:brush>
  </inkml:definitions>
  <inkml:trace contextRef="#ctx0" brushRef="#br0">289 49 8153,'0'-11'-188,"0"0"1,2 3 2247,3-3-1255,-3 4-658,5 7 1,-7 2 398,0 3-597,-7 4 0,3 1 1,-5 1 213,2 2 0,-5 6-104,1 3 1,2 4-178,-2-4 0,1 6 67,-6-1 1,-2-2-89,-4 2 0,5-1 89,-5 6 13,4 0 0,2-5 0,0 0 86,0 1 81,0-4 0,2 1 1,2-6-1,1 3-71,7-1 57,-3-5-49,7 0 1,2-7-53,3-4 1,4-3 69,7-2-319,0 0 1,0-2 0,0-1-13,0-3 1,0-4-140,0 4 1,-1-1 98,-5 2 0,3 1-473,-8-6-1011,8 6 1469,-12-10 1,14 5-1,-6-7 1</inkml:trace>
</inkml:ink>
</file>

<file path=ppt/ink/ink8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08:43.897"/>
    </inkml:context>
    <inkml:brush xml:id="br0">
      <inkml:brushProperty name="width" value="0.08571" units="cm"/>
      <inkml:brushProperty name="height" value="0.08571" units="cm"/>
      <inkml:brushProperty name="color" value="#004F8B"/>
    </inkml:brush>
  </inkml:definitions>
  <inkml:trace contextRef="#ctx0" brushRef="#br0">31 32 8355,'-10'0'1629,"-1"0"-953,7 0 0,-1 0-356,10 0 0,6 0-259,10 0 0,-3 0-253,4 0 1,1-5-168,-2 0 1,6-1-446,-6 6 0,6 0 633,-6 0 1,1 0-45,-6 0-560,0 0 0,0-7 0,0-2 0</inkml:trace>
</inkml:ink>
</file>

<file path=ppt/ink/ink8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08:43.899"/>
    </inkml:context>
    <inkml:brush xml:id="br0">
      <inkml:brushProperty name="width" value="0.08571" units="cm"/>
      <inkml:brushProperty name="height" value="0.08571" units="cm"/>
      <inkml:brushProperty name="color" value="#004F8B"/>
    </inkml:brush>
  </inkml:definitions>
  <inkml:trace contextRef="#ctx0" brushRef="#br0">145 1 8638,'0'8'762,"0"1"-435,0-3 1,6-3-44,-1 8 1,0-6-152,-5 6 0,0 0-36,0 5 1,-5 0-231,0 0 1,-3 0 121,3 0 1,-2 0-191,-4 0 1,-3-2 99,3-3 1,2 1-227,-1-6 284,-1 6-299,-5-10-404,0 5 306,0-7 252,7 0 134,2-7 1,9 0 105,3-4 1,-1 2-40,6 4 0,-4 3 425,4-3 373,-6 3-307,10 2-47,-5 0-37,7 7-248,0 2 0,0 2-144,0-1 1,-5-6-245,0 1 1,-6-3-109,6-2 1,-3 2-1197,3 3 811,3-3 1,-5 5-1,7-7 1</inkml:trace>
</inkml:ink>
</file>

<file path=ppt/ink/ink8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08:43.901"/>
    </inkml:context>
    <inkml:brush xml:id="br0">
      <inkml:brushProperty name="width" value="0.08571" units="cm"/>
      <inkml:brushProperty name="height" value="0.08571" units="cm"/>
      <inkml:brushProperty name="color" value="#004F8B"/>
    </inkml:brush>
  </inkml:definitions>
  <inkml:trace contextRef="#ctx0" brushRef="#br0">128 128 8357,'16'0'602,"-7"0"1,0 0 621,-3 0-922,-5-7 0,8 4-36,-3-8-20,-5 7-352,14-10-289,-14 5 346,7-7 0,-8 6 145,0-1 1,-8 7-214,-2-1-137,-4 3 1,-2 4 159,-1 3 0,1-1 112,0 7 0,0-1 1,0 6 1,0 0-7,0 0-16,7 0 0,-5 2 0,5 2 19,0 1 0,2 1 3,7-6 0,0 0 49,0 0 0,0 0 1,0 0 1,0 0-69,0 0 0,7-5-3,4-1 0,9-6-206,1 1 0,0-3 139,-5-2 0,8 0-248,2 0 1,-1-2-98,2-3 226,-7-4 0,4-2 0,-4 0 24,1-1 1,1 0 35,-6 1 0,0-2-64,0 8 339,-7-7 275,-2 10-185,-7-5 36,0 7 1,-2 0 86,-3 0 288,3 0-422,-12 0 0,7 1 73,-4 5-43,4 3-28,7 7-262,0 0 1,2-2 108,3-3 1,4-4-171,7-7 1,0 0 91,0 0-136,0 0 1,0-7 0,0-4 39,0-3 1,0-2-52,0 0 1,0 0 33,0 0 1,-5 0-173,0 0 1,-8-6-81,3 1 260,-5-1 0,-1 6 160,0 0 0,-1 7-201,-5 4 173,-3 3 1,-7 2 0,0 0-118,0 0 0,-5 2 37,-1 3 0,1 4 68,5 7 0,0-1 16,0-5 1,5 5 65,1-5-137,6 5 97,-3 1 1,14-6-1,4-1-91,3-2-60,9-1 0,-3-6 0,6 0 76,3 0 0,7-8 5,1-2 0,2-4-110,-1-2 1,-5 1-182,5 5 1,-11-5 402,-6 5 1,-3 1-106,-2-2 915,0 7-530,-7-3 264,-2 7 0,-7 2 29,0 3-532,0 4 1,0 7 0,0 0 80,0 0 0,-5 1-124,-1-1 1,1 0-339,5 0 0,-2 0 171,-3 0 0,1 0-461,-7 0 0,6-2 128,-6-3-382,1 3 0,-1-10-51,0 6-737,8-6 1392,-4 3 1,0-7 0,-2 0 0</inkml:trace>
  <inkml:trace contextRef="#ctx0" brushRef="#br0" timeOffset="1">1203 0 7605,'-7'9'1419,"3"3"-994,-7-6 0,6 6-121,-6-1 0,6 3-317,-6 2 1,2 6 4,-1-1 1,-5 0-50,5-5 0,1 6 155,-2-1 0,1 1-123,-7-6 0,7 0 72,-1 0 1,6 0-162,-6 0 1,8-6-156,-3 1 193,-3-7-122,7 3 0,-3-9-15,10-3 1,-1-2-27,7-4 1,-1-3 224,6 3 1,0-3 3,1-2 1,-3 5-32,-4 0 1,5 1 133,-5-6 0,5 5-155,1 0 1,0 1 81,0-7 1,-6 7 277,1-1 1,-6 6 210,6-6-68,-7 7-387,3-10-29,-7 12 1,-2-5 23,-3 7 0,-2 7-104,-4 4 0,-7-2 131,7 2 0,-6-1 53,6 6 1,-3 2-18,-2 4 1,5-5-87,0 5 0,8-4 8,-3-2 1,5-6-96,1 1 0,0 0-180,0 5 0,1-7-47,5-4 1,3-1-333,7 1 1,5-3 363,0 3 0,6-8-157,-6-3-86,8-6 0,-4 3 0,7-7 0</inkml:trace>
  <inkml:trace contextRef="#ctx0" brushRef="#br0" timeOffset="2">1572 128 8355,'0'-16'-451,"7"7"1,-5-5 1279,3 4 1,-3 1-329,-2-2 1,-7 7-146,-4-1 1,2 3-133,-2 2 1,1 0-126,-6 0 0,-2 2-45,-4 3 0,4 4 144,-3 7 1,5 0-180,5 0 1,-3 0 12,3 0 0,3 0-189,-3 1 0,7-1 108,-1 0 0,3-6-42,2 1 1,0-6-23,0 6 0,7-7-221,4 1 1,-2-3-144,2-2 1,-1 0 213,6 0 1,0-6 97,0 1 1,0-7-266,0 1 112,0-3 1,-1-2 172,-5 0 496,-2 7-166,-1-6 157,-6 14 1,5-1 269,-12 7 0,3 8-259,-8-3 1,6 5-133,-6 1 0,8 0 162,-3 0 1,-1 0 157,2 0 0,-1 0-386,6 0 1,0-6-515,0 1-45,0-7 0,8 3-594,2-7 0,5 0-112,1 0 1,7 0-1,2 0 1</inkml:trace>
</inkml:ink>
</file>

<file path=ppt/ink/ink8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09:16.717"/>
    </inkml:context>
    <inkml:brush xml:id="br0">
      <inkml:brushProperty name="width" value="0.08571" units="cm"/>
      <inkml:brushProperty name="height" value="0.08571" units="cm"/>
      <inkml:brushProperty name="color" value="#004F8B"/>
    </inkml:brush>
  </inkml:definitions>
  <inkml:trace contextRef="#ctx0" brushRef="#br0">14 207 8564,'0'-9'597,"-7"-5"0,6 5-267,-5-7 1,10 0 48,1 0 0,8 0 178,-3 0-260,-3 0 0,8 0 74,-5 0-439,-3 7 189,8-5 1,-12 12 0,6-5-288,-2 0 286,6 5 1,-6-3 36,4 10 0,1-1-391,-7 6 169,8 1 0,-6 7 0,5 1 280,-1 3 0,0 1-113,5-2 0,-5-3 44,-1 4 0,1-6-33,5-6-114,0 4 0,0-12 1,0 4 105,0-5 0,2-1-8,3 0 0,-3 0-359,4 0 0,-5-7 54,-1-3-99,0-5 1,-5 5-1,0-1-485,1-2 1,-5 5-494,-1-3 212,-4 0-255,-2 2 128,0 2 1064,0 7 1,-8 7-1,-1 2 1</inkml:trace>
</inkml:ink>
</file>

<file path=ppt/ink/ink8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09:17.152"/>
    </inkml:context>
    <inkml:brush xml:id="br0">
      <inkml:brushProperty name="width" value="0.08571" units="cm"/>
      <inkml:brushProperty name="height" value="0.08571" units="cm"/>
      <inkml:brushProperty name="color" value="#004F8B"/>
    </inkml:brush>
  </inkml:definitions>
  <inkml:trace contextRef="#ctx0" brushRef="#br0">64 129 8355,'-16'0'123,"0"0"0,2-2 168,3-3-89,4 3 0,7-7 476,0 4-557,0-4 0,2-2 1,2 1-124,1-3 133,7 6 1,-3-7 0,7 5 91,0 0 1,0-4-211,1 8 0,-7 0 142,1 5-12,0 0 1,-1 0 78,1 0-234,0 7 1,-1-4 0,-1 8-88,-2 2 1,0 1 257,-1 2-90,-4 0 1,10 0 0,-5 0 154,2 0-112,2-7 1,7 3 15,3-6 0,-3-1 37,3-5-80,4 0 0,-5 0 1,5-2-608,-2-3 241,-2 3 0,-5-12 0,0 5-1307,0 0 1015,-7-5 1,6 5-1496,-5-7 1760,-3 0 0,8-7 0,-7-2 1</inkml:trace>
</inkml:ink>
</file>

<file path=ppt/ink/ink8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09:18.531"/>
    </inkml:context>
    <inkml:brush xml:id="br0">
      <inkml:brushProperty name="width" value="0.08571" units="cm"/>
      <inkml:brushProperty name="height" value="0.08571" units="cm"/>
      <inkml:brushProperty name="color" value="#004F8B"/>
    </inkml:brush>
  </inkml:definitions>
  <inkml:trace contextRef="#ctx0" brushRef="#br0">192 81 8355,'17'-8'-12,"-1"-2"208,-8 3 1,1-6 393,-3 8-155,-5-8 0,8 12 468,-3-5-538,-4-3 28,5 7-391,-7-5 0,0 9 0,-2 3 58,-3 6 1,1-2 51,-7 2 1,1 5-102,-6 5 1,0 6 101,-1-6-22,1 8 0,0-4 0,0 7 48,0 0 0,0 0 99,0 0 0,2 0-88,3 0 1,-3-5 173,3 0-267,4-8 0,-5 10 0,5-8 57,-2-1 0,5 3-136,-1-2 1,3 1 73,2-6 0,0 0 90,0 0-79,0 0 0,2-6 1,3-1-306,6-1 0,-2-1 4,1-2 0,1-3-188,5 3 0,2-3-979,3-2 1009,-10 0 1,10 0 0,-10-2-635,3-3 1,2 1 486,0-6 1,1 4 224,-1-5 0,-6 3 100,1-3 0,-8-11 0,5 5 0</inkml:trace>
</inkml:ink>
</file>

<file path=ppt/ink/ink8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09:18.756"/>
    </inkml:context>
    <inkml:brush xml:id="br0">
      <inkml:brushProperty name="width" value="0.08571" units="cm"/>
      <inkml:brushProperty name="height" value="0.08571" units="cm"/>
      <inkml:brushProperty name="color" value="#004F8B"/>
    </inkml:brush>
  </inkml:definitions>
  <inkml:trace contextRef="#ctx0" brushRef="#br0">33 0 8355,'-16'0'-183,"7"0"1004,2 0 0,9 0 210,3 0-881,11 0 1,3 6 0,8-1-601,2-2 0,1-1 92,2-2 346,7 0 0,-5 0 0,4 0-1056,-5 0 1,-1-7 0,1-2 0</inkml:trace>
</inkml:ink>
</file>

<file path=ppt/ink/ink8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09:19.193"/>
    </inkml:context>
    <inkml:brush xml:id="br0">
      <inkml:brushProperty name="width" value="0.08571" units="cm"/>
      <inkml:brushProperty name="height" value="0.08571" units="cm"/>
      <inkml:brushProperty name="color" value="#004F8B"/>
    </inkml:brush>
  </inkml:definitions>
  <inkml:trace contextRef="#ctx0" brushRef="#br0">0 177 8904,'7'-9'1008,"-3"-4"-998,6 8 1,1-7-1,5 1-69,0-3 107,0-2 1,-1 0 0,-3 1-245,-1 5 103,-1-5 10,6 6-30,0-7 269,-7 8-173,-2 0-59,-7 8 0,-1 2 345,-5 4-127,5 2 0,-12 3-80,8 0 0,-6 0 0,4 5 107,-2 0-162,5 7 0,-10-5 0,4 5 61,-5 0-187,6-5 0,-3 7 9,7-4 0,-6-3-664,5 3-538,1-3-38,5-9 1124,0-2 1,0-7 0,0 0 0</inkml:trace>
</inkml:ink>
</file>

<file path=ppt/ink/ink8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09:19.466"/>
    </inkml:context>
    <inkml:brush xml:id="br0">
      <inkml:brushProperty name="width" value="0.08571" units="cm"/>
      <inkml:brushProperty name="height" value="0.08571" units="cm"/>
      <inkml:brushProperty name="color" value="#004F8B"/>
    </inkml:brush>
  </inkml:definitions>
  <inkml:trace contextRef="#ctx0" brushRef="#br0">16 0 8355,'-9'0'1102,"2"0"-336,7 0-482,7 0 1,2 0-146,7 0 0,6 0-169,-1 0 0,2 0-212,-2 0 0,3 0 1,2 0-785,-4 0 316,3 0 0,-8 0 1,5 0 360,-4 0 0,-2 0 0,0 0 0</inkml:trace>
</inkml:ink>
</file>

<file path=ppt/ink/ink8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09:19.918"/>
    </inkml:context>
    <inkml:brush xml:id="br0">
      <inkml:brushProperty name="width" value="0.08571" units="cm"/>
      <inkml:brushProperty name="height" value="0.08571" units="cm"/>
      <inkml:brushProperty name="color" value="#004F8B"/>
    </inkml:brush>
  </inkml:definitions>
  <inkml:trace contextRef="#ctx0" brushRef="#br0">193 81 8355,'7'-16'-31,"2"0"1,0 5-1,-2 2 815,0 2 1,-4 0 159,8 2-264,-7 3-461,3-5 65,-7 7-202,0 0 1,0 7 117,0 3 1,0 5-330,0 1 70,0 0 1,-2 0 0,-2 2-127,-1 3 1,-6-3 103,6 3 0,-7-1-106,1 1 0,-2-1 119,3 7 75,-4-8 0,5 6 58,-7-4 0,5-3 0,0 4 17,-1-5 1,3-1 147,-2 1 23,8-1-329,-5 0 1,8 0 120,0 0-154,0-7 1,2-2 97,4-7 1,-3 0 20,8 0-163,0 0 0,5 0-58,0 0 0,0 0-711,0 0 587,0 0 1,-6-6-614,1 1 0,-2-2 382,2 2 1,1 1 392,-7-7 0,8 1 0,-4-6 1</inkml:trace>
  <inkml:trace contextRef="#ctx0" brushRef="#br0" timeOffset="222">32 257 8355,'-9'0'690,"-5"0"271,12 0 144,-5 0-638,7 0 0,7 0-382,4 0 1,3 0 150,2 0 1,2 0-1195,4 0 546,-5 0 1,12 0 0,-8 0-916,-1 0 0,3 0 799,-2 0 1,8 0 0,-4 0 0</inkml:trace>
  <inkml:trace contextRef="#ctx0" brushRef="#br0" timeOffset="701">449 337 10355,'9'0'1260,"0"0"541,-4 0-1227,4 0-441,7 0-207,0 0 102,0 0 1,-5 0-114,0 0 0,-8 8 76,3 2 41,-4 4 1,-2 2-32,0 1 1,0-1-614,0 0 306,-8 0 1,-1 0 214,-7 0 0,-1-2-53,-5-3 1,4 3-93,-3-3 75,3-4 1,2 7 0,0-5-108,0 0 0,0-2 177,0-7 0,0 5-177,0 1 181,7-1-7,-5-12 1,12 3-13,-3-6 1,3 4 37,2-4 355,0 6 399,7-3-478,2 7 0,7 0-162,0 0 0,-5 0 29,-1 0 1,1 0 423,5 0 0,0 5 78,0 1-403,-7-1 1,5-5-376,-3 0 1,3 2-966,2 3 162,-7-3 1,5 5-1031,-3-7 1468,-4 0 1,8 0 0,-7 0 0</inkml:trace>
</inkml:ink>
</file>

<file path=ppt/ink/ink8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09:34.126"/>
    </inkml:context>
    <inkml:brush xml:id="br0">
      <inkml:brushProperty name="width" value="0.08571" units="cm"/>
      <inkml:brushProperty name="height" value="0.08571" units="cm"/>
      <inkml:brushProperty name="color" value="#004F8B"/>
    </inkml:brush>
  </inkml:definitions>
  <inkml:trace contextRef="#ctx0" brushRef="#br0">0 1 10216,'16'0'151,"1"0"0,-1 0 0,0 0-46,0 0 1,1 0 104,5 0-92,-4 0 1,7 0 0,-6 0-81,3 0 1,1 2-438,-2 3 1,-3-3 272,3 3 1,-3-3 25,-2-2-197,0 0 0,0 2 1,0 1-523,0 3 1,-5-1 255,0-5 1,-6 0-289,6 0 816,-8 0 1,4 0-1,-7 0 1</inkml:trace>
</inkml:ink>
</file>

<file path=ppt/ink/ink8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09:34.548"/>
    </inkml:context>
    <inkml:brush xml:id="br0">
      <inkml:brushProperty name="width" value="0.08571" units="cm"/>
      <inkml:brushProperty name="height" value="0.08571" units="cm"/>
      <inkml:brushProperty name="color" value="#004F8B"/>
    </inkml:brush>
  </inkml:definitions>
  <inkml:trace contextRef="#ctx0" brushRef="#br0">49 0 8355,'-17'0'-683,"9"0"1200,0 0-319,1 0 1,6 2 268,-5 4-266,4-5 1,10 6 40,2-7 0,4 0-56,3 0 0,-1 0-101,0 0 1,5 0 110,0 0 1,8 0 87,-2 0-209,3 0 0,-5 0 0,-2 0-686,0 0 1,-5 0 241,3 0 1,-3 0-13,-2 0 1,0 0-524,0 0 1,-5 0 621,0 0 1,-1 0 0,6 0 0</inkml:trace>
</inkml:ink>
</file>

<file path=ppt/ink/ink8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09:37.248"/>
    </inkml:context>
    <inkml:brush xml:id="br0">
      <inkml:brushProperty name="width" value="0.08571" units="cm"/>
      <inkml:brushProperty name="height" value="0.08571" units="cm"/>
      <inkml:brushProperty name="color" value="#004F8B"/>
    </inkml:brush>
  </inkml:definitions>
  <inkml:trace contextRef="#ctx0" brushRef="#br0">144 1 9507,'-8'9'74,"-1"5"-27,3-3 1,5 3-76,-5 2 1,-1 0 0,0 0 79,-2 0 6,5 0 0,-8 0-56,7 0 0,-2 0 37,1 0 1,3-5-104,-8 0 40,7-1 7,-10 6 1,11-1-7,-8-5-15,7 5 21,-3-14 27,7 14-40,0-14 10,0 6 357,0-7-187,0 0-141,0-7 1,0 4 8,0-8 8,7 0 0,0-5 7,4 0 1,2 0 72,-8 0 1,7 0-73,-1 0 0,3 2 91,2 3 0,-3-3-11,3 3 1,-4-3 22,10-2 1,-4 2-48,-2 3 1,0-3 8,0 3 1,-2 2-7,-3-1 0,3 4 98,-3-4-376,-4 6 214,7-3-307,-12 7 77,12 0 94,-12 7-17,5 2 59,0 7 0,-5 0 18,3 0 18,-3 0 1,-2 0-14,0 0 10,0 0 0,0 0 91,0 0-76,-7 0 1,3 0 0,-6 0 1,4-5-39,-5 0 1,8-6-5,-2 6 0,-3-6 36,3 6-2,-7-8 1,8 6 87,-7-3-116,8-5 423,-4 6-128,0-7 124,5 0-388,-5 0 1,7-1 3,0-5 0,1 3-100,5-8 1,-3 6 154,8-6 1,-6 2-52,6-2 1,-2-3 20,2 4 0,3 1-26,-3-2 0,-2 2 44,1-2 0,-1-3 109,2 3 0,3 2-66,-3-1 0,-2 1 148,1-2 1,-1-3-126,2 3 0,3 4-27,-3 2 1,-2-2 111,1 1 20,1-6-327,5 10 94,0-5-142,0 7 91,0 0-287,-7 0 116,5 7 230,-12 2 0,5 2-19,-7-1 0,0-4-16,0 4 1,0-4 154,0 4 0,0-4-59,0 4 0,0-4 20,0 4 1,-1-1 11,-5 2 1,4 3 15,-3-3 0,-2-2 101,2 2 0,-2-1-90,1 6 1,4-5 140,-3 0 0,2-2-105,-3 1 1,4 5-5,-3-5 1,3-1-60,2 2-42,7-8 0,-3 6-116,7-3 0,-1-5-421,6 5 1,6-6-1278,-1-6 1,8 3 976,-3-8 0,12 0 0,3-5 1</inkml:trace>
</inkml:ink>
</file>

<file path=ppt/ink/ink8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11:09.063"/>
    </inkml:context>
    <inkml:brush xml:id="br0">
      <inkml:brushProperty name="width" value="0.08571" units="cm"/>
      <inkml:brushProperty name="height" value="0.08571" units="cm"/>
      <inkml:brushProperty name="color" value="#FFFFFF"/>
    </inkml:brush>
  </inkml:definitions>
  <inkml:trace contextRef="#ctx0" brushRef="#br0">342 321 8355,'9'-14'0,"6"3"0,-7-10 0,3 3 0,0 2-242,-1 7 235,7-5 1,0 10-180,5-7 1,-4 8 0,5-3-39,0 5 1,-5 1 190,3 0 0,2 0-140,-1 0-111,-1 7 205,-5 2-8,-7 7 1,-2 0 121,-7 0 0,-12 0 12,-4 0 0,-6 0-23,1 0 1,-4 5 125,-7 1 1,0 4-136,0-4 1,5 4 29,0-4 1,2 5 39,-1-6 0,2 0-35,8-5 1,0-1-139,0-5 75,7 5 0,2-12-114,7 8 0,2-8 50,3 3 0,6-6-16,10-6 0,4-3 64,7-7 0,0 0-21,1 0 1,0-5 70,5 0 1,1-6-63,4 6 0,-4-1 148,-7 6 0,-5 0 2,0 0 1,-10 5 54,-1 1-134,0 6-14,-14-3 0,4 9-9,-12 3 0,-8 4-6,-7 7 1,-8 5-42,2 1 0,-3 5 57,-2-6 1,0 0-85,0-5 0,2 0 57,3 0 0,-2-7 2,8-3 0,0 1 63,4-2 1,3-1 11,4-10 1,2 3-85,8-8 1,0 0 4,0-5 0,2-1-49,4-5 0,8 3 73,7-8 1,2 5-38,-1-4 0,-4 4 68,3-4 0,2 4 87,-2-5 0,1 8-73,-6-2 0,-2 3 120,-3 2 1,1 5-79,-6 0 43,-1 8 4,-5-4-49,0 7 0,-2 7-271,-3 3 1,1 5-11,-6 1 0,-1 5 114,-5 0 1,-2 6 15,-3-5 1,3 1-5,-4-2 0,-1-3 30,2 3 0,-2-5 5,1-5 1,5 2-32,-5-8 24,4 7 69,2-10 1,7 3-89,4-10 1,5-4 0,5-7 0,4 0-10,7 0 1,6-5-9,-1-1 1,8-4 59,-3 4 1,5-5-6,1 6 0,0-6 183,0 6 0,-7 0-125,-4 5 1,-3 0 104,-2 0 1,-5 1-74,-1 5 1,-4 2 22,4 8 0,-4 0-97,5 0 0,-6 2-17,6 4 0,-8 2 4,2 9 0,3-1-175,-3 0 1,0 5 67,-5 0 0,0 3 61,0-3 0,-9-3-28,-7 3 1,-1 2 58,-10-1 1,0-1 12,-5-5 1,-2-2 18,-3-3 1,3 1 19,-4-6 0,5-1-9,1-5 0,7 0 9,3 0 1,4-7 2,2-4 0,7-5-29,4-5 0,3-4 56,2-7 0,7 0 6,4 0 1,11 0 3,4 0 0,5 5-1,1 0 0,0 8 4,0-3 1,0 4-58,0 2 0,-5 7 6,-1 4 1,-6 3-89,1 2 0,-3 0 102,-2 0 0,-2 7 1,-3 4 0,-4 3-69,-7 2 0,0 2-148,0 4 0,-7-5 141,-4 5 1,-5 1-5,-5-2 0,-4 1 33,-7-6 1,0 3 6,0-3 1,0 4 82,0-9 0,1 1-94,5-1 0,-3-4 7,8-7 1,-1 0 100,6 0 17,0 0 0,7-2-87,4-3 0,3-4 4,2-7 0,2 2-106,3 3 1,6-3 97,11 3 1,-3-3 13,8-2 1,0 1-25,5 5 1,0 1 68,0 4 1,-5 3-68,-1-4 1,-4 5-4,4 1 1,-8 7-14,-2 3 1,-2 5 6,-8 1 0,1 0-3,-2 0 0,-3 5-1,3 1 1,-10 6-58,-6-1 1,-5 3 59,-5 2 1,-6 0-47,-10 0 0,1-5 39,-7 0 1,-1-6-3,-10 6 1,6-13 5,0 2 1,0-11 0,5 1 0,9-4-4,2-2 1,13-9 0,3-7 1,7-7-9,9-10 1,7-4 5,4 0 1,8-1 155,3 6 0,6 0-92,-1 0 1,3 7-44,2 4 0,-7 3 51,-3 2 1,1 7 108,-2 4 0,0 3-163,-4 2 3,-1 0 0,-2 2-73,-3 3 1,-3 6 95,-2 10 0,-4-1-92,3 6 0,-5 1 82,-5 5-83,3 0 1,-12 6 0,3-1 52,-3-1 1,-8-3-9,1 0 1,-2-3-78,1-3 0,4-4 45,-3-7 0,3-2-108,2-3 0,6-4 116,-1-7 1,7-2-112,-1-3 1,3-6 75,2-10 22,14-4 1,-1-9 0,12-2 9,-2-1 0,5-6 111,-1 6 1,3-4 11,3 9 1,-7-4 237,1 9 0,-6 9-10,6 2 0,-13 6-34,2-1-395,-3 4 246,3 7-180,0 7 0,-7 2 0,-4 9 72,-3 3 1,-2-1-30,0 6 1,0 1-13,0 5 0,-7 0-128,-4 0 0,0-5 59,-5 0 1,4-6 61,-9 6 1,8-9-1,2-2 1,1-2-7,-6-9 54,7 1 1,0-6-50,4 0 1,3-2 7,-4-3 0,5-10-65,1-6 0,0-8-81,0 3 0,7-5 241,3-1 1,5-2-112,1-3 1,0 3 277,0-3 1,0 8-36,0 3 1,0 6-31,0-1 0,0 8-137,0 2 1,-5 8-8,-1-2 0,1 3 8,5 2 1,-5 2 20,0 3 0,-1 4-135,6 7 1,0 5 71,0 1 0,0 4-130,0-4 0,-5 4 45,0-4 0,-2 5-71,1-6 1,3 6 96,-8-6 0,-1 6 4,-10-6 1,-3 0 30,-7-4 0,-8-1-17,-9 0 0,-8-6 39,-12 1 0,-2-2-42,-4 2 1,-2-4-3,8-7 1,-2 0 67,1 0 0,10-7 158,-4-4 0,12-3-109,4-2 1,7-6 141,9 1 0,7-8-131,4 3 1,5-5 22,5-1 1,6 6-118,10-1 0,4 5 81,7-4 0,6 8-135,-1 2 1,6 0 60,-6 5 1,8 4-18,-3 2 1,-2-3 10,-3 3 1,-3 0-14,-2 5 1,-5 2 15,-1 3 0,-6-2-21,1 8-28,-3 0 0,-4 10 53,-3 1 1,-4-1-66,-7-5 0,0 0 65,0 0 1,-5 0-1,0 0 0,-13 0 0,2 0 0,-6 0 4,1 0 1,-4-5-18,-7 0 1,-2-2-1,-3 1 0,6-3-15,-6-7 0,12 0 28,-7 0 0,11-1-171,-1-5 0,6-8 146,5-7 1,4-8-10,7 2 1,2-3 49,3-2 1,12 0 127,9 0 0,5-5-116,1-1 1,1 2 14,5 10 1,-4-5 71,3 5 1,-3 3-84,-2 1 0,-7 6 158,-4 5 0,-3-1-51,-2 7-111,-7-1 31,-2 13 0,-7 8-12,0 6 1,0 6-24,0-6 0,-7 9-5,-4 3 0,-3-1-30,-2 5 0,-5 2 43,-1-1 0,-1 4-163,2-4 0,-4-1 97,-7-5 0,0 0-89,0 0 0,-2-7 54,-4-3 0,3-4-128,-8-2 1,7-7 100,-1-4 0,3-5-8,2-5 1,7-6 26,4-11 1,10-4-19,6-12 0,3-1 236,2-4 0,7-3 26,4 3 1,8 4 39,3 2 1,6-3-77,-1 3 0,-2 5 117,2 5 0,-6 8-172,6-3 1,-6 10-1,6 1 0,-8 8 28,3-3 0,-4 4 15,-2 2 1,0 8-291,0 2 1,-2 4 7,-3 3 0,1 6 21,-6 3 0,1-1 47,-2 2 0,-3-2-11,3 2 1,-8 3 68,-3-3 0,-13-2 3,-3 1 0,-8-1-13,-7 2 0,1-4-7,-7-7 1,-3-1 150,-2-5 1,-4 3-60,9-8 1,4-1 7,2-10 1,5-3 29,5-7 0,11-1 14,10-5 0,5-3-73,1-7 1,14 2-6,7 3 1,8-3 21,3 3 1,7-1-3,4 1 0,1 2 103,-1 4 0,5 5-44,0-1 1,-5 3 9,5 9 1,-10 0-101,-1 5 0,-5 1-2,-5 5 1,1 3-7,-6 7 0,-3 5-144,-8 0 0,2 6 183,-8-6 1,0 6-34,-5-5 1,0 4-141,0-4 1,-5 4 122,0-4 0,-13 5 4,2-6 1,-6 2 22,1-2 1,-4-3 11,-7 4 0,0-6 9,0-6 0,-4 3-32,4-8 1,-7 1-138,12-6 1,-5 0 132,11 0 1,1-2-3,9-4 1,4-10-67,7-10 1,2-5-29,3-1 0,10-3 144,6 3 0,8-8 163,-3 14 1,5-8 10,1 7 1,3 4-73,-3 2 1,4 4-4,-9 7 0,-2 3 19,1 7-210,-6 0 0,3 1 24,-7 5 0,-7 4 44,-4 12 1,-3-3-34,-2 8 1,0 0-43,0 5 1,-7 0 5,-4 0 1,-8 2-15,-3 3 0,-4-5 65,4 1 1,-6-1-17,1-6 1,-1-3 36,1-1 1,-2-4-49,8-2 0,0-2-27,4-3 17,1-4 16,0-7 1,8-2-58,2-3 1,13-11-140,9-11 1,7-3 169,10-2 0,6-6-8,4 1 0,3-6 264,2 6 0,-2 1-39,-3 9 1,0 4 91,-11 7-199,4 7 1,-19 2 127,5 7-183,-12 0 0,-2 7-85,-8 4 1,0 5-2,0 5 0,-2-1 63,-4 7 1,3-8-39,-8 2 0,0 4 36,-5 2 0,0-4-26,0-1 1,-5 1 44,0-2 0,-6 1 25,5-6 1,-6-2-32,1-3 0,-3 1 5,-2-7 0,0 1-135,0-6 1,7 0 120,3 0 1,1-2-2,5-3 1,-2-10-19,13-6 128,-1-8 0,6 5 0,2-7-36,4 5 0,3-5 81,7 5 1,1 1 37,5-2 1,-3 7-132,8-1 0,-2 5 72,2 5 1,1 2-37,-6 4 1,4 3-151,-4-3 1,-1 3 174,-5 2-198,0 7 0,-5 2 0,0 7 54,1 0 1,-3 5-5,2 1 0,-6 5-22,6-6 0,-8 6-16,3-6 1,-3 6-37,3-6 1,-5 6 73,5-6 0,-6 1 73,-6-6 1,-3 0-87,-7 0 19,0-7 1,-7 3-1,-2-7-28,0-1 1,-10 3 9,3-1 1,1-3-42,5-8 1,1-4-8,-2-7 0,4-7 0,7-4 1,7-3 38,3-2 1,5-6 227,1 1 1,1-2-93,5 1 126,3 4 0,7 0 0,0 9-90,0 2 0,0 2-70,0 5 0,0 2 179,0 3 1,2 4-63,3 7 0,-3 0-259,3 0 0,-3 0 130,-2 0 1,0 7-149,0 4 1,0 3 63,0 2-2,0 0 1,-1 5 0,-5 2 63,-4 2-24,3-5 0,-8 10 0,5-5-19,-5 0 20,-1 5 0,-7-10 1,-3 5 94,-5-2 0,-6-1-76,0-6 0,-8-2 15,2-3 0,-8 1-51,-3-7 0,1 1-3,5-6 0,2 0-36,3 0 1,-2-7-10,8-4 1,0-5 47,5-6 1,7-2-11,3-9 1,4-6 58,2-3 0,8-3-55,2 2 1,10-1 220,1 6 1,8 1-53,-2 5 0,3 1 99,2 5 0,0 3-130,0 7 0,-7 1 7,-4 5 1,3 2-77,-3 8 74,0 0 1,-6 8-172,-5 2 1,4 6 93,-3 6 0,-4 1-126,-1 4 0,1 3 47,-2-3 1,0 5-1,-5 5 0,0-3-17,0 3 0,0-3 0,0-2 0,-1-5 45,-5 0 0,3-8-3,-8 3 1,-5-4 5,-5-2 0,-6-2-10,6-3 1,-6 1-14,5-7 1,-6 1 12,1-6 1,2-2-1,-1-3 0,8-10 31,2-6 0,1-8 3,10 3 0,0-10 19,5-1 0,5-3 100,0 3 1,8 3 14,-2-3 1,3 10-75,2 6 0,-2 3 486,-3 2-218,3 7-505,-5 2 220,7 7 1,0 9-139,0 7 0,-2 2 82,-3 8 0,3 1-182,-3 5 1,-2 0 67,2 0 0,-8 6 80,2-1 0,-3-5-150,-2-5 1,0-2 162,0 1 1,-5-2-8,0-8 39,-8-7 1,4-2 271,-7-7-242,0 0 1,2-2 19,3-3 0,-1-4-48,6-7 1,1-6 15,5 1 1,0-8-35,0 3 0,0-3 86,0 2 0,0-1 90,0 7 1,0-1 48,0 6 349,0 0-519,0 0-146,0 7 283,0 2 60,0 7-568,0 7 1,0 7 236,0 8 1,0 6 137,0-1 0,-5 3-60,-1 2 1,-6 0 20,1 1 0,-3-1-34,-2 0 0,0 0 21,0 0 0,2-5 52,3-1 1,-2-12 40,8 3 1,-2-10-724,2 3 377,3-6 0,-4 1 168,12-10 0,3-9-22,7-8 1,2-6-93,3 1 1,2-9 189,4-1 0,1-6 144,-6 6 0,1-6-162,-2 6 1,-8 5-17,3 5 0,-9 9 1417,4 2-802,-8 0-519,4 14 0,-7-3 42,0 10 0,0 6-154,0 10 1,-2-1-90,-3 7 1,2-1 131,-8 6 1,0 0 24,-5 1 0,0-7-71,0 1 1,0-7-126,0 1 0,0-3 100,0-2 1,5-2 64,1-3 92,-1-4-38,-5-7 1,7-7-120,4-4 1,5-5 5,5-5 0,11-6 72,11-11 1,3 5 5,2-5 1,0-1-104,0 2 1,-2-1 138,-3 6 0,2 2 147,-8 3 0,0 0-122,-4 11 0,-7-3 421,1 8-455,-8 4 14,5 0 0,-10 7-121,-4 0 1,1 7 99,-11 4 1,4 5 36,-10 5 0,-3-3-100,-1 3 0,-7 4-20,-4 2 0,1-4 50,-6-2 0,6-3 14,-1-2 0,-3 0 40,3 0 0,1-1 143,10-5 1,-3-3-69,8-7 0,5 0-71,5 0 0,7-1 10,-1-5 1,3-3-61,2-7 1,7-1-240,4-5 1,5 3 129,6-8 1,3-5 43,7-6 1,5 1 76,0 5 0,6 0-15,-5 0 1,-3 1 214,-8 5 1,-4 3-142,-7 7 0,-2 5 105,-3 0 0,-2 8-10,-4-3-46,-3 4-100,-2 2 0,-11 2-129,-10 4 1,1 2 137,-6 9 1,-1-1-21,-5 0 1,-7 5 49,-4 0 1,2 3-42,-2-3 0,8-3 127,-3 3 0,4-3-115,2-2 1,6-2 15,-1-3 1,13 1-7,-2-6-3,10-1-97,-1-5-127,7 0 0,13-2-20,3-3 0,16-9 114,0-8 1,12-6-2,4 1 1,6-9 8,5-1 201,-4 0 0,-3 10 0,-3 0-61,-2-1 0,-12 6 29,-3 6-44,-7 0 259,-9 14-355,-7-5 0,-10 14 104,-15 4 0,-8 5-104,-8 6 1,-7 2 99,-4 9-47,-10-1 0,1 0 1,-5-2 10,2-3 0,1 3-11,6-3 1,7 1 56,4-1 0,5 1 15,5-6 0,4-1-202,7-5 0,7 0 96,4 0 1,10-1-382,6-5 0,16 4-127,5-3 85,17 3 1,1 1 0,14-3-339,1-1 662,6-8 0,9 12 0,9-6 0</inkml:trace>
  <inkml:trace contextRef="#ctx0" brushRef="#br0" timeOffset="1167">455 369 8355,'-25'-14'-319,"-6"-4"1,14-9 0,-3 0 530,7-1 1,1 3-107,7-2 1,-1 8 14,6-3 0,7 4-254,4 2 1,5 0 123,6 0 0,10 0 69,10 0 1,1 2 7,5 3 1,-3-1-323,8 7 1,-5-6 82,-5 6 1,2-1 139,-8 6 1,-1 0-19,-10 0 1,-2 0 12,-8 0 0,-7 9 21,-4 7 1,-10 2 18,-6 9 0,-12-1-19,-9 6 1,-9 1 9,-13-1 1,-5 1-31,-10 5 0,-4-4-203,-7 3 1,5-3 231,0-2 1,13-7 43,-2-4 1,10-3 7,1-2 0,12-7 100,9-4 1,12-3-88,9-2 1,11-7-39,6-4 0,11-10 19,21-6 0,10 2 180,11-1 1,5 1-21,5-2 1,4 4 56,8 7 0,-5 0-235,4 0 0,-10 7-9,5 3 1,-9 5-149,-8 1 1,-4 1 125,-11 5 0,-6 10-161,-10 11 1,-11-1 120,-11 6 1,-5-1 31,-5 11 1,-13-1-65,-14 2 1,-2 3 18,-9-3 0,-5 2 30,-5-2 1,-1-4 14,6-7 0,2-2 194,3-3 1,11-4-196,11-7 0,5-5-277,5-1 0,7-6-93,15 1 97,14-3 1,30-9 0,11-2 0</inkml:trace>
</inkml:ink>
</file>

<file path=ppt/ink/ink8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10:11.236"/>
    </inkml:context>
    <inkml:brush xml:id="br0">
      <inkml:brushProperty name="width" value="0.08571" units="cm"/>
      <inkml:brushProperty name="height" value="0.08571" units="cm"/>
      <inkml:brushProperty name="color" value="#004F8B"/>
    </inkml:brush>
  </inkml:definitions>
  <inkml:trace contextRef="#ctx0" brushRef="#br0">177 418 6225,'9'-7'149,"-2"5"0,-2-12 920,1 3 1,-1 2-294,-5-2-468,0 8 1,0-12 215,0 5-444,0 3 0,-7-2 181,-4 3 1,2 5-55,-1-5 0,-1 5-78,-5 1 0,5 0 82,1 0 1,-1 5-338,-5 0 0,0 8-13,0-3 23,0 5 1,1 1-1,3 0 119,1 0-97,8 0 0,-4 0 111,7 0 1,1-2-32,5-3 0,3-4-156,7-7 0,1 0 147,5 0 1,3-7-216,7-4 0,0-3-14,0-2 0,0-7-34,0-4 0,0-3 151,0-2 0,-1-1 44,-5 1 1,3 2-26,-8 3 0,-1-3-47,-10 3 1,-2 2 143,-8-1 1,0 6 685,0-1 7,0 3-499,0 2 1,-8 7 55,-2 4 0,1 3-48,-2 2 0,6 0-31,-6 0 1,0 9-55,-5 7 1,2 2-12,3 8 1,-3 1-25,4 5 1,-5 6-18,-1-1 0,7 0 46,4-5 1,-2 1-482,2-1 0,-1-7-642,6-4 0,0-3 410,0-2 0,7-2-815,4-3 1234,3-4 0,9-7 0,2 0 0</inkml:trace>
</inkml:ink>
</file>

<file path=ppt/ink/ink8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10:11.237"/>
    </inkml:context>
    <inkml:brush xml:id="br0">
      <inkml:brushProperty name="width" value="0.08571" units="cm"/>
      <inkml:brushProperty name="height" value="0.08571" units="cm"/>
      <inkml:brushProperty name="color" value="#004F8B"/>
    </inkml:brush>
  </inkml:definitions>
  <inkml:trace contextRef="#ctx0" brushRef="#br0">1 1 9713,'0'11'420,"0"-1"0,0-4-421,0 4 0,2-6 183,3 1 1,4 2 53,7-1 1,0-1-753,0-5 0,0 0-43,0 0-345,0 0 1,0-5 85,0-1 458,0 1 0,0-2 0,0-2 1</inkml:trace>
</inkml:ink>
</file>

<file path=ppt/ink/ink8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10:11.238"/>
    </inkml:context>
    <inkml:brush xml:id="br0">
      <inkml:brushProperty name="width" value="0.08571" units="cm"/>
      <inkml:brushProperty name="height" value="0.08571" units="cm"/>
      <inkml:brushProperty name="color" value="#004F8B"/>
    </inkml:brush>
  </inkml:definitions>
  <inkml:trace contextRef="#ctx0" brushRef="#br0">273 1 8355,'-16'7'197,"7"-5"0,2 12 0,6-5 132,-5 0 0,3 5-109,-8-3 1,6 3-52,-6 2 0,6 0-11,-6 0 1,6 0-159,-6 0 0,5 0-15,-4 0 0,1 0 159,-2 0 0,-3-1-911,3-5 277,-10 5 0,3-8-1016,-3 3 1027,3-3 106,2-7 0,7-14 0,2-4 0</inkml:trace>
</inkml:ink>
</file>

<file path=ppt/ink/ink8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10:11.239"/>
    </inkml:context>
    <inkml:brush xml:id="br0">
      <inkml:brushProperty name="width" value="0.08571" units="cm"/>
      <inkml:brushProperty name="height" value="0.08571" units="cm"/>
      <inkml:brushProperty name="color" value="#004F8B"/>
    </inkml:brush>
  </inkml:definitions>
  <inkml:trace contextRef="#ctx0" brushRef="#br0">0 32 10834,'16'0'1125,"0"0"-783,0 0 1,8-5-232,2 0 0,5-1-194,1 6 0,0-5-58,0 0 1,-2-1-351,-3 6 0,1 0-544,-6 0 1,-1 0-15,-5 0-386,0 0 1147,-7 0 1,-2 0-1,-7 0 1</inkml:trace>
</inkml:ink>
</file>

<file path=ppt/ink/ink8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10:11.240"/>
    </inkml:context>
    <inkml:brush xml:id="br0">
      <inkml:brushProperty name="width" value="0.08571" units="cm"/>
      <inkml:brushProperty name="height" value="0.08571" units="cm"/>
      <inkml:brushProperty name="color" value="#004F8B"/>
    </inkml:brush>
  </inkml:definitions>
  <inkml:trace contextRef="#ctx0" brushRef="#br0">0 49 8395,'6'0'1979,"-1"0"-1615,22 0 0,-1-6-330,6 1 1,6-2 213,-1 2 1,6 3-729,-6-4 1,-1 3-765,-9-2 0,3 3 0,-5-5 1</inkml:trace>
</inkml:ink>
</file>

<file path=ppt/ink/ink8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10:11.241"/>
    </inkml:context>
    <inkml:brush xml:id="br0">
      <inkml:brushProperty name="width" value="0.08571" units="cm"/>
      <inkml:brushProperty name="height" value="0.08571" units="cm"/>
      <inkml:brushProperty name="color" value="#004F8B"/>
    </inkml:brush>
  </inkml:definitions>
  <inkml:trace contextRef="#ctx0" brushRef="#br0">1 0 8861,'16'0'885,"0"0"-778,0 0 1,0 0-230,0 0 0,0 0 240,0 0 1,0 0-363,0 0 0,-5 0-689,-1 0 0,1 0 0,5 0 0</inkml:trace>
</inkml:ink>
</file>

<file path=ppt/ink/ink8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10:11.242"/>
    </inkml:context>
    <inkml:brush xml:id="br0">
      <inkml:brushProperty name="width" value="0.08571" units="cm"/>
      <inkml:brushProperty name="height" value="0.08571" units="cm"/>
      <inkml:brushProperty name="color" value="#004F8B"/>
    </inkml:brush>
  </inkml:definitions>
  <inkml:trace contextRef="#ctx0" brushRef="#br0">193 81 8355,'6'-11'-463,"-1"0"0,2 8 1,-3-4 1169,1-1 0,0 5-151,-5-8-224,8 8 1,-7-6 333,5 3-461,-4 5 0,-1-7 12,5 8-98,-5 0 0,7 2 141,-8 4 0,-2 2 16,-4 9 0,3-1-267,-8 0 0,6 0-220,-6 0 0,2 5 113,-1 0 1,-5 6-2,5-5 0,-5 4 58,-1-4 0,0 6 54,0-1 0,2 1-46,3-1 0,-7 3 53,8-3 0,-8-4-5,7-1 0,2 1 39,-1-2 0,6 1 8,-1-6 1,3-6-52,2 1 0,2-2-5,3 2 1,4-4-51,7-7 1,-5 0-11,-1 0 0,3 0-640,8 0 1,-6-2 307,6-3 0,-12-3-561,7-2 0,-4-4 371,4 3 1,-1 2 452,-5-2 0,5-7 0,-7-7 1</inkml:trace>
</inkml:ink>
</file>

<file path=ppt/ink/ink8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10:11.243"/>
    </inkml:context>
    <inkml:brush xml:id="br0">
      <inkml:brushProperty name="width" value="0.08571" units="cm"/>
      <inkml:brushProperty name="height" value="0.08571" units="cm"/>
      <inkml:brushProperty name="color" value="#004F8B"/>
    </inkml:brush>
  </inkml:definitions>
  <inkml:trace contextRef="#ctx0" brushRef="#br0">1 0 8453,'3'0'1292,"8"0"1,7 0-1094,-2 0 1,5 0-162,1 0 0,5 0-194,-6 0 1,2 0-1256,-2 0 195,-3 0 1,5 0 808,-7 0 1,0 7-1,1 2 1</inkml:trace>
</inkml:ink>
</file>

<file path=ppt/ink/ink8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10:11.244"/>
    </inkml:context>
    <inkml:brush xml:id="br0">
      <inkml:brushProperty name="width" value="0.08571" units="cm"/>
      <inkml:brushProperty name="height" value="0.08571" units="cm"/>
      <inkml:brushProperty name="color" value="#004F8B"/>
    </inkml:brush>
  </inkml:definitions>
  <inkml:trace contextRef="#ctx0" brushRef="#br0">177 0 8355,'9'0'1167,"0"0"-755,-4 0 32,-3 7 526,5-5-585,0 12 1,-5-5-218,3 7 0,-3 0 258,-2 0-532,-7 0 0,3 1 1,-6 0 190,-3 5 0,-1-4-112,-2 3 1,-2-3-164,-3-2 0,3 0-596,-4 0 339,5 0 0,1-7 193,0-4 1,5 2-13,0-1 1,8-3-12,-3-8-107,4 3 0,2-12-60,0 3 400,0-3 0,2 0 97,4 3 504,-5 4 392,14 7-694,-6 0 0,1 2 240,1 3 0,-7-2 117,1 8-259,4-7 0,0 10-115,7-3 0,0-4-176,0-2 0,0-3-243,0-2 0,0 0-563,0 0 1,5 0-607,1 0 0,-1-7 0,-5-2 0</inkml:trace>
</inkml:ink>
</file>

<file path=ppt/ink/ink8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10:11.245"/>
    </inkml:context>
    <inkml:brush xml:id="br0">
      <inkml:brushProperty name="width" value="0.08571" units="cm"/>
      <inkml:brushProperty name="height" value="0.08571" units="cm"/>
      <inkml:brushProperty name="color" value="#004F8B"/>
    </inkml:brush>
  </inkml:definitions>
  <inkml:trace contextRef="#ctx0" brushRef="#br0">321 97 8111,'7'-16'2297,"-5"0"-1813,5 0-227,-14 0 1,3 5-349,-6 1 0,4 6 93,-4-1 0,4 3-37,-4 2 0,4 0 42,-4 0 1,-1 0-95,-5 0 0,5 0 49,0 0 1,6 0-199,-6 0 244,1 7 0,1 2 5,3 7 0,5 0 47,1 0 0,0 0-58,0 0 0,0 6 132,0-1 1,0 2-17,0-2 0,0-3 150,0 4 0,-2-3-114,-3 3 1,1-5-30,-7 5 0,6-4-81,-6-2 0,1-2-7,-6-3 1,0 3-5,-1-3 1,1-4 63,0-2 1,6-3-68,-1-2 1,6 0-15,-6 0 1,7-7-6,-1-4-36,3-3 0,2-2-23,0 0-168,0 0 0,7 1-920,4 5 438,3-5 1,2 8 275,0-3 1,0 3-714,1 7 0,4-2 865,0-4 1,15-3 0,-2-7 0</inkml:trace>
</inkml:ink>
</file>

<file path=ppt/ink/ink8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10:11.246"/>
    </inkml:context>
    <inkml:brush xml:id="br0">
      <inkml:brushProperty name="width" value="0.08571" units="cm"/>
      <inkml:brushProperty name="height" value="0.08571" units="cm"/>
      <inkml:brushProperty name="color" value="#004F8B"/>
    </inkml:brush>
  </inkml:definitions>
  <inkml:trace contextRef="#ctx0" brushRef="#br0">112 0 8355,'16'0'1208,"-7"0"-685,-2 0-262,-7 0 0,0 2-27,0 3 1,-5-1 16,0 7 0,-8-1 27,3 6 1,1 0-144,-2 0 1,6 0-392,-6 0 1,2-5-46,-2 0 1,-3-2-889,3 1 115,4 5-672,-7-14 1358,12 7 0,-5-16 0,7 0 0</inkml:trace>
</inkml:ink>
</file>

<file path=ppt/ink/ink8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10:11.247"/>
    </inkml:context>
    <inkml:brush xml:id="br0">
      <inkml:brushProperty name="width" value="0.08571" units="cm"/>
      <inkml:brushProperty name="height" value="0.08571" units="cm"/>
      <inkml:brushProperty name="color" value="#004F8B"/>
    </inkml:brush>
  </inkml:definitions>
  <inkml:trace contextRef="#ctx0" brushRef="#br0">1 113 8355,'16'-16'105,"-6"0"9,1 0 0,-6 5 1201,6 0-348,0 1-688,-2-6-742,-2 7-321,-7 2 1,1 7 234,5 0 0,-4 1-48,3 5 0,-3 3 0,-2 7 1</inkml:trace>
</inkml:ink>
</file>

<file path=ppt/ink/ink8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10:11.248"/>
    </inkml:context>
    <inkml:brush xml:id="br0">
      <inkml:brushProperty name="width" value="0.08571" units="cm"/>
      <inkml:brushProperty name="height" value="0.08571" units="cm"/>
      <inkml:brushProperty name="color" value="#004F8B"/>
    </inkml:brush>
  </inkml:definitions>
  <inkml:trace contextRef="#ctx0" brushRef="#br0">122 0 8355,'0'16'-2090,"-7"2"2650,-4 3 0,2-3-77,-2 3 1,6-3-145,-6-2 1,3 0-74,-3 0 0,-3 0 267,3 0-127,4-7-355,-7 6 56,12-14-225,2 7 0,9-10-133,7-4 0,0-1 170,0-3 1,2-5 94,3 5 0,-3-3 33,3 2 0,2-3-22,-1 4 0,-1 2 292,-5 3 145,0 3 1,-5 2-24,0 0-293,-8 0 0,4 2-442,-7 3 1,0-1 166,0 7 0,0-6-516,0 6 0,-5-6-383,0 6-44,-1-8 588,6 12 1,-7-14 0,-2 6 0</inkml:trace>
</inkml:ink>
</file>

<file path=ppt/ink/ink8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10:11.249"/>
    </inkml:context>
    <inkml:brush xml:id="br0">
      <inkml:brushProperty name="width" value="0.08571" units="cm"/>
      <inkml:brushProperty name="height" value="0.08571" units="cm"/>
      <inkml:brushProperty name="color" value="#004F8B"/>
    </inkml:brush>
  </inkml:definitions>
  <inkml:trace contextRef="#ctx0" brushRef="#br0">177 17 8164,'0'-9'2325,"0"2"-1984,0 7 0,-2 0 181,-3 0 1,3 7-305,-3 4 0,-2 3 44,1 2 0,-4 2-214,4 3 0,-6-1 66,1 6 0,-1-4 64,1 4 0,-3-6-158,3 1 0,2-3-595,-1-2 59,-1 0 181,-5 0 1,7-5-943,4 0 595,3-8-45,2 4 373,0-7 286,7 0 0,-3-1-350,6-5 367,-6 5 0,5-12 60,-4 8 275,-3-8 0,5 10 349,-7-8 0,2 6-321,3-6 0,-1 2 1,6-2 0,-1-3-110,2 3 1,3-3 0,-3-2 1,8 2-107,3 3 1,-1-3-250,-5 3 1,0 2 29,0-1-309,-7 6-244,5-3 437,-12 7 0,4 0 132,-12 0 0,-3 2 7,-7 3 348,7-3 0,-5 10 0,3-5-78,-3 2 0,-2-3 40,0 4 0,0 1-29,0 5 0,5 0 178,1 0 1,4 0-231,-4 0 0,6-5 37,-1 0 0,3-1-576,2 6 1,0-5 122,0 0-287,7-8 1,0 6-1,6-5 120,-3 1 0,1 0 265,5-5 1,5 0-719,1 0 1,-1 0 0,-5 0 0</inkml:trace>
  <inkml:trace contextRef="#ctx0" brushRef="#br0" timeOffset="1">594 193 8175,'2'-14'0,"1"1"0,3 3 0,-1-1 391,-5-5 0,6 5 636,-1 1 1,0 4 2,-5-4-392,-7 6-500,-2-10 1,-7 12 150,0-3-307,7 3 0,-5 2 1,3 2 244,-3 3 1,-2 2-97,0 4 0,0 3-119,0-3 1,0 8-160,0 3 1,0-1-23,0-5 0,5 6 74,0-1 0,8 0-254,-3-5 263,5 0 0,2-1-50,5-5 1,-1-3 98,11-7 1,-2 0 1,13 0 1,-2-5-256,2 0 0,1-8-362,-6 3 1,-1-3 157,-5 2 1,0-1 128,0 7 1,-5-6 385,0 6 409,-8-1-18,4 6 0,-9 2-353,-3 3 1,2 2-91,-8 4 0,2 3 917,-2-3 455,4 3 0,2 2-1001,-1 0 0,3-5-102,8 0 0,-1-8-457,6 3 0,1 1-295,5-2 1,6 1-915,-1-6 0,6 0 282,-6 0 1,8 0-1,-4 0 1</inkml:trace>
</inkml:ink>
</file>

<file path=ppt/ink/ink8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19:49.579"/>
    </inkml:context>
    <inkml:brush xml:id="br0">
      <inkml:brushProperty name="width" value="0.08571" units="cm"/>
      <inkml:brushProperty name="height" value="0.08571" units="cm"/>
      <inkml:brushProperty name="color" value="#004F8B"/>
    </inkml:brush>
  </inkml:definitions>
  <inkml:trace contextRef="#ctx0" brushRef="#br0">1 161 7787,'2'-11'698,"3"0"1,-2 1-13,8-6-332,-7 0 1,8 5 5,-6 0 1,6 1 319,-1-6-402,3 0 1,0 5-164,-3 0 291,3 8-512,-5-5 1,7 8 47,0 0 0,0 0-42,0 0 0,-5 0 181,0 0 0,-1 6 45,6-1 1,0 2 25,0-1 1,0-3-88,0 8 0,1-8 55,-1 3 0,0 1-50,0-2 0,0 1-110,0-6 0,0 0-3,0 0 1,0 0-179,0 0 1,-5 0-80,-1 0-340,1 0 369,5-8 28,0 0-477,-7-8 1,-2 5-294,-7 0-831,0 8 1274,0-5 1,-2 14 436,-3-1 0,3 8 0,-5-4 0</inkml:trace>
</inkml:ink>
</file>

<file path=ppt/ink/ink8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19:49.998"/>
    </inkml:context>
    <inkml:brush xml:id="br0">
      <inkml:brushProperty name="width" value="0.08571" units="cm"/>
      <inkml:brushProperty name="height" value="0.08571" units="cm"/>
      <inkml:brushProperty name="color" value="#004F8B"/>
    </inkml:brush>
  </inkml:definitions>
  <inkml:trace contextRef="#ctx0" brushRef="#br0">65 160 8355,'-16'0'-2294,"5"0"3292,1 0-358,6 0 0,-9-1-204,8-5 0,0 3-212,5-8 1,0 6-32,0-6-169,0 0 0,5-5 71,0 0 1,8 6 109,-2-1 1,1 6 12,-1-6 0,3 7-104,-3-1 3,3-4-165,2 7 0,0-5 168,0 7 1,0 6 91,0-1-247,0 0 0,0 1 225,0-1-114,0 7 1,0-5 21,0 4-146,0 3 1,0-6 32,1 2 0,-1-1-1,0-3 0,0-5-70,0 5 1,0-6-257,0-6 1,0 3-486,0-8 0,0 0 362,0-5 1,3 0 21,-3 0-89,4 7 0,-11-12 0,7 3 1</inkml:trace>
</inkml:ink>
</file>

<file path=ppt/ink/ink8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19:53.262"/>
    </inkml:context>
    <inkml:brush xml:id="br0">
      <inkml:brushProperty name="width" value="0.08571" units="cm"/>
      <inkml:brushProperty name="height" value="0.08571" units="cm"/>
      <inkml:brushProperty name="color" value="#004F8B"/>
    </inkml:brush>
  </inkml:definitions>
  <inkml:trace contextRef="#ctx0" brushRef="#br0">289 81 8355,'0'-9'-275,"0"0"0,1 6 217,5-3 289,-4 1 0,7 0 377,-4-1-361,-3-6 0,5 8 193,-7-6 32,7 6 35,-5-3-377,5 7-109,-7 0-246,0 0 181,0 7 1,-2 0-1,-2 6 111,-1-3 1,-7 3-45,1 8 0,-2-3 22,3 3 0,-4-3-3,3-2-6,-3 0 1,-2 7-1,0 2 20,-1 0 1,1 0-8,0-3 1,0-3 18,0 8 0,0-2 26,0 2-58,0 3 1,2-11-1,1 6 29,3-1 1,1 2-45,-2-4 0,2 4 31,4-4 0,3-1 18,-3-5 0,3 0-4,2 0 0,0-5 81,0 0-141,7-1 0,0 1-6,4 0 1,3-8-190,-3 3 0,3-5 75,2-1 0,0-1-132,0-5 0,0 3 63,0-8 1,0 7-551,0-1 1,-5-2 55,0 2 0,-2-3-161,1 3 0,3 2 709,-8-8 0,8 0 0,-4-5 1</inkml:trace>
</inkml:ink>
</file>

<file path=ppt/ink/ink8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19:53.512"/>
    </inkml:context>
    <inkml:brush xml:id="br0">
      <inkml:brushProperty name="width" value="0.08571" units="cm"/>
      <inkml:brushProperty name="height" value="0.08571" units="cm"/>
      <inkml:brushProperty name="color" value="#004F8B"/>
    </inkml:brush>
  </inkml:definitions>
  <inkml:trace contextRef="#ctx0" brushRef="#br0">1 33 8510,'18'-2'243,"1"-2"-52,3-1 1,1-2-239,-2 2 1,4 3-510,7-4 120,0 5 1,-5 1 0,-2 0 73,-2 0 0,6 0 0,-4 0 1</inkml:trace>
</inkml:ink>
</file>

<file path=ppt/ink/ink8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19:54.015"/>
    </inkml:context>
    <inkml:brush xml:id="br0">
      <inkml:brushProperty name="width" value="0.08571" units="cm"/>
      <inkml:brushProperty name="height" value="0.08571" units="cm"/>
      <inkml:brushProperty name="color" value="#004F8B"/>
    </inkml:brush>
  </inkml:definitions>
  <inkml:trace contextRef="#ctx0" brushRef="#br0">145 49 8412,'7'-9'0,"-3"-3"1198,6 6-573,-6 1 0,10 0 202,-3-1-642,3 1 0,-3 5-72,0 0-184,-8 0 1,4 7 107,-7 4 0,0 3 157,0 2 1,0 0-73,0 0 0,-1 0-753,-5 0 0,-1 0 155,-4 0 356,-3 0 0,5 0 1,-7 0-107,0 0 0,0 0-135,0 0 1,-2-5 40,-3 0 155,3-8 110,-5 5 1,7-8-40,0 0 0,7-8 107,4-2 0,3 1-107,2-2 0,0 6 194,0-6-17,0 8 0,7-12-46,4 5 3,3 2 0,2 1 330,0 7-41,0 0-294,0 0 1,0 0-150,0 0 0,-5 6 103,-1-1 1,-4 2-389,4-1 1,-4-5 53,4 5 252,1 3 0,0-8 0,0 5-536,1-5 218,2-1 1,2-7-1,0-2 1</inkml:trace>
</inkml:ink>
</file>

<file path=ppt/ink/ink8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19:54.570"/>
    </inkml:context>
    <inkml:brush xml:id="br0">
      <inkml:brushProperty name="width" value="0.08571" units="cm"/>
      <inkml:brushProperty name="height" value="0.08571" units="cm"/>
      <inkml:brushProperty name="color" value="#004F8B"/>
    </inkml:brush>
  </inkml:definitions>
  <inkml:trace contextRef="#ctx0" brushRef="#br0">177 161 8602,'11'-11'721,"0"0"0,-6 3 37,6-3-614,-8-3 1,10 5 0,-6-6 81,2 5 0,-6-4-221,3 3 1,-4 2-154,-2-2 1,0 6 54,0-6-27,0 8 1,-2-5 129,-4 8 0,-2 0-148,-9 0 1,1 0-64,0 0 163,0 8 0,0-1 1,0 5 11,0-1 1,0 0 1,0 5 0,0 1 191,0 5 1,0-4-104,0 3 0,5-3 22,1-2 1,6 0-30,-1 0-262,3 0 247,2 0-225,7 0 0,-3-7 0,6-4 81,3-3 1,6-2 69,3 0 0,1-5-579,-2-1 1,-3-6 207,4 1 0,-5-3-32,-1-2 1,-1 5 144,-5 1 0,3 4 346,-8-4-77,1 6 309,-6-3 0,-2 7-73,-4 0 0,-3 0 140,-7 0 1,6 5 36,-1 1 0,2 6 155,-2-1 551,-3 3-223,12 2-460,-5 0 1,14-2-248,4-3 1,5-4-140,6-7 1,-3 0-175,8 0 1,0 0-422,5 0 1,-6 0-64,1 0 0,-6-5 284,6-1 1,-7 1-612,1 5 0,-3 0 0,-2 0 0</inkml:trace>
</inkml:ink>
</file>

<file path=ppt/ink/ink8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19:56.979"/>
    </inkml:context>
    <inkml:brush xml:id="br0">
      <inkml:brushProperty name="width" value="0.08571" units="cm"/>
      <inkml:brushProperty name="height" value="0.08571" units="cm"/>
      <inkml:brushProperty name="color" value="#004F8B"/>
    </inkml:brush>
  </inkml:definitions>
  <inkml:trace contextRef="#ctx0" brushRef="#br0">353 129 8223,'2'-11'1006,"3"0"-307,-3 8-175,5-12-279,0 6 1,-5-7 136,3 0-249,-3 8-210,-2-7 1,-5 12-53,-1-8 1,-6 7 190,1-1-162,-3 3 1,2 4 0,-3 2-26,-3 1 0,-1 7 155,3-1 1,0 3 106,0 2 1,0-1-122,0-5 0,5 5 246,0-5-137,8 5 1,-4-5-114,7 1-9,0 0 1,1-2-1,5-4-314,4-3 132,-2-2 1,11 0-36,-3 0 0,4-2 0,-2-2-34,3-1 1,-3-7 84,3 1 0,-3 2-269,-2-2 338,0 8 1,-5-10 244,-1 8-360,-6-8 863,3 12-60,-7-7-430,0 8-92,0 0 59,-7 0 0,3 0-42,-6 0 0,4 6 54,-4-1 1,4 6 84,-4-6 1,4 8-79,-4-3 1,4 5 19,-4 1 1,1 0-67,-2 0 1,-3 0 5,3 0 0,-3 5 41,-2 1 0,0 1 4,0-2 1,0-1-282,0 6 1,0-4 27,0 5 0,0-6-3,0 6 0,0-8 7,-1 3 0,3-5 122,4-1 1,-3 1-120,8-1 98,-8-8-22,11 0 0,-5-1 484,0-5-121,5 5-247,-5-7-41,14-7 0,2 3 5,7-7 0,0 6 5,0-6 1,6 6 7,-1-6 1,8 2 39,-3-1 0,5-5-80,1 5 0,0-3 106,0 2 0,-2-3-117,-3 4 1,1-3-149,-6 2 0,5-1-20,-6 7 1,-1-3-910,-10 3-26,4 3 1,-10-5-97,7 7 346,-8 0 131,4 0 0,-14 0 0,-2 0 0</inkml:trace>
</inkml:ink>
</file>

<file path=ppt/ink/ink8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20:01.283"/>
    </inkml:context>
    <inkml:brush xml:id="br0">
      <inkml:brushProperty name="width" value="0.08571" units="cm"/>
      <inkml:brushProperty name="height" value="0.08571" units="cm"/>
      <inkml:brushProperty name="color" value="#004F8B"/>
    </inkml:brush>
  </inkml:definitions>
  <inkml:trace contextRef="#ctx0" brushRef="#br0">1 17 8355,'16'0'-702,"1"0"870,5 0-52,-4 0 0,5 0 74,-7 0 0,5 0 1,2-2 17,2-3 0,-5 3-207,1-4 1,2 5 163,-1 1 1,5 0 38,-6 0-443,0 0 1,-5 0-479,0 0 624,0 0-478,0 0-904,-7 0 964,-2 0 511,-7 0 0,-7 7 0,-2 2 0</inkml:trace>
</inkml:ink>
</file>

<file path=ppt/ink/ink8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20:01.566"/>
    </inkml:context>
    <inkml:brush xml:id="br0">
      <inkml:brushProperty name="width" value="0.08571" units="cm"/>
      <inkml:brushProperty name="height" value="0.08571" units="cm"/>
      <inkml:brushProperty name="color" value="#004F8B"/>
    </inkml:brush>
  </inkml:definitions>
  <inkml:trace contextRef="#ctx0" brushRef="#br0">0 1 7643,'16'0'284,"1"0"0,-1 0-326,0 0 0,1 0 101,5 0 0,-4 0 46,3 0 0,-1 0 6,1 0 1,-3 5-160,3 1 0,-8 4-14,-3-4 0,1 1-1402,5-2 1149,-7-3 0,5 5 0,-5-7 0</inkml:trace>
</inkml:ink>
</file>

<file path=ppt/ink/ink8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20:02.370"/>
    </inkml:context>
    <inkml:brush xml:id="br0">
      <inkml:brushProperty name="width" value="0.08571" units="cm"/>
      <inkml:brushProperty name="height" value="0.08571" units="cm"/>
      <inkml:brushProperty name="color" value="#004F8B"/>
    </inkml:brush>
  </inkml:definitions>
  <inkml:trace contextRef="#ctx0" brushRef="#br0">0 353 8355,'0'-16'133,"0"0"211,0 0 0,8 0-141,2 0 1,6 0 162,6 0-306,-4 0 1,6-1 0,-4 1 98,1 0 1,1 6-10,-6-1 1,-2 6 12,-3-6 0,3 7-94,-3-1 85,-4-4-582,0 7 316,-7-5-71,0 14 0,0 2 158,0 7 26,0 0 0,-7 0 1,-2 0-50,0 0 1,-5 1 80,3-1 0,2 0 154,-1 0 1,4 0-190,-4 0 1,6 0 79,-1 0 1,3 0 0,2 0 0,0 0 351,0 0 0,7-7-261,4-4 1,3-3-56,2-2 1,7-2-17,4-3 0,3 1-160,2-6 0,0-3-102,0-8 0,0 3-229,0-3 1,-5 1 189,0-1 1,-2 1 9,2-7 1,-2 6 121,-4-6 0,-9 6-24,4-6 0,-5 6-21,0-6 1,-4 7-86,-7-1 271,0 3 1,-2 4 14,-3 3 0,1 4 111,-6 7 0,-1 0-131,-5 0 0,5 0-58,0 0 84,1 0 1,-5 2-71,5 3 0,3-1 7,7 6 1,0-4 13,0 4-140,7-6 1,-4 10 0,8-5-120,2 0 1,1-2 32,2-7 0,0 2-1,0 3 0,0-3-502,0 3 307,0-3 0,-5-2 0,-1 0-1045,3 0 1280,-6 0 0,7 7 0,-5 2 1</inkml:trace>
</inkml:ink>
</file>

<file path=ppt/ink/ink8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20:02.754"/>
    </inkml:context>
    <inkml:brush xml:id="br0">
      <inkml:brushProperty name="width" value="0.08571" units="cm"/>
      <inkml:brushProperty name="height" value="0.08571" units="cm"/>
      <inkml:brushProperty name="color" value="#004F8B"/>
    </inkml:brush>
  </inkml:definitions>
  <inkml:trace contextRef="#ctx0" brushRef="#br0">97 1 8355,'9'7'-145,"-2"2"0,-7 1 207,0 1 1,-5 0 81,-1 5 1,-4-5 0,4-1 0,-1 1-63,2 5 0,1-5-153,-6-1 1,6 1 56,-1 5 1,-2-5-132,1-1 1,-4-4 132,4 5-369,1-8-457,-2 11 310,5-12 181,-5 5 188,7-7 0,7-7 0,2-2 0</inkml:trace>
</inkml:ink>
</file>

<file path=ppt/ink/ink8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20:02.979"/>
    </inkml:context>
    <inkml:brush xml:id="br0">
      <inkml:brushProperty name="width" value="0.08571" units="cm"/>
      <inkml:brushProperty name="height" value="0.08571" units="cm"/>
      <inkml:brushProperty name="color" value="#004F8B"/>
    </inkml:brush>
  </inkml:definitions>
  <inkml:trace contextRef="#ctx0" brushRef="#br0">0 33 8355,'9'0'-342,"5"0"852,-3 0-107,3 0-389,2-7 1,0 5 36,0-3-188,0 3 0,0-4 386,0 1 79,0 0-1792,1 5 715,-1 0 387,-8 0 28,0 0 1,-8 0 0</inkml:trace>
</inkml:ink>
</file>

<file path=ppt/ink/ink8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20:03.157"/>
    </inkml:context>
    <inkml:brush xml:id="br0">
      <inkml:brushProperty name="width" value="0.08571" units="cm"/>
      <inkml:brushProperty name="height" value="0.08571" units="cm"/>
      <inkml:brushProperty name="color" value="#004F8B"/>
    </inkml:brush>
  </inkml:definitions>
  <inkml:trace contextRef="#ctx0" brushRef="#br0">17 1 8355,'-9'7'-1032,"2"-5"1157,7 5 0,0-5 53,0 3 0,7-3-20,4 3 0,3-3 14,2-2 1,0 0-412,0 0 1,0 0-535,0 0-109,7 0 701,-5 0 0,5-7 0,-7-2 0</inkml:trace>
</inkml:ink>
</file>

<file path=ppt/ink/ink8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20:04.054"/>
    </inkml:context>
    <inkml:brush xml:id="br0">
      <inkml:brushProperty name="width" value="0.08571" units="cm"/>
      <inkml:brushProperty name="height" value="0.08571" units="cm"/>
      <inkml:brushProperty name="color" value="#004F8B"/>
    </inkml:brush>
  </inkml:definitions>
  <inkml:trace contextRef="#ctx0" brushRef="#br0">314 177 8355,'14'-16'-13,"-3"0"0,3 6 31,-3-1 0,-2 0 121,2-5-204,-8 0 1,4 0 147,-7 0 0,0 5-94,0 1 1,0 4 101,0-4 0,-7 6 46,-3-1 1,-1 3-16,-5 2 0,3 0-126,-8 0 1,3 0 43,2 0 0,-5 5-20,-1 1 0,1 6 0,5-1 0,-2 3 92,-3 2 1,3 2-46,-3 3 0,8-3 23,2 3 1,6-3-17,-6-2 0,8 0-12,-3 0 1,5-5 6,1 0 0,7-2-184,3 1 0,5-3-9,1-7 1,5 0-135,1 0 1,4-1-143,-4-5 0,4-3 148,-4-7 1,4 2 100,-4 3 0,1-3 18,-2 4 1,-8-5-25,3-1 1,-9 6-148,4-1 746,-8 0-64,4 2-44,-7 2-316,-7 7 0,0 2 11,-4 3 1,-3-1 139,4 7 1,-3-1-138,2 6 0,-3 6-3,3-1 0,-3 0-8,-2-5 1,5 6 93,1-1 0,-6 8-63,-6-3 1,1-1 9,5 2 1,0-2-3,0 2 1,-6 1-12,1-6 1,0 4 26,5-4 1,0-1-27,0-5 1,5-5-10,0 0 0,8-6 44,-3 6 423,-3-8-291,8 4 1,1-7 120,10 0 1,12-7-230,4-4 1,5 3 0,1-3 1,7 0-182,4-5 1,1 0 134,-1 0 0,3 2 40,-3 3 1,-2-3-105,2 3 0,-9 2-939,-2-1 1,-2 6 239,-9-1 0,1 1-38,-6-1 0,0-4 0,0-7 1</inkml:trace>
</inkml:ink>
</file>

<file path=ppt/ink/ink8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20:20.137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369 15 9171,'0'-9'724,"0"4"-675,0 10 1,-2 2 0,-1 6 101,-3-2 1,-1-1 106,2 6-148,3 8 0,-10 0 0,5 9 127,-2-1 0,-2 0-62,-5 0 1,0 5-33,0 1 0,0 1 115,0-2-180,-7 4 0,5 0 1,-4-2 115,5 1 1,-1-7-275,-4 5 0,5-3-2,-5 3 0,6-4-154,6 3 0,-5-8-47,5-3 0,2-6-896,3 1 673,3-3 130,2-2-783,0-7 0,2-2 795,3-7 1,4-14 0,7-4 0</inkml:trace>
  <inkml:trace contextRef="#ctx0" brushRef="#br0" timeOffset="884">241 560 8355,'-9'2'-1404,"4"4"1850,3-5-92,2 6 1,7-7-14,4 0 0,3 0 23,2 0 1,0 0 66,0 0-324,7 0 0,-3 0 0,5 0 17,-2 0 1,4 0-85,-6 0 1,0 0-190,-5 0-733,8 0 155,-7 0 1,7 0 130,-8 0 1,0-7 0,0-2 0</inkml:trace>
  <inkml:trace contextRef="#ctx0" brushRef="#br0" timeOffset="1355">802 208 7705,'9'-7'-1638,"-2"5"1786,0-12 501,-5 12-338,5-5 193,-7 7-18,0 0-300,0 7 0,-2-4 14,-3 8-119,3 0 0,-10-1 1,5 1 150,-2 2-176,5 1 1,-10 4-1,5 1 210,0 3-238,-5-1 1,5 0 38,-7 1 1,5 6 0,1-3 46,-3 0 0,-1 5 85,-2-3 1,0-2-86,0 2 0,1 0 64,5 5-96,-4-7 1,6 3-170,-2-7 0,-3 3 1,6-5 152,-2 3 25,6-1 0,-4-10-1260,7-1 232,0-6-875,0 3 980,0-7 679,0 0 1,0-7-1,0-2 1</inkml:trace>
</inkml:ink>
</file>

<file path=ppt/ink/ink8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20:22.696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433 49 8355,'9'-8'-2130,"4"5"2937,-8-8-277,0 8 0,-5-6-93,0 3-212,0 5 204,0-7-239,0 8 0,-7 0-145,-3 0 58,2 0 1,-4 2 0,5 4-84,-2 4 40,-2 5 1,-5 1 0,0 0 87,0 0-87,0 7 0,-2 2 1,-3 7 75,-6 0 1,2 2-31,-1 3 0,1 2-9,-2 4 0,-3 3 16,3-3 1,2 4-109,-2 1 0,8-2-168,-3-3 0,12-4-476,4-7 1,4-2 39,2-3-253,0-4 0,13-9 335,3-3 1,11-4 336,-1-7 0,5-14 0,1-4 1</inkml:trace>
</inkml:ink>
</file>

<file path=ppt/ink/ink8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20:23.096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209 80 8355,'9'-7'-123,"-2"6"353,-7-14 1,0 12 92,0-8 0,-2 2 529,-3-2-531,-4 4 0,-7 2 90,0 0-254,7-1 1,-5 6 0,3 0 167,-3 0 0,3 7-237,0 4 1,1 0-240,-7 5 1,7-4 30,-1 10 1,8-4 107,-3-2 0,4 0-318,2 0 1,0-6 159,0 1 1,8-7-179,2 1 0,4-3 113,3-2 0,4-2 129,0-3 0,1-4-114,-6-7 1,0 0-201,0 0 0,0 5 356,0 0 0,-5 2-147,-1-1 707,-6 2-370,3 8 1,-14 0 330,-4 0 0,-3 8-70,-2 2 119,0 5 1,0 1-218,0 0 1,0 0-1,0 0 141,0 0 0,0 5-316,0 0 0,-1 6 78,1-5 0,6 4-606,-1-4 0,0-1 279,-5-5 1,7 0-1725,4 0 1110,3 0-558,2-7 1,2-2 971,3-7 1,4-7 0,7-2 0</inkml:trace>
</inkml:ink>
</file>

<file path=ppt/ink/ink8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20:24.132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113 17 8173,'1'-9'715,"5"3"-365,-5 5 1,14 1-89,-5 0 1,-1 0-45,2 0 0,-6 7 34,6 3 1,-7-1-1,1 2 0,2 1-220,-2 10 0,6-3 87,-6 8 1,1 0-104,-6 5 0,0 0 127,0 0 1,0 5-114,0 1 1,0 5-30,0-6 0,-7 6-81,-4-6 1,-3 2 40,-2-1 1,5-4-130,0 3 0,1-3-63,-6-2 0,0-7 64,0-4 1,0 3-411,-1-3 1,3-5-162,4-5-302,-5-8 483,13 4 143,-12-7 0,12-7 0,-5-2 1</inkml:trace>
</inkml:ink>
</file>

<file path=ppt/ink/ink8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20:24.462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 80 8355,'10'0'111,"1"0"0,0 0 288,5 0 0,5-5-131,1 0 1,1-2-7,-2 1 0,2 5-209,4-5 1,-2-3 115,-4-1 1,-1 2-529,7 3 0,-8-2-100,3 2-23,-5-1-236,0 6-55,-9 0 0,0 2 466,-8 3 1,-15 4 0,-3 7 0</inkml:trace>
</inkml:ink>
</file>

<file path=ppt/ink/ink8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20:24.646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 49 9158,'16'0'729,"0"0"0,5-2-691,1-3 0,1 3 79,-2-4 1,2 5-719,4 1 1,3-6 378,-3 1 1,-2 0-667,2 5 1,-1-8 0,7 0 0</inkml:trace>
</inkml:ink>
</file>

<file path=ppt/ink/ink8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20:25.929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241 282 8367,'9'0'285,"0"-5"-104,-4 0 1,-3-2-164,3 1 1,-3 3-97,-2-8 1,0 6 163,0-6 1,0 6 206,0-6-124,0 7 1,0-5 75,0 4 1,-7 3-213,-4-3 0,2 3-46,-1 2 1,-1 0 177,-5 0-248,0 7 1,0-3 0,0 7 17,0 1 0,0-3 70,0 2 29,0-1 0,0 6 0,2 0-56,3 0 101,-3 0 0,6 0 72,-2 1 0,1-1 0,5 0 262,-1 0-386,0-7 0,5 5-44,0-4 36,7-2 0,2-1 1,7-7 46,0 0 0,7-6 8,4 1 0,-2-9-20,1-2 0,1 0-723,5-6 455,0-3 0,0 6 0,0-8-179,0-1 1,-5 3 301,0-2 0,-8 6 74,3-6-8,-4 7 0,-8-8-20,1 6 1,-7 1-1,1 5-106,-3 0 1,-2 5 116,0 0 0,-2 3 69,-3-3 0,1 11 1,-5 11 164,2 3 0,0 2 1027,1 0-1026,5 7 0,-14-3 0,7 5-36,-1-2 1,-4 5-50,8-1 0,-6-2-38,6 2 0,-6-8 16,6 3 0,-1 1 121,6-2-102,0 1 0,2-8-402,3-4 0,4-2 127,7-8 1,8 0-1389,2 0 1138,5-8 1,1 0 0,0-8-347,0 0 0,0-8 0,0-1 1</inkml:trace>
</inkml:ink>
</file>

<file path=ppt/ink/ink8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20:26.482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16 128 8355,'-9'0'-365,"2"0"1,7-1 409,0-5 1,7 4-10,4-3 0,9 2 0,3-1 23,2-1 0,-4-3 6,6 3 474,0 3-341,-2-5 1,5 2-1,-5 0-7,0 1 0,-2 2-369,-7 2 0,0 0-211,0 0 101,0 0 0,-7 2-287,-4 3 581,-3 4 0,-7 7-122,-1 0 171,-6-7 0,3 5 0,-7-5 29,0 0 1,2 0-198,3-3 554,4-5 802,0 6-942,5-7 0,0-7-157,8-3 1,1-5-195,-2-1 0,-1 0 126,6 0 0,-6 0-621,1 0 376,-3 0 0,-2 5-1037,0 1 51,0 6 806,0-10 1,-7 12-1,-2-5 1</inkml:trace>
</inkml:ink>
</file>

<file path=ppt/ink/ink8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20:26.927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369 32 7269,'6'-10'1826,"-1"-1"-753,0 7-330,-5-3-481,0 7 0,-7 2-134,-4 3 0,3 4 100,-3 7 1,0 6-78,-5-1-79,0 8 1,0-5-40,0 9 0,-2 4 1,-1 2 280,-3 2-406,1-5 1,-1 10 0,1-5-25,1 0 0,-3 5 145,2-3 1,-6-2-423,6 2 1,1-8 174,10 3 0,2-4-758,8-2 0,0-7 113,0-4 202,0-10 1,15-4 0,2-7 0</inkml:trace>
</inkml:ink>
</file>

<file path=ppt/ink/ink8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20:27.315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193 111 8355,'9'-16'229,"-2"0"66,-7 0 0,0 5 14,0 1 1,-2 1-33,-3-2 1,1 2-1,-7 4 1,1 3-83,-6-3 1,0 5-117,0 5 0,-1-1 199,1 6 1,0 1-17,0 5 0,0 0-335,0 0 1,6 0 65,-1 0 1,7 0-206,-1 0 1,3-5 53,2 0 0,7-8-114,4 3 1,3-5 24,2-1 0,0 0-165,0 0 0,6-7 15,-1-3 1,2 1 99,-1-2 1,-4 0 226,3-5 0,-9 7-337,-1 4 846,-7-4 120,3 7 189,-7-5-425,-7 14 0,-2 2 95,-7 7 1,0 0-101,0 0 1,0 6-88,0-1 1,1 0-160,5-4 1,-5 4 146,5 0 0,-3 1-526,3-6 1,-3 0-450,8 0-544,-1 0 212,6 0-740,0 0 843,7-7 872,2-9 1,15-16-1,0-9 1</inkml:trace>
</inkml:ink>
</file>

<file path=ppt/ink/ink8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20:27.607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112 30 8355,'9'-9'737,"5"-5"1,-5 12-476,7-3 0,0 5 16,1 5 1,-1 4-1,0 7 1,-6 2 129,1 4 0,-2 2-40,2 9 0,1 0-61,-7 5 1,1-3-204,-6 8 0,0-5-62,0 4 1,-2-4-223,-3 5 0,-6-8 157,-10 3 0,1 1 109,-7-2 1,0 1-23,-5-6 1,6 0-569,-1 0 1,2-7-70,-2-4 0,9-3-819,8-2-59,6 0-656,-3-7 1860,7-2 0,14-21 0,4-4 1</inkml:trace>
</inkml:ink>
</file>

<file path=ppt/ink/ink8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20:27.774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0 16 8355,'16'0'2853,"0"0"-2305,0 0-807,-7-7-2196,-2 5 1388,-7-5 506,0 7 1,0 7 0,0 2 0</inkml:trace>
</inkml:ink>
</file>

<file path=ppt/ink/ink8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20:28.607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225 81 7700,'9'-7'-166,"-2"5"1,-1-12 629,-1 3 1,8 2-164,-3-2 0,-1 8 108,2-3 1,-6-1-148,6 2 0,-6 0 154,6 5 0,-6 0-154,6 0 0,-6 0-252,6 0 140,-7 0-193,3 0 1,-7 7-68,0 3 1,0 5 245,0 1 1,-7 0-462,-4 0 1,2 0 138,-2 0 0,-5 0 129,-5 0 0,-2 5 32,1 1 0,3 4 222,-8-4 0,6 5-59,-6-6 1,6 6 61,-6-6 1,7 6-132,-1-6 1,3 2 55,2-1 0,2-5-78,3 5 1,4-4 48,7-2 1,0 0-78,0 0 0,7-2 61,4-3 0,10 1-164,6-6 1,0 4 27,5-4 1,-7-1-184,12-5 1,-7 0 159,8 0 1,-10-5 17,-1-1 1,-7-6 59,1 1 0,-3-1-36,-2 1 0,-7-3 142,-4 3-149,-3-3 0,-4-1 111,-3 5 0,-6-3-83,-10 8 1,1-6 9,-7 6 1,6 0-201,-6 5 0,8-6-317,-3 1 0,4 0-674,2 5 450,0 0-677,7-8 1191,2 7 1,7-14-1,0 6 1</inkml:trace>
</inkml:ink>
</file>

<file path=ppt/ink/ink8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20:29.096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0 80 8355,'16'0'155,"0"0"1,0 0 0,2-1 452,3-5 0,-1 4-331,7-3 1,-1 1 212,7-1-417,-1 3 1,0-10 0,0 7 102,0 1 0,0-3-10,0 2 0,-7-3 96,-4 3 0,2 3-403,-1-3 1,-6 3-119,-5 2-36,-1 0 159,-1 0-137,-2 0-195,-7 0 306,-7 7 1,-2-3 123,-7 7 0,6-8-26,-1 2 0,5 3-406,-4-3 0,6 2-35,-1-2-1351,3-3 1546,2 5 1,0-7-1,0 0 1</inkml:trace>
</inkml:ink>
</file>

<file path=ppt/ink/ink8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20:29.507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15 273 8355,'-5'7'0,"0"-7"0,1-2 782,9-9-482,-3 1 0,12-6 1,-3 0-20,3 0 0,2-2-87,0-4 1,6 5 32,-1-5 0,2-1-268,-1 2 1,-5-1 98,5 6 0,-4 0 191,-2 0 0,-6 7-164,1 4 255,-7 3-148,3 2 0,-7 2 116,0 3 1,0 4-265,0 7 0,0 0-124,0 0 0,0 6-805,0-1 0,2 1 515,3-6 1,-2-2-2266,8-4 2022,7 5 0,7-6 0,7 7 0</inkml:trace>
</inkml:ink>
</file>

<file path=ppt/ink/ink8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20:30.454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0 48 7180,'16'0'922,"0"0"0,0-5-196,0 0-521,8-1 1,-5 1-1,8 0 82,1 1 0,-3 2-175,2 2 1,-6-5 149,6 0 0,-5-1-354,4 6 0,-6 0 100,1 0 0,-3 0-676,-2 0 0,0 0-590,0 0-416,0 0 791,0 0 724,-7 0 0,5 0 0,-5 0 0</inkml:trace>
</inkml:ink>
</file>

<file path=ppt/ink/ink8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20:30.782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0 17 8355,'0'9'149,"2"-2"1,4-7 177,4 0 1,5 0 66,1 0-281,7 0 0,-4 0 0,10 0-246,5 0 0,-2-2 94,5-3 1,2 3 353,-1-4-1385,-1 5 0,2-6 0,2-2 0</inkml:trace>
</inkml:ink>
</file>

<file path=ppt/ink/ink8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20:44.038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16 145 8008,'-9'0'819,"2"0"-22,7 0-20,0 0 1,2-5-2,3-1-392,4-6-251,7 3 0,0-2 1,0 2-32,0 2-57,0-5 0,2 3 1,2-5-88,1 3 0,6-3 31,-6 3 1,1 4 216,-6 1-129,0 5 0,0 1-170,0 0 1,-6 0 0,-1 1-319,-2 5 0,1-3-8,-3 8 1,-3 0 255,3 5 0,-3-6 1,-2 1-1,0 2 81,0 1 1,0 2-18,0 0 0,-7-5-12,-4-1 0,2 1 18,-2 5 0,6-2 190,-6-3-27,8 3 1,-11-7-1,5 6 68,0-2 0,-6-3-43,5 3-112,3 3-11,-8-12 23,7 12 7,-1-12-2,1 5-43,8-7 1,0-1 31,0-5 8,0 4 52,0-12 1,6 11 60,-1-8-83,8 0 0,-6-5 0,5 2 26,-1 3-40,0-3 0,5 5 1,0-5-1,0 3 1,5-3 89,0 3 1,1 2-24,-6-1 0,0 1 74,0-2-101,7-3 1,-5 10-1,3-5 500,-3 2-447,-2-5 0,0 5 74,0-4-37,0 4-44,0 7 1,-5 0-552,0 0 178,-8 7 55,4 2-106,1 7 301,-7 0 0,6 0 0,-7 0-147,0 0 1,-5 0 113,0 0 1,-2 0-15,1 0 1,3-5-37,-8-1 195,7 1 1,-8 0-125,7 0-1,-1-8 1,6 6-83,0-4 50,0-3 213,0 5-117,0-7 1,0-2-47,0-3 1,-1 3 135,-5-3 550,4-4-325,-5 0-233,7-7 1,6 0 0,1 0 38,2 0 0,1 5-46,6 1 0,0-1 53,0-5 1,0 0-53,0 0 0,2 2 7,4 3 1,-4-3 21,3 3 0,-2 4-16,3 2 1,-4 1-10,3-1-147,-3 3 0,-2-5 0,0 7 56,0 0 0,0 5-72,0 0 1,-5 3-208,-1-3 127,-6 4 1,8 7 105,-6 0 0,-1 0-193,-5 0 1,-5 0-98,-1 0 0,-6 0 2,1 0 1,-3 0-208,-2 0 1,2 0 154,3 0 0,-1-5-663,6 0 280,1-8 0,-2 11 0,-2-5 0</inkml:trace>
</inkml:ink>
</file>

<file path=ppt/ink/ink8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20:45.107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353 0 7917,'16'0'-53,"0"0"0,0 0 0,0 0 421,0 0-307,-7 0 1,6 0-1,-7 2 84,1 3 1,6-3-20,-5 4-85,-3 2 0,1-4-216,-8 7 193,0-1 1,0 6-9,0 0 0,-8-5 74,-2 0 0,-5-2-35,-1 1 0,-1 5-32,-5-5 0,3 5 68,-8 1 1,6-6 198,-6 1 0,2 0-67,-2 5 0,-1 0 103,6 0 1,-4 5-176,4 1 0,-5-1 35,6-5 0,-6 2-49,6 3 0,0-3 17,5 3 1,1 3 22,5-3 1,-3 0-54,8-5 0,-1 0-157,6 0 1,2-5 116,4 0-136,2-8 1,10 10 0,2-8 16,1-1 0,6 3-165,-6-2 0,8 1-153,-2-6 0,-2 0 155,1 0 0,-1-6 112,2 1 1,-4-8-112,-7 3 1,-2 1-236,-3-2 0,2 0 233,-8-5 1,0 6 206,-5-1 0,-7 6-83,-4-6 1,-5 6 197,-5-6 0,1 7-448,-6-1 1,6 3-25,-1 2 257,-4 0-442,7 0 1,-5 0-1,7 0 1</inkml:trace>
</inkml:ink>
</file>

<file path=ppt/ink/ink8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20:45.816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33 0 8355,'-9'0'844,"0"0"-156,4 0-239,3 0-313,-5 0 164,7 0-77,0 0 1,2 6 0,1 1 84,3 2 1,6 0-50,-1 1 0,-2 5-205,1-5 1,1 4 20,5 2 1,0-5 129,0 0 1,-5-2-188,-1 1 1,-1 5-1205,2-5 0,2-1 380,-8 2-378,7-7 0,-8 3 682,7-7 1,-1 0-1,6 0 1</inkml:trace>
</inkml:ink>
</file>

<file path=ppt/ink/ink8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20:46.041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289 0 8355,'-16'0'-14,"0"6"74,0-1 1,0 8 172,0-3 1,0-1 28,0 2 0,-5 5 33,-1 5 0,1 1-178,5-6 0,0 0-236,0 0 0,2 0-737,3 0-1337,-3 0 1879,5 0 0,0-7 0,2-2 0</inkml:trace>
</inkml:ink>
</file>

<file path=ppt/ink/ink8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20:46.560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16 145 8355,'-9'0'1170,"2"0"-811,7 0 0,5-2 18,1-3 1,6-2-229,-1-4 0,5-1-215,5 6 0,-3-6 233,3 1 1,-1-3 54,1-2 1,-3 5-258,4 0 1,-10 6 0,-1-4 79,1 2-74,-5 2 170,1 5 262,-1 0-482,-6 0 225,7 7-76,-1 2 0,-4 0 0,6-2-242,-2 0 0,6-4-1760,-3 8 1462,5-7 1,-1 5-464,-3-4 1,10 4 0,-3 7 0</inkml:trace>
</inkml:ink>
</file>

<file path=ppt/ink/ink8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20:47.360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 16 7700,'16'0'-656,"0"0"1,0-5 0,0-1 1045,0 3 0,7 1 524,4 2 1,1 0-424,-1 0 1,3 0-230,-3 0 0,-2 0-593,1 0 0,-6 0-15,1 0 1,-3 0-987,-2 0 974,-7 0 0,5 0 0,-5 0 1</inkml:trace>
</inkml:ink>
</file>

<file path=ppt/ink/ink8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20:47.554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129 1 8355,'-7'9'0,"3"5"66,-6-3 1,4 3-221,-4 2 1,4 0 6,-4 0 1,1 2-73,-2 3 0,-1-3-65,6 3 0,-4-1-3,4 1 0,-6-3 0,3 5 0</inkml:trace>
</inkml:ink>
</file>

<file path=ppt/ink/ink8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20:48.491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0 402 8355,'0'-11'0,"0"0"0,0-1 0,8 5 0,-1-7 0,5 3 0,-1-3 0,1-2 287,10 0-1,1-6 1021,4 1-918,3-1 1,-7 1-186,4 0 1,1-1 0,-5 8 208,2 3-235,-5-3-793,3 12 533,-7-5 0,-7 9 184,-4 3 0,-3 4-8,-2 7 1,-7 2-478,-4 3 0,-3-1 155,-2 7 1,5-1 147,1 7 0,-1-7 85,-5 1 1,0 0 199,0 5 0,7-5-56,4-1 1,-2-4 1,1 4-86,1-6 0,7 3 25,3-7 0,9-7 117,8-4 0,4-3-150,-4-2 1,12-7-110,-2-4 1,5-8-201,0-3 1,-1-6 102,7 1 1,-6 0-64,6-5 0,-7 4 111,1-10 0,-3 5 40,-2 1 0,-5-1-76,-1 1 0,-8-5-126,-2 0 1,-1 4 179,-10 7 1,0 6 218,-5-1-173,0 3 1,-7 9 136,-4 4 1,-5 3-4,-5 2 1,-2 0-77,-4 0 0,4 7-36,7 4 1,-4-2 85,4 1 0,-2 1 813,13 5-676,0 0 1,5 0-138,0 0 0,7-5-44,4 0 1,10-8-158,6 2 1,3 3 215,2-3 1,0 0-8,0-5 1,0 0-782,0 0 0,-1 0-9,-5 0-260,5 0 0,-6 7 0,7 2 1</inkml:trace>
</inkml:ink>
</file>

<file path=ppt/ink/ink8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20:48.813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113 1 10436,'-11'7'411,"0"4"1,6 3-334,-6 2 0,6 0 18,-6 0 0,6 0-367,-6 0 14,8 7 0,-10-5 135,8 3 1,0-3 146,5-2 1,-2-5-477,-4 0-2075,5-8 1243,-6 12 1124,7-14 0,7-1 0,2-9 0</inkml:trace>
</inkml:ink>
</file>

<file path=ppt/ink/ink8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20:49.021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 65 8355,'7'-9'48,"2"-5"1,7 12 291,0-3 1,0 1-67,0-1 1,0 3-34,0-3 1,2 3-77,3 2 1,-3 0-123,3 0 0,-3-2-967,-2-3 643,0 3 324,0-5 0,-5 7-641,0 0-185,-8 0 0,-3 7 0,-9 2 1</inkml:trace>
</inkml:ink>
</file>

<file path=ppt/ink/ink8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20:49.196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15 0 8355,'-7'9'-30,"5"-2"1,-4-5 339,12 3 0,-3-3 84,8 3-652,0-3 0,5-2 63,0 0-159,7 0 0,-3 0 1,4 0-98,0 0 0,4-7 0,-3-2 0</inkml:trace>
</inkml:ink>
</file>

<file path=ppt/ink/ink8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20:50.366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529 80 6225,'0'-16'2038,"0"5"-1718,0 1 1,-1 1 101,-5-2-601,-3 4 1,-7 2 171,0-1 1,0 1 180,0 5 0,0 0-54,0 0 0,0 0-99,0 0 0,0 7-43,0 4 1,0 3 63,0 2 0,0 6 89,0-1 0,5 0-34,0-5 1,8 0-72,-2 0 0,3 0 45,2 0 0,0-5-25,0 0 1,7-8-170,4 3 0,8-4 124,3-2 0,1-8-144,-2-2 0,-1-5 110,6-1 0,-1 2 45,2 3 1,-4-3-78,-7 4 0,0-5-48,0-1 0,-5 6 148,0-1 1,-8 6 44,3-6 18,-5 7-30,-1-3 1,-1 7 101,-5 0 0,3 5-77,-8 1 1,6 6-54,-6-1 0,2 5 61,-2 5 1,-3-3 45,3 4 0,3 1-43,-3-2 0,0 8 1,-5-3 1,0-1-92,0 2 0,0 0-5,0 5 0,-2 0-93,-3 0 0,1 0 135,-7 0 1,6 0-3,-6 0 1,6 0-55,-6 0 1,6 0-148,-6 1 1,8-9 133,-3-2 1,4-4 34,2-2 0,0-2 73,0-3 93,7 3 1,0-12 366,4 3-128,3-3-355,-5-2 0,14-7 123,4-4 1,5 2 110,5-2 0,1 1-198,10-6 0,-2 5 2,13 0 1,-4 1-40,9-6 0,-5 0-86,5 0 0,6 5-422,-6 0 1,-2 2 158,-3-1 1,-8 1 183,3 3 1,-10 5 17,-1-5-1598,-7 4 0,10 2 0,-5 0 1</inkml:trace>
</inkml:ink>
</file>

<file path=ppt/ink/ink8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20:51.366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466 1 8355,'16'0'318,"-7"0"0,-1 0-407,-2 0 0,-4 2 194,3 3 1,-3-1-92,-2 6 1,0-4-142,0 4 0,-6 1 192,1 5 1,-7-5 80,1-1 0,-3 1-91,-2 5 0,0-5-119,0-1 1,-1 1 135,1 5 0,-5 2 228,0 3 1,-8-3-205,2 4 1,-1 1 35,1-2 0,-3 6-157,3-6 1,-3 2 105,-2-1 1,7 1 56,4 4 1,3-4-25,2-7 0,1 5-76,5 1 0,3-1 71,7-5-62,0 0 1,0 0 30,0 0 1,7-7 15,3-4 1,5 3-103,1-3 1,5 0 86,0-5 1,8 0-17,-2 0 0,1-2-106,-1-3 0,3 2-66,-3-8 0,-4 0-95,-2-5 1,-3 0 174,-2 0 0,0 0 0,0 0 13,-7 0 1,-2 0-131,-7 0 1,-8 2 111,-9 3 1,0-2-2,-10 8 1,0-2-117,-5 2 1,5 3-758,1-3 0,1 3-106,-2 2 488,4 0 207,7 0 0,0 7 0,0 2 1</inkml:trace>
</inkml:ink>
</file>

<file path=ppt/ink/ink8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20:52.232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193 129 6248,'16'-7'900,"0"5"0,0-10 1,0 5-629,0-2 1,0 0-45,0-2 1,-5-3-13,-1 3 1,1 2 15,5-2 12,-7 8 0,0-10 244,-4 8-330,-3 0-359,-2 5 0,-9 7 82,-7 4 0,0 1 21,0-1 1,0 3 153,0-3 0,5 6-6,1 0 0,6 2-42,-1-8 1,3-2 29,2 1 1,2-6-4,3 1 0,4-3 65,7-2 0,0-2 118,0-3 1,5 1-207,1-6 1,-1 1-183,-5-2 1,-2-3 227,-3 3-30,3 4 336,-5-7-188,0 12-154,-2-5 1,-8 14-21,-5 4 0,3 3 170,-8 2 0,6 0 10,-6 0 0,6 5 80,-6 1 0,6 6-194,-6-1 0,0 2-19,-5-3 0,0 5 10,0-5 1,0 5 3,0 1 0,0 5 11,0 0 1,-5-4-49,-1-7 0,1-1-85,5 2 0,0-4 77,0-7 0,0 0-79,0 0 0,-2-7 23,-4-4 0,10-3-84,-4-2 0,3 0-104,-3 0 0,6-7 114,-1-4 1,7-5 35,-1-5 0,3 1-65,2-6 0,0 1-160,0-2 1,2 2 180,3 4 0,10 5 40,6 0 0,2 0-105,-1 5 1,3 2 18,7-2 1,-6 8-738,1-3 0,-6 5 351,6 1 1,-5-6-2,4 1 135,-6 0 0,10-10 0,-5-2 1</inkml:trace>
</inkml:ink>
</file>

<file path=ppt/ink/ink8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20:52.674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9 177 8355,'-9'0'1986,"15"-1"-1607,10-5 0,5-3-271,1-7 1,-3 0-82,8 0 0,0 0 52,5 0 1,-2 0 157,-3 0 0,-2 2 10,-4 3 1,-8 2-120,3 4 1,-9 3-243,3-3 131,-6 3 0,5 9 142,-4 4 1,-3 8-239,3 3 0,-3 4-159,-2-4 1,0 5-949,0-6 1,0 6 181,0-6 191,7 8 0,2-12 0,7 7 0</inkml:trace>
</inkml:ink>
</file>

<file path=ppt/ink/ink8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20:59.828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79 257 8355,'-16'-1'-423,"0"-5"78,7 4 1009,-5-12-208,5 5-506,0 0 0,4-3 83,10 6 1,-1-1-124,7 2 1,5 1 158,5-6 1,2 4-8,-1-4 0,1-1-180,3-5 1,5 2 55,-5 3 0,6-3 36,6 3 1,-4-1 14,3 1 1,-3 2 6,-2 4 0,0 3 9,0-3 1,0 3 0,0 2 0,0 0 115,1 0 0,-1 0-111,0 0 1,0 5 79,0 0 0,-5 8-30,-1-2 1,1 3 6,5 2 0,0-2-39,0-3 0,0 3 5,0-3 1,0-4-31,0-2 1,1 2-9,-1-1 0,1-1-133,5-5 1,1-5 96,4-1 0,3-6-66,-3 1 0,1-3 99,-1-2 0,2 5-3,-8 1 0,1 1 39,-6-2 1,0 4 139,0 7 0,-5 0-126,-1 0 0,-4 0 132,4 0 0,-4 0-14,4 0 0,-4 2-105,5 3 1,-2-1-35,1 6 0,5-4-13,-5 4 1,-1-6-31,2 1 1,-6 2 18,6-1 1,-2-1-133,2-5 0,3 0 87,-3 0 1,3 0-21,2 0 1,0-2 30,0-3 1,0-2 11,0-4 1,0-3 18,1 3 0,-1 4 8,0 2 0,-6-2 10,1 1 0,-2 1-6,2 5 0,1-6 8,-6 1 0,4 0 10,-4 5 1,5 0 3,-6 0 1,7 0 132,-1 0 1,-2 2-96,2 3 1,-8-2 47,3 8 1,1 0-75,-2 5 0,1 0-4,-6 0 1,7 0-26,4 0 0,-2-5-98,1-1 0,1-6 51,5 1 1,0-3-183,0-2 0,6 0 36,-1 0 0,8-7 94,-3-4 0,-1-3 15,2-2 0,0 2 3,5 3 1,-2-3 136,-3 3 0,2-3-49,-8-2 0,0 5 159,-5 0 1,-1 8-90,-4-2 0,1 3 125,-7 2 0,1 5-52,-6 0 0,5 8-96,1-2 0,4 3-132,-4 2 0,4 0 80,-4 0 1,5-2-16,-6-3 1,6 1-23,-6-6 0,6 4-21,-6-4 0,8-1 28,-3-5 1,-1 5-17,2 1 1,0-1-26,5-5 0,0 0 44,0 0 0,0-7-103,0-4 1,7-3 103,4-2 1,-2 0 0,2 0 0,0 0 12,5 0 1,0 0-6,0 0 0,-5 0 23,-1 0 0,-6 7 93,1 4 0,-3 3 23,-2 2 1,-5 2-117,0 3 0,-6 6 26,6 10 0,-7-1-3,1 6 1,-2-4 5,3 4 0,-4-6-71,3 1 1,2 2-146,-1-1 1,6-6 129,-1-5 1,-2-8-134,2 3 0,-1-5 1,6-1 0,6-7 119,-1-4 0,6-5 45,-6-5 0,3 3-93,-3-3 225,-10 10 0,8-3 0,-13 5 35,-3 0-94,6-5 0,-7 12 54,3-3-36,-3 3 0,-2 2-40,0 0 1,0 5 9,0 1 0,0 4 12,0-4 1,0 1-69,1-2 1,-1-3-146,0 3 0,5 2 131,0-1 1,3-1-15,-3-5 1,-2 0-24,8 0 1,0 0-108,5 0 0,5-2 41,1-3 0,5-2 76,-6-4 1,2-3 77,-1 3 0,-3 2-109,8-1 159,0-1 1,3 0-1,-1 1-43,-3-3 0,-1 6-11,2 2 1,2 3 12,-8 2 1,2 0 20,-1 0 1,-4 2-50,3 3 1,-8 4 15,-3 7 0,-1-5-102,2-1 1,3-1 43,-3 2 1,3 1-112,2-6 0,0-1 127,0-5 0,2 0-13,4 0 0,1-2 20,4-3 1,3 3-3,-3-3 0,-2-2 98,1 1 1,-4 1-109,5 5 0,-8 0 47,3 0 1,1-2-24,-2-3 1,1 3-4,-6-3 0,5 3 9,1 2 1,4 0 2,-4 0 0,-1 0 150,-5 0 1,6 0 13,-1 0 1,1 0-153,-6 0 1,1 5 18,5 1 0,-4 1-255,3-2 0,4-1-212,2 6 0,-2-1-292,2 2 1,5 3 190,5-3 1,8-4-1,-4 0 1</inkml:trace>
</inkml:ink>
</file>

<file path=ppt/ink/ink8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39:57.626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337 1 7841,'-2'14'354,"-3"-3"-109,3 10 1,-10-8-50,6 13 1,-6 3 75,1 8 1,-3 4-136,-2 8 0,-2-3 0,-2-2 218,-1-1-309,0 0 0,3 5 1,-2-2-134,-1-3 139,-1-4 1,6-7-108,0 0 1,0-5-104,0 0 1,7-8-424,4 3 0,-2-10-990,2-1 1157,-1-7 0,13-4 0,2-9 0</inkml:trace>
</inkml:ink>
</file>

<file path=ppt/ink/ink8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39:57.943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65 8363,'16'0'574,"0"0"-385,0 0 0,7 0 18,4 0 0,3 0-191,2 0 1,0-2 131,0-3 1,0 3-450,0-3 1,-1-2-1,-3 1-1216,-1 3 795,-8-6 426,12 7 0,-14-12 0,7 5 0</inkml:trace>
</inkml:ink>
</file>

<file path=ppt/ink/ink8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39:58.22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305 0 7557,'-2'16'596,"-3"0"1,1 2-498,-6 3 0,4-1 0,-4 8 91,-3 6-126,6-2 1,-7 9 0,3-5 153,-3 1-187,-9 1 1,5-1 0,-5 2 21,-1 2-128,7-5 0,-7 3-255,8-7 1,6-5 0,-1-2-838,-1-2 952,4 6 0,1-11-456,7 3 506,-7-3 1,5-9 0,-5-2 0</inkml:trace>
</inkml:ink>
</file>

<file path=ppt/ink/ink8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39:58.75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33 1 7537,'-6'10'0,"1"1"0,1 2-163,3 1 1,-5 2 266,1 0 0,0 0 427,5 0-386,0-7 1,0 5-1,1-3 243,5 3 1,1-3-252,4 0 1,3-8 85,-4 2 1,5 3-317,1-3 1,5 0 27,1-5 195,-1 0 1,-3 0-1,1 0-214,3 0 0,1-5-1012,-2 0 0,-3-8 533,3 2 0,-3-1 361,-2 1 0,0-10 0,0 3 1</inkml:trace>
</inkml:ink>
</file>

<file path=ppt/ink/ink8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39:58.98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289 0 7663,'-9'0'-546,"-3"8"929,7 2-206,-8-3 0,10 9 0,-8-1 483,-2 4-535,-1 10 1,3-4-1,1 7 247,-3 0-337,-1 0 1,-7 0 0,-1 2 40,3 3-51,1-10 0,2 10-176,0-10 0,5-2 1,2 0-852,2-2 616,2-1 1,5-6-44,0 0 1,-7 0 0,-2 0 0</inkml:trace>
</inkml:ink>
</file>

<file path=ppt/ink/ink8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39:59.676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33 7902,'16'0'-60,"-6"0"219,1 0 1,2 0-43,8 0 0,-1-5 0,6-1-8,3 3 1,-4-1 110,2-1-287,-1 3 0,1-5 0,-2 7-14,-2 0 0,-2 0-312,-5 0 1,-5 0-716,0 0 622,0 0 222,-3 0 211,0 0 0,-8 7 0,0 2 1</inkml:trace>
</inkml:ink>
</file>

<file path=ppt/ink/ink8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39:59.876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32 7313,'16'0'141,"0"0"0,7 0 1,4 0-105,3 0 0,2-2-154,0-3 0,0 3-44,0-3 1,0 1-221,1-1 1,-1 3-1,0-5 1</inkml:trace>
</inkml:ink>
</file>

<file path=ppt/ink/ink8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40:00.22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97 193 8355,'-9'7'-556,"-6"-5"0,8 12 529,-3-3 0,2-2 304,8 1-5,0 1-128,0 5 1,2-2 165,4-3 0,2-4 0,8-7 138,1 0-316,-1 0 1,5-2 0,2-3-32,2-6-77,-5-3 1,8-4-1,-6-1-43,-3-3 0,4-1 25,-1 2 0,-3 1-51,-8-7 0,-2 8 208,-4-3-132,-3-2 1,3 7 0,-10 0-267,-6 4 166,-10 10 0,-4-4 1,-7 8-515,0 5 1,-6 4 88,1 12 72,0 3 0,5 1 61,-1 1 1,1 0 0,0 5 0</inkml:trace>
</inkml:ink>
</file>

<file path=ppt/ink/ink8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40:47.522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97 17 8355,'7'-9'15,"-5"2"400,5 7-292,-7 0 124,0 0-222,0 7 1,0-4-51,0 8 0,-5-6 119,-1 6 0,-4-5-68,4 4 1,-1-4 62,2 4 0,1-1 1,-6 2 1,4 3-12,-4-3 0,4-2 50,-4 1 1,6 1 162,-1 5-170,-4 0 0,7 0 136,-3 0 98,3-7-10,2 5-128,0-5 38,0 7-122,7-7 0,-4 4-69,8-8 1,-5 0-360,4-5 1,-4 0-119,4 0 1,-1-1-200,2-5 1,3 3 33,-3-8 0,-2 6-420,1-6 1,-1 0 738,2-5 1,3 0-1,-5 0 1</inkml:trace>
</inkml:ink>
</file>

<file path=ppt/ink/ink8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40:47.69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16 8844,'0'-9'-778,"0"2"1,7 7-1,2 0 1</inkml:trace>
</inkml:ink>
</file>

<file path=ppt/ink/ink8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40:49.86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64 1 8355,'-7'8'-481,"-4"0"1,-3-3 202,-2 0 582,7 1 85,2 1-23,7-5 18,0 5-274,0-7 1,6 1-19,-1 5 0,9-4 8,2 3 0,0-3-10,6-2 1,2 0-133,3 0 0,4 0 110,1 0 0,-2 0-92,-3 0 0,6 0 107,-6 0 0,7-6-16,-7 1 1,1-2-357,-1 2 1,1 3-400,-6-4 0,-1 5 299,-5 1 0,0 0-626,0 0 972,-7 0 1,6-8-1,-7 0 1</inkml:trace>
</inkml:ink>
</file>

<file path=ppt/ink/ink8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40:50.429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64 7559,'0'-9'1574,"0"-5"-1365,0 5 1,5-2 297,0 1-348,8 6-384,-4-3 208,-1 7 1,0 2-137,-8 3 1,0 4 17,0 7 1,0 0 95,0 0 0,0 6 13,0-1 0,-6 6 40,1-6 1,-6 6 7,6-6 0,0 1 19,5-6 0,0 5 110,0 0 0,0-5-65,0-5 1,1-2 6,5 2 1,-3-2 26,8-4 0,0-3-55,5 3 1,0-5-125,0-5 1,0-4 27,0-7 0,0 0-57,0 0 0,0 0 60,0 0 0,-5-6-145,-1 1 1,-4-2 93,4 1 1,-6 4-26,1-3 0,-3 3 71,-2 2 1,0 0-30,0 0 0,-2 5 447,-3 1-57,3 6-50,-5-3-129,7 7 269,0 0-291,7 0 1,2 5-392,7 1 1,0 1-31,0-2-328,0-3 1,0 5 116,0-7 1,0 2-446,0 3 652,0-3 1,0 5-1,0-7 1</inkml:trace>
</inkml:ink>
</file>

<file path=ppt/ink/ink8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40:50.79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65 1 10565,'-2'16'131,"-3"0"0,1 0-84,-7 0 1,6 1-88,-6 5 1,8-4 12,-3 3 1,-1-8-265,2-3 1,0 1-770,5 5 550,0-7-1016,0 5 565,0-12 856,0 5 1,0-21-1,0-4 1</inkml:trace>
</inkml:ink>
</file>

<file path=ppt/ink/ink8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40:50.98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49 8355,'10'-2'-443,"1"-4"447,-8 5 1,12-8 1154,-5 3-886,5 5 0,1-8 0,0 5 206,0-1-282,0-1 0,0 6 43,0 0 0,-5 0 1,-1 0-522,3 0 1,-4 0 205,1 0 1,-4 0-2378,4 0 1381,-6 0 689,3 0 1,-7 0-1,0 0 1</inkml:trace>
</inkml:ink>
</file>

<file path=ppt/ink/ink8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40:51.13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17 8945,'16'0'313,"0"0"0,1 0 0,3-2-1312,1-3 395,8 3-33,-11-5 0,12 7 0,-5 0 1</inkml:trace>
</inkml:ink>
</file>

<file path=ppt/ink/ink8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40:52.272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305 0 8355,'16'0'0,"-5"0"76,-1 0-6,-6 0 1,9 2-65,-8 3 26,0-3 0,-5 7 161,0-4-257,0 4 1,-2 7-7,-3 0 1,-4 0 144,-7 0 0,0 0 40,0 1 0,0-1 56,0 0 0,-5 5-34,-1 0 1,-1 3 30,2-3 1,1-2-4,-7 8 1,8-5-16,-3 4 1,5 1-12,1 5 0,-4-2 9,4-3 0,-2 3 11,13-3 0,-1-4-112,6-1 1,0 1 71,0-2-198,0 1 0,8-6 117,2 0 1,4-7-108,3-4 1,-1-3 46,0-2 1,1 0-182,5 0 1,-10-2 63,4-3 1,-3 1 69,3-7 0,-6 1 12,1-6 1,-7 5 16,1 0 1,-3 1-2,-2-7 1,-2 1-73,-3 0 0,-4 6 1,-7-1 0,0 2-104,0-2 0,0 3-243,0 2 1,5 4-1379,0-3 1607,8 3 1,-12 9 0,7 2 0</inkml:trace>
</inkml:ink>
</file>

<file path=ppt/ink/ink8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40:52.79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97 8355,'9'0'-524,"5"0"1,-10 0 288,7 0 0,-8-8 529,2-2 1,3 1 856,-3-2 0,7 6-887,-1-6 0,-2 2-409,2-2 0,-6 4 41,6 7-320,-8-7-44,4 5 467,1-5 1,-7 9 158,5 3 0,-6 3-132,-6 2 1,5 5 136,-5-5 0,4-1 13,2 2 418,0-1-247,0 7-195,0-1 0,8-2-131,2-3 1,-3-3 261,-1-2-379,3-4 134,0 12 1,1-12-17,1 3 0,-8-2-33,3 3-7,3-4 1,-8 7 107,5-4 1,-4-2 87,-2 8 0,0 5-7,0 6 0,0 1-65,0-2-149,-8-3 1,5 10 0,-6-4 92,2 1 0,-6-6-5,3 2 1,1-3-18,-2-2 1,0-5-19,-5 0 0,6-8 49,-1 3 0,6-5-25,-6-1 0,6 0 45,-6 0 0,6 0-41,-6 0 1,7-7-47,-1-3 1,3-5 53,2-1 0,7-2 13,4-3 0,5 3-207,5-3 1,-1 3-287,7 2 0,-2 0 21,1 0 1,3 0-194,-8 0 1,2 7-683,-1 4 1,-4-4 880,3-2 1,-3-3 0,-2-2 0</inkml:trace>
</inkml:ink>
</file>

<file path=ppt/ink/ink8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40:53.273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65 9186,'7'-9'820,"-3"-4"-330,6 8 0,1-2-252,5 2 0,-2 1 0,-3-7 0,3 8-165,-3-3 1,-2 5-298,1 1 1,-1 1-214,2 5 1,-2 3 301,-4 7 1,-1-6-720,7 1 1,-8 0 185,3 5 0,2 0 238,3 0 0,3 0 0,2 0 1</inkml:trace>
</inkml:ink>
</file>

<file path=ppt/ink/ink9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40:53.83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1 9813,'7'16'1082,"2"0"-806,7 0 0,0-5 3,0-1 0,0-1-337,0 2 0,2 3-185,3-3 1,-5-2-251,0 1 1,0-4 227,-5 4 192,3-6-1014,2 10 0,0-12 0,0 5 1</inkml:trace>
  <inkml:trace contextRef="#ctx0" brushRef="#br0" timeOffset="229">241 1 8355,'-16'0'534,"7"0"0,0 0 1,4 0-16,-6 0-414,4 0 0,-5 2 1,5 3 188,-2 6-392,-2 3 0,-3 2 0,1 0-265,3 0-21,-1 0 0,-3 0 0,1 0-502,3 0 0,-1 7 0,-5 2 0</inkml:trace>
</inkml:ink>
</file>

<file path=ppt/ink/ink9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41:02.639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17 193 8355,'-9'-2'-966,"4"-3"916,3 3 352,2-5-172,0 7 68,0 0-69,7 0 0,2 0 0,7 0 0,0 0-187,0 0 0,2 0 0,3 0 110,6 0 95,3 0 0,4 0-104,4 0 0,-3 0 0,6 0 24,-2 0-106,6 0 0,-6 0 0,4 0-92,-6 0 171,-3 0 1,-2 0 0,-1 0 73,-5 0-354,5 0 0,-14 0 0,5 0-311,-4 0-39,-10 0 253,7 0 1,-12 0-237,8 0 573,-7 0 0,-4 7 0,-9 2 0</inkml:trace>
  <inkml:trace contextRef="#ctx0" brushRef="#br0" timeOffset="508">49 369 8355,'-9'0'-1179,"-5"0"1006,12 0 311,-12 0 37,12 0 141,-5 0 209,7 0-136,0 0-285,7 0 0,2 0 0,7 0 14,0 0-29,0 0 1,7 0 0,6 0 118,6 0-169,-1 0 0,13 0-46,-5 0 1,-1 0-1,2 0-26,2 0 0,-4 0 51,1 0 16,-6 0 0,-2 0 0,-7 0 60,1 0-582,-5 0 1,0 0 0,-7 0-214,0 0 1,1 0 5,-1 0 603,-8 0 0,7-7 0,-6-2 1</inkml:trace>
  <inkml:trace contextRef="#ctx0" brushRef="#br0" timeOffset="984">674 0 8355,'-16'0'94,"8"0"59,0 0-150,8 0 456,0 0-281,8 0 1,-5 6 0,8 1-248,1 2 1,8 1 210,1 6-130,8 0 1,-4 1 0,7-1 116,0 0-30,0 0 0,0 0 1,-2-2-157,-3-3 0,3 3 116,-3-3 1,-2-3 37,2 3 0,-8-6 2,3 6-335,-12-7 0,5 5-73,-5-4 255,-3-3 0,1 7 96,-8-4 1,-2 4 35,-4 7-11,-3-7 1,-7 5 0,0-3 65,0 3-112,0-5 1,-5 5 30,0-3 0,-3 3 0,5 2 418,-3 0-411,1-7 1,3 5-326,-3-3 0,3 2 37,-3-3 1,8 5-374,2-5 37,1 4 0,1-3-13,4 0 0,-4-8 0,0 5 1</inkml:trace>
</inkml:ink>
</file>

<file path=ppt/ink/ink9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41:11.06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306 449 7907,'8'0'493,"1"0"-34,-3 0 0,-5-2-33,5-3 98,3 3 0,-7-5-479,12 0 1,-12 3 49,3-6-265,-3 6 293,-2-10-9,0 5 0,-2 0-96,-3 4 0,-4-2-315,-7 1 330,0 1 0,0 5 1,-1 0 29,1 0 136,-7 0 0,5 7-134,-3 4 0,-2-2 1,2 1-60,1 3 85,2 1 1,4 2 79,3 0-115,-3 0 0,12 0 3,-3 0 1,3-5 0,4 0 18,3 1-52,-3-5 0,12 0 0,-3-5-268,3 3 279,2-3 1,0 5-176,0-7 1,0-7-1,2-4-325,3-3 341,-3-2 0,11-2 1,-8-3 115,-1-6 1,-2 2-127,-2-1 73,-7-1 0,-2-5 0,-7-2-210,0-3 787,0 3 1,-2-6-1,-5 8 445,-9 0-882,0 7 1,-15-3-220,5 6 1,1 3 0,-2 6-431,-1 3 384,-3 6 0,1-3 0,1 7-338,3 0 367,6 7 1,-1 2-1109,10 7 1,-3 0 0,5 0 0</inkml:trace>
</inkml:ink>
</file>

<file path=ppt/ink/ink9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41:14.54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0 8355,'5'11'-430,"1"0"169,6-8 254,-10 11 0,12-5 325,-3 7 1,-2-5-176,1 0 0,-4-2-47,5 1 0,-1 3-24,6-8 0,-5 6 5,0-6 0,-6 6-993,6-6 503,-1 1 1,1-6-472,0 0 708,-8 0 0,12 0 0,-7 0 0</inkml:trace>
</inkml:ink>
</file>

<file path=ppt/ink/ink9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41:14.77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160 0 7911,'-8'0'-385,"0"2"430,8 3 1,-5-1 23,0 7 0,-6-6 22,6 6 0,-6-6-41,6 6 1,-6-1 2,6 6 1,-8 0-69,2 0 1,-1 0-146,1 0 1,-1 0-823,6 1 711,1-9 1,-2 7 0,-2-6 0</inkml:trace>
</inkml:ink>
</file>

<file path=ppt/ink/ink9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41:15.17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0 160 8355,'0'17'-74,"0"-1"1,0-6 450,0 1 1,0 0 26,0 5 1,0 0 78,0 0 1,2-6-189,3 1 0,-1-2 0,7 2 0,-1 1-33,6-6 0,0 4 16,0-4 1,6-1-432,-1-5 0,6 0-207,-6 0 1,8 0 71,-3 0 1,3-2-112,-2-3 1,1 1-344,-6-6 0,-1 4 156,-5-5 0,0 6-907,0-6 1313,-7 1 0,5-6 0,-5 0 0</inkml:trace>
  <inkml:trace contextRef="#ctx0" brushRef="#br0" timeOffset="275">385 0 8355,'-11'7'-1288,"1"4"1839,6-4-355,-10 7 1,10-3-42,-6 10 1,1-1 36,-2 7 1,-3-6-18,3 6 0,-3 0-9,-2 5 0,-2-2-48,-3-3 0,3 3 79,-4-3 1,5 1 24,0-1 0,1 1-331,0-6 0,2-1-150,3-5 0,-1 0-1470,7 0 1021,-1 0 318,6 0 1,0-7 0,0-2 0</inkml:trace>
</inkml:ink>
</file>

<file path=ppt/ink/ink9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41:17.32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49 7812,'11'0'38,"0"0"0,-6 0 178,6 0 1,5 0-1,5 0 0,2-2-161,-1-4 0,-3 5 9,8-5 0,0 3-78,5-3 0,0 5 99,0-5 0,-5 4-166,0 2 1,-3 0-50,3 0 1,-4-5-207,-7 0 0,0-1-641,0 6 474,-7 0-111,6 0 401,-14 0 213,-1 0 0,-8 8 0,-9 0 0</inkml:trace>
</inkml:ink>
</file>

<file path=ppt/ink/ink9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41:17.64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17 1 8355,'-2'9'-1697,"-4"-4"2589,5-3-361,-6-2-316,7 0 1,1 0 5,5 0 0,4 0 27,12 0 0,3 0-8,7 0 0,0 0-233,0 0 1,5-2-83,1-3 1,1 3-181,-2-3 0,-5 3-278,0 2 0,-1 0-89,-10 0 1,8 0-1,-4 0 1</inkml:trace>
</inkml:ink>
</file>

<file path=ppt/ink/ink9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41:39.72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32 65 5754,'-9'-2'324,"4"-4"33,3 5-299,2-6 333,-7 7 19,5 0-149,-5 0 0,7-2 362,0-4-374,0 5 394,0-6 353,0 7-263,0 0-434,7 0 0,2 0-111,7 0 1,0 0-157,0 0 0,7-6 4,4 1 1,2 0-256,-3 5 0,3 0 1,-6 0-1274,2 0 1030,-5 0 1,8 0-850,-7 0 797,1 0 0,-6-8 0,0-1 0</inkml:trace>
</inkml:ink>
</file>

<file path=ppt/ink/ink9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41:41.02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145 80 7648,'-2'9'-374,"-4"-3"439,5 3 0,-8 0 28,3 7 1,3-6-56,-8 1 1,6 0 88,-6 5 1,6 0-34,-6 0 0,6-6 0,-4 1 354,2 2-367,-6-6 0,10 5 0,-6-5 166,2 2-153,1-5 1,4 8 36,-3-6-100,3-1-241,-5 2 280,7-5 92,0 5-193,0-7 1,0-2-1,2-1-131,3-3 146,-3 1 0,11-2 0,-6-2-7,2 0 56,-6-5 1,10 10 15,-8-6 0,7 4 130,-1-5 1,-2 6-50,2-6-98,-1 1 1,7-1 275,-1 0-182,0 8 0,-6-6 0,1 5 124,1-1-155,-4 0 1,6 5 11,-3 0 25,3 0-184,2 0 1,-6 0-227,1 0 172,-7 0 0,8 1-202,-6 5 308,-1-4-101,-5 12 0,0-5-81,0 7 158,0-7 1,-5 5-84,-1-3 150,1-4 1,0 2-91,-1-4 41,1-3 0,3 5-52,-3-7 31,3 7 84,-5-5 173,7 5-94,0-7 102,0 0 115,0-7-315,0 5 49,7-12 0,-4 10-20,8-6 0,0 1 1,5-4 107,0 2-107,-7 8 0,5-10 0,-3 8 94,3 2-39,-5-6 1,5 7 0,-3-4 253,3 5-187,2 1 1,-5-6-9,0 1-197,-1 0 0,6 5 58,0 0 0,-5 1-74,0 5-110,-8-4 0,4 12-435,-7-3 432,0 3 1,0 2-269,0 0 0,-5-5-402,0-1 0,-8 1-975,3 5 462,2-7 1167,-6 5 1,12-12-1,-5 5 1</inkml:trace>
  <inkml:trace contextRef="#ctx0" brushRef="#br0" timeOffset="344">946 0 8355,'-16'0'221,"7"0"29,-5 0 0,7 2-28,-4 3 1,-3-1-9,3 7 1,2-6-23,-1 6 0,4-1-224,-4 6 0,1 0 23,-2 1 1,-1-1 144,6 0 1,-4 1-153,4 5 0,-1-4 5,2 3 0,3-3-184,-3-2 1,3 0 202,2 0 1,0 0 29,0 0 0,0 0 0,0 0-1585,0 0 459,0-7 626,7 5 1,2-5 0,7 7 0</inkml:trace>
  <inkml:trace contextRef="#ctx0" brushRef="#br0" timeOffset="617">1026 145 8056,'0'16'481,"0"0"1,8 0-220,2 0 0,-1-6 113,2 1 1,0-2 81,5 2-682,0 3 0,0-12-660,0 3 683,0-3 0,-6-2-1009,1 0 6,-7 0 859,3 0 217,-7 0 0,7-7 0,2-2 0</inkml:trace>
  <inkml:trace contextRef="#ctx0" brushRef="#br0" timeOffset="792">1203 145 6547,'-16'0'761,"7"7"1,-5-4 0,5 8-372,0 1 1,-5-3-413,3 2 92,4 0 1,-7 5-1,3 0 195,-3 0 1,3-5 92,0-1-1426,8 1 0,-4 0 362,7-1 1,-8-6 0,-1 3 0</inkml:trace>
  <inkml:trace contextRef="#ctx0" brushRef="#br0" timeOffset="1027">1347 64 8355,'16'0'694,"0"0"-319,7 0 0,-7 2 624,1 4-695,-1 2 0,-9 9 0,5 0 3,-1 5 0,-8-4-29,3 3 1,-4 2-463,-2-2 1,0 8 220,0-2-93,-8-4 1,-1 5-1,-7-4-548,0 0 1,0-4-1554,0 1 1335,-7 4 1,5-7-1,-5 5 1</inkml:trace>
</inkml:ink>
</file>

<file path=ppt/ink/ink9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41:43.352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16 1 7952,'-9'0'841,"2"0"-911,7 7 151,0-5 238,7 5-201,9-7 1,4 2 0,7 1-112,1 2 0,4 1 187,6-6 1,3 0 66,7 0 0,5 0 231,1 0-374,6-7 1,-4 5-1,4-3 154,-1 3 1,-6 2-80,6 0 0,-7 0 14,1 0 0,-8 0 245,-2 0-1103,-8 0 1,-1 0-1,-7 2-340,1 3 0,-5-3 275,-1 3 0,-4-3 249,-2-2 0,-6 0-449,1 0 891,-7 0 1,10 0-1,-5 0 1</inkml:trace>
</inkml:ink>
</file>

<file path=ppt/ink/ink9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41:43.90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33 32 8355,'-9'8'-113,"-5"-7"211,12 7 44,-5-8 382,7 0 33,0 0-327,7-8 0,2 1-19,7-3 0,-2 1-202,-3 3 62,3 5-323,-5-7 1,2 8 297,-1 0 1,-6 2 68,1 4 0,-3-3-64,-2 8 1,-2 5-222,-3 5 1,1 1 102,-6-6 0,6 5 2,-1 0 0,1 1 232,-1-6 0,3 0-144,-3 0 0,5 0 157,5 0 0,-1-2-66,6-3 0,1-2-26,5-4 1,0-3-21,0 3 1,2-3 0,2-2 147,1 0-363,8-7 1,-10-2-56,8-7 0,-6-5 0,4-3-468,-2 0 443,-1 4 0,-12-3 119,1 7 1,-7-2 0,1-2 244,-3-1-203,-2 7 1,0-1-1,-2 6-180,-3 1 183,3-7 0,-12 14 758,3-5-337,4 4-254,0 2-227,7 0 144,7 0 0,2 0 0,7 0-602,0 0 340,0 0 1,0 0 122,0 0 0,0 2 21,0 4 0,0-5-530,0 5 1,0 3-1,0-1 1</inkml:trace>
  <inkml:trace contextRef="#ctx0" brushRef="#br0" timeOffset="496">674 193 8355,'-10'5'-318,"-1"1"1,7 6 288,-1-1 62,3-4 1,-3 7 109,0-3 1,-6-2-1,6 1 269,1 3-319,2 1 0,-3-3 1,0-1-496,1 3 85,2-6-283,2 7 73,0-12 140,0 5 0,2-7 255,3 0 1,-3 0-1,5 0 1</inkml:trace>
  <inkml:trace contextRef="#ctx0" brushRef="#br0" timeOffset="745">658 209 6925,'16'-7'136,"0"5"1193,0-3-1003,1 3 1,-1 2-297,0 0 0,0 0-73,0 0-547,0 0-319,0 0 704,0 0 0,-6 0 66,1 0-181,-7 0 1,3 0-1,-7 0 1</inkml:trace>
  <inkml:trace contextRef="#ctx0" brushRef="#br0" timeOffset="971">578 321 8221,'16'0'-50,"0"0"143,0 0 0,0 0-37,0 0 0,2 0 0,2-2-225,1-3 272,1 3 1,-12-5 0,1 7-838,1 0 1,3 0 0,1 0 0</inkml:trace>
</inkml:ink>
</file>

<file path=ppt/ink/ink9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41:47.79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306 1 8355,'16'0'431,"-7"0"-53,-2 0-111,-7 0-110,0 7-22,-7 2 0,3 5 45,-7-3 1,1 3 21,-6-3 1,1 3-162,5 2 0,-6 0 164,0 0 1,-1 5-93,-4 1 1,2 5 49,-3-6 0,4 7-3,-3-1 0,3-2-11,2 2 1,0-6 0,0 6 176,0 1-215,7-4 1,-3-1-6,6-7 1,1 5 0,5 1-554,0-3 324,7-8 1,-3 1 50,6-6 1,3 4-1,6-4-208,3-3 178,-1-1 1,-3-2-1,2 0-445,1 0 378,0-7 0,-3 0 0,0-6-80,-2 3 137,4-1 1,-17-5 75,8 0 1,-8 5 0,3 0 53,-5-1-15,-8-2 1,-2 3 0,-7 2-298,0 2 241,0 2 0,-5-1-201,0 1 1,-3 0-1,5 5-583,-3 0 671,8 0 0,2 1-372,6 5 1,-6 3 0,3 7 0</inkml:trace>
  <inkml:trace contextRef="#ctx0" brushRef="#br0" timeOffset="371">434 450 8355,'11'-9'0,"-1"4"0,3 3-250,1-5 1086,2 5 1,-2-7 69,-3 4-541,3 3 1,-5-5-186,7 7 0,0 0-69,0 0-194,-7 7 1,4-4 0,-8 8-403,-2 2 496,-1 1 1,-4 0 48,-3-3 1,2 3-1,-8-3-950,-2 3 650,-1 2 1,-2 0 184,0 0 0,0 5 0,0 1 141,0-3-35,0-1 0,5-2 97,1 0 0,1 0-66,-2 0 1,4-5-43,7 0 1,0-6 150,0 6-381,0-8 1,7 6 165,4-3-155,3-5 0,2 6 1,0-7-372,0 0 362,0 0-620,0 0-267,0 0 712,-7 0 0,5 0 0,-5 0 1</inkml:trace>
  <inkml:trace contextRef="#ctx0" brushRef="#br0" timeOffset="538">370 642 8355,'23'0'138,"-5"0"0,12 0 0,-5 0 206,0 0 0,5-5-348,-3-1 0,3 1-925,2 5 0,0-7 0,0-2 1</inkml:trace>
</inkml:ink>
</file>

<file path=ppt/ink/ink9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41:49.32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16 65 8335,'-9'0'826,"2"0"-96,7 0-206,0 0-229,7-7 0,2 3 98,7-6-471,-7 6 1,6-8 0,-5 5-156,4-2 1,-3 5-181,0-1 28,0 3 215,-3 2 244,7 0 0,-13 2 28,3 3 1,-3-1-135,-2 6 41,7 1 1,-5 5-332,3 0 0,2-5-255,-2 0 1,6-6-60,-6 6 1,15-1-1,-2 6 1</inkml:trace>
</inkml:ink>
</file>

<file path=ppt/ink/ink9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41:51.27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207 81 8355,'-16'7'-268,"0"3"1,2 5 700,3 1 1,-1 0-29,7 0 0,-3 0 19,3 0 1,3 0-108,-3 0 1,5 5-24,5 1 1,-3-1 68,3-5 0,4 5 267,2 1 0,3-1-407,2-5 0,-3-1-216,3-5 0,-4 3-315,10-8 1,-3 0 214,3-5-72,3 0 1,1 0 0,-1 0-126,-2 0 1,4-5 145,-5 0 1,-1-6-422,-5 6 1,0-6-2409,0 6 1808,-7-1 928,5-1 0,-5-9 0,7-9 0</inkml:trace>
  <inkml:trace contextRef="#ctx0" brushRef="#br0" timeOffset="258">544 0 8355,'-16'8'-917,"2"-5"1005,3 8 1,-3 1-1,3 8 589,-3 1 0,-2 8-213,0-3 0,-2 5-107,-3 1-199,3 7 0,-12 2 1,5 7 791,0 0-654,-6 7 1,6-3 0,-7 5-91,0-2 1,0-3-173,0-9 0,7 1-217,4-6 1,3-3-1710,2-8 1245,0 3 0,7-12-317,4 4 1,10-5 0,4-1 0</inkml:trace>
</inkml:ink>
</file>

<file path=ppt/ink/ink9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41:54.42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0 6894,'0'16'-580,"0"0"0</inkml:trace>
</inkml:ink>
</file>

<file path=ppt/ink/ink9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41:54.61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209 1 8355,'-9'16'0,"-6"7"0,6-5 563,-7 3-239,0-3 1,4-2-1,-2 0 85,-4 0 1,-2-1-489,4-5 1,2 4 207,3-3-1197,-3-4 0,7 2 365,-4-3 0,4-5 0,7 6 0</inkml:trace>
</inkml:ink>
</file>

<file path=ppt/ink/ink9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45:43.303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32 1620 8355,'-8'9'-1479,"-1"-2"1699,3-7 1,4 2 1689,-3 3-819,3-3-724,2 5 1,7-7-256,4 0 1,-2 0 121,2 0 1,-1 0 28,7 0 0,-1 0-2,0 0 1,5 0-4,0 0 1,2 0-193,-1 0 0,-3 6-329,8-1 0,0 0 82,5-5 0,0 6 132,0-1 0,6 0 42,-1-5 0,2 0 67,-1 0 1,1-5-19,4 0 0,1-1 41,-7 6 0,6 0 11,-5 0 0,1 0-104,-2 0 0,-3 0-116,4 0 0,-5-5 14,-1 0 1,1-1 87,-1 6 0,5-5-73,0 0 0,1-6 79,-6 6 1,2-6-28,3 6 1,-3-8 13,3 2 1,-3 3 8,-2-3 1,0 2-12,1-2 1,-1-3 14,0 3 0,-6-3 130,1-2 1,-5 0-80,4 0 1,-4 0 43,4 0 0,-6-5-71,1-1 0,-5-1 5,-5 2 0,3 1 29,-3-7 0,-4 6 15,-2-6 0,3 0 29,-3-5 0,0 6 87,-5-1 1,0 0-159,0-5 1,0-5 83,0-1 0,0-1 1,0 2 0,0 3-25,0-4-8,0 5 1,6-1 0,1-2-35,2-1 1,-4-3-13,6 3 0,-6 1 34,6-6 0,-1 1-3,6-2 0,2-2 40,4 8 0,-3 0-37,8 4 0,0 1 82,5 0 1,2 0-57,3 0-1,-3 7 1,12 2-1,-3 7 6,3 0 1,8 0-6,-1 0 0,13 2 50,-2 3 0,6 2 70,-1 4 0,4 3-460,7-3 1,2 3 315,4 2 1,-8 0-275,8 0 0,-13-6 70,7 1-331,-18 0 0,12 3 1,-16-2 99,-2-1 1,-7 0-29,-6 5 408,-4 0 0,-10 0 0,-4 0 0,-4 0 0,4 0 0,4 0 0</inkml:trace>
</inkml:ink>
</file>

<file path=ppt/ink/ink9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45:44.973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145 128 8355,'-11'0'-1609,"0"0"2421,8 0-538,-11 0 139,5 0 25,-7 0-153,0 0 1,5 0-7,0 0 0,6 0 301,-6 0 18,8 0-15,-12 0-45,14 0-87,-7 0 84,8 0 234,0 0-645,8 0 0,0 0 53,9 0 0,4-1 15,0-5 0,8 5-16,-3-5 0,-1-1-11,2 2 1,5-1-13,6 6 1,1-1 33,-2-5 1,4 4-96,7-3 1,0 2-157,1-3 0,0 3 22,5-8 0,-4 6 123,3-6 1,-3 6 29,-2-6 0,0 7-73,0-1 0,-1 3-77,-4 2 1,1 0 98,-7 0 1,3 0 1,-3 0 1,-3-5-60,3 0 0,-3-1-103,-2 6 0,0 0 10,0 0 1,1 0 108,-1 0 0,-6 2-20,1 3 1,-2-3 27,2 3 1,-2 3 67,-4-3 1,-3 7-82,3-1 1,-8-2 2,-3 2 1,1-1-32,5 6 1,-5 0-72,-1 0 1,1 0 127,5 1 1,-5-1-5,0 0 1,-2 1-43,1 5 1,4-4 1,-3 3 0,-4-3 11,-1-2 1,1 2 5,-2 3 0,0-3 13,-5 3 0,0 2-56,0-1 0,0 5-103,0-6 1,-5 6 87,0-6 0,-6 2 16,6-1 1,-6-5 93,6 5 1,-2-3-28,1 3 0,4-3-24,-3 8 1,3-7-18,2 1 0,0 2 9,0-1 1,0 4 36,0-4 0,0 4 9,0-4 0,0 1-19,0-2 0,2-3-12,3 4 0,-1-5 91,7-1 0,1 0-23,10 0 1,-3 0 41,8 1 1,0-3-83,5-4 0,1 5 16,5-5 0,8-2 132,8-3 0,8-3 185,2-2 1,9 0-292,13 0 0,3 0 103,7 0 0,-45-3 0,1 0-824,2 1 1,-1-1 638,3 0 0,-1 1 1,-3 1-1,-1 0-9,45-5 0,-7 5-120,-8-5 0,-3 5 252,-3 1 1,-11 0-352,-11 0 1,-3 0-2079,-2 0 1,-7 1 2293,-3 5 0,1 1 0,-5 4 0,-6-6 0,-5-3 0,-1-2 0</inkml:trace>
</inkml:ink>
</file>

<file path=ppt/ink/ink9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45:47.674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0 177 8355,'0'-11'-12,"0"0"434,0 8 577,0-4-606,0 7 1643,0 0-1741,0 7 0,0 7-44,0 8 0,0-1-78,0-5 0,0 5-196,0 1 1,0 1-12,0-2-339,0-3 0,0 5 251,0-7-1235,0 0 1023,0 0 1,0-5 69,0 0-1833,7-8 385,2 4 1498,7-14 1,0-2 0,0-7 0</inkml:trace>
  <inkml:trace contextRef="#ctx0" brushRef="#br0" timeOffset="313">16 353 8355,'0'-9'305,"0"0"0,2 6 290,3-2 0,2-3-189,4 3 1,3 3-141,-3-3 1,9-2-115,1 1 1,2-6-247,-1 1 1,-3 2 283,8-1 1,-7 1 104,1-2 0,-3-1-611,-2 6-463,0 1 1,-6 5-2227,1 0 1627,-7 0 1228,-4 0 0,-9 7 0,-7 2 0</inkml:trace>
  <inkml:trace contextRef="#ctx0" brushRef="#br0" timeOffset="499">80 321 8344,'0'9'1486,"7"-2"-1166,2-7 1,7 6 116,0-1 0,-1 2-365,-5-2 0,5-3-165,-5 4-188,5 2 0,1 1-58,0 7 1,-6-5-450,1 0 1,-6-2 481,6 1 0,-6-3-253,6-7 0,0 0 0,5 0 0</inkml:trace>
  <inkml:trace contextRef="#ctx0" brushRef="#br0" timeOffset="733">545 225 8355,'-9'7'-76,"2"-3"331,7 6 0,-5 1-164,0 5 0,-1-5-200,6-1 1,0-4 16,0 4 1,0-4-591,0 5 523,0-8 274,0 4-643,0-7 0,0 0 0,0 0 1</inkml:trace>
  <inkml:trace contextRef="#ctx0" brushRef="#br0" timeOffset="907">545 81 8355,'0'-16'534,"-7"0"0,5 5-5,-3 0-267,3 8 1,2-6 327,0 3-1077,0 5 0,2-7-1328,3 8 119,-3 0 1484,12 8 0,-5-7 0,7 7 0</inkml:trace>
  <inkml:trace contextRef="#ctx0" brushRef="#br0" timeOffset="1307">690 145 8355,'0'10'-212,"0"1"1,0-5 251,0 4 1,0-4 123,0 4 0,5-4-192,0 4 429,1 1 50,-6 5-705,0 0-149,7 0 131,-5-7 298,5-2 1,-5-7-19,3 0 0,-3 0-14,12 0 16,-12-7 0,10 3-15,-7-6 1,3 6 236,-3-1 1,-1-2 65,6 1 1,-4-4-7,4 4 0,-4-4-133,4 4 0,-4-4 68,4 4 187,1 1-230,5 5 1,-5 0-34,-1 0 0,-4 0 221,4 0-914,-6 7-314,3 2-368,0 7 717,-5 0-1047,5-7 425,-7 5 1026,0-12 0,0 12 0,0-5 0</inkml:trace>
  <inkml:trace contextRef="#ctx0" brushRef="#br0" timeOffset="1641">1187 81 8343,'0'16'876,"0"0"1,0 0-582,0 0 0,0 0-301,0 0 0,0-5-268,0-1 78,0 1 0,0 5 55,0 0-567,0-7 516,0 5 104,0-5-191,0 0-282,0-2-737,0-7 962,0 0 0,0 0 1</inkml:trace>
  <inkml:trace contextRef="#ctx0" brushRef="#br0" timeOffset="1980">1171 257 8355,'2'-9'459,"3"4"-522,-3-4-247,12 7 271,-5-12 1,5 10 158,-3-6-668,3 6 514,-5-3-353,0 7 0,0 0 105,-4 0 161,-3 0-131,5 0 1,-7 2-237,0 3 488,-7-3 0,3 7 39,-6-4 1,1-1 0,-4 5-159,3-2 596,6-2 0,-9 2-25,8 4-297,0-4 435,5 7 0,0-10 110,0 6 1,7-6-323,4 1 1,3-3 4,2-2-901,0 0 0,2 0 1,1 2 304,3 3-666,-1-3 0,-5 5 0,0-7 0</inkml:trace>
</inkml:ink>
</file>

<file path=ppt/ink/ink9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45:50.940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177 65 8679,'0'-9'593,"0"-5"0,0 10-497,0-6-111,-7 6 1,3-3 209,-6 7 0,1-2 20,-2-3-152,-3 3 0,5-5 24,-7 7 1,5 0 27,0 0 24,1 7 1,-6 2-24,0 7 1,5-5-165,0-1 0,8 1 128,-3 5 0,5 0 10,1 0 0,0 0 219,0 0-162,0 0 0,0 0-96,0 0 0,5-5-106,0 0 1,8-8 170,-3 3 1,5-5 8,1-1 0,0 0-547,0 0 1,0-5-99,0 0 1,0-8-89,0 3 1,0 1-124,0-2 357,-7 0 1,0-5 88,-4 0 265,-3 7-247,5-5 1,-7 11-227,0-8 1488,0 7 246,0-3-162,0 7 687,0 0-1516,0 7 235,0-5-259,0 12 0,0-10-923,0 7 224,7-8 1,-3 10-132,6-8 0,-6 2 183,1-2 0,-1-3-510,1 4-153,-3 2 346,12-6 0,-10 5 679,7-7 1,-1 7 0,6 2 0</inkml:trace>
</inkml:ink>
</file>

<file path=ppt/ink/ink9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45:51.348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 0 7456,'0'11'-129,"0"-1"661,0 1 0,0 5-145,0 0 1,0-5-423,0 0 33,0-1-115,0 6 283,7 0-26,-5-7 22,5 6-114,0-14-25,-5 6 29,5-14 1,-6-2 90,5-7 0,-4 6-18,3-1-48,4 0 1,-2-5 164,4 0 171,3 7-318,-5-5 1,5 11 99,-3-8 247,3 7-272,-5-3-207,7 7 1,-5 5 84,-1 1-343,-6 6 0,8-8 164,-6 7 0,1-3-95,-2 3 0,-3 3 177,3-3 0,-3-2-149,-2 2-620,0-8 0,2 10-1036,3-8 1597,-3 0 1,12-5-1,-5 0 1</inkml:trace>
</inkml:ink>
</file>

<file path=ppt/ink/ink9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45:51.695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 1 8546,'9'0'801,"-2"0"1,-7 1-577,0 5 1,0 3-94,0 7 1,0 0-122,0 0 0,-2 0 72,-3 0 1,3 0 127,-4 0-174,5 0 0,1 0 0,0 0 270,0 0-313,0 0 0,0 0 1,0 0 147,0 0 0,0 0-15,0 0 0,0-5-354,0 0-39,0-8-507,0 12 329,7-14-809,-5 6 590,12-7-777,-12 0 557,12 0 752,-12 0 1,12-7 0,-5-2 0</inkml:trace>
</inkml:ink>
</file>

<file path=ppt/ink/ink9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45:51.903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0 0 8077,'17'0'1282,"-1"0"1,0 0-1345,0 0 0,0 0-90,0 0-563,0 0 1,0 0 0,0 0 64,0 0 190,0 7 0,0-5 0,0 5 1</inkml:trace>
</inkml:ink>
</file>

<file path=ppt/ink/ink9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45:52.165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16 0 8355,'-9'7'137,"2"-3"272,7 6-284,0 1 1,0 5 104,0 0-261,0-7 1,0 5 155,0-3 1,0-2 108,0 2-287,0-8-480,0 4-254,0-7 0,2 0 309,3 0 0,-3-7 0,5-2 0</inkml:trace>
</inkml:ink>
</file>

<file path=ppt/ink/ink9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45:52.303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32 81 8355,'0'-16'1030,"-7"0"-1088,6 0 0,-7 5 488,8 0-4,-7 8-1524,6-4 0,-7 7 0,8 0 1</inkml:trace>
</inkml:ink>
</file>

<file path=ppt/ink/ink9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45:53.795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 48 10546,'11'0'402,"-1"0"-597,1-7 0,5 3 0,0-4 322,0 0 38,7 3 1,-5 3 72,3-3-1570,-10 3 1,3-5 0,-5 7 0</inkml:trace>
</inkml:ink>
</file>

<file path=ppt/ink/ink9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45:54.270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33 65 8469,'0'8'985,"0"7"-678,0-5 0,0 5-43,0 1 1,0 0-225,0 0 1,-5 0 159,-1 0-313,1 0 1,3 0 0,-1 0 181,-3 0-432,1 0 1,5 0 263,0 0 1,0-5 90,0-1-1253,0-6-247,0 3 1213,0-7 1,7 0 0,2 0 0</inkml:trace>
  <inkml:trace contextRef="#ctx0" brushRef="#br0" timeOffset="237">1 289 8355,'0'-9'198,"2"-3"0,1 5 190,3-2 0,6 0-205,-1-2 0,3-3 30,2 3 1,0 2-112,0-2 0,0 6-413,0-6 465,0 8 0,-2-6 247,-3 4-1826,3 3 703,-12-5-1295,5 7 1761,-7 0 0,-14 0 0,-4 0 0</inkml:trace>
  <inkml:trace contextRef="#ctx0" brushRef="#br0" timeOffset="417">49 209 8234,'0'9'509,"0"5"0,0-10 81,0 6-66,0-6-100,7 10-179,2-5 0,7 5-735,0-3 1,-7-2 67,-4-4 0,4-1-742,2 6 722,-4-6 1,7 5-739,-3-4 1056,-4-3 0,7 5 0,-5-7 0</inkml:trace>
  <inkml:trace contextRef="#ctx0" brushRef="#br0" timeOffset="637">322 177 8953,'0'10'729,"0"1"-139,0-7-66,0 10-1032,0-5 224,0 7 0,0-5-66,0-1-95,0-6-39,7 3 1,-6-5-333,5 3 464,-4-3 0,-2-2 0,0-9 0</inkml:trace>
  <inkml:trace contextRef="#ctx0" brushRef="#br0" timeOffset="817">370 16 8355,'0'-8'512,"0"0"-1236,0 8-95,0 0 421,7 8 1,-5-7-1,5 6 1</inkml:trace>
  <inkml:trace contextRef="#ctx0" brushRef="#br0" timeOffset="1167">498 145 8355,'0'16'25,"0"0"152,0 0 1,0 0 110,0 0-161,0 0 1,0 0 43,0 0-83,0-7 1,0 0-343,0-4 500,0-3-86,0 5 1,5-14-498,1-4 1,6 2-21,-1-1 1,-2-1 226,1-5 1,-1 5 153,2 1 1,3 4 94,-3-4 1,-2 6 29,2-1 368,-8-4-304,11 7-114,-12-5 113,12 7 0,-10 2-83,7 3 1,-8-2-657,3 8 269,-5 0 1,-1 5-3,0 0 1,2-5-113,3-1 1,-3-4-948,4 4 1097,-5-6 1,-1 10-1,0-5 1</inkml:trace>
  <inkml:trace contextRef="#ctx0" brushRef="#br0" timeOffset="1479">883 16 8624,'0'11'1000,"0"0"0,0 0-709,0 5 0,0 0 4,0 0 0,0 0-33,0 0 0,0 0-220,0 0 0,0 0 121,0 0 0,0 0-1058,0 0 1,0-5 199,0-1 2,0 1 0,0 0-276,0-1 556,0-6 1,0 5-290,0-4 544,0-3 1,7 5-1,2-7 1</inkml:trace>
  <inkml:trace contextRef="#ctx0" brushRef="#br0" timeOffset="1728">899 241 8199,'0'-11'127,"0"1"0,2 4 135,3-4 1,-1 4 15,6-5 1,-1 6-1,2-6 1,3 6-218,-3-6 0,3 3 198,2-3-748,0-3 1,0 10 423,0-7 1,0 6 308,0-6-558,-7 8-770,-2-4 464,-7 7 0,-7 0 0,-2 0 1</inkml:trace>
  <inkml:trace contextRef="#ctx0" brushRef="#br0" timeOffset="1863">947 209 8355,'0'11'74,"0"-1"133,0-6 0,0 5 1,2-6 331,3 3 0,-1-1-146,6-5-379,-6 0 0,10 0 0,-3 0 251,3 0 1,2 0-4,0 0 0,0 0-1734,0 0 1,0 7 0,0 2 0</inkml:trace>
</inkml:ink>
</file>

<file path=ppt/ink/ink9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45:58.540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0 49 8373,'16'0'466,"0"0"0,2 0-150,4 0 1,3 0-72,7 0 1,5 0-20,0 0 0,8-6 2,-2 1 1,10 0-319,6 5 1,-2-6-112,2 1 0,-8 0-112,3 5 0,-4-6 176,-2 1-217,0 0 1,-7 5 0,-5 0-6,-8 0 0,1 0 31,-8 0 1,0 0-935,-5 0 1120,-7 7 1,-2 2 0,-7 7 0</inkml:trace>
</inkml:ink>
</file>

<file path=ppt/ink/ink9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45:58.957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81 80 7244,'-16'0'-63,"0"0"1245,0 0-461,7 0-131,-6 0 334,14 0-333,-6 0-513,7 0 0,7-2 1,5-1 387,8-2-446,5-1 1,8 6 0,5 0 167,5 0 0,5 0-134,5 0 1,-1 0-8,7 0 0,-6 0-326,6 0 1,-7-5-524,1 0 0,-5-1 148,-5 6 1,1-5-160,-6-1 1,-2 1 353,-10 5 0,3-5 262,-8-1 1,1-6-1,-6 3 1</inkml:trace>
</inkml:ink>
</file>

<file path=ppt/ink/ink9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45:59.340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31 0 8355,'-16'0'797,"7"0"1,4 2-290,10 3 0,4-1-246,7 7 0,7-2-7,4 1 0,5 5-127,6-5 1,-3 6-211,8 6 1,-7-5 261,1 5 0,1-4 32,-6-2 1,1 0-690,-11 0 1,1 0 175,-2 0 0,-8-2-23,3-3 1,-9 3 258,4-3 1,-8-2 114,3 1 45,-5 1 0,-8 5 280,-3 0 1,-1-5-291,-5-1 1,3-1-38,-8 2 0,-2 2 211,1-8 1,1 7-205,5-1 0,0-2-683,0 2 194,0-8 1,5 10-565,1-8 0,6 2 195,-1-2 1,3-3-1,2 5 1</inkml:trace>
</inkml:ink>
</file>

<file path=ppt/ink/ink9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46:00.386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401 0 8355,'9'0'534,"-2"0"1,-7 2-85,0 4 0,0-3-446,0 8 1,-7-6 148,-4 6 0,3-2 43,-3 1 0,6 5-129,-6-5 1,0-1-200,-5 2 1,0-2 128,0 2 1,0 3-113,0-4 1,-5 5 123,-1 1 0,-5-6-163,6 1 1,-6 0 256,6 5 1,-2 0-84,1 0 1,5-5 10,-5-1 158,4 1 0,4 5 266,3 0 1,4-5-151,7-1 0,0-4 72,0 5 1,7-8-98,4 2 1,5 3-118,6-3 0,4 6-349,12-6 0,-4 0 130,3-5-495,4 0 0,-7 2 0,3 2 17,-3 1 1,-7 2-593,0-2 78,-8-3 0,11 12 0,-5-5 0</inkml:trace>
</inkml:ink>
</file>

<file path=ppt/ink/ink9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46:01.365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17 274 8355,'-9'-8'483,"2"7"1,7-8 331,0 3-357,0-3-267,0-7 0,7 0 1,4 0 332,3 0-441,9 0 1,-3-2 0,6-1 189,3-3 0,1 1-45,2 5 1,-1 2 7,-5 3 1,3-1-186,-8 6 1,1-4-246,-6 4 0,-6 1 62,1 5-191,-7 0 0,8 2 209,-7 3 49,1-3 1,-6 12-1,0-3 94,0 3 0,0 2-38,0 0 0,0 0-49,0 0 0,0 6-8,0-1 1,0 7 418,0-1 0,0-2-29,0 2 0,2-2-194,3 2 1,4-4-7,7-7 1,0 0-14,0 0 0,5-6-47,1 1 1,6-7 2,-1 1 0,3-3-269,2-2 1,2-7-25,4-4 0,-10 2-562,4-2 0,-5 1 91,0-6 1,-4 0-102,-7 0 1,0 0 132,0 0 0,-5-2-85,-1-4 0,-6 3 698,1-8 0,4 0 0,0-5 0</inkml:trace>
</inkml:ink>
</file>

<file path=ppt/ink/ink9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46:01.612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273 1 8355,'-16'16'692,"0"0"-497,0 7 1,5 2 0,0 7 643,-1 0-720,-3 7 0,1 0 0,2 8 167,1 1 0,0-4 145,-5 10 1,0-6-62,0-5 1,5 3-90,1-3 1,-1 3-265,-5 2 0,5-7-269,1-3 0,6-3-184,-1 3 0,3-10-628,2 4 1,0-10 531,0-1-427,7-10 1,2 3-1,7-5 1</inkml:trace>
</inkml:ink>
</file>

<file path=ppt/ink/ink9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46:02.428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17 16 8655,'-9'0'1113,"1"0"1,10 0-841,4 0 1,3 0-17,7 0 0,1 0-297,5 0 0,3-1 20,7-5 1,0 4 0,0-3 1,-5 3-216,-1 2 0,-4 0-562,4 0 1,-6 0 191,1 0 1,-8 0-1059,-2 0 1380,-8 0 1,11 0 0,-5 0 0</inkml:trace>
</inkml:ink>
</file>

<file path=ppt/ink/ink9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46:02.704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33 0 8707,'-9'7'656,"2"-3"-365,7 6-344,0 1 0,0 5 135,0 0 1,0-5-152,0 0-172,0-1 0,0 6 160,0 0 0,0-5-727,0 0 422,0-1 54,0 6 268,0 0-355,-7 0 0,5-7 0,-5-1 0</inkml:trace>
</inkml:ink>
</file>

<file path=ppt/ink/ink9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46:02.903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32 17 8094,'-10'5'79,"-1"0"562,7 1 86,-3-6-377,7 0 0,2 0 44,3 0 0,6 0-261,11 0 0,2 0-178,9 0 0,-1 0-595,0 0 1,5-6 391,1 1 1,-3 0-1638,-8 5 1432,3 0 0,-5-7 0,7-2 0</inkml:trace>
</inkml:ink>
</file>

<file path=ppt/ink/ink9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46:03.762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385 1 8221,'-16'0'-110,"0"7"45,0 3 1,0 3 109,0-2 1,0 3 254,0-3 0,0 3-50,0 2 0,0 0 135,0 0 1,0 7-108,0 4 1,0 3 15,0 2 1,0 7-87,-1 4 1,1 3 51,0 3 0,0-1-248,0 0 1,2 0-45,3 0 1,-1-2-299,7-3 1,-1 2-62,6-8 0,2-5-346,3-5 1,4-9 215,7-2 1,7-7-805,4-9 1081,3 0 0,3-8 0,-1 0 1</inkml:trace>
</inkml:ink>
</file>

<file path=ppt/ink/ink9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46:03.998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0 1 8355,'0'16'270,"0"-6"78,0 1 1,5 0 58,1 5 1,6 0-146,-1 0 0,9 2-136,1 3 0,0-3-186,-5 3 1,6-3-365,-1-2 0,1 0 41,-6 0 1,0-5-969,0-1 478,0-6 567,0 3 0,7-7 0,2 0 1</inkml:trace>
</inkml:ink>
</file>

<file path=ppt/ink/ink9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46:04.198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177 1 8355,'-16'7'-119,"5"2"212,0 7 0,1 0 52,-7 0 0,1 5-367,0 0 1,0 6 70,0-5 1,2 1-322,3-2 184,-3-3 1,12 5-700,-3-7 937,3-7 0,9-2 0,2-7 0</inkml:trace>
</inkml:ink>
</file>

<file path=ppt/ink/ink9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46:04.473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49 1 8700,'16'0'1598,"0"7"-1228,0 4 0,0 5-108,0 5 0,0-1-98,0 6 0,0 1 66,0 5 1,-5 0-17,-1 0 0,-4 2-122,4 4 0,-6-4-233,1 3 0,-3-3-54,-2-2 1,-9 0-289,-7 0 0,-2 0-645,-9 0 1,6-2 555,-6-3 1,1 2 22,-6-8 1,-1 8-1,1-4 1</inkml:trace>
</inkml:ink>
</file>

<file path=ppt/ink/ink9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46:05.770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0 32 8540,'16'0'269,"0"0"0,2 0 0,4 0-129,4 0 0,-1 0-34,2 0 1,0 0-179,5 0 0,0 0 74,0 0 1,0 0-484,0 0 0,-5-5 122,0 0-466,-8-1 0,10 6 576,-8 0 0,0-7 0,-5-2 0</inkml:trace>
</inkml:ink>
</file>

<file path=ppt/ink/ink9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46:06.170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 17 9991,'16'0'1309,"0"0"-1201,0 0 0,7-5 1,4-1-205,3 3 0,2 1-94,0 2 0,-5 0-520,-1 0 0,1 0 553,5 0-779,-7 0 1,5 7-1,-5 2 1</inkml:trace>
</inkml:ink>
</file>

<file path=ppt/ink/ink9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46:07.378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0 257 8383,'16'0'440,"0"0"1,2 0 138,3 0 0,4 0-216,7 0 0,0 0 104,0 0 0,6-2-189,-1-4 1,6 5-1,-6-5 1,8-1-210,-2 2 1,-2-2 10,1 1 0,-6 3-87,2-8 1,-1 6 6,-5-6 1,4 0-339,-10-5 1,-2 6 118,-3-1 0,-3 2-47,-2-2 1,-6-3 5,1 3 0,-7-3 137,1-2 0,-3 5 115,-2 1-3,-7-1 1,-2-3 11,-7 3 0,-2 4 2,-3 7 1,3 0 127,-4 0 1,-1 0-97,2 0 1,-6 0 26,6 0 0,-6 0 93,6 0 0,-6 0-77,6 0 1,-6 5 76,5 1 0,-4 6-50,4-1 1,-4 3 121,4 2 1,-1 6 13,2-1 0,3 2 72,-4-2 1,6 3-99,6 2 1,-5 5 69,5-5 0,1-2-108,-2-3 1,8 2-20,-3-2 0,5 1 71,1-6 0,8-2-106,8-3 1,9 1-2,13-6 0,8-1-232,8-5 1,6 0-418,-1 0 0,0-2-13,5-3 0,-9-4-2056,9-7 891,-3 7 1,3-5 0,0 5 0</inkml:trace>
</inkml:ink>
</file>

<file path=ppt/ink/ink9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46:09.092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0 49 5734,'7'-9'0,"-3"2"0,6 7 0,1 0 0,5 0 2402,0 0-1557,7 0 0,2 0-259,7 0 0,2 0-243,4 0 1,3-5-617,7-1 0,5 1-3,1 5 0,-3-5-220,-8-1 0,2 1 76,-8 5 1,-1 0-371,-10 0 1,3 0 428,-8 0 0,1 0 0,-6 0 1</inkml:trace>
</inkml:ink>
</file>

<file path=ppt/ink/ink9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46:09.604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32 1 8355,'-16'7'-432,"7"-6"842,2 7-205,7-8 1,2 0 90,3 0 1,4 0 192,7 0 0,6 0-237,-1 0 0,7 0-60,-1 0 0,9 0-80,1 0 1,6 0-241,-6 0 1,3 0-393,-3 0 0,-3 0 359,3 0 0,-5 0-579,-5 0 1,-2 0 264,-4 0 1,-8 0-480,3 0 351,-11 0 580,2 0 0,1 0 0,0 0 0</inkml:trace>
</inkml:ink>
</file>

<file path=ppt/ink/ink9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46:09.867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113 0 8355,'-11'0'-244,"1"0"418,6 0 133,-3 0 1,2 2-61,-1 3 1,-1-1 16,2 7 1,3-1-95,-3 6 0,-2 0-192,1 1 0,-1-1-6,2 0 1,3 5-251,-3 0 0,1 2-121,-1-1 1,3-4-372,-3 3 1,3-3-1,2-2 1</inkml:trace>
</inkml:ink>
</file>

<file path=ppt/ink/ink9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46:10.818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1027 129 8355,'9'-16'-110,"-2"0"0,-2 5 445,1 0 1,-3 2 57,-8-1-150,3-5 1,-10 12-1,5-6 106,-2 2 1,3 0-88,-4 1 1,-1 5-58,-5-5 0,5 4-148,1 2 1,-1 0 203,-5 0-323,0 0 0,0 6 142,0-1 0,0 8 0,0-3 0,0 6 0,0 6 0,1 3 0,3 1 7,1 1-394,1 7 0,-8 2 130,-4 6 0,5 1 225,-5 5 0,3 7 214,-3 4 0,3-2-60,-8 2 1,5 0 36,-4 5 0,4-2 11,-4-3-208,-1 4 0,-5-14 1,0 3 108,0-7 1,0-1-59,0-6 1,-1-3-1,1-8 0,0-4-11,0-7 1,0-2-84,0-3 1,7 2 72,4-8 0,3 0-243,2-5 0,2-2-36,3-3-353,-3-4 0,12-14 0,-3-2 151,3 0 1,4-5 221,3 3 1,2 4-1116,4 2 1,10-4 0,-3 0 0</inkml:trace>
</inkml:ink>
</file>

<file path=ppt/ink/ink9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46:11.549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 17 8204,'0'-9'507,"0"2"18,7 7 64,-5 0-83,12 0 1,-10 2-161,6 3 1,-6 6-49,1 10 0,2-3-108,-1 3 1,4 4-144,-4 2 0,4-4 113,-4-2 1,6-3-254,-1-2 0,-2 0 208,2 0 0,-6-1-308,6-5 0,-6 3-973,6-8 0,-6 6 392,6-6 1,-6 0-204,6-5 1,-6 0 722,6 0 0,-1 0 0,6 0 1</inkml:trace>
</inkml:ink>
</file>

<file path=ppt/ink/ink9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46:11.765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338 33 8355,'-8'-9'23,"7"-5"1,-8 12 221,3-3 0,3 3 81,-8 2 1,6 0-1,-6 0 1,0 7-114,-5 4 1,0-2-196,0 1 0,0 3-184,0 8 0,-5-3 167,-1 3 1,1-3-125,5-2 0,-5 0-281,-1 0 1,1 6-484,5-1 1,0 0 0,0-5 0</inkml:trace>
</inkml:ink>
</file>

<file path=ppt/ink/ink9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46:13.320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0 96 8355,'2'-9'77,"4"4"0,-3-2 196,8 2 0,-6-6-17,6 6 1,-1-6-35,7 5 1,-1-4 73,0 4 1,0-1-3,0 2 0,0 3-57,0-3 0,0 3 22,0 2 1,-6 0-5,1 0 0,-5 0-295,4 0-552,-6 0 450,10 7 0,-12 2-123,3 7 0,-3 0 5,-2 0 1,0-5 77,0 0 0,-5-1 35,-1 6 1,-1-5 57,2 0 32,3-8 0,-7 10 0,6-6-108,-3 2 118,-6-6 1,10 6-124,-3-3-16,-4-5 321,7 6-196,-5-7 0,7-1 123,0-5 1,7 3-126,4-8 99,-4 0 1,7 1 0,-3 1-62,3 2 0,2-6 24,0 3 1,2 1 75,3-2 0,-1 6 155,7-6 1,-6 7-25,6-1 0,-6-2-95,6 2 1,-8-1 104,3 6 0,-4 0-3,-2 0-190,0 0 1,0 2 109,0 3 0,-7-1-20,-4 7 1,-3-1-111,-2 6 0,0-5-221,0 0 0,0-1-109,0 6 292,0 0 1,-6 0-12,1 0 1,-2-7 30,2-3-96,3 3 66,-5-8 21,-1 7-113,7-8 61,-6 0 1,7-2 31,0-4 1,1-1 6,5-3 1,-3-5 157,8 5 1,0 1-59,5-2 109,-7 0 0,5 1 0,-3 1-66,3 2 1,2-4-63,0 6 0,0-3 90,0 3 0,2 3 186,3-3 0,-3-2-42,3 2 1,2-1-137,-1 6 0,-1 0-12,-5 0 65,0 0-450,0 7 1,-5-3 0,-2 7 150,-2 1 0,-2 2 152,-5 2 1,-1 0-378,-5 0 1,3 0-557,-8 0 0,6-5-1379,-6 0 1145,7 0 872,-3-3 1,0 7 0,-2-6 0</inkml:trace>
</inkml:ink>
</file>

<file path=ppt/ink/ink9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46:13.632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257 1 8355,'-16'0'468,"0"0"1,0 5-1,-1 2 40,1 2 1,0 2-220,0 5 0,6 0-28,-1 0 1,0 6-143,-5-1 0,0 2-224,0-2 1,6-1 13,-1 7 1,2-8-378,-2 3 0,2-4-46,4-2 1,3 0-31,-3 0-438,3 0 1,4-6 600,3 1 1,4-7-1,7 3 1</inkml:trace>
</inkml:ink>
</file>

<file path=ppt/ink/ink9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46:13.856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 0 8355,'2'16'-70,"3"0"237,-3 0 1,10 0 0,-5 0 650,2 0 0,0 0-460,2 0 0,3 0-231,-3 0 0,3-1-100,2-5 0,0 5-408,0-5 0,0-3-71,0-1 1,0-3 309,0 3 1,-5-5-1707,0 5 1368,-8-4 1,12-2-1,-7 0 1</inkml:trace>
</inkml:ink>
</file>

<file path=ppt/ink/ink9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46:14.062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290 0 7531,'-9'7'-118,"-6"-5"118,5 3 0,-5 2 685,-1-1 0,-5 6-328,0-1 1,-3 5-331,3 5 0,3-3-59,-3 4 1,3-5-271,2-1 0,0-1 40,0-5 1,5 5-660,1-5 612,6-3-41,-3 8 1,7-14-1,0 7 1</inkml:trace>
</inkml:ink>
</file>

<file path=ppt/ink/ink9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46:14.254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32 1 8355,'9'0'722,"-4"1"-1205,-10 5 0,2-3 306,-8 8-373,7 0 0,-10-2 0,5-2 0</inkml:trace>
</inkml:ink>
</file>

<file path=ppt/ink/ink9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46:14.457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177 1 8355,'0'16'63,"0"0"1,-2 5 122,-3 1 1,1 1-297,-7-2 1,1 4 72,-6 7 0,0 0 129,0 0 0,-2-1-845,-4-5 0,-3 12 0,-7-4 0</inkml:trace>
</inkml:ink>
</file>

<file path=ppt/ink/ink9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46:14.899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129 0 8355,'-25'0'0,"-3"0"0,6 0 0,1 0 306,5 0 678,7 8-668,2-7-302,7 7 1,14-8 126,7 0 0,15 0-135,7 0 1,10 1 41,6 5 0,18-5 43,8 5 1,-35-5 0,2 0-110,3-1 1,2 0-1,3 0 1,1 0 165,6 0 0,0 0 0,0 0 0,-1 0-32,1 0 0,0 0 0,3 0 0,-1 0-116,-4 0 0,-2 0 1,0 0-1,-1 0-109,-2 0 0,-2 0 0,-5 0 0,-1 0-311,44 0 0,-5 0-158,-16 0 1,-2 0-543,-20 0 0,-1 0 517,-9 0 0,-6 0 603,-10 0 0,3-6 0,-7 1 0,0 1 0,-1 3 0,-1 1 0</inkml:trace>
</inkml:ink>
</file>

<file path=ppt/ink/ink9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46:15.590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1 321 8459,'0'-11'674,"0"1"0,7 4-322,4-4 0,5-1 99,5-5 0,-3 0 194,3 0-409,4 7 0,-7-5 0,5 5 273,0 0-396,-5-5-19,5 12-646,-7-5 301,-7 7 0,-2 7 120,-7 3 0,-1 5-10,-5 1 1,3 0 148,-8 0 140,0 0 1,2 0 0,4 0-97,3 0-50,2 0 1,0 0 83,0 0 0,2-5 38,3-1 0,-1-6-92,7 1 0,5-3 37,5-2 0,8-2-258,-3-3 0,-1 1 89,2-6-205,0-1 1,5-5 0,0 0 55,0 0 1,-7-2 154,-4-3 1,-3 3-117,-2-3 0,-2 1-207,-3-1 1,2 1 327,-8-7 1,0 8-108,-5-3 1,-2-1 237,-3 2 0,3 5-10,-3 5 593,-4 0-383,7 2-232,-5 2 1,14 7 18,4 0 1,3 0 5,2 0 1,7 6-301,4-1 0,2 0 94,-3-5 1,10 0-481,-4 0 1,-2 0 36,-3 0-370,-7 0 796,3 7 0,0-5 0,2 5 0</inkml:trace>
</inkml:ink>
</file>

<file path=ppt/ink/ink9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46:15.903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145 1 8355,'-9'7'-34,"-3"-3"-156,6 6 1,-5-4-4,6 4 0,-2-1 364,2 2 0,3 3 574,-3-3 0,1 1-697,-1-1 0,1 2-2,-7-8 0,8 7-473,-3-1 0,-1-2 57,2 2-1454,0-8 1030,-2 11 794,5-12 0,-13 5 0,7-7 0</inkml:trace>
</inkml:ink>
</file>

<file path=ppt/ink/ink9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46:16.115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 17 8334,'16'0'28,"0"0"1,2 0 104,3 0 1,-3-5 64,3-1 1,-3 1 79,-2 5 1,0 0-17,0 0 1,0 0-703,0 0 0,-5 0 296,0 0 0,-6 0-1477,6 0 740,-8 0 697,4 0 1,-14 0 0,-2 0 0</inkml:trace>
</inkml:ink>
</file>

<file path=ppt/ink/ink9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46:16.286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33 0 8355,'-16'7'791,"7"-5"-513,2 5 1,8-7 140,5 0 1,10 0-306,10 0 0,5 0-256,1 0 0,0 0-230,0 0 1,0 0-1475,0 0 1305,-7 0 0,5-7 0,-5-2 1</inkml:trace>
</inkml:ink>
</file>

<file path=ppt/ink/ink9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46:17.265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257 369 8232,'5'-11'0,"0"1"0,1 4 0,-6-4 0,5 4 386,0-5-222,1 1 0,-8-1 73,-3 0 1,-4 8 32,-7-2 253,0 3-380,-7 2 0,-1 0-2,-2 0 0,2 7 73,8 4 0,-1 1-55,-5-1 0,4 8-5,-3-3 1,5 4 94,5-4-6,-3 0-61,12 0-78,-5 0 0,9-7-11,3-4 1,6-3-121,10-2 1,3-2-269,2-3 0,10-4 131,-4-7 1,4-2 194,-4-3 0,5 1-210,0-6 1,1 4-261,-6-5 1,0 1 203,0-6 1,-5 5 43,0 0 1,-8 2 85,3-2 0,-5 3-93,-1 2 373,-7 4 0,-2-5-19,-7 7-266,0 7 218,0 2 0,-1 7 470,-5 0-380,-3 7 0,-7 2 121,0 7 0,0 0-91,0 0 1,6 6 48,-1-1 1,2 2-399,-2-1 1,-3-3 165,3 8 0,2-6-654,-1 6 1,6-6 162,-1 6 1,-2-6-494,1 6-66,1-7 66,12 3 0,2-14 707,7-4 0,7-3 0,2-2 1</inkml:trace>
</inkml:ink>
</file>

<file path=ppt/ink/ink9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46:17.470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 0 8355,'9'8'475,"5"-7"0,-12 14 0,5-5 128,0 5 0,0 1-293,4 0 1,3 0-14,-3 0 0,8 0-90,3 0 1,-1 3-111,-5-3 1,0 4-1099,0-9 854,7 3 1,-5-3-920,4-1 0,-10-6-405,-1 1 267,-1-3 960,6-2 0,0-14 0,1-4 0</inkml:trace>
</inkml:ink>
</file>

<file path=ppt/ink/ink9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46:17.662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386 1 8355,'-9'7'407,"-6"-6"1,3 7-265,-8-1 1,1 2 89,-8 7 1,6-4 28,-6 4 0,2-3-233,-2 8 1,-3-3-298,3-2 1,4 0 33,2 0 1,3-5-217,2-1 1,5-1-983,0 2 1072,8 3 0,-11-12 0,5 5 0</inkml:trace>
</inkml:ink>
</file>

<file path=ppt/ink/ink9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46:17.895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161 1 8355,'-16'0'95,"0"7"51,0 4 0,0 3-743,-1 2 1,1 0 15,0 0 272,0 0 1,0 7-1,0 2 1</inkml:trace>
</inkml:ink>
</file>

<file path=ppt/ink/ink9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36:44.08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498 17 7803,'0'-9'697,"0"2"-512,0 7-331,0 0 253,-7 7 0,5-4 0,-3 8 1,-2 0 3,1 5 0,-4 2-39,4 3 0,-6-2 10,1 8 1,-3 0-13,-2 5 1,-2 5 9,-3 1 0,1 6-1,-7-1 0,8 2 2,-3-3 0,-3 8-20,-1-7 1,1 7 5,-2-7 0,6-4-216,-6-2 1,7-3 65,-1-2 0,3-5-223,2 0 1,2-8-77,3 3 1,2-10-531,4-1 395,3-8 172,-5 5 1,21-8 0,4 0 0</inkml:trace>
  <inkml:trace contextRef="#ctx0" brushRef="#br0" timeOffset="383">273 546 8355,'-8'2'0,"2"3"0,8-3 131,9 3 0,-1-3 229,12-2 1,3-6-99,1 1 0,5 0-70,1 5 0,5-6-276,1 1 1,-1 0-119,-5 5 1,-2 0-201,-3 0 1,3 0 38,-3 0 1,-4 0-362,-1 0 1,1 0 481,-2 0 0,1-7 0,-6-2 1</inkml:trace>
  <inkml:trace contextRef="#ctx0" brushRef="#br0" timeOffset="733">1011 113 8355,'0'-11'28,"0"0"186,0 8 194,0-4-461,0 7 256,0 7 1,-2 2 19,-3 7 0,1 7-110,-6 4 1,4-2 74,-4 1 0,-1 1-115,-5 5 0,-5 2 11,-1 3 0,-5 3 63,6 2 1,-7 5-41,1-4 1,0-3-162,-5 3 0,9-7 58,-9 1 0,10-3-156,1-2 0,3-1-388,2-5 0,2-3 270,3-7 0,4-5-1332,7 0 540,0-8 859,0 5 1,7-16-1,2-1 1</inkml:trace>
</inkml:ink>
</file>

<file path=ppt/ink/ink9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36:46.10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33 9140,'16'0'373,"0"0"1,6 0-342,-1 0 0,6-6 112,-6 1 0,8-2-87,-2 1 0,-4 5-366,-2-5 0,2 5 198,-1 1 0,-1 0 150,-5 0 0,0 0-401,0 0 0,0 0-543,0 0 0,-5 0 291,0 0 436,-8 0 1,11 7 0,-5 2 0</inkml:trace>
</inkml:ink>
</file>

<file path=ppt/ink/ink9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36:46.38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32 1 8355,'-9'7'-1060,"-5"-5"1366,12 5-235,-5-7 1,9 0 129,3 0 1,1 0 200,10 0 0,-2 0-286,13 0 0,-6 0-210,6 0 1,0 0-54,5 0 0,-2 0 88,-3 0 0,1-5-489,-6-1 1,4 1 108,-4 5 0,-1 0 0,-5 0 1</inkml:trace>
</inkml:ink>
</file>

<file path=ppt/ink/ink9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36:50.00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0 145 8303,'0'-9'832,"0"0"-681,0 3 0,6 3-169,-1-8 1,7 6 145,-1-6 0,2 6 18,-3-6-32,5 0 1,-7 1-1,9 1 17,-1 2 1,1-6-31,5 3 0,-10 2-35,4 3 1,-3 3-17,3 2 1,-6 0-72,1 0-460,-7 0 220,10 0 1,-12 7 116,3 4 1,2-2-71,-1 2 0,-1-1 48,-5 6 1,0 0 27,0 0 0,-2 1 30,-3-1 1,1 0-5,-6 0 0,1 5 72,-2 0 0,-3 1 23,3-6 0,2 0 24,-2 0 62,1 0 0,-5-5 185,5-1-225,-5-6 1,12 3 330,-8-7-352,8 0 0,-4-2 19,7-3 0,1 1-7,5-6 0,-3 1 6,8-2 1,0-3-2,5 3 0,-6-3-11,1-2 47,0 0 0,5 0 0,0 0 38,0 0 1,2 0 122,3 0 1,-3 1-178,3 5 1,-1-5 12,1 5 0,-3-3 151,3 3 0,3-3 238,-3 8 0,0-6-254,-5 6 0,0-1-2,0 6-331,0 0 1,-5 0 77,0 0 1,-2 2-154,1 3 0,-2-1 206,-8 7 0,0-1-38,0 6 0,0 0 0,0 0 0,0 1 1,-2-1-1,-2 0 0,-3 0 0,0 0 1,-2-2-1,2-2-950,0-1 996,-6 0 1,6 5-64,-3 0 1,1-7 16,3-4 14,4-3-72,-5 5 50,7-5 1,0-2 191,0-11 180,7-3 1,2-2-52,7 0 0,-5 0-132,0 0 0,-1 1 81,7 5 0,-7-5-99,1 5 0,0-4-15,5-2 0,0 5 87,0 0 1,0 2-1,0-1 1,0-3-77,0 8 0,0-1-57,0 6 0,-5 0-127,-1 0 0,1 0 32,5 0 1,-5 2-220,-1 4 0,-6-3 146,1 8 1,2-1-96,-1 6 0,-1 1 37,-5-1 1,0 0-92,0 0 1,0 0 38,0 0 0,-7 5-29,-4 0 1,-3 6-41,-2-5 0,0-1-2,0-5 1,2 0-217,3 0 1,2-2 29,4-3 204,3 3 0,-5-5 0,7 7 0</inkml:trace>
</inkml:ink>
</file>

<file path=ppt/ink/ink9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36:50.359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354 17 8355,'0'-9'630,"0"2"-593,-8 7 1,5 0 371,-8 0-376,0 0 1,-5 5 166,0 1 1,0 6-160,0-1 0,0 3 108,0 2 0,0 6-79,0-1 1,-2 7 32,-3-1 0,1 3-102,-6 2 1,6 2 74,-1 4 0,3-4-98,2 3 1,5-3-220,0-2 0,8-2 0,-2-3 1,3-2-256,2-4 1,2-5 60,3 0 0,4-1-154,7-10 0,0 2-28,0-2 511,7-3 0,-5-2 0,5-9 1</inkml:trace>
  <inkml:trace contextRef="#ctx0" brushRef="#br0" timeOffset="209">354 209 8355,'0'9'10,"0"6"22,0-5 0,0 5 201,0 1 1,5-6-144,0 1 0,6 5 17,-6 5 1,8 1 40,-3-6 1,5 0-1,1 0-314,0 0 83,0 0 0,0-5-34,0-1 0,-5-6-294,-1 1 0,-1-1-1059,2 1 1184,3-3 0,-5-2 0,7-9 0</inkml:trace>
  <inkml:trace contextRef="#ctx0" brushRef="#br0" timeOffset="423">626 161 8355,'-11'2'22,"1"3"0,4-1 145,-4 7 0,4-1-88,-4 6 1,-3 2 229,-8 4-405,3-5 1,-5 14-1,5-6 5,-3 0 1,3 5-1,-4-3-451,5 3 503,1-5 1,0 0-157,0-4 0,5-5-149,0 0-468,8 0 626,-5-14 0,8 5 0,0-7 1</inkml:trace>
  <inkml:trace contextRef="#ctx0" brushRef="#br0" timeOffset="681">770 49 8355,'16'0'135,"0"0"93,1 0 1,-1 2 0,0 3 486,0 6-546,0 3 0,-6 8 98,1-1 0,-7 7-5,1-1 1,-1 2-1,1-3 0,-3 5-206,3-5 0,-5 5-359,-5 1 0,-2-2-247,-4-3 1,-9 1 298,4-6 1,-5-1 195,-1-5 0,3 0 18,-8 0-923,0 0 1,-5 7 0,0 2 0</inkml:trace>
</inkml:ink>
</file>

<file path=ppt/ink/ink9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36:54.64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369 1 7509,'9'0'886,"-2"0"0,-7 2-678,0 3-335,0-3 211,0 12-26,0-5 0,-1 7-21,-5 0 1,3-5 21,-8-1 0,6-4-168,-6 4 132,0 1 1,-5 5 3,0 0 0,0-5 34,0 0 1,0-6 3,0 6 1,0-1 24,0 6 0,0-5-18,0 0 0,0-1 2,0 6 1,0 0-12,0 0 1,0 0 10,0 1 0,2-1-5,3 0 1,-3 0-9,3 0 0,4 0-19,1 0 1,-1 2-10,2 3 1,0-3 29,5 3 0,0-3-34,0-2 1,0 0-69,0 0 0,1 0 87,5 0 1,-3-2-1,8-3 0,0 2-46,5-8 0,0 2 14,0-2 0,0-3-57,0 3 1,5-3-148,1-2 0,-1-7 21,-5-4 1,5 3 88,1-3 1,-1 0 46,-5-5 1,0-5 33,0-1 1,-7 1 2,-3 5 1,-5 0-32,-1 0 0,0 0 14,0 0 0,-7 2-76,-4 3 0,-3-2-100,-2 8 1,0 0-331,0 5 1,0 0 204,0 0 1,0 0-133,0 0 1,5 1-508,1 5 784,6-4 1,-3 12 0,7-5 0</inkml:trace>
</inkml:ink>
</file>

<file path=ppt/ink/ink9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36:54.93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1 8362,'9'1'272,"-4"5"0,2-3-2,-2 8 1,8-2-15,-2 2 0,-2 3 0,1-3-184,3 3-44,1 2 0,2-5-47,0-1 0,0-1-252,0 2 0,0 1-994,0-6 975,0 6 1,-2-8-1160,-3 6 1265,3-6 0,-5 3 0,7-7 0</inkml:trace>
</inkml:ink>
</file>

<file path=ppt/ink/ink9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36:55.12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289 1 8102,'-16'9'-632,"0"0"769,0-4 1,0-2 83,0 8-226,0 0 0,-2 5 0,-1 0 96,-3 0 0,1 5-18,5 1 1,0-1-217,0-5 0,0-2-303,0-3 0,5 3 137,0-3 44,8-4 0,-4 7 0,7-5 1</inkml:trace>
</inkml:ink>
</file>

<file path=ppt/ink/ink9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36:55.60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0 177 8881,'2'-10'366,"3"-1"0,4 0-88,7-5 1,0 4-88,0-4 0,0 3-152,0-8 0,2 8-130,3 3 0,-8 1 87,3-2 36,-4-3 0,5 12 280,-1-3-368,-8 3 260,7 2-114,-14 7 0,12 2-171,-8 7 1,2 0-244,-1 0 1,-3 6-380,8-1 1,0 0 114,5-5-66,0-7 1,7 5 0,2-5 0</inkml:trace>
</inkml:ink>
</file>

<file path=ppt/ink/ink9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36:56.71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1 7817,'11'5'157,"0"0"1,-1 1 0,6-6 157,0 0-294,0 0 1,7 0 38,4 0 1,-2 0-96,2 0 0,0 0 0,3 0-449,-3 0 1,1 0-8,-6 0 0,6-8 0,-3 0 1</inkml:trace>
</inkml:ink>
</file>

<file path=ppt/ink/ink9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39:33.23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17 321 7044,'-2'9'-803,"-3"-4"2172,3-3-933,-5-2 0,7-2-232,0-3 1,0 2-1,2-6 232,3 2-210,-3-6 1,12 10-209,-3-8 1,3 2 97,2-2 0,0-3 51,0 3 0,2-3 0,1 0 69,3 3 9,-1-3-180,-5 5 0,0 0 1,-1 2-47,-5 0-86,-3 5 270,0-5-943,-5 7 446,5 0 209,-7 7 0,0-3 98,0 6 0,-5 1-4,0 5 1,-6 0 0,4 0 102,-2 0-111,5 7 1,-10-5 0,5 3 60,0-3-43,-5-2 1,10 6 158,-6-1 0,6 0 41,-1-5 0,3 0-2,2 1-168,0-1 1,2-2 19,3-4 0,-1 3 27,6-8 1,3 1 0,7-6 102,1 0-188,7-7 1,-6-2-1,8-7-180,4 0 109,2-8 1,1-1-1,0-5-160,-1 3 148,-2-3 1,-2 5 0,0-7-150,0 0 98,0 0 0,-7 2 88,-3 3 1,-6-2-1,-4 8-53,-1 1-33,-8 3 128,4 1 0,-7 0 130,0 0-100,-7 7 1,4 2 0,-8 7-4,-1 0 37,4 0 1,-6 0 3,3 0 4,4 0 0,-7 1 2,3 5 0,4-3-55,2 8 0,-2 0 0,1 5 251,3 0-202,1 0 1,2-6-1,2 1-308,3 2 142,4-6 1,9 2-202,3-4 1,3-3-191,2 3 1,5-3 0,-5-4-1593,5-3 1566,1 3 0,0-19 0,0 3 0</inkml:trace>
  <inkml:trace contextRef="#ctx0" brushRef="#br0" timeOffset="432">899 385 8355,'9'-1'-989,"-4"-5"1484,-3 4 1,3-6 456,0 2-259,1 4-169,-6-5-402,0 7 0,0 7-247,0 4 1,-2 3 183,-3 2 0,1 0-108,-7 0 1,6 2 145,-6 4 0,3-5-197,-3 5 1,-3-4-345,3-2 341,4 0 1,-6 0-1011,8 0 298,0-7-39,-3-2 407,7-7 215,-6 0 1,14-14 0,2-4 0</inkml:trace>
  <inkml:trace contextRef="#ctx0" brushRef="#br0" timeOffset="667">835 353 5734,'16'-1'512,"0"-5"0,2 4 754,3-3 1,2-2-1016,4 2 0,3-1 27,-3 6 1,1-2-743,-1-3 1,2 3 303,-8-3 1,0 3 257,-5 2 1,0 0-422,0 0 0,-7 2-1758,-3 3 1871,-5-3 0,-1 5 0,0-7 0</inkml:trace>
  <inkml:trace contextRef="#ctx0" brushRef="#br0" timeOffset="859">819 466 6498,'0'16'1186,"0"-8"1,7 0-925,3-8 0,12 0-310,5 0 1,3-2 121,2-4 0,0 3-859,0-8 0,0 8 249,0-3 0,0-3 0,0 1 0</inkml:trace>
</inkml:ink>
</file>

<file path=ppt/ink/ink9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39:41.48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482 0 8414,'16'0'1567,"0"0"-1476,0 0 0,-2 2-325,-3 4 267,-4 2 0,-9 8-83,-3 1 1,1-1 38,-7 0 0,6 0 168,-6 0 1,1-6-60,-6 1 0,0-2-14,-1 2 1,1 3 29,0-3 0,-7 1 0,-2 1 476,0-3-387,-5 1 1,7 5-20,-4 0 0,-3 5 0,3 1 425,-3-3-466,-2-1 1,5 4 35,0-1 0,8 6-75,-3-6 0,5 6 0,2-6 32,5-1-59,-5 5 1,14-6 0,-5 6-59,4-2 1,2 4 70,0-6-78,8 1 1,0-6-132,9 0 0,4-5-22,0-1 1,6-6 104,-6 1 1,11-3 0,-3-4-83,-1-3 111,1-4 0,1-7 0,-3-2-103,-6-3 3,-3 3 0,-9-7 0,-4 5-217,-3-1 0,-2 0 187,0 5-131,0-8 0,-7 12 0,-4-4-281,-3 2 0,-2 7-39,0 1 0,5 3 195,1-3 1,4 5-145,-4-5 332,6 4-349,-3 2 0,7 8 0,0 0 1</inkml:trace>
</inkml:ink>
</file>

<file path=ppt/ink/ink9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39:41.97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58 8355,'9'16'26,"-2"0"1,-1-6 213,-1 1 0,2-7 137,-1 1 1,-3 2 240,8-2 1,-6 1 53,6-6 0,-1-6-376,7 1 0,-1-6-201,0 6 1,0-7-1,0 1 458,0-3-434,7-2 0,-7 0 39,0 0 1,0 7 178,-5 3-898,-4-3-809,0 8 1200,-7 1 0,-2 9 85,-3 7 1,3 0 201,-3 0 1,-2 0 2,1 0 1,1 0-93,5 0 0,2-2 333,3-3-243,4 3-73,7-12 1,0 5-1,0-7-81,0 0-1,0 0 1,-5 0 113,-1 0 1,1-7 39,5-4-286,-7 4 150,-2 0 1,-7 14-17,0 4 1,-7 5 0,-2 5 0,-2 4 450,1 0 1,-1 5 152,-5-3 1,5 3-314,1 2-172,-1 0 0,-5 0 48,0 1 0,5-1-18,1 0 0,-1-7 0,-5-2 64,0 0 0,-6-11-154,1 4 0,0-10-152,5-1 1,0-3 1,0-2 107,-1 0 1,1-7 22,0-4 1,6-9 0,1-3-38,2-2 69,1 6 0,8-4 7,3 7 0,6-6-103,11 1 0,-3 1 0,8 8-362,1 1 1,3 6-584,1-6 303,0 7 1,0-3-883,0 7 0,-2 0 578,-3 0 290,10-7 1,-10-2-1,12-7 1</inkml:trace>
</inkml:ink>
</file>

<file path=ppt/ink/ink9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39:42.54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32 193 8355,'-11'0'270,"1"0"705,6 0-666,-3 0 1,9-2-18,3-3 1,4-1-15,7-10 1,7 7-1,4-12 1,3 7-210,2-8 0,0 3-235,0-3 1,-1 10 288,-4-4-170,3 3 1,-12 4 13,3 4 1,-9 3-269,-1 2 133,-7 7-550,3 2 151,-7 7 0,7 0 24,4 0 0,-2 0-232,1 0 0,1 1 525,5-1 0,7 7 0,2 2 1</inkml:trace>
</inkml:ink>
</file>

<file path=ppt/ink/ink9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39:43.513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514 529 8355,'5'-10'295,"1"-1"0,-1 6 100,-5-6 0,-2 2-143,-3-2 0,-4 2 141,-7 4-197,0 3 1,5-5 0,1 7 328,-3 0-350,-8 0 1,3 0 0,-3 0 382,3 0-435,-5 7 0,-1 2-85,-2 7 1,-3 2 0,8 2 384,1 1-332,2 0 0,2 1 4,0-1 1,6 1-1,1-6 99,2 0-139,1 0 0,8-2 1,3-3-36,6-6 1,3-3 92,2-2-107,8 0 0,2-9 1,10-5-195,1-6 0,1-9 24,-6 3 184,0-12 1,-2 4 0,-3-3-16,-6 3 0,-5-5-73,-5-4 1,-4-1 9,-7 1 91,0-3 0,-7 6 61,-4-2 1,-10 2-63,-6 8 0,-3 6 1,-4 1-72,-3 2 1,-4 8-290,-7 10 248,-1 3 0,7 2 75,-1 0 0,9 7-300,2 4 0,2 5-532,8 5 1,8 3-91,9 2 0,3 5-39,2-5 0,14 5 0,4 1 1</inkml:trace>
  <inkml:trace contextRef="#ctx0" brushRef="#br0" timeOffset="290">642 529 8355,'9'7'848,"-2"-5"-652,1 12 0,-5-10 0,8 5 693,1-2-641,-5 6 0,8-5 0,-5 8-1,5 1 0,1-3-742,0-4 469,0 5 1,0-8-1,0 4-1507,0-6 961,0 4 472,0-7 0,0 5-727,0-7 0,0-7 0,0-2 1</inkml:trace>
  <inkml:trace contextRef="#ctx0" brushRef="#br0" timeOffset="429">899 545 8355,'-16'11'156,"-2"-2"626,-3-2-674,3 6 0,-7-5 1,5 8 238,-1 1-439,-8 6 1,10-6-333,-8 5 1,8-4 332,-3-2-687,4 0 1,2 7-1,0 2 1</inkml:trace>
</inkml:ink>
</file>

<file path=ppt/ink/ink9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40:45.38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113 17 8247,'0'-9'362,"7"2"-47,-5 7-304,5 0 13,-7 0 75,0 0-10,-7 7 0,0 2-14,-4 7 1,-1-6 23,6 1 1,-4 0 35,4 5 1,-4 0-10,4 0 1,-4 0 135,4 0 0,-4 0-140,4 0 0,-1-2 49,2-3 0,3 3 453,-3-3-177,3-4-219,2 7 0,2-6-83,3 2 1,4-3-148,7-7 0,-5 0-128,-1 0 0,3-1-403,8-5 1,-3 3 412,3-8 1,-3 0-429,-2-5 1,2 0-614,3 0 1,-3-7 0,5-2 0</inkml:trace>
</inkml:ink>
</file>

<file path=ppt/ink/ink9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40:45.53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17 65 8355,'-9'-7'392,"2"-2"-1141,7-7-209,0 7 631,7-5 1,2 12-1,7-5 1</inkml:trace>
</inkml:ink>
</file>

<file path=ppt/ink/ink9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36:25.70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354 192 8421,'14'-7'353,"-2"-2"0,-3-1 0,0 1 154,0 2 1,-5-6-397,1 3 0,2-5-25,-2-1 0,1 0 144,-6 0 149,0 7-118,0-5-351,0 5 1,-2-5 103,-3 3 0,-4 4 113,-7 7 1,0 0-303,0 0 0,0 0 1,0 0 1,-1 0 42,1 0 0,0 7 188,0 4 1,-1 3-15,-5 2 0,4 6-10,-3-1 0,5 6 0,5-6 1,-3 8-9,3-3 0,4-3 9,2-1 1,3-3 41,2 3 0,0-10-65,0 4 1,7-5-100,4 0 0,3-4 4,2-7 0,2 0-118,3 0 1,3-2 131,2-3 1,5-4-26,-5-7 1,-1 0 33,2 0 1,-7-2-31,1-4 1,-3 5-64,-2-5 0,-6 10 118,1 1 0,-7 0 168,1-5 0,-3 6 179,-2-1 84,0 7-288,0-10-63,0 12 1,-2-5 141,-3 7 27,3 0 0,-7 2-158,4 3 0,1 3 11,-7 2 1,8 10-48,-2-4 0,-3 3 4,3-3 0,-6 6-15,6-1 1,-7 2-5,1-1 0,2 1-9,-2 4 1,1 3 40,-6-3 1,1 8 0,5 3 0,-10 1-122,4-2 1,-4-3 31,4 4 1,0-3 9,0 3 0,0-4 70,0 3 0,0-3-2,0-2 0,2 0-17,3 0 0,-3-5 3,3-1 0,-3-6-9,-2 1 1,5-3 4,1-2 1,4-5 301,-5 0-264,8-8 0,-10 6 37,8-4 31,0-3 25,5 5 47,0-7 223,0 0-153,7-7 0,-2 4-162,11-8 1,-1 0 54,11-5 1,3 0-33,8 0 1,4-5 53,7-1 1,6-6 0,1 3 28,2 0-127,2-5 0,-2 12-5,-4-3 0,-8 1-56,-2-1 0,-10 8-94,-1-3 1,-1 4-30,-10-4 0,1 7-706,-6 3 214,-8-3 1,1 8-2049,-3-5 1612,-5 4 148,-1 2 0,-16 8 0,-8 1 0</inkml:trace>
</inkml:ink>
</file>

<file path=ppt/ink/ink9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36:27.58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48 8466,'18'-5'270,"3"0"0,-3-1-110,3 6 0,4 0 2,2 0 1,3-5-28,2 0 1,0-1 18,0 6 0,0 0 16,1 0 1,-7 0-458,1 0 0,-2-5-121,2 0 0,1-1-160,-6 6 1,-1 0-35,-5 0 286,0 0-324,0 0 451,-7 7 1,5-5-1,-5 5 1</inkml:trace>
</inkml:ink>
</file>

<file path=ppt/ink/ink9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36:27.92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33 8345,'11'0'425,"-1"0"0,8 0-85,9 0-402,3 0 0,2-6 0,0 1 235,0 1 0,6-3 22,-1 2 1,1 0-157,-6 5 1,-6 0-245,1 0 1,-2 0-530,2 0 0,-4 0 95,-7 0 1,0 0-1,0 0 1</inkml:trace>
</inkml:ink>
</file>

<file path=ppt/ink/ink9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36:28.276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33 8355,'16'0'58,"0"0"1,0-2 451,0-4-342,0 5 0,8-7-67,2 8 1,-1-5-87,2 0 0,-6-1-84,6 6 0,-5 0-441,4 0 0,-6 0 416,1 0 0,-3 0-524,-2 0 0,0 0 0,0 0 1</inkml:trace>
</inkml:ink>
</file>

<file path=ppt/ink/ink9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36:35.359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1 129 9063,'0'-16'622,"7"-1"0,-4 7-351,8-1 0,5 0 3,6-5 1,1 6 16,-2-1 0,-1 2-13,6-2 1,-6 4 245,1 7-915,-3 0 21,-2 0 1,-7 2 2,-4 3 0,-3-1 228,-2 7 1,0-6 3,0 6 0,-7-6 130,-4 6 0,3-2 20,-3 1 0,0 5-96,-5-5 1,0 3 6,0-3 0,5 5 412,1-5 1,1 5-4,-2 1 1,-1-6 204,6 1-242,-6 0-76,10 5-152,-5 0 1,9-2-114,3-3 1,4-4 47,7-7 1,0 0-168,0 0 1,0-2-575,0-3 0,0 1 377,0-6 1,6-1-912,-1-5 0,-1 0 757,-10 0 1,12 0-1,-5 0 1</inkml:trace>
</inkml:ink>
</file>

<file path=ppt/ink/ink9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36:35.51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0 113 8355,'0'-16'0,"0"0"1319,0 0-889,0 7 0,0-5-1220,0 3 185,0 4 0,2 0-95,4 7 0,2-7 0,9-2 0</inkml:trace>
</inkml:ink>
</file>

<file path=ppt/ink/ink9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39:28.64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193 497 6904,'9'-2'-27,"-2"-1"691,0-2 1,-4-6 0,6 4-206,-2-2 0,-1-2 53,-6-5-215,0 7-127,0-5 176,0 5-344,0-7 0,-7 7 162,-4 4 0,2 3-62,-2 2 1,1 0-33,-6 0 1,0 0-153,-1 0 1,-4 12 72,0 4 1,-1 4 28,6-4 0,0 0 14,0 0 0,2 0 32,3 0 73,4 0-13,7 0 0,7-5 1,4 0 0,5-8-122,5 3 1,-1-10 3,7-1 0,-1-13-30,7 2 1,-3-6-150,-3 1 0,3-4 12,-3-7 1,-4 0 212,-2 0 0,-5 0-12,-5 0 1,-4 0-65,-7 0 1,0 0-25,0-1 1,-7 3-31,-4 3 0,-3-1 30,-2 7 0,-6 1-217,1 9 0,-6-1-70,6 6-87,-8 1 0,10 5 1,-6 0-184,2 0 1,1 0-133,6 0 0,0 7 465,0 4 1,0 10-1,0 4 1</inkml:trace>
</inkml:ink>
</file>

<file path=ppt/ink/ink9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39:29.01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17 1 8355,'-9'9'172,"2"-2"0,14-7 51,3 0 1,12 0 54,4 0 1,17 0-17,5 0 0,11 0-46,0 0 0,3 0 0,2 0 0,6 0 46,-1 0 0,-4 0-29,-7 0 0,-11 0 0,1 0 314,-2 0-434,-14 0 1,4 0-1953,-15 0 1,1 7-1,-6 2 1</inkml:trace>
</inkml:ink>
</file>

<file path=ppt/ink/ink9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39:29.496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223 273 8355,'0'16'11,"0"-7"175,0-2 74,7-7 0,-3 0 199,6 0-33,-6 0-105,10-7-367,-12-2 155,5-7 0,-7 5-91,0 1 0,-2 6-42,-3-1 0,-4 3 20,-7 2 0,0 0 171,0 0 0,-5 2-45,-1 3 0,-6 4 142,1 7 1,4 0-161,1 0 0,5 0 24,1 0 0,5 0 29,0 0 0,8-5-12,-3 0 0,6-6-182,6 6 0,3-8-155,7 3 1,1-5 57,5-1 0,1-7 10,4-3 1,3-6-145,-3-6 1,1 3 148,-1-8 1,-4 5 51,-7-4 0,-2 1 52,-3-2 0,-4-1 37,-7 6 0,0-5-52,0 6 0,-12-6-73,-4 6 0,-9 5-78,3 5 1,-4 2 12,4-1 1,-4-3-586,4 8-81,1-1-635,5 6 1221,7 0 1,2 15 0,7 3 0</inkml:trace>
</inkml:ink>
</file>

<file path=ppt/ink/ink9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3:39:29.78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49 1 9461,'7'16'710,"4"0"1,3 0-525,2 0 1,0 0-106,0 0 1,0 0-1,0 2 465,0 3-751,0-3 0,-2 5-502,-3-7 1,3-2 265,-3-3 1,-2 1-293,2-6 1,-6-1 215,6-5 110,-8 0 1,12 0 0,-7 0 0</inkml:trace>
  <inkml:trace contextRef="#ctx0" brushRef="#br0" timeOffset="169">305 33 8355,'-16'9'138,"0"5"0,-1-4 168,-5 5 0,3 1-170,-8 0 1,5 5-1,-2 2 1,0 1-1,3-1 342,-2-4 1,7-1-2362,0-2 1066,0 0 1,7 0 0,-7 0 0</inkml:trace>
</inkml:ink>
</file>

<file path=ppt/ink/ink9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7-12-29T03:48:26.214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16 225 12451 251253 42965,'0'-39'-65'0'256,"-5"1"1"0"0,-1 1-1 0 1,3 8 1 0-1,1 6 52 0-136,2 2 1 0 0,0 5 0 0-1,2 7 0 0 1,3 2-1 0-1,6 3 5 0 60,3 2 1 0-1,8 2-1131 0-84,-1 0 864 0-45,7 8 52 0-45,-10 8 0 0 0,13 1 0 0 0,-7 7 1 0 0</inkml:trace>
</inkml:ink>
</file>

<file path=ppt/ink/ink9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09:25.03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737 30 8355,'8'-10'-128,"-3"0"-344,3 7 671,-6-3 4,4 6-159,-12 6 0,-1-3 0,-4 7 129,2 1 0,-3 2-25,-7 1 1,1 3-13,-6 2 1,5-1-7,-5 6 0,-5 1 31,-5 9 0,-1-2-104,1 7 0,-3-6-224,-6 6 1,4 0-17,1 4-250,-1 0 0,-3-4 0,4-4 14,4-4 0,5-1-181,5-10 371,3-1 1,0-5-1,-1 1 1</inkml:trace>
  <inkml:trace contextRef="#ctx0" brushRef="#br0" timeOffset="808">72 492 6881,'0'10'435,"0"0"1,0-6-353,0 6 1,-1-5 300,-4 4-377,3 1 1,-6 5 210,3-1-224,4-6 0,-6 5 0,6-5 264,-4 0-254,3 5 0,-4-10 135,6 7 0,-2-7 49,-2 2-251,2 3 1,-4 0 63,6 6 0,0-4-6,0-1 1,0-4 85,0 5-59,0-7 0,-2 4 73,-3-7-150,3 0 1,-4 1 144,6 4-27,0-3-95,0 4 74,0-6 308,0 0-308,0 6 233,6-4-193,-4 4 189,11-6 1,-10 0 0,7 0-37,1 0 1,2-1-112,1-4 1,6 2 198,-1-7 0,2 5-78,-2-4 0,-3 4-537,3-5 0,-1 5-339,1-4 1,-3 6-1589,4-2 1465,-4 3 1,5-4-1,1-2 1</inkml:trace>
</inkml:ink>
</file>

<file path=ppt/ink/ink9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09:27.26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160 58 8355,'8'0'393,"5"0"-21,-12 0-295,12-6 0,-11 2 231,2-5-520,-2 5 156,-2-8-90,0 10 1,-2-6 167,-2 3 1,0 4 4,-5-4 10,-1 3 0,-4 4-23,-1 3 0,1 1 18,-1 4 1,1 2-11,-1-2 1,1 3 58,-1 1 1,1 2-21,0 4 134,5-4 0,-2 5 1,6-7-2,2 1 1,2 4-36,1 0 1,1 0-86,4-4 1,-2-2 14,7-4 1,0 4-347,4-3 0,0-4 121,1-1 0,6-3-682,3-2 0,-2 0 97,2 0 152,-6-7 0,16-7 0,-4-9 0</inkml:trace>
</inkml:ink>
</file>

<file path=ppt/ink/ink9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09:27.803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102 1 7202,'0'10'-1036,"0"-1"1186,0 1 1,0 4 0,0 1-15,0-1 1,-2 1-44,-2-1 1,2 1-177,-3-1 1,4 1 151,1-1 1,-2 0-144,-3 1 1,4-1 81,-4 1-28,3-1 1,0 1 0,-1-1 103,-2 1 8,1-1 1,-3 1-1,-1 1-42,0 3 0,-3-3-5,6 3 1,-5-7-17,6-3 61,-1 1-303,5-2 176,0-2-69,0-6-5,0 0 1,0-6 110,0-4 0,5 2-11,-1-1 118,8-1 0,-9-5-38,7 1 120,-1 0 1,6 1-38,-1 3 63,-6-3 0,3 10 1,-4-5 91,1 2-46,1 1 0,1 5-131,0 0 0,-5 0 29,4 0-491,-6 6 255,4 2 1,-6 7-279,4-1 0,-3-4 78,3-1-466,-4-5 0,-1 4-24,0-4 580,0-2 187,0 4 0,0-6 0,0 0 0</inkml:trace>
</inkml:ink>
</file>

<file path=ppt/ink/ink9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09:28.109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58 87 8355,'10'-2'-776,"0"-1"0,-1-3 952,-1-2 1,3 3 0,-6-5-206,-2-1-264,-1 5 270,-2-7-201,0 5 200,0 0 0,-6 1 53,-4 7 78,-3 0 1,-1 0 165,-1 0 0,6 5-252,-1 0 1,5 6 59,-4-1 143,-1 3 1,2 1-64,3 1 0,3-1-195,2 1 1,0-6-44,0 1 1,2-2-306,3 1 0,3 3 65,6-7 0,-4 1-427,0-1 667,-1-4 1,6 6 0,-1-7 0</inkml:trace>
</inkml:ink>
</file>

<file path=ppt/ink/ink9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09:28.60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43 0 8355,'-4'15'-248,"-3"-2"-1061,-1-4 1366,5 4 1,-5-6 0,5 4 451,-2-2-366,0 1-258,5 5 373,0-1-29,0 0-533,0-6 183,0-1 252,0-7-97,0 0 33,0-7-7,0-1 1,2-4 16,2 2 0,0-1-11,5 6 0,-4-5-13,5 5 0,-5-4 41,4 4 0,-4-1 60,5 1-18,-7 3-70,10-4 0,-10 6 83,7 0-162,-7 0 1,3 0 0,-1 1-153,0 4 1,0-2 66,-5 7 1,0-5-39,0 4 1,5-4 54,-1 5 1,1-5-343,-5 4 237,0-5-24,0 8 122,0-10 0,0 6-72,0-3-6,0-4 1,-1 6-2,-4-7-252,3 0 350,-4 0 0,6-7 0,0-1 1</inkml:trace>
</inkml:ink>
</file>

<file path=ppt/ink/ink9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09:29.21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59 7116,'2'-9'195,"3"5"1,-2 2-37,6 2 1,-4-5-1,5 0 209,1 2-216,2-5 1,1 7-13,1-4 0,-5 2 127,-1-2-449,1 3 0,4-4 60,1 6 309,-7 0-391,5 0 1,-12 6-423,4 4 1,-3-2 229,-2 1 0,-2 1 77,-3 5 0,4-6 277,-4 1 0,-2-5 42,3 4 0,-8-6 0,11 6 0,-4-5 0,-3-2 0,0 4 0</inkml:trace>
</inkml:ink>
</file>

<file path=ppt/ink/ink9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09:29.49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58 0 9031,'-8'7'405,"2"-4"-129,6 7 1,-5-1 182,0 6-482,-6-7 1,9 5-1,-3-4 306,4 4-233,-6 2-71,6-1-712,-6 0-867,7-6 825,0-1 312,0-7 1,0-7-1,0-1 1</inkml:trace>
</inkml:ink>
</file>

<file path=ppt/ink/ink10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09:29.63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30 8355,'0'-15'-1016,"0"7"145,0 2 687,0 6 1,0 0-1,0 0 1</inkml:trace>
</inkml:ink>
</file>

<file path=ppt/ink/ink10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09:30.103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160 87 8355,'8'0'-163,"-2"-2"437,-6-3 1,0 2 103,0-7-199,0 7-313,0-10 253,0 5-1,0-6 0,-1 6 0,-3 1 82,0 1-118,-8 4 1,4-4-142,-6 6 1,-1 5 78,1 0 1,0 6-105,-1-1 0,1 1 78,-1-2-58,7 4 0,-3-5 0,6 7 121,2-1 75,1 1 0,-3-6 1,1 1-86,0 1 1,3-3-35,1 2 0,1-2-273,4 2 0,-3-2 106,3-4 1,3-2-672,1 3 0,4-4 344,2-1 0,-1 0 0,1 0 0</inkml:trace>
</inkml:ink>
</file>

<file path=ppt/ink/ink10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09:30.58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174 15 8355,'0'-8'-95,"0"1"0,-1 7 292,-4 0 1,-3 0 179,-6 0-115,-1 0 0,1 0 42,-1 0-147,1 7 1,-1-1-179,1 4 0,4 3 106,0-4 1,6 3-137,-6-3 0,7 4 274,-2-3-82,-3 3 1,6 1-250,-2 1 0,2-6 101,2 1 1,2-5-216,2 4 0,0-5-4,5 0 0,1-2 7,4-2 1,1-2 91,-1-2 0,1-3-162,-1-3 1,1-2 50,-1 2 1,1-3 29,-1-1 0,-4-1 52,-1 1 0,-4-1-7,5 1 1,-7 4 156,2 1 1,-4 4-10,-1-5 226,0 7-112,0-4 0,-1 9 211,-4 3 1,2 1-86,-7 4 0,7 3 171,-2-4 0,2-1-44,-2 2-201,3 0 1,-4 4-95,6 1-141,0-7-278,0 5 0,2-7 0,2 4 0,0-4-250,5-6 1,1 0 320,4 0 1,1-13 0,-1-3 0</inkml:trace>
</inkml:ink>
</file>

<file path=ppt/ink/ink10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09:30.81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116 1 8824,'0'14'363,"0"0"1,-5 1-108,0-1 0,-1 1-82,1-1 0,2 2-28,-7 4 1,7-4-231,-2 3 0,-1 2 14,1-2 1,-6 2-264,1-2 1,2-1 221,-2 6-861,7-6 0,-10 3 0,5-7 1</inkml:trace>
</inkml:ink>
</file>

<file path=ppt/ink/ink10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09:31.73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116 13 8487,'0'-8'1058,"0"3"-1074,0 10 0,-5 3 74,1 7 29,-8-1 0,11 1 0,-6 1-42,1 3 0,-1-1 21,-2 6 0,-2-2 36,6 2 1,-5 2-233,5-7 0,-1 5 71,1-4 1,3-1-76,-2-5 0,-3 1-823,2-1-75,1 1 559,4-7 0,6-2 0,2-6 1</inkml:trace>
</inkml:ink>
</file>

<file path=ppt/ink/ink10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09:31.976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73 6519,'10'-13'-379,"0"4"1,-6-4 378,6 3 0,-5 4 641,5 1 1,-6-2 932,6 3 1,0-1-915,4 5 0,-4 0-319,-1 0 1,-1 6-562,2 4 1,3 1 247,-3-1-450,-4 3 0,0-5 300,-6 6-257,0 0 0,0-4 68,0 0 1,-6-5 4,-4 4 0,-3-6-352,-1 2 1,0 2 243,-1-3 1,1 1-267,-1-5 611,1 0 1,-1-6 0,1-2 0</inkml:trace>
</inkml:ink>
</file>

<file path=ppt/ink/ink10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09:32.313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29 30 8355,'0'9'128,"0"1"0,0 0 98,0 4 1,-1-4 85,-4-1 0,3-4 280,-3 5-68,4-7-130,1 10-347,0-12 0,6 6 391,4-7-580,3-7 1,1 1 0,1-5 136,-1 1 0,-6 0-257,-3-4 215,3 0 0,-6-1-400,2 1 344,-8 6 0,-4-4-235,-7 8 29,1-1 0,-1 6 6,1 4-280,-1-3 0,7 11 0,2-5 196,-1 0 1,6 5 0,-6-5 0</inkml:trace>
</inkml:ink>
</file>

<file path=ppt/ink/ink10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09:32.692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116 0 9459,'0'15'178,"-1"-1"-14,-4 1 1,2-1-180,-7 0 1,5 7 44,-4 3 1,4-1 42,-5 1 1,5-1-50,-4 1 0,1 3-57,-2-3 1,-1 2 84,6-2 1,-5 2-1,5-7 0,1 5-1,4-5 0,0 0 13,0-4 1,0-5-218,0-1 0,0-4-27,0 5 0,1-7-529,4 2 367,3-4 0,7-2-253,-1-4 1,-1 2 6,-4-7 338,4 0 1,-11-4-1,4-1 1</inkml:trace>
</inkml:ink>
</file>

<file path=ppt/ink/ink10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09:32.88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0 8273,'14'0'165,"0"0"1,-4 0-216,0 0 1,-1 0 105,6 0 1,-1 0-267,1 0 0,-1 0-54,1 0-286,-1 0 0,1 0 0,-1 0 0</inkml:trace>
</inkml:ink>
</file>

<file path=ppt/ink/ink10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09:33.22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15 145 8040,'10'-2'184,"0"-3"0,-1 2 355,6-7 0,-1 2-344,1-1 0,-1-4-217,1 3 1,-1 2-116,1-1 0,-6 1 36,1-2-111,-7-3 20,10 5-11,-12-6 0,4 6 128,-10 3 1,2 3-106,-6 2 1,-1 0 75,-4 0 0,-1 7-16,1 2 0,-6-1 465,1 2 0,0 0 76,4 4 1,6 5-234,-1 1 1,5 0-123,-4 0 0,5-4-16,0 3 1,2-3-130,2-1 0,6-3-699,4-2 333,3 3 0,6-11-124,0 2 0,7 4 0,-3 0 1</inkml:trace>
</inkml:ink>
</file>

<file path=ppt/ink/ink10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09:33.576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43 1 7991,'0'14'69,"-1"-4"-27,-4 0 1,2-1 0,-7 6 1,7-1 106,-2 1 1,2-2 64,-2-4-108,3 4 1,-4-10-87,6 7 268,0-7-66,0 4-398,0-7 166,0-7 0,2-1 52,2-6 1,3 4 85,3 0 1,2 6 81,-2-6 1,-2 5-66,2-5 0,-5 7 163,4-2 1,-4 4-100,5 1 33,-7 0-18,10 0 0,-12 6 0,6 4-321,-1 3 0,-4-4-1608,3 1 583,-4-7 1,-1 10 0,0-5 0</inkml:trace>
</inkml:ink>
</file>

<file path=ppt/ink/ink10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09:33.98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116 15 8355,'0'-8'479,"0"1"0,0 9-217,0 3 1,-4-2 95,-1 7 1,0-6 34,5 6-390,-6 0 1,4 4 0,-4 1 220,-1-1 0,5 2-60,-2 3 0,-3-2-44,2 2 1,-4 2-189,4-2 1,-5 2 118,6-2 0,-6-1-112,5 6 0,-1-6 124,1 1 0,3-3-208,-3-2-274,4 1 0,1-1-43,0 1-159,0-1-221,0 1-859,0-7 1300,0-2 0,0-6 0,0 0 0</inkml:trace>
</inkml:ink>
</file>

<file path=ppt/ink/ink10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09:34.20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15 0 8355,'-8'0'897,"2"0"0,7 0-635,4 0 0,-2 0 113,7 0 0,-1 0 18,6 0-577,-1 0 0,2 0 0,2 0 331,1 0-705,1 0 0,-11 0 0,1 0-251,1 0-70,2 0 300,-5 0 0,5 0 0,-5 0 1</inkml:trace>
</inkml:ink>
</file>

<file path=ppt/ink/ink10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09:34.402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43 1 8355,'0'9'1212,"0"1"-1122,-6 0 0,3 4 156,-7 1 0,7-1 2,-2 1 0,-1-6 174,1 1 0,0-1-388,5 6 1,0-5-709,0-1-1603,0-6 1657,0 4 34,0-7 0,0-13 0,0-3 1</inkml:trace>
</inkml:ink>
</file>

<file path=ppt/ink/ink10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09:34.52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1 117 6498,'0'-15'105,"0"6"2146,0-1-1985,0 0 1,0-4-410,0-1 0,0 6-699,0-1 0,0 0 0,0-4 1</inkml:trace>
</inkml:ink>
</file>

<file path=ppt/ink/ink10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09:35.292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203 44 8355,'-8'0'271,"-5"0"0,10-2-200,-7-3 0,7 2 363,-2-6-53,-3 5-85,0-8-102,-6 10 1,-1-4-10,1 6 1,4 0 3,0 0 1,1 4-169,-6 1 1,6 6 27,-1-1 1,2 3-99,-2 1 0,2 1-22,4-1 1,2-4 44,-3 0-31,4-1-126,1 6-5,6-7 1,2-2 3,6-6 1,6-2-152,-1-2 1,5 0 54,-5-5 1,1-1-188,-6-4 1,1 4 297,-1 0 0,-4 6-185,-1-6 313,-5 7 96,2-4 1,-6 9 238,0 3 1,-5-2-15,0 7 0,0-6 243,5 6 1,-4-5-275,-1 5 0,0-6 407,5 6-811,0-7 0,2 5 142,2-3 0,0-3-230,5 2 1,1-2-256,4-2 1,2-2-1241,4-2 1372,-4 2 0,11-17 0,-4 3 1</inkml:trace>
</inkml:ink>
</file>

<file path=ppt/ink/ink10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09:35.52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145 1 8355,'0'8'-969,"0"5"1,-2-5 1820,-3 6 0,4 6-434,-4-1 1,-2 5-164,3-5 0,-6 7-104,5-2 1,-4 3 110,4 2 1,-5 0 31,5 0 1,-1 0-404,1 0 1,-3-2-515,-6-3 1,4 4-301,0-4 1,1-3-1,-6-1 1</inkml:trace>
</inkml:ink>
</file>

<file path=ppt/ink/ink10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09:37.32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145 1 7307,'0'8'384,"0"0"-227,0-3 1,0-2 9,0 7 1,0-1 169,0 6 1,0-1-107,0 1 0,0 4-32,0 0 0,0 7-81,0-2 0,0 2-148,0-2 0,0 3 46,0-3 1,0 4-203,0 0 1,0 1 215,0 0 0,0 0-57,0 0 0,0-5-628,0 0 0,0-6-343,0 1-139,0-3 1001,0-1 1,0-1 0,0 1 0</inkml:trace>
  <inkml:trace contextRef="#ctx0" brushRef="#br0" timeOffset="567">1 420 8355,'0'8'-848,"0"0"421,0-3 699,0-3-113,0 11-98,0-5 1,1 4 20,4-2 0,-3 3 63,2-3-3,4 2 1,-6 3 2,3-1 1,1-4 35,-1 0 42,0-1 18,1 6-186,-4-1-7,11-6 44,-12 5-151,12-11 1,-9 4 115,5-6-40,-6 0 0,5 0 115,-3 0-91,-3 0 0,6-5-30,-3 0 1,-2-4 11,7 4 0,-1-6 2,6 1 0,-4-3 39,3-1 0,-6 4 1,12 1 1,-12 1-131,6-2 0,-3-1-177,4 6 1,-2-2-710,-4 3 1,4 2 530,-3-3 1,3-3 0,1 0 0</inkml:trace>
</inkml:ink>
</file>

<file path=ppt/ink/ink10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09:39.046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1 102 8355,'14'0'0,"-4"0"-302,0 0 246,-1 0 1,6 0 274,-1 0 1,2 0 0,2 0 72,1 0 0,2 0-95,-2 0 1,-3-2-38,4-3 1,1 2-100,-2-6 1,0 4-300,-4-5 1,-3 5 148,-2-4 1,1 4-188,-6-5 0,0 5-67,-5-4 155,0 6 1,0-6-1,-2 6-187,-2-2 332,-4 1 1,-7 4-1,1 0-39,-1 0 0,1 0 22,-1 0 0,-1 0 207,-3 0 0,3 1-130,-3 4 1,2-2 198,3 7 0,-5-2-84,-1 2 21,1 2 1,6-4-1,2 7 68,1-1-32,7 1 1,-8-1-1,6 1 25,2-1 1,1 1-41,2-1 1,7-1-16,2-3 1,6 1-13,4-6 0,-1 0-401,6-5 0,0 0-53,5 0-356,0 0 0,0 0 0,0 0 132,0 0 1,0-7-1,-1-1 1</inkml:trace>
</inkml:ink>
</file>

<file path=ppt/ink/ink10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09:39.32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160 1 8355,'8'0'-119,"-2"0"1,-6 6 261,0 4 1,-1 3 263,-4 1 1,2 2-141,-7 3 1,2 4-251,-2 6 1,-2-5 68,2 0 0,2-2-140,-2 3 1,1 2 23,-6-3 0,1-2-255,-1 3 0,6-8-96,-1 3 1,7-4 163,-2-2 0,-2-4-357,3-1 0,-1-5 0,5 2 0</inkml:trace>
</inkml:ink>
</file>

<file path=ppt/ink/ink10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09:39.61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1 116 8355,'14'0'0,"1"0"0,-4 0 157,4 0 0,-4 0 334,8 0 1,2-5-342,-2 1 0,2-8 145,-2 3 0,-1 1-274,6-2 1,-6 0-172,1-4 0,-3 4-217,-1 1 1,-7 4 22,-4-5 104,4 7 0,-8-3 64,0 6 1,-6 0 7,-8 0-1,-2 1 36,-4 4 0,-1-2 36,-3 7 1,-1-1 432,5 6 0,1-5-15,5-1 1,-1 1 36,1 4 1,1 1-249,3-1 1,4 1-68,6-1 1,0 1-135,0-1 0,6-4-350,4-1 0,4-4 322,6 5 1,-3-7 128,7 2-734,0-4 0,5-1 0,0 0 0</inkml:trace>
</inkml:ink>
</file>

<file path=ppt/ink/ink10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09:39.896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174 30 6332,'-5'-10'1400,"0"0"1,-6 7-1234,1-2 0,2 4-128,-1 1 1,-1 0 73,-4 0 1,4 0-109,0 0 1,1 0 233,-6 0 0,6 6-27,-1 4 0,2-2-194,-2 2 0,2-1 130,3 6 0,4-6-134,-4 1-7,3 0 0,9 2-196,3-2 1,2-2-138,3-3 1,-1-3-422,1 2 1,4-2 213,0-2 1,5 0 100,-4 0 1,-1-6-1,-5-2 1</inkml:trace>
</inkml:ink>
</file>

<file path=ppt/ink/ink10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09:40.192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130 1 8123,'-4'14'444,"-1"0"1,-2 1-172,2-1 0,2 1-39,-6-1 0,5 2-260,0 4 0,-3-3 114,2 7 1,-4-4-230,4 4 1,-5-5 12,5 5 0,-4-6-9,4 1 0,-5 2-298,5-2-86,1 1 0,-1-6 190,0 0-119,0-6 1,5-1-1,0-7 1</inkml:trace>
</inkml:ink>
</file>

<file path=ppt/ink/ink10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09:40.362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14 1 8452,'-8'0'829,"3"0"-270,10 0-310,3 0 0,6 0-177,1 0 1,-1 0-333,1 0 1,4 0-848,0 0 1,0 0 601,-4 0 1,-1 0 0,1 0 0</inkml:trace>
</inkml:ink>
</file>

<file path=ppt/ink/ink10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09:40.686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44 72 8355,'0'15'-246,"-6"-1"-123,4 1 576,-4-7 325,-1-2 11,6-6-382,-6 0 1,6 0-197,-4 0 0,3-1 73,-2-4 1,2 2 338,2-7-130,0 0 0,2-4-14,2-1-164,-2 7 1,9-5 0,-4 5 59,1 0 1,0 0-51,1 4 0,4 2-69,-3-3 1,3 2-252,1-2 0,-4 3-500,-1-2 1,1 2 401,4 2 1,-4 0-489,0 0 0,-1 0 31,6 0 726,-1 0 0,1 0 0,-1 0 1</inkml:trace>
</inkml:ink>
</file>

<file path=ppt/ink/ink10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09:40.97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58 8355,'0'15'-59,"0"-5"154,0-1 1,0 1 190,0 4 1,0-4 106,0 0 30,0-7 0,7 3-85,2-6 1,4 0-77,2 0 1,-1 0-106,1 0 1,-1-6-247,0-4 1,1 2-35,-1-2 1,1 1 150,-1-6 0,-6 6-94,-3-1 0,2 0-19,-3-4-106,1 6 0,-11-3 183,-4 6 0,-3-5 21,-1 5-208,-1 1 0,1 4-296,-1 0 1,1 4-269,0 1 0,1 7 315,3-3 1,-1-1 108,6 2 1,0-1-1,5 6 1</inkml:trace>
</inkml:ink>
</file>

<file path=ppt/ink/ink10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09:41.31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0 8355,'8'0'129,"-1"7"0,-7-4 208,0 6 0,0 1-77,0 5 1,-5-6 60,0 1-510,0-1 75,5 6 1,0-5 336,0-1-262,0-6 0,2 4 83,3-7-150,-4 0 0,12-5 0,-3-1 141,3-2 0,-4 3 3,1-5 0,-1 5 55,6-4 1,-1 4 163,1-5 1,3 5-37,-4-4 0,4 6-119,-9-2 1,4 3-99,2 2 141,-7 0-377,4 0 0,-10 7 1,3 2 124,-3 4 153,-2 1 1,-2 1-212,-3-1-990,3-6 0,-4 5 0,6-5 0</inkml:trace>
</inkml:ink>
</file>

<file path=ppt/ink/ink10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09:42.32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131 15 8355,'0'-8'1598,"0"2"-1571,0 18 0,5-2 108,-1 9 1,1-3-122,-5-1 0,0 1 45,0 3 1,-1 2 2,-4 3 1,2 3 5,-7-2 1,5 2-117,-5 2 0,1-5 96,-6 0 1,6-5-21,-1 5 1,2-6-40,-2 1 0,-2-4 135,2-6-294,3 4 83,-5-5-286,10 0 256,-4-1 64,6-7 25,0 0 0,6-5-112,4 0 100,3-6 1,1 3 47,0-7 1,-1 6 25,-3-1 1,3 2 103,-4-2 0,4-1-14,2 6 0,-6-1 202,1 1 0,0 4 20,4-4-210,1 3 0,-1 2-196,0 0 0,-4 0 167,0 0 1,-5 2-161,4 3 1,-6-2 55,2 6 1,-2-4-352,2 5 170,-3-1 1,4 6-187,-6-1 0,0-4 26,0 0 1,-1-2-663,-4 1-542,3 4 531,-4-11 947,6 4 0,6-6 0,2 0 0</inkml:trace>
</inkml:ink>
</file>

<file path=ppt/ink/ink10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09:42.61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58 58 7061,'-10'10'-971,"2"-1"1862,2 3 123,1 0-543,5 3 0,0-6 67,0 1-252,7-7 0,1 4-111,6-7 1,1-2-176,-1-3 1,-4-1-272,-1-4 1,1-3 247,4 4 1,-4-4-173,0-2 0,-7 1-46,2 0 261,-4-1 1,-2 2-37,-4 4 1,-3 2-13,-7 7 1,1 0-123,-1 0 0,-4 0-180,0 0 0,0 5-326,4 0 1,6 6 79,-1-1 437,7-4 0,-4 7 0,7-5 0</inkml:trace>
</inkml:ink>
</file>

<file path=ppt/ink/ink10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09:42.912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160 1 8355,'-5'14'0,"-1"2"21,-2 4 64,5-4 1,-4 9-1,5-4 217,-2 2 0,0-4-340,-5 5 1,4-5 118,-5 5 1,6-6 167,-6 1 1,0-2-363,-4-3 1,1 0-1096,3 1 544,-3-1-169,5-6-94,0-1 869,2-7 0,6-7 0,0-1 0</inkml:trace>
</inkml:ink>
</file>

<file path=ppt/ink/ink10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09:43.08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0 216 8355,'7'-21'0,"-1"4"6,4-7 1,3 6 78,-4-1 1,4-1-7,2 6 0,-1-4 133,1 9 0,-6-4-81,1-2 0,-1 7 248,6 3-24,-1-3 1,1 7-80,-1-4 1,-4 5-127,0 5 0,-7 3-28,2 6 1,-4 1-266,-1-1 0,-1 1-391,-4-1 0,-3 1 352,-7-1 1,6-4-1293,-1-1 839,0-6-470,-4 10 878,6-11 1,-5 4-1,5-6 1</inkml:trace>
</inkml:ink>
</file>

<file path=ppt/ink/ink10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09:43.67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116 0 8355,'0'8'319,"0"-1"0,0-6 133,0 4-188,0 3 1,-5 2 0,0-1 63,2 2 0,2 4-50,1 4 1,-5-1-156,0 6 1,-1-5-254,1 5 0,2-1-176,-7 1 1,5 3 206,-5-3 0,6-1-310,-6 1 1,5-6 136,-4 1-18,5-3 0,-7-2 1,6 1-185,2-1 159,1-6-2,2-1 0,0-9-214,0-3 0,0-3 304,0-6 1,5-2 226,0-3 0,6 1 0,-1-6 0,-2 1 0,2-1 0,-1-3 0,1 9 0,-2-4 0,-2 1 0,6-3 0,-3 4 0,-1 1 260,2 5 1,-5 1 983,4 3-562,1-3 1,4 12-266,1-4 1,-5 3 22,-1 2 1,-4 0 168,5 0-696,-7 0 1,5 7-1,-5 2 283,2 4 1,0-3 325,-5 0-712,0-1 0,-2 6-1469,-3-1 879,-3-6 1,-6 3-30,-1-6-207,1 0 844,-1-5 0,1 6 0,0 2 1</inkml:trace>
</inkml:ink>
</file>

<file path=ppt/ink/ink10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09:43.92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44 0 8355,'6'8'804,"-4"-1"0,4-1-28,-6 4-631,-6 3 0,2 1 1,-4 0-159,2 1 1,0-1-49,1 1 1,3-6 124,-3 1 1,2-2-800,-2 2-165,4 3-576,-6-12 1007,7 6 8,0-7 0,0 0 0,0 0 0</inkml:trace>
</inkml:ink>
</file>

<file path=ppt/ink/ink10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09:44.05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73 8355,'0'-15'0,"2"3"-1029,3 2 549,-4-3 202,6 12 0,-1-12 0,2 5 0</inkml:trace>
</inkml:ink>
</file>

<file path=ppt/ink/ink10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09:44.96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15 59 8355,'0'8'76,"0"0"-266,0-3 519,0 3-246,0 6 1,0 1-235,0-1 0,0-4 177,0-1 1,-5 1 54,1 4 1,-1-4 25,5 0-98,0-1 1,0 6-139,0-1 289,0-6-198,0-1 86,0-7-44,6 0 1,2-7-31,7-2 1,-6-4-8,1-2 0,0 1 243,4-1 39,0 1 0,1 0-51,-1-1 1,-4 7 148,0 3 1,-6-1-77,6 1 0,-5-1 181,5 1 1,-6 3-185,6-3 1,-5 4-164,4 1 1,-5 1-148,1 4 0,-4-2 11,-1 7 0,5 0-243,0 4 1,0 1-57,-5-1 0,0 0-291,0 1 1,-5-1-1339,0 1 610,0-1 466,5 1 836,0-7 1,7-2-1,1-6 1</inkml:trace>
  <inkml:trace contextRef="#ctx0" brushRef="#br0" timeOffset="519">579 59 8355,'10'-7'-27,"-1"-2"167,-5 2 1074,2-6-205,-6 5-734,0 0 1,-6 2-95,-4 6 1,-3 2 12,-1 2 0,-1 4-2,1 7 0,-1-1-185,1 1 1,4-1 142,0 1 1,7-1-176,-2 1 0,4-6 26,1 1 1,1-5-258,4 4 1,3-5 181,7 0 1,1-2-242,3-2 1,-3-5-513,3 0 1,2-6 401,-1 1 0,-3-2-76,-7-3 1,1 5 268,-6 1 1,1 1 429,-1-2-6,-3 4 550,4 6-86,-6 0 1,-6 1-263,-4 4 0,2 3-90,-1 7 1,4-1 64,-5 1 0,7-1 102,-2 1 1,-1 5-117,1 4 1,-5-1-126,5 1 1,-1 0-73,1 5 0,2 0 119,-7 0-277,7 0 1,-8 5-1,4-1 116,-1-1 1,0-1-91,-1-2 0,-4-5 10,3 0 1,-3-5-138,-1 5 1,1-6-151,3 1 0,-3-4 118,4-6 0,-4 3-172,-1-7 200,-1-1-43,1-4 0,1-6 1,2-4 41,1-3 0,7-3 34,-2-3 0,3 1 26,2-6 0,0 7 130,0-3 0,7 3-147,2-3 0,6 4 36,4-3 1,-1 3-297,6 2 1,5-1-931,4 1-29,8-1 1,-4 1-1,6-1 1</inkml:trace>
</inkml:ink>
</file>

<file path=ppt/ink/ink10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09:48.13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15 1 8355,'-8'0'797,"2"0"-527,6 6 0,1-2 52,4 5 1,3-1 136,7 2-388,-1 9 0,2-9 0,4 11 257,4 0 0,8 1-34,2 7 1,6 0-155,-2 0 0,9 1-187,1 4 0,0-3-87,-4 2 0,-6-2 36,1-2-65,-7 0 1,3 0-1,-6 0 127,0-1-245,0-5 0,-7-1 0,-2-4 81,-4 1 0,-2-1 144,1-8 1,-7 3-596,-3-4 346,-4-2 1,-1 1 344,0-4-119,-6-2 0,-2 5 170,-7-7 0,1-2-130,-1-3 163,1 3 0,-1-6 0,1 5-110,-1-2 0,1 1 3,0 4 297,-1-7 464,1 6-309,-1-12-287,7 11-189,2-4 174,6 6-256,6 0 0,2 0 0,8 1 137,3 4 1,-2-3 11,2 3 1,-3-2-162,-2 2 1,-4-4 50,0 4 382,-1-3-299,6-2 1,-2-2-46,-4-3 1,-2 2 61,-7-7-366,0 1 0,0-6 0,0 1 156,0-1 0,-5 1 145,0-1 0,-5 1-1079,6-1 0,-8 1 0,4 0 1</inkml:trace>
</inkml:ink>
</file>

<file path=ppt/ink/ink10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09:49.75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203 72 8355,'14'8'511,"1"-1"1,-6-7 0,1 0 197,1 0 1,-3 0 225,2 0-352,0-7 0,2 4-407,-2-6 0,1 4-149,-6-5 0,5 5-200,-5-4 1,-1 4 222,-4-5-680,0 7 457,0-10 1,-6 12-39,-4-4 0,-7 3 9,-3 2 1,-4 7-9,5 2 0,-7 4 208,2 1 0,-1 7 207,0 3 1,-2 4 191,3 1 1,3 4-153,2 1 0,3 2 188,1-3 1,7-2-211,4 2 1,-3-4 12,2-4 1,0 0-84,5-6 1,5 2 13,0-1 1,6-9-173,-1 3 0,3-4-218,1 0 0,7-4-843,3-6 1,2 0 332,-2 0 0,3-6-2217,-3-4 2278,4 4 1,7-14 0,2 4 0</inkml:trace>
</inkml:ink>
</file>

<file path=ppt/ink/ink10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09:50.013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30 1 8355,'-5'10'763,"0"-1"1,-2-4-40,3 5-320,2-1 1,-4 6-41,6-1 1,1-4-103,4 0 0,3-7-228,7 2 1,-1-4 162,0-1 0,6 0 53,-1 0 1,5-6-265,-5-4 1,1 2-449,-6-2 0,4 1 236,-4-6 96,4 7-483,-16-5 1,2 7 271,-8-4 1,-9 4 45,-7 6 1,0 0 118,0 0 0,4 0 54,-3 0 0,3 2-564,1 2-580,1 4 879,-1 7 0,7-1 0,2 1 0</inkml:trace>
</inkml:ink>
</file>

<file path=ppt/ink/ink10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09:50.32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44 101 8355,'-15'15'0,"7"-6"193,4 1 36,-4 0 0,6-1-20,-3 1 0,3-5 0,4 3 135,3-2 0,-2-1-66,7-5 1,-1 0-279,6 0 0,-1 0-167,1 0 0,-6 0-235,1 0 1,-2-6 269,2-4 1,-2-1-175,-3 1 0,-4-3-117,4 4 324,-3 2 1,-2-6 0,-2 5-122,-3 0 91,-3 2 1,-6 6-203,-1 0 1,1 0 11,-1 0 0,1 0 0,-1 0 0</inkml:trace>
  <inkml:trace contextRef="#ctx0" brushRef="#br0" timeOffset="531">478 15 8355,'-8'6'-704,"-4"2"1256,7 7 1,-6-4-214,2 3 1,1-2 137,-2 7 1,2 3-83,-2 2 0,-3 2-92,4-2 1,-4 5-239,-2 0 0,1 0-153,0 5 0,-1-9-213,1-1 0,4-6-456,0 1-891,7-3 1044,-3-1 79,6-7 57,0-8 0,0-14 0,0-9 1</inkml:trace>
  <inkml:trace contextRef="#ctx0" brushRef="#br0" timeOffset="730">319 130 8355,'6'-8'-778,"-4"-5"1,10 5 1629,-2-6 0,3 4-96,1 1 1,1 5-94,-1 0 1,1 2-206,-1 2 1,1 0-43,-1 0 1,-1 6-323,-3 4 1,1 3-193,-6 1 0,0 1 52,-5-1 0,0-4 138,0 0 1,-2-1-572,-3 6 1,-1-6-135,-4 1 1,-3-5-1358,4 4 1281,-11-5 37,-2 2 1,-1-6 0,2 0 0</inkml:trace>
  <inkml:trace contextRef="#ctx0" brushRef="#br0" timeOffset="1055">666 130 8355,'14'0'273,"2"0"69,3 0 0,-1-5-71,6 1 1,-6-6 327,1 5 0,-3-6-571,-1 1 1,-1 2-19,0-1 1,-4 1-1085,0-2 200,-7-3-161,3 5 709,-12 0 0,-2 2 114,-7 6 0,-4 0 94,0 0 0,0 1 161,4 4 1,-4-2-217,0 7 1,-1 0 118,6 4 0,-1 0 812,1 1 1,4-1-325,1 1 1,6-1-37,-2 1 0,3-1-324,2 1 0,2-6-358,3 1 0,3-2-37,6 2 0,2-4-1101,3-6 1063,4 0 1,6 0-1,0 0 1</inkml:trace>
  <inkml:trace contextRef="#ctx0" brushRef="#br0" timeOffset="1309">1027 116 8355,'0'14'-108,"0"-6"420,0 5 5,0-5 53,0 0-169,0 5-460,0-11 235,0 4 0,0-7-42,0-4 0,2 2-114,2-7 26,-2 0 0,9-4 218,-6-1 1,5 1 197,-5-1 1,4 1-115,-4-1 0,6 6 283,-1-1 0,-2 5-111,2-4 1,-1 4-179,6-5 0,-1 7-276,1-2 1,-1-1-1181,0 1 0,7 0 0,2 5 0</inkml:trace>
</inkml:ink>
</file>

<file path=ppt/ink/ink10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09:52.546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260 43 8355,'0'-14'1231,"0"0"-840,0 5-250,0 3 1,0 8 251,0 2-297,0 5 1,-6 10 0,-2 2 263,0 1 0,-5 2-98,3 5 0,-2 0-145,-3 0 0,-1 0-205,-3 0 1,3 0-100,-4 0 0,0 0 147,0 0 0,1-7-410,5-3 1,1-3 102,3-1-2240,-3-1 2030,12-6 1,-6 5 0,7-5 0</inkml:trace>
</inkml:ink>
</file>

<file path=ppt/ink/ink10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09:52.81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73 8355,'15'-7'472,"-1"-1"0,0-6 1,1 1 201,-1 3 0,6 2-318,-1 3 0,0 4-94,-4-4 1,-1 3 64,1 2 1,-3 2 6,-2 3 0,1-2-377,-6 7 0,5-1 82,-5 6 0,-1-1-131,-4 1 1,0-6-79,0 1 1,-6-2-245,-4 2 1,-3 3 253,-1-4 1,-5-2 25,-1-3 1,0 0-594,0 0 0,4-2-744,-3 3-482,3-4 1671,1-1 1,1-6 0,0-2 0</inkml:trace>
</inkml:ink>
</file>

<file path=ppt/ink/ink10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09:53.29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203 58 8355,'0'-9'0,"0"-1"0,-2 5-10,-3-4 225,-3 5 1,-6-7 93,-1 6 1,1 0-48,-1 5 1,1 0 107,-1 0 1,6 0 55,-1 0-335,1 0 0,-6 5 0,1 2 265,-1 1 0,7 1 77,3 6-464,-3-1 0,7 1-13,-4-1 0,3-4-367,2-1 1,0-4 83,0 5-150,7-7 0,1 4 108,6-7 0,1 0-76,-1 0 0,1 0 185,-1 0 0,-4 0 78,-1 0 1,-4 0 52,5 0-3,-7-7 0,5 6 666,-3-4-321,-4 3 697,6 2-165,-7 0-300,0 0 0,-5 2-141,0 3 0,-1-2 151,1 6 195,3 1 214,-4 4-1131,6-5 1,6-3 204,4-6 0,3 0-871,1 0 0,1 0 4,-1 0 1,1 0-1251,-1 0 1947,1 0 1,5-6 0,3-3 0</inkml:trace>
</inkml:ink>
</file>

<file path=ppt/ink/ink10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09:53.479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87 0 8355,'-14'7'215,"6"-6"0,0 11 636,3-8-374,3 8 1,-10-4 147,2 6 0,4 1-340,1-1 0,-2-4-175,2-1 0,1-4 480,4 5-124,0-7-2435,0 10 625,0-12 1,6 6 518,4-7 1,3-13 0,1-3 0</inkml:trace>
</inkml:ink>
</file>

<file path=ppt/ink/ink10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09:53.60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1 174 8355,'0'-21'-51,"0"5"1,4-5 0,3 6 746,1 1 0,-3-1-135,4 1-966,-5-1 493,8 1 1,-10 4 120,3 1-1310,3 6 0,-6-4 0,4 7 0</inkml:trace>
</inkml:ink>
</file>

<file path=ppt/ink/ink10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09:54.033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87 15 8355,'-6'8'0,"3"4"0,-7-8 0,5 8 152,-4-3 0,4 4 568,-5 2 1,5-1-364,-4 0 1,4 1 154,-5-1-378,7 1-43,-3-1-265,6-6 475,0-1-120,0-7 0,0-2-503,0-3 1,4-3-469,1-6 666,6-1 0,-4 1 112,2-1 0,3 1 125,-7 0 0,1 4-11,-1 0 286,-4 1-355,12-6 0,-5 6 35,7-1 156,-1 7 1,1-9-106,-1 8 1,1-1-1024,-1 5 685,0 0 1,1 0-372,-1 0 1,-4 0 67,0 0-253,-7 0 1,10 6-1,-5 2 1</inkml:trace>
</inkml:ink>
</file>

<file path=ppt/ink/ink10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09:54.242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87 261 9023,'-8'7'721,"0"-4"-558,3 6 1,2-4-161,-7 5 0,5-2 207,-4 2 1,4 2 16,-5-2 0,7-2-227,-2 2-246,4-7-1647,-6 3 1204,6 1 91,-6-6 1,7 6-1,0-7 1</inkml:trace>
  <inkml:trace contextRef="#ctx0" brushRef="#br0" timeOffset="145">145 117 8355,'8'-15'0,"-2"1"0,-6-1 0,7 1 0,2-1 0,-1 2-53,2 4-19,-7-4-1491,4 11 1329,-7-4 1,0 6 0,0 0 0</inkml:trace>
  <inkml:trace contextRef="#ctx0" brushRef="#br0" timeOffset="549">347 174 8355,'0'15'-340,"0"-1"1676,0 1-1001,0-1 0,-1 1 159,-4-1-75,3 1 11,-4-1-482,-1 1 0,6-6 166,-4 1-200,3-7 100,2 3 30,0-6 0,7-4 23,2-1 1,-1-6-49,2 1 1,0-3-984,4-1 565,7-1 1,-2 1 330,1-1 0,-1 6-6,-10-1 1,0 7 645,0-2-239,1-3-358,4 6 1,-4-4 124,0 6 0,-6 0 199,6 0 1,-7 6 42,2 4 0,-3-2-217,-2 2 0,0-1-895,0 6 588,0-1 0,-2 1-405,-3-1 1,4-4 272,-4-1 1,-2-4-60,3 5-394,-1-7 0,5 3 0,0-6 0</inkml:trace>
  <inkml:trace contextRef="#ctx0" brushRef="#br0" timeOffset="1074">954 160 7714,'8'-10'278,"-3"1"346,-3 5 0,-9-2-362,-2 6 0,-4 0 160,-1 0 0,-1 5-68,1 0 0,-1 6 36,1-1-112,6 2 1,1 3-161,7-1 1,0-4 168,0 0-374,0-7 1,2 8 251,3-6 0,-2 0 212,7-5-857,-1 0 0,4-2-292,-3-3 220,2 4 161,-10-6 479,5 1-190,-1 4 325,-4-4 0,4 12-152,-6 4-76,0 3 0,-2 1 557,-2 1 1,2 4-120,-3 0 1,-1 2-146,1-2 0,-6-1-178,1 6 1,-1-6-63,1 1 1,-3 4 107,4 1-118,-4-3 1,-2 4-1,2-4 80,4 2 0,-4-1-40,3 2 0,-1 2-160,1-7 1,-2 5 15,2-4 0,-1-1-5,1-5 1,-3-1 71,4-3 0,-3-2 13,3-3 1,-4-4 16,3 4-40,4-3 1,-2-9-1,5-2 17,-2-4 1,0-2 3,5 1 1,0-2-52,0-3 1,2-2-38,2-3 0,4-2-253,7 7 0,6-6 34,3 6 1,8 0-655,2 4 0,6-4 105,-2 0-600,4 0 0,6 4 1076,1 1 1,5-7-1,-2-2 1</inkml:trace>
</inkml:ink>
</file>

<file path=ppt/ink/ink10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18:39.12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59 579 8355,'-8'6'-511,"-5"-4"1,11 11 665,-3-4 0,-1 4 342,1 2 0,-1-1 0,3 1 628,-2-1-929,0 7-14,5 1 0,0-4 0,0-3 104,0-3 0,1-4 239,4 2-409,3-7 1,7 9 250,-1-8-304,1 1 1,-1-5 0,1 0-45,-1 0 1,1-6-121,-1-4 1,0 1 98,1-6 0,-1 2-235,1-11 293,-1 6 1,1-7 0,-1 4-5,1-2 1,-1 1 184,1-2 1,-1-2-138,0 7 1,1-5 29,-1 4 1,2-5-110,4 1 0,-4-4-7,3-1 0,2 2-6,-2 3 1,5-3-96,-4 3 1,4-4 96,-5-1 1,5 2 7,-5 3 0,5-2-126,-4 7 1,1 0 79,-2 4 0,-3-2 147,3 2 0,-3-3-87,-1 9 1,-2 1-19,-4-2 0,4 5-41,-3-4 1,-2 5-2,1 0 0,-4 2 48,5 2 1,-7-2 2,2-2-162,-3 2-129,-2-4 275,0 6 1,0 1 12,0 4 9,0-3 0,0 10-49,0-2 0,-5-2 4,0 2 1,-6-1 9,1 6 0,2 4-1,-2 0 1,1 7 10,-6-2 1,1-1-6,-1 1 1,1 0 4,-1 5 0,3 0 47,2 0 0,-3 0 102,3-1 0,2-3-106,-1-1 0,1-5 84,-2 5 1,2-5-102,3 5 1,4-6 9,-4 1 1,3 2-26,2-1 35,0-1 1,2-6-77,3-4 1,-2 3 46,6-8 0,1 1-14,5-5 1,-1 0-53,0 0 0,1-1-96,-1-4 1,1 2-250,-1-7 0,1 5 117,-1-5 1,2 1-95,4-6 1,-4 1 81,3-1 1,-1 1-241,1 0 1,-3 1 11,3 3 0,-3-3 35,-1 4 0,-6 1 158,1-2 0,-2 0 10,2-4 1,1 4 84,-6 0 0,1 1-38,-1-6 1,-2 1 100,7-1 1,-5 1 161,4 0 0,-1-1 0,2 1 0,1-6 0,-6 1 0,5 0 0,-6 4 0,6 1 77,-5-1 0,5 1 44,-6 0 0,3-1 265,-2 1 1,-4 4-178,4 0 0,-2 2-85,2-1 1,-3 1 166,3 3 1152,-4 3-360,-1-4-765,0 6 1,0 1-56,0 4 1,-1 8 18,-4 6 1,1 7-218,-5-2 0,1 3 116,-2 2 0,-3 0 70,4 0 0,-4 0-63,-2 0 1,1 0-109,-1 0 0,1 0-39,0 0 0,-1 0-149,1 0 0,1-2-232,3-3 0,4-3-1359,6-7-892,0 1 1888,0-7 1,6-2 0,2-6 0</inkml:trace>
</inkml:ink>
</file>

<file path=ppt/ink/ink10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18:39.61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188 117 8355,'0'-10'817,"0"0"-380,0 1 1,0-1-189,0 0 1,0 1 12,0-6 1,0 6 31,0-1 1,-5 5 230,1-4-417,-8 5 1,4-2 74,-6 6 1,-1 0-102,1 0 1,0 6-33,-1 4 1,1 4-89,-1 6 1,2-3-98,4 8 0,-3-8 112,8 2 0,-6 2-84,5-1 0,0-1 93,5-5 1,0-4 36,0 0 0,7-7-219,2 2 0,4-4-253,2-1 0,-1 0 35,1 0 0,-1-1-138,1-4 1,-1-2 68,0-2 1,-1-4-294,-3 3 712,3-3 0,-10 1-367,7 2-122,-7-3 579,3 11 972,-6-4-752,-6 6 1,4 2 170,-3 2 1,-1 0 137,1 5-403,0-5 1,4 7-437,-4-6 1,3 1 125,-2-1 1,2-2-1110,2 7 841,0-7 0,0 3 0,0-6 0</inkml:trace>
</inkml:ink>
</file>

<file path=ppt/ink/ink10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18:40.259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15 8355,'8'-6'-590,"-1"4"833,-7-4-38,0 6 0,0 1-92,0 4 143,0 3-326,0 6 0,0 1 167,0-1-416,0-6-1079,0 5 1074,6-11 1,2 4 0,7-6 0</inkml:trace>
</inkml:ink>
</file>

<file path=ppt/ink/ink10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18:40.67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217 0 8355,'-8'0'324,"-3"7"211,6 2 1,-1-1-216,1 2 1,3 0 51,-3 4 1,4 5-66,1 1 1,0 0-34,0 0 0,0 2-12,0 7 1,0-5 31,0 0 1,-5 0-425,0 5 0,0-5 132,5 0 0,-1-4-196,-4 4 1,2-6 94,-7 1 0,5-3-22,-4-2 1,4-4-41,-5 0 0,5-7-115,-4 2 293,-1-4-67,-4-1 1,4 0 0,2-1 28,1-4 0,-2-3 2,4-7 1,-5 6 5,5-1 1,-1 2-13,1-2 1,4-2-730,-4 2 0,3 2-23,2-2 0,0 1-959,0-6 1506,7 1 1,1-1 0,6 1 0</inkml:trace>
</inkml:ink>
</file>

<file path=ppt/ink/ink10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18:40.86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15 59 8355,'0'-15'0,"0"6"4,0-1 96,0 7 1,-2-8 24,-3 6 135,4 0 2,-6 5-1131,7 0 1,0 6 0,0 2 0</inkml:trace>
</inkml:ink>
</file>

<file path=ppt/ink/ink10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18:41.20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30 15 8355,'-9'14'30,"3"1"1,1-1 108,0 1 0,1-1-178,4 0 234,0-6 0,1 5 293,4-3-430,3-4 1,7 1 116,-1-7 1,-4 0-176,-1 0 0,-1-2 104,2-3-156,3-3 0,-7-6 82,4-1 1,-4 1-124,-6 0 1,0-1 232,0 1 0,0 4-85,0 0 1,-6 6-67,-4-6 0,2 7 55,-1-2 1,-1 3-409,-5 2 0,3 2-195,2 3 1,4-2-131,6 7 0,-7-1 0,-1 6 0</inkml:trace>
</inkml:ink>
</file>

<file path=ppt/ink/ink10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18:41.542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0 102 8355,'0'10'-194,"0"-1"0,0 1-196,0 5 1,0-6 131,0 1 239,0-7 145,0 10-86,0-12 0,0 4 77,0-10-29,0-3 1,0-6 80,0 0 61,0-1 1,5 1 0,0-1 735,-2 1-403,-1 6 0,2-5 138,1 3-547,7-3 0,-9 4 1,6 1-691,3 1 0,0 1 340,3 1 0,-1 3-887,1-2 1,6 2-1,1 2 1</inkml:trace>
</inkml:ink>
</file>

<file path=ppt/ink/ink10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18:42.72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203 44 7874,'0'-8'-55,"-7"2"1,4 1 223,-6 0-74,5 0 0,-8 4 70,2-4 24,3 3 1,-5-4 216,2 6-344,-3 0 0,4 2 0,-1 1 339,-1 2-367,-2 6 1,3-8-1,1 7-24,-3 1 0,4 2 65,-1 1-12,5-6 0,-7 5 0,6-3 41,2 3 1,1 1-150,2 1 0,2-6 108,3 1 1,-2-7-18,7 2 0,-1-4-282,6-1 49,-1 0 1,1 0 0,-1 0-253,1 0 0,-1-1 178,1-4 1,-1-3-44,1-6 1,-3 4 33,-2 0 1,1 5 270,-6-4-139,0-1 430,-5-4 1,5 4-128,0 0-4,-1 7 1,-5-3 180,-4 6 1,3 1-98,-2 4 1,-3-2 174,2 7-157,0 0-282,-1 4 0,4 1 103,-2-1-998,2-6 314,2 5 272,6-5 0,2 0-168,7-3 0,6-4 0,1-1 1</inkml:trace>
</inkml:ink>
</file>

<file path=ppt/ink/ink10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18:43.10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73 29 7403,'-14'15'-159,"6"-6"0,1-1 590,1-1 1,4 4-81,-3-1 1,2 3-350,-2 1 135,4 1 0,-6-1-343,7 0 220,-6 1-121,4-7 309,-4 5-134,6-12 1,5 4-196,-1-10 1,6-3 147,-5-6 1,6-1 29,-1 1 1,-2 1-28,1 3 0,1-2 127,5 2 0,-6-3-65,1-1 1,-1 4 4,6 0 0,-1 2-37,1-1 0,-1-3 8,1 8 0,-1-6 217,1 5 0,-6 0 54,1 5-386,0 0 149,4 0 1,-1 7-348,-3 2 0,-4 4-75,-6 2 0,5-1-53,0 1 0,-1-6-652,-4 1 1,0-5 732,0 4 92,0 1 0,0 5 0,0-1 1</inkml:trace>
</inkml:ink>
</file>

<file path=ppt/ink/ink10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18:43.57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174 29 8355,'0'-8'-1062,"-2"0"1558,-3 4 1,2 2 438,-7-3-687,1 3 1,-6 2-72,1 0 1,4 0-156,1 0 0,-1 2 76,-4 3 0,1-2 107,3 7 1,-1-5-64,6 4 34,-6 1 1,8 4-301,-7 1 53,7-1 1,-4 1-86,7-1 0,0-4-116,0-1-44,0 1 1,2-2 69,3-3 0,3-3 121,6-2 1,-4 0-260,-1 0 0,1 0 50,5 0 0,-3-7 30,-2-3 0,3 2-80,-3-1 446,-4-1-149,7-4 514,-12-1-495,12 7-78,-11-5 814,4 12 0,-6-4-288,0 10 0,-5-2 155,1 7 0,-3-2-125,2 1 1,4 4 12,-4-3 0,-1-2-139,1 1-346,0 1 0,5 5 221,0-1 1,0-4 57,0-1 1,0-4-1361,0 5 0,6-7 108,4 2 172,3-4 1,1-1-1,1 0 1</inkml:trace>
</inkml:ink>
</file>

<file path=ppt/ink/ink10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18:44.61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59 30 6868,'-7'14'642,"6"-4"-484,-4-1 1,-2 1 0,2 4 211,2 1-186,-5-7 1,5 10 104,-7-4-127,7 4 1,-3-9-393,6 1 51,0-7-98,0 10 191,0-11 0,0 2 94,0-8 0,0 0-116,0-5 1,5-1-184,-1-4 1,1 4 267,-5 0 1,5 1 49,0-6 0,0 6-149,-5-1-5,0 0 731,6-4 0,-3 1 133,7 3-546,0-2 0,4 5-63,0-2 0,1 0 1,-1 5 0,1 2-198,-1-3 0,-4 4-342,0 1 1,-1 0-1307,6 0 985,-1 0 442,1 0 0,-1 6 0,0 2 0</inkml:trace>
</inkml:ink>
</file>

<file path=ppt/ink/ink10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18:44.936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1 131 8172,'14'0'-245,"-4"0"1,0 0 790,1 0 1,2-5-61,1 0 1,1-6-458,-1 1 1,0 2-27,1-1 1,-1 1-55,1-2-17,-1-3-674,1 5 488,-7-6 0,-3 4 199,-10 0 0,2 7 192,-7-2 0,0 4-185,-4 1 0,-1 1 244,1 4 1,-1-2-55,1 7-29,0 0 1,-1 2 0,1 0 340,-1-3-384,7 1 0,-3 4 0,6 1 86,2-1 0,1 1 5,2-1 1,0 1-756,0-1 1,2-6 312,3-3 1,4 1 73,11-1-543,-4 0 0,5-5 0,-7 0 0</inkml:trace>
</inkml:ink>
</file>

<file path=ppt/ink/ink10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18:45.17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160 0 8355,'-8'7'-375,"-5"1"352,11 6 0,-10-3 30,2 4 0,2-4 0,0 10 188,1 0 0,-2-4-125,4 8 1,-6-6-168,1 5 0,2-5 102,-2 5 0,6-4-282,-6 4 1,5-7 129,-4 3 1,5-9-588,0-2 278,2-5 45,2 2 380,0-6 1,0-13 0,0-3 0</inkml:trace>
</inkml:ink>
</file>

<file path=ppt/ink/ink10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18:45.34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1 174 8355,'8'-21'0,"5"5"0,-5-5-536,6 6 440,1 1 1,-1-4 179,0 4 0,1-4 0,-1 10 253,1 0 1,-1-3-68,1 6 0,-6 0 830,1 5-628,0 0 1,3 2-420,-4 2 1,-2 4 138,-7 7 1,0-1-410,0 1 1,-7-1-51,-2 1 0,-4-1-755,-2 1 747,1-7 0,-1 3-421,1-6 30,6 0 0,-5-5 0,5 0 1</inkml:trace>
</inkml:ink>
</file>

<file path=ppt/ink/ink10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18:46.21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44 30 8378,'-2'9'363,"-2"1"0,2 0 1,-3 4-604,4 0 178,1 1 1,-5-5 0,0-1-186,2 2 144,1 2 0,-3-3-218,0 0 54,1-1-160,4-1 300,0-1 1,0-9-53,0-3 15,0 4 0,1-12 0,2 3-583,2-3 723,0-1 0,-3 1 1,1 2-77,2 1 372,0 0 0,-4 1-216,4-1 122,-3 1 0,9-1 0,-5 2 54,2 1 0,-3-2-178,5 4 1,-1-1 36,6 1 1,-1 3 2,1-3 0,-6 4-378,1 1 1,0 0-95,4 0 0,7 0 0,2 0 1</inkml:trace>
</inkml:ink>
</file>

<file path=ppt/ink/ink10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18:46.55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1 159 8355,'14'0'373,"1"0"0,-6-4-19,1-1 0,0-5-33,4 5 1,1-6-218,-1 1 0,0-1 249,1 2-178,-1-4 0,1 5 0,-1-7 152,1 1 1,-6 4-1448,1 1 506,-7 5 41,4-9 363,-14 12 1,-1-6 154,-6 7 1,-1 0 212,1 0 1,-2 7-137,-4 3 1,4-2-57,-3 1 1,3 1 49,2 4 1,-1 1 239,1-1 1,6 1-212,3-1 0,-2 1-274,3-1 1,0 0-38,9 1 1,3-5-333,7-1 0,1-1 5,3 2 0,4 3 0,5-5 1</inkml:trace>
</inkml:ink>
</file>

<file path=ppt/ink/ink10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18:47.10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131 73 8355,'0'-15'-137,"0"7"272,-7 2 363,6 6 26,-12 0-262,11 0 0,-6 6-259,3 4 0,4-2 4,-4 2 0,3 1 135,2 8 1,0-3 16,0 4 0,0 0-148,0 0 1,-4 1-84,-1-2 0,-2-3 81,2 3 107,4-3 0,-10-1 85,6-1-444,-6-6 0,7 4-173,-5-8 156,5 1 109,-2-5-161,0-6 185,4-2 1,-4-2 65,6 0 1,0 6 5,0-6 1,4 5-14,1-5 0,8 6-282,2-6 0,1 5 57,8-4 1,0-1 129,5-5 0,0 1 139,0 0 0,-1 4 265,1 0 1,0 1-27,0-6 1,0 6-112,0-1 1,-6 2-120,-4-2 0,-3-3 96,-2 4 1,1 1 529,-1-2-8,-6 0-96,5-4-313,-11 0 1,3 1 143,-10 3 0,-3 4-346,-7 6 1,1 0 179,-1 0 0,-1 1-3,-3 4 1,3 3 15,-3 7 0,3-1-159,1 0 1,2 1 33,4-1 0,-3 1 38,8-1 0,-1 1-9,5-1 0,1 1-16,4-1 1,3-4-465,7-1 0,-1-1 236,1 2 1,4-4 161,0-6 0,5 0-1483,-4 0 0,5 7 0,-2 1 1</inkml:trace>
</inkml:ink>
</file>

<file path=ppt/ink/ink10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18:47.503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59 1 8355,'-8'2'-139,"3"2"200,-3 4-12,6 0 1,-6 5 0,5-3 425,-2 3-311,0 1 1,1 1 0,-1-1 329,2 1-1184,1-7 299,2 5 622,0-5 46,0 0-237,0-2 0,0-8 1,2-1-92,2-2 1,0-1 77,5 1 1,-1 2 46,2-7 0,3 5 15,-4-4 1,-1 6 670,2-2-454,0 3 0,4-3-151,1 1 1,-6-1 265,1 5 27,0 0-605,4 0 345,0 0-43,-6 6 0,-1 2 69,-7 7-1357,0-1 0,-2 1 570,-3-1 0,4-4 55,-4-1-263,3-5 1,2 8 0,0-4 0</inkml:trace>
</inkml:ink>
</file>

<file path=ppt/ink/ink10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18:48.33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145 30 8382,'8'-10'932,"-4"0"-539,-2 7-449,-2-3 1,0 7-48,0 4 153,0 3 1,0 7 0,0-1 366,0 0-238,-6 1 0,4 6 1,-4 1 122,-1 1 1,1 4-102,-4-3-65,-3 3 0,5 2 1,-6 0 259,-1 0-404,1 0 0,-1 0 1,3-2 259,2-3-318,-3 4 1,11-12 0,-2 3 244,2-3-333,2-1 1,0-6-123,0 1 214,6-7 76,2 4 1,7-7 0,-1 0-86,1 0-883,-1-7 0,-4 4-79,0-7 1,-2 5 252,1-4 0,-2 4 659,-7-5 0,0 1 0,0-6 0</inkml:trace>
</inkml:ink>
</file>

<file path=ppt/ink/ink10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18:48.50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7 0 8355,'-7'0'209,"7"0"0,7 0 424,7 0 1,1 0-364,-1 0 0,2 0-313,3 0 1,-1 0-691,6 0 1,-1 0 470,1 0 0,2 5 257,-7 0 0,6 4-686,0-4 1,2 6-1,2-2 1</inkml:trace>
</inkml:ink>
</file>

<file path=ppt/ink/ink10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18:48.87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203 73 8355,'-6'-14'687,"4"4"0,-2 0-309,2-1 0,0 5-149,-3 1 0,-3-2-116,-6 3 0,4-1 165,1 5 1,-1 0-1,-4 0 1,-4 1-254,3 4 1,-5-2 94,10 7 0,-6 0-263,6 4 0,2 1 16,-1-1 0,5 0-37,0 1 1,2-5-80,2-1-22,0 1 1,2 3-111,2-4 1,4-2 142,7-7 1,-1 0 152,1 0 1,4-2-103,0-3 0,1-1-596,-6-4 560,1-3 600,-1 5-96,-6 0 146,-2 2 0,-7 8 50,-4 2 1,2 0 79,-7 5-362,7 1 1,-8 4 36,6 1 1,0-6-368,5 1 0,0-5-142,0 4 0,2-5-278,2 0 0,5-2-583,5-2 1,2 0 110,3 0 711,-3 0 0,12 0 0,-6 0 0</inkml:trace>
</inkml:ink>
</file>

<file path=ppt/ink/ink10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18:49.24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260 36 8355,'0'-14'722,"0"6"-332,0-5 1,0 13-154,0 0 1,0 6-17,0 9 1,-4-1-119,-1 1 1,-6-1 110,1 0 1,2 1 40,-2-1 0,1 6-62,-6-1 1,1 5-176,-1-5 1,1 7 67,-1-2 1,1-1 37,-1 1 0,1 0-39,-1 5 1,1-2-153,0-3 1,1 2-104,3-7 0,-1 0 81,6-4 217,0-1-221,5 1 1,7-7-327,2-3 0,4-4-35,2-1 0,-1-1-310,0-4 0,-1 2 93,-3-7 0,3 5-756,-4-5 1291,4 1 1,2-6-1,-1 1 1</inkml:trace>
</inkml:ink>
</file>

<file path=ppt/ink/ink10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18:49.43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15 0 8355,'-8'7'-1469,"1"-6"2131,7 6 0,0-6-321,0 4 0,7-3-277,2 3 1,4-2-83,2 2 1,-1-4 70,1 4 1,-1-3 124,0-2 0,1 5-172,-1-1 1,1 1-1167,-1-5 518,1 0 0,6 7 0,1 1 0</inkml:trace>
</inkml:ink>
</file>

<file path=ppt/ink/ink10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18:49.63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58 0 8355,'0'15'0,"0"-1"0,-1-1 809,-4-3-585,3 3 0,-6-5 0,5 6-449,-2 1 1,-4-6-703,4 1 746,0-1 0,0 1-1126,0 0 1042,1-7 1,4 3 0,0-6 0</inkml:trace>
</inkml:ink>
</file>

<file path=ppt/ink/ink10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18:49.81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0 101 8355,'8'-14'165,"3"-1"825,-6 1-324,6-1 184,-9 1-1522,11 0 497,-12 5 293,6 3 1,-7 8-422,0 2 1,0 0-2656,0 5 2678,6 1 0,-4 4 0,4 1 1</inkml:trace>
</inkml:ink>
</file>

<file path=ppt/ink/ink10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18:50.10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0 102 8355,'8'22'37,"-1"-1"178,-7-6 0,5-1 178,-1 0-211,8-6 0,-9 4 0,7-7 167,1-2 1,2-2 53,1-1 1,1 0 228,-1 0 0,0-1-583,1-4-19,6-3 1,-5-7 0,3 1-73,-3 0 1,-1-1 46,-1 1 1,-1-2 84,-3-4 0,-4 4-64,-6-3 0,0 3-334,0 1 0,-2 6 136,-2-1 1,-9 7 169,-7-2 1,-5 3-335,1 2 0,-2 2-71,2 3 0,-2 3-141,7 6 0,-5 1 178,5-1 1,6 2 107,8 4 1,3-4-312,2 3 0,0 3 0,0 1 0</inkml:trace>
</inkml:ink>
</file>

<file path=ppt/ink/ink10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18:50.486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0 8355,'8'0'913,"-2"0"-549,-6 0 0,0 2 305,0 2-387,0 4 1,0 7-5,0-1 1,0-4 246,0 0-178,0-1-622,0 6 0,0-6 277,0 1-228,0-7 1,2 4 95,3-7 0,-2 0 185,7 0 0,-6-2-352,6-3 206,0 4 89,4-6 1,-4 7 1,-1 0 147,-5 0 10,2 0-95,-6 7 1,0-4-1,2 7-12,2 1 1,-2-3 2,3 1 1,-2-4-150,2 5 0,-3-5 87,2 4 0,4-5 64,2 0-44,3 4 0,1-6-1499,1 3 0,6-4 0,1-1 1</inkml:trace>
</inkml:ink>
</file>

<file path=ppt/ink/ink10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18:50.68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15 0 8355,'8'0'1438,"-1"0"-914,-7 0 459,0 0-2375,-7 0 1,-1 7-1,-6 1 1</inkml:trace>
</inkml:ink>
</file>

<file path=ppt/ink/ink10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18:50.81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15 0 8355,'0'10'8,"0"0"435,0-7-128,0 3-794,0-6-248,0 0 0,-7-6 0,-1-2 0</inkml:trace>
</inkml:ink>
</file>

<file path=ppt/ink/ink10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19:25.75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0 310 7037,'0'-15'3489,"0"-1"-2803,0 1 0,7-1-408,3 1 1,4-1-185,2 1 1,4-1 94,1 1 0,-1 0 56,-4-1 0,-1 2-159,1 4 1,5-4 45,-1 4 0,1 1 0,-6-1 0,1 5 2,-1-5-54,1 6 0,-1-8 0,1 7 71,-1 1 0,1 3-457,-1 1 145,1 0 51,-1 0 1,0 7 73,1 3 0,-6-1 0,-1 1 56,-2 2-14,-2 9 0,0-4 0,0 3 21,-1-2-18,-3 4 1,-1-5-1,0 5 12,0 1 0,0-1 9,0 4 1,0 3-32,0-3 0,-7 3-126,-3 2 1,2 0 72,-3 0 1,1 0 25,-6 0 1,1-5-39,0-1 1,1-6 49,3 2 0,-2-4-1,2-1 1,-2-3-12,-3-2-15,1-4 0,-1-7 37,1 0 10,6 0 0,-3-2-71,7-3 35,-7-4 1,10-6 105,-3-1 1,3-1-86,2-4 0,0 2 11,0-6 1,2 4 7,3-5 0,4 0 133,6-4 1,2 4 36,4 0 1,3-5 59,7-5 0,2 0-83,3 5 1,-2 0 59,8 0 0,-8 2-334,2 3 1,4 4 73,1 6 1,-3 1-649,-2-1 1,-4 1 194,-1-1 0,0 6-516,0 0 0,-5 6-228,0-1 0,0-4 0,5 1 0</inkml:trace>
</inkml:ink>
</file>

<file path=ppt/ink/ink10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19:26.596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202 78 8355,'0'-10'336,"0"0"1,2-2 975,3-2-1004,-3 5 0,10 1 29,-7 3 0,2 3 100,-2-3 0,-2 3-218,8 2 250,-8 0-211,11 0 1,-13 7-165,5 3-90,-5 4 1,-1 1 0,0 1-98,0-1 0,0 1-101,0-1 0,-5 2-41,0 4 1,-7-2-33,2 7 1,-4-7 139,-2 1 0,1 3-107,0-3 0,-6 1 115,0-6 0,1 1 19,4-1 1,1-4 14,-1-1 1,6-7-125,0 3-81,-1-5 197,-4-1 0,4-1 164,1-5 1,7 3-211,-2-7 227,3-1 0,4-4-141,3-1 1,-2 6 175,7 0 1,-1 5-63,1-6 238,4 8 1,-5-4 73,6 7-139,1 0-183,-1 0 1,-1 7 35,-4 3 1,-1-1-396,-4 1 0,-2 0 136,8 6 0,-3-6-542,3 1 0,2-6 71,-2 5-58,2-7 1,-2 4-1,-1-7-304,2 0 949,2 0 0,1 0 0,1 0 1</inkml:trace>
</inkml:ink>
</file>

<file path=ppt/ink/ink10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19:27.002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16 31 8355,'6'-8'-695,"-4"-1"1960,3 4-498,-3 3-121,-2-5-387,0 7 1,2 2-56,3 3 0,-3-1-403,3 6 196,-3 0 1,-2 6 205,0-1 1,0 1 0,0-1 0,0 6-599,0-1 0,-6 1 103,1-6-57,0 1 0,0-6 67,0 1 183,-7-1 80,10-2-26,-5-1 1,7-8 55,0-5 0,5-2-57,0-8 1,7 6 268,-1 0 0,-3 1-71,3-1 1,-1-4 110,5 4 0,-4 1-206,-1-1 0,0 5 8,6-6 0,-1 6 396,1-5 0,-6 6 251,0-1-375,1 4-84,4 1 0,-4 5-614,-1 0 0,-7 7 231,2-2 1,-3 4 158,-2 1 1,-2 1-262,-3-1 1,4 1-380,-5-1 0,5-4-608,1-1 0,0-5-203,0 5 1088,0-6 0,0 3 0,0-7 1</inkml:trace>
</inkml:ink>
</file>

<file path=ppt/ink/ink10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19:27.172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31 8355,'9'0'-192,"4"0"454,-2 0 1,7-1 459,3-4 0,0 3-497,-6-3 1,6 3 36,-1 2 1,1 0 15,-5 0 1,-1 0-1,1 0 1,-6 0-3307,0 0 2163,-6 0 0,9-7 0,-4-2 0</inkml:trace>
</inkml:ink>
</file>

<file path=ppt/ink/ink10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19:27.41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16 8355,'8'-8'963,"-1"1"-566,0 7-119,-5 0 1,5 7-17,-7 3 0,0 4-72,0 1 1,0 6 87,0-1 1,0 6-912,0-5 0,0 1-748,0-1 542,0-4 1,0 12 0,0-5 0</inkml:trace>
</inkml:ink>
</file>

<file path=ppt/ink/ink10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19:28.13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47 7659,'15'0'562,"2"0"260,4 0 1,3-2-273,7-3 0,2 3-240,3-3 1,2-2-251,3 2 0,-3 0-241,-7 5 1,-2-5-737,-3 0 1,1-1 553,-6 6 0,-6 0 209,-4 0-571,-8 0 0,11 7 0,-6 2 1</inkml:trace>
</inkml:ink>
</file>

<file path=ppt/ink/ink10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19:28.322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63 8355,'15'-2'700,"1"-3"-439,6 3 0,2-7 0,7 4-165,0-5 1,5 3-191,0 2 1,0 1-411,-5-1 0,0 4 289,0-5-507,-7 5 0,5 1 0,-5 0 1</inkml:trace>
</inkml:ink>
</file>

<file path=ppt/ink/ink10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19:28.86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0 261 8481,'7'-15'427,"3"0"-41,4-1 0,7-1 0,1-2 921,2-2-1049,2 1 1,3-1 0,-1 0 278,-3 3-161,1 0 0,0 3 0,-2 1-112,-2 4 0,-1 1-203,-5 4 16,-1 3 1,0-3-1,1 10-41,-1 6 1,-4 4-175,-1 6 126,-7 3 0,4 7 0,-7 0 168,0 0-176,0 6 1,0-2 0,0 4-476,0-1 380,-7 5 0,-1-5 0,-8 3-136,1-5 1,-1 2 80,1-2 0,0 0-155,-1-5 1,1-7 329,-1-3 1,1-5-94,-1-6 1,1 2-81,-1-7 0,6 0 126,0-5 0,1-2 349,-1-3 0,1-3-150,4-8 1,3 1-129,-3-1 1,3-1 31,2-4 0,0 3 10,0-8 1,5 5 214,1-5 0,11 6-156,-2-6 0,11 0-91,0-5 1,3 5 132,2 1 1,5-1 256,0-5 1,6 5-231,-6 0 0,7 2-212,-2-2 1,2-1-177,-2 6 0,-3 1-838,-7 4 167,0 1 0,-5 4-790,-1 1 0,1 0 0,5-6 0</inkml:trace>
</inkml:ink>
</file>

<file path=ppt/ink/ink10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19:29.67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140 152 8355,'0'-11'53,"0"1"0,2-2 364,3-2 0,-2 1-115,8 2 1,-3-2-1,4 4 288,-1 0-288,-1-4 0,5 9 554,1-6-556,-1 6 0,-4-4-220,-1 3 1,-5 3-1,4-2 191,-2 8 0,-2 1-93,-5 11 1,0-4-303,0 8 0,-2 4 106,-3 2 1,-2-2 55,-3 2 1,-4-2-87,4 2 1,-2 3-429,1-3 0,-8-2 227,4 2 1,-4-7 168,3 1 0,1-3-90,0-1 1,-1-2-189,1-4 0,-1 2 71,1-7 0,-1 0 154,1-5 1,4 0-50,1 0 1,7-1 18,-3-5 447,5-2 0,1-8-54,0 1 0,0 5-14,0-1 0,7 8 128,3-2-228,-3-4 0,7 7 1,-4-3 30,4 3 1,-4 2-67,0 0 0,1 2 72,4 3 0,1-1-45,-1 6 0,-5-5-593,1 6 0,-3-6-58,3 5 1,2-5-335,-2 6 0,2-8-412,3 2 798,-1-3 1,8-2-1,1 0 1</inkml:trace>
</inkml:ink>
</file>

<file path=ppt/ink/ink10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19:30.06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63 16 8355,'0'-8'-519,"0"1"1221,0 7-356,0 0 0,0 7-185,0 3 1,0 4 32,0 1 0,-2 2-225,-3 4 1,3-4 36,-3 4 0,-2 1-94,2-1 1,-5-1 84,5-4 0,-2-1 176,2 1-278,3-1 161,-5-6-51,7-2 0,2-9-55,3-3 0,3-4-250,8-6 0,-1-1 260,1 1 0,-1-1 79,1 1 1,-1 0 183,1-1 506,-1 1-637,1-1 1,-6 7 21,0 4 513,-6 4-344,3 7 0,-7 3-427,0 7 0,0-1-97,0 1 1,-2-1-194,-3 0 0,3-4-31,-3-1 1,3-5-273,2 6 0,2-8 175,3 2 249,4 4 0,6-8 0,1 6 0</inkml:trace>
</inkml:ink>
</file>

<file path=ppt/ink/ink10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19:30.55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16 8896,'15'0'1104,"1"-5"-1077,-1 0 0,0 0 1,1 5 296,-1 0 1,1 0-471,-1 0 1,1 0-1130,-1 0 1,-4 0 734,-1 0 1,0 0 0,6 0 0</inkml:trace>
</inkml:ink>
</file>

<file path=ppt/ink/ink10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19:30.782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62 1 9168,'0'15'571,"0"1"-639,0-1 1,-5 6 99,0 0 1,-5 4 197,4-4 1,-4 6-326,5-1 0,0-3-775,5-3 0,-5-3 429,0-1-66,-1-1 1,6-6 0,0-2 0</inkml:trace>
</inkml:ink>
</file>

<file path=ppt/ink/ink10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19:31.23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186 0 8355,'-9'0'531,"-3"7"0,5 4-389,-1 2-50,-2 3 0,-1 5 0,3 1-51,1 2-93,-5 2 0,5 0 1,-5-2-236,1-2 353,1-1 0,2-1 0,1-1 70,0-5 0,5 1-1134,-3-4 466,-4-4-128,8 6 0,-13-11 0,5 5 0</inkml:trace>
</inkml:ink>
</file>

<file path=ppt/ink/ink10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19:31.396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16 7937,'16'0'799,"-1"0"1,8 0-676,3 0 0,4 0-231,7 0 1,0-5-854,5 0 1,2 0 0,-4 5 0</inkml:trace>
</inkml:ink>
</file>

<file path=ppt/ink/ink10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19:32.113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16 8355,'15'0'0,"1"0"0,1 0 184,4 0 0,1 0 397,4 0 1,3 0-333,-3 0 1,3-5-222,2 0 93,0-1 1,-5 6-1,-2 0 228,-2 0 1,-1 0-1262,-6 0 1,1 0 550,-1 0 0,-5 2-72,1 3-258,-8-3 0,4 12 0,-7-6 0</inkml:trace>
</inkml:ink>
</file>

<file path=ppt/ink/ink10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19:32.279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0 8355,'0'9'-649,"1"-2"1232,5-7 0,4 0-90,11 0 1,1 0-245,4 0 1,8 0-77,-3 0 0,10 0-849,1 0 1,-3 0-230,2 0 0,-6-7 0,3-2 1</inkml:trace>
</inkml:ink>
</file>

<file path=ppt/ink/ink10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19:33.366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326 155 8367,'8'0'852,"6"-1"-196,-3-5-599,-5 5 1,3-11-1,-6 5-49,3-2 243,6 6 0,-11-11 0,5 4-736,2-4 425,-6-2 0,3 1-71,-10-1 150,3 8 1,-12-4 0,4 7-115,-4 1 0,-1 3 27,-1 1 0,-1 1 90,-3 4 1,2-1 1,-2 6 0,-3 0-37,3 6 1,-6 5 97,5-1 0,-1 6 30,1-5 0,4 6 165,-3-1 0,2 3 367,3 2-450,6 0 1,-5-5 0,6 0 202,-1 1 0,-3-3-130,7 2 0,0-5-112,5 4 1,2-6-35,3 2 1,3-4-346,8-1 1,1-8-146,4-3 0,-2-3-322,6-2 1,-4 0 64,5 0 0,-2-2-434,2-3 0,3-3-380,-3-8 1212,-4 8 0,7-13 0,-5 4 0</inkml:trace>
</inkml:ink>
</file>

<file path=ppt/ink/ink10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19:33.70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46 0 8355,'9'0'15,"-2"7"0,-7-3 617,0 6 0,0 0-375,0 6 1,-5-6-32,0 0 0,-6 1 0,6 4 0,-2 1 199,2-1-493,3 1 0,-6-3-48,3-2 1,3-3-313,-3-3 402,3-3 0,4 3-87,3-10 1,-2 2-6,8-8 0,-1 6 82,5-5 1,1 5 34,-1-6 0,1 6-14,-1-5 104,1 7 1,-1-4 3,1 7 29,-8 0-270,-1 0 1,-7 7 107,0 3 0,0-2-570,0 3 186,0-1 362,0 6 0,0-6-161,0 0-999,0-6 777,7 3 0,2-14 0,6-2 1</inkml:trace>
</inkml:ink>
</file>

<file path=ppt/ink/ink10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19:34.26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0 8747,'0'9'2229,"6"-1"-2000,5-3 1,4-3 0,4 3 98,2-3 1,6-2-33,-1 0 0,2 0 97,-3 0-1306,5 0 0,-12 0 1,7 0 214,-3 0-4,-2 0 1,-9 0-950,-1 0 1380,-6 0 0,9-7 0,-4-2 1</inkml:trace>
</inkml:ink>
</file>

<file path=ppt/ink/ink10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19:34.442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187 1 8355,'-14'7'260,"3"3"0,-2 4 47,2 1 1,-2 2-46,-3 4 0,1-2-419,-1 7 0,2-2 156,4 2 0,-4 1 197,4-6 1,3-1 98,2-4-1458,-4-1 0,8 1 0,-6-1 0</inkml:trace>
</inkml:ink>
</file>

<file path=ppt/ink/ink10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19:35.06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249 124 10170,'10'-8'194,"0"3"1,-5-2-1,4 0 38,-2-2 1,0 1 29,-2-3 0,-3-2-151,3 2 1,-4 3-573,-1-3 363,0 8 0,-1-9-16,-4 7 1,-4 0 110,-7 5 0,4 0-86,-3 0 1,3 0 128,-9 0 1,2 6 10,-1 5 1,3 4-29,-4 6 1,-1-2 62,1 7 0,0-6 219,6 6 0,1-5-80,4 4-1,-4-6 0,11 9 0,-6-8 94,2-1 0,2 4-161,5-3 1,0 1-156,0-6 1,0 1 108,0-1 0,7-1-7,3-4 0,4 2-184,1-6 0,1-1-1490,-1-5 1,8 0 396,2 0 0,3-2 469,-2-3 0,10-4 0,-3-6 1</inkml:trace>
</inkml:ink>
</file>

<file path=ppt/ink/ink10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19:35.38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47 0 8355,'0'16'842,"-2"-6"0,-1 0-719,-2 2 1,-2 2-22,2 1 1,1-4-99,-6-1 0,7 0 87,-2 6 1,3-6-292,2 0 452,0-6-214,0 3-178,0-7 1,7-7 26,3-3 0,4 1-86,1-1 1,6 1 166,-1-1 1,1-2 176,-5 7 0,-6-6-90,0 6 1,-5 0 279,6 5-442,-8 0 156,4 7 1,-7 1 8,0 8 0,0-1-42,0 1 0,0-6-518,0 0 1,0-4 61,0 4 1,0-5-775,0 5 768,0-6 0,2 3 205,3-7 1,10-7 0,9-2 0</inkml:trace>
</inkml:ink>
</file>

<file path=ppt/ink/ink10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19:35.722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248 16 8355,'0'-8'712,"0"1"1,-5 9-451,0 3 1,-2 3 9,2 8 0,1 1 81,-6 4-179,0-4 1,-4 10 0,2-4 152,2 1 1,-1 1-547,-4 6 1,1-5-265,4 0 0,-2-5-1224,7 4 954,-8-6 361,12 4-381,-6-8 368,7-6 0,0-9 0,0-9 1</inkml:trace>
  <inkml:trace contextRef="#ctx0" brushRef="#br0" timeOffset="142">16 202 8355,'-9'0'1204,"3"0"-936,19 0 1,-2 0-323,9 0 0,4 0 159,2 0 0,5 0 157,5 0 1,-3 0-1511,3 0 1,3 0 0,1 0 0</inkml:trace>
</inkml:ink>
</file>

<file path=ppt/ink/ink10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19:39.17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1 263 8355,'0'-15'0,"2"4"537,3 1-300,-4 0 1,13-6 29,-3 1 1,4-2 0,4-2-35,2-2 0,1 0 1,-3 6-1,1 0 143,-1-1 1,-1 1-1,-3 1 1,1 2 395,-1 1-636,0 8 1,1-4 10,-1 7 12,1 0-192,-1 0 1,-4 0 0,-1 2 0,0 3 101,-1 5 1,5 4 0,-6 2 0,1-1-151,-4 1 14,4 6 1,-8 0 10,4 4 1,-3 3 0,-2-3 51,0 3 0,-2 7 14,-3 0 1,2 6-67,-7-6 0,-1 2 37,-4-2 31,-1-4 1,3 6 0,1-9-32,1-3 0,1 2-163,-6-8 1,1-1 157,-1-8 1,6 1-24,0-7 1,0 5-17,-6-5 1,6 0 1,-1-5 1,6-6-239,-5-5 1,7-2 161,-3-3 1,5-5 77,1 1 0,0-8-4,0 2 1,1-1 287,5 1 0,7-3-73,8 3 1,6-3 0,1-2 0,5 0 724,3 0-736,7 7 0,-4-5 0,8 3-233,-1-3 1,0 5 52,1 3 1,-6 4 142,0 1 1,-6 1-420,1-1 1,-3 3-1611,-3 2 1,1-2 0,0 4 0</inkml:trace>
</inkml:ink>
</file>

<file path=ppt/ink/ink10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19:39.67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155 62 9293,'11'-5'524,"-1"0"-74,-6-7 0,9 9 375,-2-8-533,2 1 0,3 1 67,-1 4 0,-4 3 34,-1 2-266,-7 7 0,4-3 0,-7 6-375,0 2 1,0 7 269,0 2 0,-1 1 28,-5-1 0,0 1-389,-5 4 0,-3 1 133,4-6 0,-4 5-126,-1-6 0,-2 1 134,-4-6 1,4 1 148,-4-1 0,4-1-155,2-4 1,-1 2-413,1-6 1,-1-1-35,1-5 628,6 0 0,-3-2-74,7-3 0,0 1-35,5-6 0,0 5 550,0-5-304,0 6 0,7-8-159,3 7 0,2-2 204,-2 2 0,4 3 621,-4-3 1,4 3-547,2 2 1,-6 2-384,0 3-117,1-3 1,4 10-5,0-7-667,1 7 1,-1-10-10,1 3 531,-1-3 1,1 5 0,-1 1 0</inkml:trace>
</inkml:ink>
</file>

<file path=ppt/ink/ink1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19:40.06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47 1 8355,'0'15'686,"0"1"0,-5-1-563,0 1 0,-2-1-209,1 1 1,5-1 260,-4 1 0,3-6 50,2 0 1,-2-1-449,-3 1 199,3 4 60,-5-12-121,7 11-108,0-11 0,0 3 123,0-10 1,7 2 68,4-8 0,-3 6 29,3-5 0,-3 5-27,2-6 0,4 6-177,-4-5 1,-1 6 98,1-1 1,-4 4 32,4 1-6,-7 0 0,6 0 698,-4 0-269,-3 6 1,6 3 65,-2 6 0,-5-4-253,4-1 1,-1-1-22,1 1 0,-2 2-434,8-7 1,-6 2 197,5-2 1,1-3 348,4 3-1812,7-3 1,2-2-1,7 0 1</inkml:trace>
</inkml:ink>
</file>

<file path=ppt/ink/ink1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19:41.38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47 9199,'12'0'776,"4"0"0,-4 0-618,8 0 0,-1 0 104,2 0 0,3-6-320,7 1 0,0-5 147,0 5 0,-5-2-207,-1 2 0,-6 3-285,2-3 1,-4 3-378,-1 2 1,-6 0-763,0 0 504,-6 0 853,3 7 0,-7 2 0,0 6 1</inkml:trace>
</inkml:ink>
</file>

<file path=ppt/ink/ink1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19:41.57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16 31 8355,'-7'9'-443,"5"5"945,-5-13 0,9 6-42,3-7 1,5 0-314,11 0 1,3 0 106,7 0 1,5-7-859,0-3 0,5 2 367,-4-3 1,4 8-571,-5-2 1,0-4-1,-5 0 1</inkml:trace>
</inkml:ink>
</file>

<file path=ppt/ink/ink1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19:42.39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1 248 8355,'0'-15'0,"0"-1"541,0 1-203,7 6 1,0-4 0,5 2 41,-2-2 1,5-3-8,6 1 0,7-1-52,-3 1 1,5-1-34,1 1 1,-6-1 105,1 1-206,0 6 1,0-3 0,-2 7-103,-2 2 1,-1 1-64,-6 2-16,1 7 1,-1 1 0,1 8-63,-1-1 1,-1 2-87,-4 4 0,2-2 62,-7 7 0,1-6-67,-6 6 0,5 0 84,0 5 13,0 0 0,-10-5 1,-2-1 41,-2 3 0,-1-1-10,-5-1 1,-1 4-137,1-5 0,-6-2 90,0-3 0,1 3 47,4-3 0,1 1-14,-1-6 0,1-4 42,-1-1 83,1-7 132,-1 4 0,8-14-212,3-3 0,3-9 3,2-1 1,2-8-34,3 2 0,3 2 59,8-2 1,1 1 28,4-6 1,-2 0 56,6 0 1,3 2 89,8 3 1,-2-3-188,8 3 0,-3-3-14,3-2 0,0 7-42,-5 3 0,-1 4-139,-5 1 1,-6 6-724,1 0 1,-5 6 450,5-1 0,-7 3-827,1 2 0,-8 2 617,-1 3 0,-1 4 0,5 6 0</inkml:trace>
</inkml:ink>
</file>

<file path=ppt/ink/ink1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19:42.902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109 47 8118,'9'-7'0,"3"4"0,-7-8 0,5 6 2145,-5-5-861,7 6-914,-3-2 0,5 7-158,-4 4 0,-3 4-157,-7 7 0,5-1 16,0 0 1,0 3-171,-5 2 1,-5-3 84,0 4 1,-7 1-229,2-1 1,-4 0 52,-2-6 1,6-1 60,0-4 1,-1 2-295,-4-7 1,0 6 58,-1-6 1,6 0-43,-1-5 0,1 0 242,-5 0 1,4-2 179,1-3 1,7 2-99,-3-8 500,5 1-237,1-5 0,1 1-153,5 4 1,-3 1-8,7 4 0,-5 3 258,6-3 0,-6 3 615,5 2-716,1 7 1,4 0-245,1 3 0,-1-1-553,0-4 0,-4-3 301,-1 3 0,0-3-238,6-2 1,1 0 12,4 0-6,-4 0 0,5 0 0,-6 0 1</inkml:trace>
</inkml:ink>
</file>

<file path=ppt/ink/ink1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19:43.252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47 1 8488,'0'10'740,"0"1"-544,-7-1 1,5 5 65,-3 1 0,-2-1-188,2 1 1,0-6 162,5 0-326,0 1 199,0-3-189,-7 6 15,5-12 21,-5 5 0,9-7 159,3 0-43,-3-7-237,12-2 0,-6-1 31,8 0 1,-6 6 88,0-1 124,1-4 0,4 8 394,1-4-195,-8 3-42,6 2-89,-12 0-42,5 7 1,-7 1 2,0 8 1,5-6-66,0 0 0,0-4 6,-5 4-232,7-7 1,2 4-376,6-7 1,6 0-1843,-1 0 1865,8 0 1,-4-7-1,7-1 1</inkml:trace>
</inkml:ink>
</file>

<file path=ppt/ink/ink1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19:44.04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263 16 8256,'0'-9'499,"-7"2"1,4 14-293,-8 3 0,8 4-78,-2 2 0,-2-1-22,2 1 0,-5 1 13,4 3 0,-4-2-12,5 2 0,-5 3-222,4-3 0,-4 3 95,5-3 1,-5-3-708,4 4 0,1-4 367,5-1 0,-5-6-1282,0 0 1444,0-6 0,5 3 0,0-7 1</inkml:trace>
  <inkml:trace contextRef="#ctx0" brushRef="#br0" timeOffset="178">0 170 8355,'9'0'606,"10"0"0,-2 0-268,5 0 0,6 0-60,8 0 1,3 0-17,8 0 1,1-5-415,3 0 1,-4-5-1185,-1 5 348,1-7 0,-8 10 0,8-5 0</inkml:trace>
</inkml:ink>
</file>

<file path=ppt/ink/ink1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19:45.716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47 8355,'16'0'762,"-1"0"-396,1 0 0,-1-5 131,1 0 1,4 0-245,1 5 0,5-5-133,-6-1 1,8 1-91,-2 5 0,-2-1 83,1-5 1,-6 5-516,2-4 1,-4 3 292,-1 2 1,-1 5 14,1 0 1,-8 2-618,-3-2 1,-3-1-169,-2 6 0,0 0 0,0 6 0</inkml:trace>
</inkml:ink>
</file>

<file path=ppt/ink/ink1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19:45.899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15 1 8355,'-9'9'335,"4"-3"1,10-6 215,5 0 0,6 0-395,5 0 1,-3 0-306,8 0 0,0 0-66,5 0 0,0 0-411,0 0 0,-2 0 450,-3 0 1,3 2-419,-3 3 0,3-3 0,2 5 0</inkml:trace>
</inkml:ink>
</file>

<file path=ppt/ink/ink1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19:46.20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46 16 8355,'9'-7'-134,"5"6"893,-12-6-549,4 7 0,-6 2-46,0 3 0,-6 3-148,-5 8 0,3-1 5,-3 1 1,6-1 114,-5 1 0,6-6 58,-1 0 1,3 1 5,2 4 1,-5 1 34,0-1 0,0-5-35,5 1-222,0-1 1,2 4-437,3-4 1,-2-1 258,8-4 0,-6-4-1705,5 5 1093,0-5 378,6-8 1,-1-1-1,1-8 1</inkml:trace>
</inkml:ink>
</file>

<file path=ppt/ink/ink1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19:46.336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16 62 8355,'0'-15'-138,"0"4"41,0 1 1,-2 7-922,-3-3 249,4 5 643,-6-6 0,7 5 0,0-5 1</inkml:trace>
</inkml:ink>
</file>

<file path=ppt/ink/ink1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19:47.07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495 76 8355,'16'-16'-242,"-1"8"-362,1-6 1056,-1 5 0,-4 1-20,-1 3 0,-7 1-259,3-1 4,-12 3 0,-2-3-139,-8 10 0,1-1 120,-1 6 0,-4 2-1,-1 9 1,-6-2-38,1 6 1,0 3-34,-5 8 1,4-2 141,-9 8 1,3-1-86,2 5 0,0 6-26,0 0 0,0 6 25,0-1 1,5-4-270,1-1 1,6-4-16,-2-2-374,4-6 0,8 3 1,4-9-7,3-5 1,2 1-7,0-10 0,9-4-878,6-6 1148,1-7 0,20-3 0,-3-8 1</inkml:trace>
</inkml:ink>
</file>

<file path=ppt/ink/ink1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19:47.42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248 171 8194,'24'-10'-343,"-3"-1"1,-4 3 991,-2-3 1,-1-2 453,-4 2-779,4 4 0,-12-6-62,3 2 0,2 3-143,-2-3 1,0 6 157,-5-5-425,0 7 1,-2-11 242,-3 3 1,-3 5-101,-8 0 1,4 5-55,-3 1 1,3 0 82,-9 0 1,-3 7-187,-2 3 1,-1 9 124,1 1 1,-3 8 37,3-2 0,-2 1 97,3-1 0,2 3 170,8-3 1,1 3-147,4 2 1,-2-7 14,7-3 1,-1 1-104,6-1 1,2 1 73,3-1 1,4-9-689,6 3 1,6-4 300,0-1 0,4 2-872,-4-7 0,6 0 186,-1-5 503,-3 0 1,6-7 0,-5-1 0</inkml:trace>
</inkml:ink>
</file>

<file path=ppt/ink/ink1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19:47.762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45 1 8355,'9'0'300,"-3"0"-3,-6 0-298,0 7 1,0 1 122,0 8 0,-5-1-189,0 1 0,-5-1 154,5 1 0,-6-6 5,6 0 1,0-5-147,5 6 143,-7-8-163,5 4 1,-3-7 4,10 0 1,-1 0 52,6 0 0,-5-7 88,6-3 0,-1 1 5,5-1 1,1 5-82,-1-6 0,1 8 30,-1-2 1,-4 3-52,-1 2 0,-5-5 84,5 0-120,-6 0 52,3 11 0,-7 3-19,0 7-131,0-1 1,-2-1-710,-3-4 383,3 4 0,-3-11-124,10 8 387,4-8 0,6 4 0,1-7 1</inkml:trace>
</inkml:ink>
</file>

<file path=ppt/ink/ink1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19:47.962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47 8355,'15'0'-283,"1"-5"1,-1-1 1180,1 3 0,-1-1-285,0-1 0,1 4-430,-1-5 1,6 5-333,0 1 1,4 0-440,-4 0 1,5 0 328,-6 0-670,8 0 1,-4-7-1,7-2 1</inkml:trace>
</inkml:ink>
</file>

<file path=ppt/ink/ink1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19:48.612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356 76 8355,'11'0'-88,"-1"0"0,-5 0 669,5 0 1,-4-6 83,4 1-647,-7-7 1,4 9 0,-5-6-283,3 2 0,-3 1 315,3 0-99,-3 5 0,-9-8 19,-3 4 1,-4 3 30,-2-3 1,1 5 83,-1 5 1,-1 4-21,-3 6 1,-5 1 75,-5-1 1,0 2-91,5 4 0,-5 1 9,5 4 1,-3 3 7,2-3 1,2 2 227,4-3 0,7 5 1,-2-5 0,5 0-114,-1 0 1,5-6-86,6 2 0,1-4-131,4-1 0,4-3-42,6-2 0,3 1-284,2-7 1,4 0 256,7-5 1,0 0 102,0 0 1,-5-2-2452,0-3 1737,-7 3 1,10-11-1,-5 4 1</inkml:trace>
</inkml:ink>
</file>

<file path=ppt/ink/ink1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19:48.953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47 0 8097,'0'16'524,"0"-6"-377,0 0 1,-2 1 16,-3 4 0,1-5-171,-6 1 276,7-1-212,-11 6-207,12-8 216,-5 6 1,9-12-254,3 3 1,0-9 93,11-1 1,-4-7 16,8 2 0,-2 1 111,-3-1 1,0 5 24,1-6 0,-1 8-2,1-2 1,-6 3 104,1 2-170,-8 0 30,4 0 0,-7 7-49,0 3 0,0-1 62,0 1 0,-2-5-82,-3 6 1,3-6-9,-3 5 0,3-5-351,2 6 101,0-8 1,6 6-243,-1-4 1,7-3-270,-2 3 686,4-4 0,1-7 0,1-3 1</inkml:trace>
</inkml:ink>
</file>

<file path=ppt/ink/ink1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19:49.24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279 1 7477,'-16'15'877,"1"1"1,-1 1-600,1 4 1,-1-3 15,1 8 1,-6-5-429,1 5 0,-1-1 116,6 6 0,-1-5 225,1 0 1,4-7-316,1 2 0,1-4-696,-1-2 1,2 1-225,2-1-274,5-6 1151,-13-2 1,12-1-1,-5 3 1</inkml:trace>
</inkml:ink>
</file>

<file path=ppt/ink/ink1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19:49.40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0 8376,'16'0'462,"-1"0"0,1 0-228,-1 0 1,6 0-216,0 0 0,1 0-173,-1 0 0,-3 2-601,8 3 1,-7-3 190,2 3 0,3 4 0,0-1 0</inkml:trace>
</inkml:ink>
</file>

<file path=ppt/ink/ink1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19:49.64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63 1 8355,'15'0'19,"1"0"0,4 0 0,3 1 693,1 5 0,-4 2-220,6 8 1,-7 6 126,2 4 1,-6 5-179,-5 5 0,-3-2-162,-7 7 0,0 1-206,0 4 0,-8 1-223,-8-1 0,-1 2-960,-9 4 1,1-4 687,-6 3 1,-6-3-717,1-1 1,-7-1-1,4 1 1</inkml:trace>
</inkml:ink>
</file>

<file path=ppt/ink/ink1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20:01.871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526 16 8355,'0'-9'-663,"0"2"887,0 7-70,0 0 0,0 7 7,0 3 1,-5 4-83,0 2 0,-5-1 62,4 1 1,-4 4-45,5 1 0,-7 5-33,2-6 0,1 8-1,-1-2 0,-1 5-33,-4 5 1,-1-4-7,1 4 1,-2 6 65,-4 4 0,2 0-7,-7 6 0,6-4-134,-6-1 0,7 4 61,-2 1 0,-1-8-104,1-7 1,-4 0 28,4-1 1,-5 1-151,6-6 0,-1-1 37,6 1 0,1 0-157,3 0 1,-1-5 59,7 0 23,0-7-740,5 3 795,0-13 1,7-9-1,2-9 1</inkml:trace>
  <inkml:trace contextRef="#ctx0" brushRef="#br0" timeOffset="697">279 712 8355,'-9'0'-408,"2"0"844,7 0 634,0 0-663,7 0 1,2 0-194,6 0 0,1 0-17,-1 0 1,2 0 1,4 0 0,-2 0-162,7 0 0,-1 0-234,6 0 1,-5-5 171,0 0 1,-5 0 149,4 5 1,-4-2-41,5-3 0,-7 3-1330,1-3 1,3 3 414,-3 2 0,1-7 0,-6-1 1</inkml:trace>
  <inkml:trace contextRef="#ctx0" brushRef="#br0" timeOffset="1326">1161 78 7208,'-11'0'-269,"1"0"576,7 0-37,-4 6-113,0 3 1,5 1 2,-3 1 1,-2-6 70,2 5-77,0 0 0,0 11 30,-1 0 1,-6 1-39,2-1 1,1-2 34,-1 6 0,2 1 63,-3 5-137,-3-7 1,6 11 0,-8-4 26,1 1 1,-1 3-39,1 1 0,-6 2-199,1 3 0,-6 3 80,5-2 1,-5 1-92,6-2 0,-2-3 44,1-7 0,4 0-108,-4 0 1,6 0 27,4 0 1,-1-2-113,7-3 1,-5 1-110,5-6 1,-1-1-805,6-4 850,0-1 1,-6 1 0,-3-1 0</inkml:trace>
</inkml:ink>
</file>

<file path=ppt/ink/ink1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20:04.568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 16 9253,'12'-2'260,"3"-3"0,-3 3-204,9-3 0,-2 3-88,1 2 0,-1 0 47,7 0 1,-2 0-115,2 0 0,-2 0-85,-4 0 1,-2 0-266,2 0 1,-1 0 262,2 0 0,-9 0 123,3 0 0,-3 0-477,4 0 1,-1 0-1,1 0 1</inkml:trace>
</inkml:ink>
</file>

<file path=ppt/ink/ink1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20:04.843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46 0 8355,'-13'2'-237,"2"3"1,3-3 403,3 3 130,3-3-22,-5-2 0,9 0-17,3 0 0,4 0-142,6 0 0,6 0-143,-1 0 0,8 0-245,-2 0 1,3 0-43,2 0 0,0 0-358,0 0 1,0-7 0,-1-2 0</inkml:trace>
</inkml:ink>
</file>

<file path=ppt/ink/ink1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20:10.985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1285 16 8355,'-16'0'0,"6"-2"-82,-1-3 149,8 3 1,-6-5 368,4 7 135,4 0-510,7 0 0,5 0 181,9 0 1,4 0 0,2 0 0,9 0-334,1 0 1,7 0 83,-2 0 0,9 0 216,1 0 1,8 0-94,-2 0 1,-2 0 11,1 0 1,-1 0-35,2 0 0,1 0-126,-6 0 0,0 0-140,-6 0 1,-5 0 102,1 0 0,-10 5 152,-1 0 0,-2 1-46,-8-6 0,0 5-808,-6 0 231,-6 0 40,-2-5 434,-7 0 1,-7 5 22,-4 0 0,-9 1-52,-6-6 0,-3 0 10,-2 0 1,0 0 17,0 0 0,-5 0 8,0 0 1,-7 0-165,1 0 1,-4 0 104,-6 0 1,3-6 39,-8 1 1,7 0 22,-2 5 0,3-2 116,-3-3 1,9 3 81,-3-3 0,8 4-128,-3 1 1,6 0-51,-1 0 0,3 0 27,2 0 1,6 0 81,-1 0 342,7 0-57,-3 6 1,13-2-248,4 6 1,3-5-81,2 6 0,2-6-26,3 5 1,4-5 55,6 6 1,6-1-16,-1 5 1,8-4-23,-2-1 1,1 0 35,-1 6 1,3 1-94,-3 4 0,-2-4-1,2 4 1,-7 1 25,1-2 1,1 8-111,-6-2 0,4-4 58,-8-1 0,-4 1 52,-2-1 0,-4 5-14,-1-6 1,-1 6 40,-4-5 0,-4 1 126,-7-1 1,-4-4-102,-1 3 1,-6 3 119,1-3 1,-3 1-83,-2-6 0,-7 3 7,-3 2 0,-2-3 89,1 4 0,-2-4-104,2-1 0,-7-1 6,-3 1 1,-5-1-1,6 1 1,-8-1-53,3 1 1,-5 1 1,-1 3 0,-1-1-91,-4 7 0,8-7 127,-3 2 1,6-2-9,-1 1 1,11-3-56,10 4 0,10-9 38,5-2 0,4-1-11,1 1 1,8 4-49,3-4-32,3-3 1,5 5 131,8-7 0,6 6 114,14-6 0,8 0-144,8-5 1,15 0 0,15 0 1,7 5 3,9 0 0,0 1 40,0-6 0,-42 0 1,1 0-216,-1 0 0,1 0 1,3 0-1,0 0 210,-3 0 1,-1 0 0,2 0 0,-1 0 7,0-1 0,-1 2 0,47 0-58,-10 4 1,0-3-84,-11 3 0,-3-3 38,-12-2 1,-14 0-128,-7 0 0,-8 0 29,-7 0 1,-4 0 58,-6 0 421,-8 0-688,-1 0-49,-7 0 0,-7 0-368,-3 0 1,-9 0-403,-2 0 1,6 0 553,4 0 1,1-7-1,-5-1 1</inkml:trace>
  <inkml:trace contextRef="#ctx0" brushRef="#br0" timeOffset="629">2383 78 8355,'0'-16'501,"0"7"825,0-4-1087,0 11 1,-2 2-215,-3 10 0,2 4-86,-8 2 0,1 4-395,-5 1 0,1 6-285,4-1 0,-4 2 189,4-3 74,-4 5 1,-2-6 0,1 7 0</inkml:trace>
  <inkml:trace contextRef="#ctx0" brushRef="#br0" timeOffset="1117">2166 1083 8355,'-10'0'-278,"0"0"1,5 0 859,-6 0 0,6 5-256,-5 1 1,6 6-137,-1-2 0,-2 4-993,2 1 1,0 1 266,5-1-548,0 1 824,0-1 1,-7 0-1,-1 1 1</inkml:trace>
  <inkml:trace contextRef="#ctx0" brushRef="#br0" timeOffset="1753">93 619 6870,'-7'9'211,"6"-2"0,-13-2 0,5 2-64,1 1 1,-6 2-48,4 6 0,1-1 66,-1 1 0,6-6 125,-1 1 1,3-1-201,2 5 0,0-4 121,0-1-193,0-7-199,0 11 0,7-12-145,3 3 0,-1-3 103,1-2-368,1 0 0,4-7 0,1-2 0</inkml:trace>
  <inkml:trace contextRef="#ctx0" brushRef="#br0" timeOffset="1875">201 433 8355,'0'-24'0,"0"2"412,0 6-271,0 1 0,0 5-581,0-1 1,0 6-170,0-5 0,0 6 0,0-2 0</inkml:trace>
</inkml:ink>
</file>

<file path=ppt/ink/ink1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20:30.989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1020 16 8355,'15'-7'-1202,"-6"6"1237,-2-6 0,-9 7 477,-3 0-418,3 0 0,-11 2 0,2 1 202,-2 2 1,2 2-120,1-2 0,0-1-20,-6 6 0,1-1-50,-1 1 0,1 4 23,-1-4 0,-4 4-95,-1 1 1,-5 6 114,6-1 1,-8 8-196,2-2 1,-3 5 91,-2 5 1,-7 5 68,-3 11 1,1 4-124,-1 11 0,0-3 84,-5 3 1,-1 2-6,1-2 1,1 5 524,4-5 1,-2 2-221,7-2 0,0-3-179,5 3 0,5-4-365,0-1 1,7-5 116,-2 0 1,9-6-710,2 6 1,7-12 419,-2 1 1,5-10 54,5 0 284,3-3 0,11 3 0,0 0 0,0-2 0,5-1 0,4-2 0</inkml:trace>
</inkml:ink>
</file>

<file path=ppt/ink/ink1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20:31.845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279 0 6225,'-9'0'1033,"0"0"-765,4 0 0,4 2-71,-5 3 0,0 4-126,0 6 1,-4-3 103,5 4 0,-2-4 49,2 8 1,3-1 55,-3 2 1,-2-4-15,2 4 0,-5 3-125,4 1 0,-6 3 11,2-2 1,2 3-23,-3-3 1,1 1-21,-6-1 1,3 2-210,2-8 1,-2 1 64,2-6 0,3-1-313,-3-4 1,6-1-324,-5-4-275,6-3 438,-9 5 1,11-14-908,-3-4 1135,3-2 0,2-4 279,0-4 0,7 4 0,2-6 0</inkml:trace>
</inkml:ink>
</file>

<file path=ppt/ink/ink1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20:32.223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 1 8355,'15'0'-354,"-6"0"1,-2 2 609,-7 3-115,7 3 1,-6 8 64,4-1-98,4 1 1,-7-1 8,3 1 0,2-6 48,-2 0 0,5-4 0,-5 4 0,2-7-140,-2 3 0,-1-5 98,6-1-197,1 0 1,4-5 1,0 0 1,-4-7-122,-1 2 1,-6 1 26,1-1-5,3-1 1,-4-4 146,6-1 0,-7 6-92,3 0 533,-5 6-198,-1-3-73,0 7 0,0 2-89,0 3 1,0 4-40,0 6 0,6 1-191,-1-1 1,0 6-341,-5 0 1,5-1 367,0-4 0,9-3 0,0-2-323,5-6 0,8 4 0,-3-1 1</inkml:trace>
</inkml:ink>
</file>

<file path=ppt/ink/ink1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20:32.815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0 63 7585,'24'-7'500,"5"5"0,-5-7-290,7 4 1,7 3 0,3-3 328,4 4 0,2-5-274,-1 1 0,7 0-16,4 5 1,-4-2-200,-1-3 0,-6 4-231,-4-5 1,-5 5-324,-6 1 1,-1 0 117,-5 0 1,-2 0-366,-8 0 1,1 0 293,-1 0 58,-6 7 1,-2-6 0,-7 6 0</inkml:trace>
</inkml:ink>
</file>

<file path=ppt/ink/ink1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20:33.257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249 32 8355,'-9'0'860,"2"-2"384,7-3-483,0 3-432,7-5 0,2 2-187,6 0 1,-5 0-163,1 5 1,-6 5-256,5 0 0,-6 7 258,1-2 1,-4 4-94,-1 2 1,0 1-106,0 3 1,-1-1-154,-4 7 1,-4-5 73,-7 5 1,1-8-73,0 3 0,-6-4 125,0-1 1,-4-3-100,4-2 1,-1 1 184,1-7 1,4 0-13,-4-5 0,4 0 56,1 0 1,3-2 17,2-3 0,3-3 158,3-8 0,3 6 4,-3 0 370,3-1-31,9-4 0,1 1-193,8 4 1,-1 3 202,1 7 0,5 0-141,-1 0 0,2 0-68,-1 0 0,-4 5-105,4 0 1,1 7-263,-1-1 1,0-3-148,-6 2 1,0-4-866,1 4 494,-1-7 0,8 11 0,1-5 1</inkml:trace>
</inkml:ink>
</file>

<file path=ppt/ink/ink1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20:37.731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0 202 9726,'2'-16'1047,"3"1"0,4-1-670,6 1 0,2-1-157,4 1 0,-4 1 0,4 4 0,-2-4-37,1 4 0,-3-4-49,4-1 1,-2 4-57,2 1 0,-4 7 279,3-3-435,-2 5 0,-3 1 79,0 0 0,1 1-87,-1 5 1,-4 2 4,-1 8 0,-1 4 15,1 1 1,2 6 45,-7-1 0,0 9-73,-5 1 0,0 5-6,0-5 1,-7 5 6,-3-5 1,-4 2-110,-1-2 1,-1-3 81,1 3 1,-1-5 32,1-5 1,-2 1-32,-4-6 1,4 5 1,-4-6 1,2 1-14,-1-5 0,3-8 14,-4-3 0,4-3 123,1-2 0,6-2-101,0-3 0,1-3 160,-1-8 0,3-1-89,7-4 0,2 2 136,3-6 0,5-1-34,11-5 0,8 0 59,7 0 1,9 0-108,1 0 0,2-2 0,9-3 1,0 4-27,5-5 0,-6 7 28,1 4 0,-7 3-928,2 8 1,-9 1 428,-2 4 0,-9-2-889,-1 7 0,-1-1 324,-10 6 964,1 0 0,-6-6 0,1-3 1</inkml:trace>
</inkml:ink>
</file>

<file path=ppt/ink/ink1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20:38.403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124 78 8355,'9'-7'0,"4"-2"0,-2-5 0,1 2 1503,-2 2-844,4 7 0,-6-9-229,8 6 1,-6 1-156,0 5-145,1 0 1,-3 7-198,-2 3 0,0 6 120,0 4 1,-1-1-207,-5 7 0,-5-5 15,-1 5 0,-6-6-142,2 6 0,-5-2 163,-6 2 1,4 3 64,-4-3 1,-1-4-233,1-1 1,-1-4 18,1-1 0,4-6 149,-4 0 1,9-6-103,2 1 124,0-4 0,1-7 0,4-5 0,3-2-7,2-3 0,0 1-78,0-1 94,0 1 1,5-1 424,1 1-90,6 6 1,-4 1 102,8 2 0,-6 5-212,0-5 0,-1 6-50,1 6 0,2 2-136,-7 8 0,6-6-244,-6 0 1,2-1 281,-2 1 0,2-1 54,3-4 0,4-3-1143,-4 3 1,-1-3 571,1-2 0,0 0 0,6 0 1</inkml:trace>
</inkml:ink>
</file>

<file path=ppt/ink/ink1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20:38.781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78 0 8355,'-7'9'0,"4"4"505,-7-2-303,6-4 0,-3 6 0,6-2 1,-4 2 0,3 3-59,-3-1 1,1 1-197,-1-1 1,3-4-92,-3-1 215,3 0 0,1 4 179,-4-4-1,3 4-512,-5-12 92,7 5 1,0-9-37,0-3 243,7-4 1,1-6 2,8-1 1,-6 6 36,1 0 1,-1 1 6,5-1 1,1-2-30,-1 6-9,1-6 1,-1 11 661,1-4-340,-8 3-308,6 2-51,-12 7 1,5 1-341,-7 8 168,0-1 1,0 1-235,0-1 0,-2-4 271,-3-1 0,3-5-235,-3 5-1393,3-6 878,2 10 598,0-13 1,0 6 0,0-7 0</inkml:trace>
</inkml:ink>
</file>

<file path=ppt/ink/ink1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20:38.936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0 1 8522,'7'8'964,"2"-1"-745,6-7 0,1 0 59,-1 0 1,1 0-319,-1 0 0,2 0 137,4 0 0,-4 0 182,4 0 0,-4-2-777,-1-3 0,-6 4-608,0-5 0,0 5 0,6 1 1</inkml:trace>
</inkml:ink>
</file>

<file path=ppt/ink/ink1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20:39.119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63 1 7289,'0'15'1023,"0"1"1,0-1-746,0 1 0,-2-1-238,-3 1 0,3-1-313,-3 1 0,-2-1-551,2 1 0,-2-1 313,2 1 0,-4-1 0,-6 1 0</inkml:trace>
</inkml:ink>
</file>

<file path=ppt/ink/ink1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20:39.970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0 279 8384,'0'-10'773,"0"0"367,0-2-696,7-2 0,4-3-110,9-4 0,-2 4 68,2-4 0,4 4 84,2 2-310,3-8 1,0 6 0,-1-4 137,-2 4-352,0 2 0,-1 4 0,-1 3 133,-1 1 1,-3 2-83,-4 5 0,-1 0-147,1 0 0,-1 0 84,1 0 1,-1 7-226,1 3 0,-6 4 75,0 1 0,-6 6-83,1 0 0,2 6-98,-2-1-5,0 3 223,-12 2 0,4 0 0,-8 0 0,-1 0-146,-1 0 1,-5 0 113,-2 0 1,3-6 9,-4 1 1,-1-7 270,1 2 1,0-4-93,6-2 1,-1-1 252,1-3 1,0 1 65,-1-7 136,1 0 0,4-5-150,1 0 1,1-7 32,-1-3 1,3-4 40,7-2 0,0-4-153,0-1 1,7-5-41,3 6 1,9-8-43,2 2 1,12-1 60,-2 1 1,10-3-123,0 3 0,4-3-79,1-2 0,1 5-6,-1 0 0,-5 8-121,1-3 0,-10 5-577,-1 6 0,-2-2 165,-8 7 1,0 0-727,-6 5 0,-5 0-201,1 0 864,-8 7 0,-3 8 0,-8 9 0</inkml:trace>
  <inkml:trace contextRef="#ctx0" brushRef="#br0" timeOffset="516">712 465 8068,'16'-7'1804,"-3"-1"-1282,-2-8 1,3 7-178,-4 4 0,-2-2 67,3 2 0,-6 0 145,5 5-623,-6 0 0,3 2-53,-7 3 0,0 4-65,0 6 1,0 1 191,0-1 0,-2 2-179,-3 4 0,-4-4 14,-6 4 0,-3 1 79,-2-1 0,1 1-220,-7-1 0,7-4 50,-1 3 0,-3-2 9,3-3 0,-1-5 50,5 1 100,1-8-76,0 4 100,6-7 0,2-7-10,7-3 1,0 1-19,0-1 0,7 1 177,3-1 0,4-2-71,1 7 137,1-7 0,-1 10 40,1-3 66,-1 3-337,1 2 1,-2 7-142,-4 3 0,2-1-148,-7 1 0,2-5 152,-2 6 1,-1-8-576,6 2 1,-5 2 590,5-2 1,1 1 0,4-6 0</inkml:trace>
  <inkml:trace contextRef="#ctx0" brushRef="#br0" timeOffset="891">1022 496 8114,'0'-10'-721,"0"-1"721,7 8 0,-6-6 1604,4 4-1023,-3 3 0,-2-3-238,0 10 0,0-1-232,0 6 0,0 1-233,0 4 0,0 0 154,0 1 0,0-1-149,0 1 1,-5-6 229,0 0 0,-2-1 131,2 1-613,3 4 0,-7-7-66,4 3-100,4-3 322,-6-7 174,7 0-15,0 0 139,7-7 0,-1 4-159,5-7 93,3 6 0,-8-4-17,5 2 1,-3 5 102,-2-4 62,-5 3 325,6 2-317,0 7-75,-5 1 0,10 3-295,-7-1 0,7-7 166,-2 3 1,4-5-324,1-1 0,1 0-524,-1 0 0,8 7 0,1 2 1</inkml:trace>
</inkml:ink>
</file>

<file path=ppt/ink/ink1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20:43.136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16 171 8351,'-9'0'1057,"2"0"-250,7 0-414,0 0-200,7 0 1,2 0-1,8 0 129,4 0 1,-3 0-78,8 0 1,0 0-102,5 0 1,0 0 67,0 0 0,-2 0-769,-3 0 0,-2 2 370,-3 3 0,-4-4-873,3 5 0,-2 0 156,-3 0-580,-6-1 1157,4-5 0,-11 0 0,5 0 1</inkml:trace>
  <inkml:trace contextRef="#ctx0" brushRef="#br0" timeOffset="212">294 1 8245,'-10'5'-4,"0"0"0,6 7 47,-1-2 0,-4 6-83,-1 4 0,2-2 155,-3 2 1,3 3-340,-3-3 1,-2 1 128,2-6 0,-1 6-782,2 0 570,-4-8 1,6 8-1,-8-4 1</inkml:trace>
</inkml:ink>
</file>

<file path=ppt/ink/ink1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20:46.536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263 156 8355,'9'-7'-1147,"5"-2"0,-11-6 1829,8-1 0,-3 1-68,2-1 1,3 6-107,-8 0 0,5 4-198,-5-4 1,5 5 0,-3-4 440,2 2-161,-6-5-596,11 11 115,-12-6 1,5 9-259,-7 3 0,-5 3 53,-1 8 0,-6-1-87,2 1 1,1-1 87,-1 1 1,0 4 59,-6 1 0,1 0 74,-1-6 0,6 6 0,0 1 1,-2 0 63,-2 1 0,-1 2-66,-1-4 0,1 5 54,-1-5 0,6 4 0,-1-2 0,1-1 24,2 0 0,-4 4-110,6-5 1,-4 1-8,5-1 60,0-4 0,5 5-14,0-6 0,1-8-114,5-2 0,-3 0 0,7 0-545,2-3 163,2-1 1,2-2-144,-1 0 0,-1-2 11,-4-3 1,4 3-223,-4-3 1,-1-2 591,1 2 0,0-14 0,6 2 0</inkml:trace>
  <inkml:trace contextRef="#ctx0" brushRef="#br0" timeOffset="283">16 326 8355,'-9'0'1146,"2"0"-738,7 0 0,7 0-97,4 0 1,8-5-34,1-1 1,13 1-253,-2 5 1,12-1-235,3-5 0,-1 5-314,1-4 0,4 3-567,-9 2 0,8-7 0,-10-2 0</inkml:trace>
</inkml:ink>
</file>

<file path=ppt/ink/ink1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21:13.954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1 248 8355,'0'-9'-1151,"0"1"1655,0 3 1,0 1 0,0-6 46,0-2 1,2 0-290,3 2 1,3-4 177,8 3 1,-1-2-130,1-3 0,-1 2-76,1 4 1,4-4 59,1 4 0,5-2-21,-6 2 1,3-2-118,-3 7 0,-2-6-66,2 6 0,-3 0-14,-1 5 0,-1 0-127,1 0 0,-1 0 40,1 0 1,-1 5-121,1 0 0,-6 12-93,0-1 0,-6 5 74,1-1 1,2-1 127,-2 7 0,0 1-78,-5 9 1,-2-1-36,-3 6 0,-3-5 13,-8 5 1,1-1 10,-1 1 1,-1 2 54,-4-7 1,4 0 11,-3-5 0,1-5 108,-2 0 1,4-7-123,-4 2 0,4-4-1,2-2 0,-1-4 85,1-1 1,4-7 86,1 2 1,5-3-94,-5-2 1,4 0 50,-4 0-38,7-7 1,-4-1-1,7-8 1,0 1 35,0-1 0,0 1-51,0-1 0,2-1 242,3-4 0,3 3-86,8-8 1,1 5 27,4-5 0,-3-1-59,8-9 0,2 3 143,8-3 0,-2 3 13,8 2 0,-6 0-66,5 0 0,0 1-400,6-1 1,4 0 164,1 0 1,-1 1-807,-4 5 0,-3 2-110,-2 8 0,-4 1-137,-8 4 0,-5 3 47,-5 7 0,-3-7 0,-1-2 0</inkml:trace>
</inkml:ink>
</file>

<file path=ppt/ink/ink1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21:14.579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217 109 8355,'2'-10'133,"3"0"0,-2 4 724,8-4 0,-1 0-232,6-6 1,-1 6-168,1 0 1,-3 5-154,-2-6 1,2 8-32,-2-2 0,-3 3-80,3 2-185,-8 0 48,11 0 0,-13 7-142,5 3 1,-5 4-177,-1 1 0,-5 1 143,0-1 0,-7 6-234,2 0 1,-9 4-59,-2-4 204,-6 6 1,8-8 0,-7 5 14,-2-1 0,4-3 33,-1-4 1,6-1-34,-2 1 1,-1-1 5,1 1 0,0-8 241,6-2-226,-1-5 252,1-1 1,6-1-99,4-5 109,4 5 1,1-13-89,0 4 5,6-4 1,3 0 215,6 4 0,1 1-135,-1 4 1,-4 3 390,-1-3 0,0-2-174,6 2 1,-6 0-296,0 5 1,-4 2 165,4 3-653,-7-3 0,6 11-148,-4-2-137,4 2 158,6 3 0,1-2-219,-1-4 0,1-3 0,-1-7 0</inkml:trace>
</inkml:ink>
</file>

<file path=ppt/ink/ink1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21:15.028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62 0 9183,'0'16'517,"0"-1"0,-5 1-539,0-1-76,0-6 0,3 4 0,-2-2 166,-1 3 0,-2-4 57,2 0 1,4-5-170,-5 6 1,3-6-206,-2 5-56,3-6 283,-5 2 267,7-6-226,0 0-3,7-6 0,-3 2 11,6-6 0,0 1-1,6-1 1,-3-4 83,-2 4 0,2 1-49,-2-1 1,3 5 124,1-6 1,-5 8-74,1-2 1,-6-2 129,5 2-205,0 0-137,6 5 1,-6 0 109,1 0 1,-8 1-266,2 4 248,-3 4 1,-2 7-63,0-1 18,0 1 1,-2-3-15,-3-2 376,3 2-274,-5-4-63,7 6 0,0-4-154,0-1 1,2-7-283,3 3 0,4-5 64,6-1 0,6 0-372,0 0 0,13-7 0,-1-1 1</inkml:trace>
</inkml:ink>
</file>

<file path=ppt/ink/ink1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21:16.162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1 171 8355,'10'-14'0,"0"2"0,2 1 27,2 1 117,2-5 0,4-1 0,3 1 463,1-1 1,-4 6-284,6 0 0,-7 1-29,2-1 0,1-2-198,-1 6 1,-1 1 103,-4 5 1,-1 0 103,1 0-68,-1 0 0,1 5-349,-1 1 1,-5 6 27,1-2 1,-6 5-134,5 6 1,-6-2 128,1 7 1,2-6-50,-2 6 0,0 0 88,-5 5 0,-2 0-5,-3 0 1,2 5 40,-8 0 0,1-2-14,-5-8 1,-1 7-220,1-7 1,1 1 164,4-6 0,-8-4 74,8 4 1,-7-4 14,7-2 1,-8-4 255,3-1-139,-11-7 106,9 11 0,-7-12-150,3 3 1,6-5 0,4-5 1,-1 1 482,7-6-308,-7 0 1,11-6-127,-5 1 0,5-6-59,1 1 1,1-6-131,5 5 1,2-6 138,8 1 1,1 2-21,3-2 0,3 0 14,3-5 1,8 2-17,-3 3 1,8-3 2,-2 3 0,5-1 45,0 1 1,1-2-161,-2 8 0,2-6-91,-7 5 1,2 1-468,-2 4 0,-5 6-739,0 0 1,-2 6 635,-8-1 0,-1 3 112,-4 2 0,-1 0 0,1 0 0</inkml:trace>
</inkml:ink>
</file>

<file path=ppt/ink/ink1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21:16.748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140 124 8355,'-9'-7'-151,"4"0"517,10-3 0,-1-4 572,6 4 0,0-2-434,6 1 0,-1-1-226,1 7 1,-1-5 401,1 5-489,-1-7 0,1 10-132,-1-3 1,-4 3-9,-1 2 0,-7 7-133,2 3 0,-3 4 62,-2 1 1,0 1-209,0-1 0,-2 3 140,-3 2 0,-3-1 72,-8 7 1,1-7-192,-1 1 1,-1 3-130,-4-3 1,4 6-53,-3-5 0,1 0 173,-2-6 0,4-1-38,-4-4 0,4 2 116,2-7 0,-1 6 10,1-6 0,4 0 150,1-5-168,7 0 1,-4-7 7,7-3 1,0-4 76,0-2 0,0 6 236,0 0-168,7 0 0,1-1 181,8 1 1,-6 6 93,0-1 129,1 4 0,4 1-74,1 0 1,-6 0-153,0 0 1,-5 0-463,6 0 0,-6 5 17,5 0 0,-5 2 14,6-2 1,-6-3-109,5 3 0,-5 2-1265,6-2 1061,-1 0 215,5-5 1,1 0 0,-1 0 0</inkml:trace>
</inkml:ink>
</file>

<file path=ppt/ink/ink1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21:17.198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62 0 9862,'-1'16'211,"-4"-1"0,3 1-339,-3-1 1,1-1 62,-1-4 0,3 4 77,-3-4 59,-3 4 0,6-4-171,-3 1 0,1-8-49,-1 2 194,3-3-152,-4-2 123,6 0 0,1-5-40,4 0 0,2-7 43,4 1 1,2-1-3,-2 2 1,2-4 45,3 4 0,-1 1 103,1-1 0,-6 5-60,0-5 1,1 6 173,4-1 0,-4-2-62,-1 2 1,-5 0-114,5 5 0,-4 0-159,4 0 125,-7 0 0,6 0 53,-4 0 0,-3 7-179,3 3-219,-3 4 0,-8 1 167,1 1 0,-5-6-352,5 0 60,0 1 277,5 4-453,0-6 125,0 4 212,0-11-499,7 5-734,1-7 756,8 0 665,-1 0 1,1 0 0,-1 0 0</inkml:trace>
</inkml:ink>
</file>

<file path=ppt/ink/ink1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21:17.366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 1 8355,'7'8'-11,"-4"-1"223,7-7 1,1 0 47,4 0 1,1 0-184,-1 0 1,1 0-1148,-1 0 604,0 0-678,1 0 886,-1 0 0,-6-7 0,-2-1 1</inkml:trace>
</inkml:ink>
</file>

<file path=ppt/ink/ink1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21:17.590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109 1 8156,'0'15'219,"-5"1"60,0-1-328,-7-6 1,8 5-1,-4-4 127,1 4 0,-4 1-76,6 1-10,-7-1 0,5 1-609,-3-1-411,3 1 710,0-1 0,6 0 0,-6 1 1</inkml:trace>
</inkml:ink>
</file>

<file path=ppt/ink/ink1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21:17.924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109 1099 8229,'-9'2'281,"4"3"1,-2-2-89,2 7 0,-2 1-246,2 4 0,3 1 132,-3-1 0,-2 1-497,2-1 1,-2-3-28,2 4 1,3-9-705,-3 8 993,-3-3 0,-1 4 0,-6-1 1</inkml:trace>
  <inkml:trace contextRef="#ctx0" brushRef="#br0" timeOffset="471">666 0 7859,'10'0'221,"1"0"1,-6 2 271,5 3 0,-1 9 9,1 7 0,4 6-258,-4-1 0,-1 10 16,1 5 0,-2 4 18,3 1 1,1 6-17,-7-1 0,0 10-412,-5 1 1,0-1 144,0 6 0,-7 7-148,-3-1 0,-6 4-43,-4-10 0,1 0-144,-7-5 1,-7 5-320,-8 0 0,-3-5-167,-3-5 1,2-4 825,4-1 0,-2 3 0,4-11 0,-6 4 0,-5 4 0</inkml:trace>
</inkml:ink>
</file>

<file path=ppt/ink/ink1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22:15.7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12324,'9'7'368,"5"-5"1,-6 11 0,8-2-164,-1 3 0,1-1-266,-1-2 1,1 2 0,-1-2-359,1 2 341,-8 3 1,6-1-859,-4 1-138,4-1 0,1-1-1240,1-4 1825,-7-3 1,4 0 0,-4 2 0</inkml:trace>
</inkml:ink>
</file>

<file path=ppt/ink/ink1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22:16.2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0 232 8082,'0'-8'602,"7"-6"0,2 10 0,6-6-201,1-2 0,4-2-139,1-1 0,7-1-48,-3 1 1,5-2-336,1-4 0,-6 7 153,1-6 1,-2 11-431,2-6 0,-4 4-282,-6 1-289,-1 3-716,-6 7 1284,5 0 1,-13 0-1,6 0 1</inkml:trace>
</inkml:ink>
</file>

<file path=ppt/ink/ink1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22:16.5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16 8355,'0'-9'553,"0"2"113,0 7-165,0 0-367,0 7 0,0 2-208,0 6 1,0 6 38,0-1 0,0 1-282,0-6 1,0 6-15,0 0 0,-2 5 190,-3-6 1,3 1 20,-3-6 1,3 1-176,2-1-276,0 1 1,0-1-1,0 1 1</inkml:trace>
</inkml:ink>
</file>

<file path=ppt/ink/ink1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22:18.8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1 372 8355,'0'15'-294,"0"-4"94,0-1 1,2-7 306,3 2 63,-4 4 0,13-7 194,-3 3 1,-3-3-87,2-2 1,-4 0-17,4 0 1,-2-2-46,3-3 0,1 1-354,-7-6 141,7 0 1,-9-6 37,8 1 0,-8-1 97,2 1 0,2-1-13,-2 1 0,1-1 35,-6 1 1,0-1-32,0 1 1,5-1-8,0 1 0,0-6 264,-5 1-204,7-1 1,0 6-96,3-1 1,2 1-164,-7-1 155,7 1 1,-3-1-149,6 1 0,-4 4-396,-1 1 294,0 7 1,6-9 150,-1 7 1,-4-1-257,-1 6 0,-5 0-2588,5 0 1270,-6 0 622,10 0 971,-13 7 0,6 2 0,-7 6 0</inkml:trace>
</inkml:ink>
</file>

<file path=ppt/ink/ink1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22:19.1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1 8355,'-16'15'26,"8"-6"1,1-1 235,7-3 1,1-3 5,5 3 0,2-3 10,8-2 1,1 0-17,4 0 1,-4 0-119,3 0 1,3-5-959,-3 0 1,3 0-333,-3 5 421,-3 0 0,6-6 504,-8 1 0,-6-7 0,-2 4 1</inkml:trace>
</inkml:ink>
</file>

<file path=ppt/ink/ink1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22:19.4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124 279 8355,'-15'-8'-477,"-1"-6"0,3 10 0,0-6 1345,3-2-606,0-2 1,-4-1 128,4-1 1,-2 1-31,7-1 0,-1 1-90,6-1 1,0 1-17,0-1 1,0 1-30,0-1 0,2 3-202,3 2 0,-1-1 71,6 7 1,0-2-92,6 2 1,-1 3 130,1-3 1,-1 4-142,1 1 1,6 5 51,4 0 1,3 2 63,2-2 0,0-2-24,0 8 0,0-6-57,0 5 1,0-5-523,0 6 1,0-8-43,0 2 1,-6 2-310,1-2 1,-7 0 281,2-5-24,-11 7 0,11-5 0,-4 5 1</inkml:trace>
</inkml:ink>
</file>

<file path=ppt/ink/ink1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22:19.8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1 7345,'0'10'-271,"0"0"1,0 1 911,0 4 0,-2-4-159,-3-1 0,3 0 183,-3 6-403,4-1 0,1 1 357,0-1-522,6 1 0,3-8 26,6-3-190,1-3 0,-1-2 98,1 0 0,-1-2-384,1-3 143,-1-3 1,-1-8 110,-4 1 1,-3-1 98,-7 1 1,0-1-136,0 1 0,-1 4-106,-5 1 0,-4 5 129,-11-5 1,3 6-127,-8-1 1,5 3-42,-5 2 0,7 7-260,-1 3 1,3 3-293,1-3 709,8 4 1,-6-6 0,5 8 0</inkml:trace>
</inkml:ink>
</file>

<file path=ppt/ink/ink1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22:20.1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62 8098,'-9'16'290,"4"-1"1,4-4 204,1-1-799,0 0 179,0 6 1,0-6-42,0 0 293,0-6 36,0 3-253,0-7 85,0-7 1,0-2 62,0-6 0,0-1-29,0 1 1,5 4 25,0 1 0,5 0 177,-5-6 1,7 6 257,-1 0 1,2 1-342,3-1 1,-1 3-228,1 7 0,5-5-732,-1 0 0,6-1 164,-5 6 16,-1 0 0,3 0 0,1 0 0</inkml:trace>
</inkml:ink>
</file>

<file path=ppt/ink/ink1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22:21.0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186 109 8355,'9'-7'4,"-2"6"0,0-13 534,3 4 1,-3 1-222,-2-1 1,-3 5 317,-2-6-315,0 8 114,0-11 90,0 12-334,-7-11 1,-2 11-410,-6-3 0,4 3 152,1 2 1,5 0 45,-5 0 1,4 0 27,-4 0 0,5 7-176,-5 3 0,6 4 0,-1 1 1,-2 1 133,2-1 1,0 1 33,5-1 0,0 1-43,0-1 0,0 1 406,0-1-243,0 1 0,0-1-54,0 1 0,0-6-6,0 0 1,0-5 102,0 6-92,0-8 0,-2 9 1,-3-7 0,2 1 8,-8-6 0,6 0-60,-5 0 1,-1 0-392,-4 0 0,5-2 107,-1-3 1,6 1-165,-5-6 173,6 6 0,-2-4-851,6 3 116,0 3 1,1-5 43,4 7 836,4-7 0,13-1 0,2-8 0</inkml:trace>
</inkml:ink>
</file>

<file path=ppt/ink/ink1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22:21.2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0 8204,'0'11'-52,"0"-1"1,0-5 454,0 5 0,-6 1-197,4 4-558,-12 1 1,11-3 80,-8-2-547,8-4 289,-4-7 264,7 0 1,-7 0-1,-1 0 1</inkml:trace>
</inkml:ink>
</file>

<file path=ppt/ink/ink1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22:21.3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63 8355,'9'-7'0,"-3"3"0,-6-6 0,6 5 116,-1-6 0,0 6 279,-5-5-324,0 7-618,7-4 271,-6 7 45,6 0 1,-7 1-1007,0 5 1037,7-5 1,-5 13-1,5-5 1</inkml:trace>
</inkml:ink>
</file>

<file path=ppt/ink/ink1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22:21.8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1 8355,'0'15'-404,"0"1"579,0-1 1,-2-1 434,-3-4 0,3-3-85,-5-7-1,7 7-71,0-5-831,0 5 158,0-7 38,7-7 322,2-2-24,6-6-230,1-1 0,-3 6 74,-2 0 1,-3 6 60,-2-1 23,-5 3 0,8 2 157,-4 0-211,-3 0 0,5 2-131,-7 3 0,0-1 176,0 6 0,5-5-11,0 5 0,0-4-526,-5 4 110,0-7 219,0 11-88,0-12 299,0 5-74,0-7 272,0 0-113,0-7 0,5 3 141,0-6-221,7 0 42,-3-6 64,6 1 0,-1 4 218,-3 1 1,2 7 98,-2-3-233,-5 5-152,8 1 0,-7 1-113,3 5 0,-3-3-101,-7 7 1,2-4 119,3 4 104,-3 0-403,5 6 1,-7-1-2523,0 1 2254,0-8 0,7 6 0,1-5 1</inkml:trace>
</inkml:ink>
</file>

<file path=ppt/ink/ink1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22:22.1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108 0 8355,'-8'2'-139,"3"3"1,1-1 344,-1 6 83,3 0 0,-6 6 193,3-1 0,3 2-292,-3 4 0,3-4-92,2 4 0,0 3-7,0 2 0,-5-2 64,0 2 1,-2-6 46,2 6 1,3-7-164,-3 2 1,-2-4-808,2-2 0,-2-1 307,2-4 0,3-1-546,-3-4 251,3-3 234,2 5 0,0-14 332,0-4 0,0-2 190,0-3 0,0-6 0,0-2 0</inkml:trace>
</inkml:ink>
</file>

<file path=ppt/ink/ink1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22:22.3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1 154 8355,'0'-22'-186,"1"4"84,4-2 0,-1 3 237,6 1 0,-5 6-16,6 0 1,-6 4 175,5-4 0,0 7-33,6-3 0,-2 3 147,-4-2 1,4 3-126,-4-3 1,2 5-269,-2 5 0,2 4-31,-6 6 1,-1-4-349,-5-1 154,0 0 0,-2 4-152,-3-4 1,-4 2-392,-6-7 1,-1 1 321,1-6 1,-1 0-427,1 0 724,-1 0 1,1 0 0,0 0 0</inkml:trace>
</inkml:ink>
</file>

<file path=ppt/ink/ink1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22:22.5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0 8474,'9'11'551,"-4"-1"0,-4 2-419,-1 9 0,0-4 73,0 3 1,0 3-199,0-3 1,-5 3 170,0-3 0,0-3-323,5 4 0,-5 1-62,0-1 0,-6 0-92,6-6 1,-2-4-93,2-1 1,2 0-273,-8 6 0,8-6 293,-2 0 0,-4-6 0,1 3 0</inkml:trace>
</inkml:ink>
</file>

<file path=ppt/ink/ink1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22:22.7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1 8355,'-9'1'-534,"4"5"0,2-3 636,-3 7 1,5 1 404,-4 4 0,1-1-427,-1-4 1,3 4 96,-3-4-288,3 4 177,2 2 1,0-6-897,0 0 416,0-6 1,0 1 44,0-10 0,7-4 0,2-6 1</inkml:trace>
</inkml:ink>
</file>

<file path=ppt/ink/ink1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22:22.9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16 8355,'-9'-7'-305,"2"5"564,7-4-431,0 6-429,0 0 0,0 6 0,0 3 1</inkml:trace>
</inkml:ink>
</file>

<file path=ppt/ink/ink1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22:23.2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108 16 8292,'-1'-8'323,"-4"2"1,1 5-131,-6 1 0,5 0-19,-6 0 1,3 1 79,-3 5 1,-1-3-42,7 7 1,-5 1-42,5 4 1,-6 1 47,6-1 0,0-5-19,5 1 0,0-1-35,0 6 1,0-6-46,0 0-25,0 1-296,7 4 0,2-6-607,6-4 1,-5 2 450,1-2 0,-1 0-1875,5-5 1816,1 0 1,6-7 0,2-2 0</inkml:trace>
</inkml:ink>
</file>

<file path=ppt/ink/ink1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22:23.3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1 8969,'0'15'1340,"0"1"-1231,0-1 0,-2-5 289,-3 1-769,3-1 350,-5 6 0,5-3-1251,-3-2 366,4-5 256,-6-6 0,7 0 0,0 0 0</inkml:trace>
</inkml:ink>
</file>

<file path=ppt/ink/ink1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22:23.5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62 8355,'0'-16'783,"0"1"1,0 5-229,0-1 2,0 8-1991,7-4 429,-5 7-25,4 0 572,-6 0 0,7 7 0,2 2 1</inkml:trace>
</inkml:ink>
</file>

<file path=ppt/ink/ink1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22:23.7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124 1 8543,'-2'15'635,"-3"1"1,4-1-121,-5 1 1,0 4-336,0 1 1,0 5 81,0-6 0,3 8-215,-7-2 0,4-2-130,-4 1 1,5-6-191,-5 2 0,4 1 270,-4-1 210,7 0-1178,-11-6-1566,12 1 2018,-5-8 0,7-1 0,0-7 1</inkml:trace>
</inkml:ink>
</file>

<file path=ppt/ink/ink1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22:23.9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32 9023,'10'0'645,"0"0"0,-4 0-983,4 0 0,0 0 227,6 0 1,-1 0-649,1 0 0,-3-2 386,-2-3 1,3 3 17,-4-3 0,4-4 0,1 1 1</inkml:trace>
</inkml:ink>
</file>

<file path=ppt/ink/ink1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22:24.3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0 8355,'0'16'-20,"-7"-8"1,5 6 0,-3-4 312,4 4 0,1-4 821,0 1-372,0-1-480,6 6 0,3-8-257,6-3 1,-4-3 98,-1-2 0,0 0-356,6 0 1,-1-2 151,1-3-394,-8 3 0,6-10 52,-3 7-48,-5-7 195,1 4 100,-7-1 429,0 2-259,0 21 1,-5-4 448,0 11 0,0-4-43,5-1 1,0-1 134,0 0 0,0 1-211,0-1 0,-2 6-125,-3 0 0,3-1 380,-3-4 1,-4-2-237,-1-4 0,2 4-259,-3-4 1,1 2 71,-6-2 0,6-1-217,0-4 1,5-3-129,-6 3 77,8-3 1,-9-4 125,7-3 0,0-4 6,5-6 1,0-1-709,0 1 0,1-2 269,4-4 0,-1 4-897,6-4 859,0 4 1,6 3-1078,-1 4 1067,1 3 0,-1 7 0,1 0 1</inkml:trace>
</inkml:ink>
</file>

<file path=ppt/ink/ink1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22:25.3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62 8355,'0'-10'0,"1"1"-327,5 3 479,-5-6 0,8 10 514,-4-3-35,-3-4-203,5 7-360,-7-4 1,0 7 362,0 4-344,-7 4 0,3 6 68,-6 1 1,5-1-195,-5 1 0,4 5-6,-4-1 1,5 1 52,-5-6 0,4-1-315,-4-4 143,7 4-952,-4-5-26,7-1 404,0-1 0,5-9 483,0-3 0,7-10 0,-3-9 0</inkml:trace>
</inkml:ink>
</file>

<file path=ppt/ink/ink1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22:25.5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32 8355,'0'-10'-394,"0"-1"790,0 8-102,0-4 0,2 7 169,3 0-201,-3 7 0,11 1 16,-2 8 1,1-1-142,-2 1 0,9-6-409,-4 1 1,4-1 169,-3 5 1,-2-4 34,-4-1 0,4-1-48,-4 1-231,-3 4 320,0-6 36,-7 8 1,-2-8-5,-3-3 1,-4 2 83,-6-2 1,-1 1 164,1-6 0,-1 0-243,1 0 0,-6 0 3,1 0 1,-3 0-30,3 0 0,3 0-318,-4 0-962,4 0 952,1 0 1,8 1-186,2 4 1,5-3 0,1 5 0</inkml:trace>
</inkml:ink>
</file>

<file path=ppt/ink/ink1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22:25.9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 9666,'7'-9'545,"2"2"-283,6 7 0,1 0-185,-1 0 0,1 0-107,-1 0 0,6 0-270,-1 0 1,1 0 140,-5 0 1,-1 0-133,0 0 1,1 0-67,-1 0 0,-4 0-1193,-1 0 1216,-7 0 1,11 7-1,-5 2 1</inkml:trace>
</inkml:ink>
</file>

<file path=ppt/ink/ink1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22:26.1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 7700,'0'8'204,"7"-1"-33,3-7 1,4 0-359,1 0 1,1 0-225,-1 0 0,6 0 243,-1 0 1,3-5-79,-3 0 0,-2-7 0,4 3 1</inkml:trace>
</inkml:ink>
</file>

<file path=ppt/ink/ink1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22:26.5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202 16 8032,'0'-8'1376,"0"1"-819,0 7 807,0 0-1246,0 7 1,-2 1 90,-3 8 0,3-1-183,-3 1 1,-2-1-53,2 1 1,-5-1-129,5 1 0,-7 4 277,1 1-218,5-1 1,-8 1 0,5 1 95,1 2 0,-4-5 36,6 2 0,-4-4-87,5-1 0,0 1 72,5 3 0,0-7-152,0 2 104,0-3 1,1 2-96,5-4 0,2-3-7,8-7 0,-1 0-218,1 0 1,-1 0-64,1 0 42,-1 0 1,1-2-571,-1-3 0,-5 2-4,1-8 821,-8 8 1,11-11 0,-6 6 0</inkml:trace>
  <inkml:trace contextRef="#ctx0" brushRef="#br0" timeOffset="175">1 295 8355,'7'-16'823,"1"8"0,8 1-372,-1 0 0,8 5-665,2-3 0,5-2-1369,1 2 793,6 0 1,3-2-1,6-2 1</inkml:trace>
</inkml:ink>
</file>

<file path=ppt/ink/ink1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23:01.0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1 117 8355,'0'-22'-504,"0"-2"1,0-5 1220,0 3-362,0 10 1,0 18 0,2 12 139,3 5-1469,-4 8 1,13-3 0,-5 7 0</inkml:trace>
</inkml:ink>
</file>

<file path=ppt/ink/ink1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7-12-29T04:23:05.806"/>
    </inkml:context>
    <inkml:brush xml:id="br0">
      <inkml:brushProperty name="width" value="0.1" units="cm"/>
      <inkml:brushProperty name="height" value="0.6" units="cm"/>
      <inkml:brushProperty name="color" value="#333333"/>
      <inkml:brushProperty name="inkEffects" value="pencil"/>
    </inkml:brush>
  </inkml:definitions>
  <inkml:trace contextRef="#ctx0" brushRef="#br0">0 1 12451 256940 41609,'0'15'-1311'0'0,"0"1"1"0"0,2 5 1310 0 0,3-1 0 0 0,4 1 0 0 0,6-6 0 0 0</inkml:trace>
</inkml:ink>
</file>

<file path=ppt/ink/ink1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7-12-29T04:23:06.947"/>
    </inkml:context>
    <inkml:brush xml:id="br0">
      <inkml:brushProperty name="width" value="0.1" units="cm"/>
      <inkml:brushProperty name="height" value="0.6" units="cm"/>
      <inkml:brushProperty name="color" value="#333333"/>
      <inkml:brushProperty name="inkEffects" value="pencil"/>
    </inkml:brush>
  </inkml:definitions>
  <inkml:trace contextRef="#ctx0" brushRef="#br0">1 14 12451 258382 51477,'7'-8'-1695'0'0,"-1"3"1463"0"0,5 10 1 0 0,9 3-1 0 0,-2 8 1 0 0</inkml:trace>
</inkml:ink>
</file>

<file path=ppt/ink/ink1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7-12-29T04:23:07.697"/>
    </inkml:context>
    <inkml:brush xml:id="br0">
      <inkml:brushProperty name="width" value="0.1" units="cm"/>
      <inkml:brushProperty name="height" value="0.6" units="cm"/>
      <inkml:brushProperty name="color" value="#333333"/>
      <inkml:brushProperty name="inkEffects" value="pencil"/>
    </inkml:brush>
  </inkml:definitions>
  <inkml:trace contextRef="#ctx0" brushRef="#br0">32 62 12451 258454 51658,'-2'-14'-604'0'0,"-3"4"743"0"0,3-4 68 0 0,-5 6 0 0 0,5-1-102 0 0,-3 4-518 0 0,3 3 0 0 0,-4 4 140 0 0,6 3 1 0 0,0 4 4 0 0,0 6 0 0 0,1 1 76 0 0,4-1 0 0 0,-3 1 0 0 0,5-1 0 0 0</inkml:trace>
</inkml:ink>
</file>

<file path=ppt/ink/ink1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38:02.702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526 16 8355,'0'-9'-663,"0"2"887,0 7-70,0 0 0,0 7 7,0 3 1,-5 4-83,0 2 0,-5-1 62,4 1 1,-4 4-45,5 1 0,-7 5-33,2-6 0,1 8-1,-1-2 0,-1 5-33,-4 5 1,-1-4-7,1 4 1,-2 6 65,-4 4 0,2 0-7,-7 6 0,6-4-134,-6-1 0,7 4 61,-2 1 0,-1-8-104,1-7 1,-4 0 28,4-1 1,-5 1-151,6-6 0,-1-1 37,6 1 0,1 0-157,3 0 1,-1-5 59,7 0 23,0-7-740,5 3 795,0-13 1,7-9-1,2-9 1</inkml:trace>
  <inkml:trace contextRef="#ctx0" brushRef="#br0" timeOffset="1">279 712 8355,'-9'0'-408,"2"0"844,7 0 634,0 0-663,7 0 1,2 0-194,6 0 0,1 0-17,-1 0 1,2 0 1,4 0 0,-2 0-162,7 0 0,-1 0-234,6 0 1,-5-5 171,0 0 1,-5 0 149,4 5 1,-4-2-41,5-3 0,-7 3-1330,1-3 1,3 3 414,-3 2 0,1-7 0,-6-1 1</inkml:trace>
  <inkml:trace contextRef="#ctx0" brushRef="#br0" timeOffset="2">1161 78 7208,'-11'0'-269,"1"0"576,7 0-37,-4 6-113,0 3 1,5 1 2,-3 1 1,-2-6 70,2 5-77,0 0 0,0 11 30,-1 0 1,-6 1-39,2-1 1,1-2 34,-1 6 0,2 1 63,-3 5-137,-3-7 1,6 11 0,-8-4 26,1 1 1,-1 3-39,1 1 0,-6 2-199,1 3 0,-6 3 80,5-2 1,-5 1-92,6-2 0,-2-3 44,1-7 0,4 0-108,-4 0 1,6 0 27,4 0 1,-1-2-113,7-3 1,-5 1-110,5-6 1,-1-1-805,6-4 850,0-1 1,-6 1 0,-3-1 0</inkml:trace>
</inkml:ink>
</file>

<file path=ppt/ink/ink1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38:02.705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 16 9253,'12'-2'260,"3"-3"0,-3 3-204,9-3 0,-2 3-88,1 2 0,-1 0 47,7 0 1,-2 0-115,2 0 0,-2 0-85,-4 0 1,-2 0-266,2 0 1,-1 0 262,2 0 0,-9 0 123,3 0 0,-3 0-477,4 0 1,-1 0-1,1 0 1</inkml:trace>
</inkml:ink>
</file>

<file path=ppt/ink/ink1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38:02.706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46 0 8355,'-13'2'-237,"2"3"1,3-3 403,3 3 130,3-3-22,-5-2 0,9 0-17,3 0 0,4 0-142,6 0 0,6 0-143,-1 0 0,8 0-245,-2 0 1,3 0-43,2 0 0,0 0-358,0 0 1,0-7 0,-1-2 0</inkml:trace>
</inkml:ink>
</file>

<file path=ppt/ink/ink1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38:02.707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1285 16 8355,'-16'0'0,"6"-2"-82,-1-3 149,8 3 1,-6-5 368,4 7 135,4 0-510,7 0 0,5 0 181,9 0 1,4 0 0,2 0 0,9 0-334,1 0 1,7 0 83,-2 0 0,9 0 216,1 0 1,8 0-94,-2 0 1,-2 0 11,1 0 1,-1 0-35,2 0 0,1 0-126,-6 0 0,0 0-140,-6 0 1,-5 0 102,1 0 0,-10 5 152,-1 0 0,-2 1-46,-8-6 0,0 5-808,-6 0 231,-6 0 40,-2-5 434,-7 0 1,-7 5 22,-4 0 0,-9 1-52,-6-6 0,-3 0 10,-2 0 1,0 0 17,0 0 0,-5 0 8,0 0 1,-7 0-165,1 0 1,-4 0 104,-6 0 1,3-6 39,-8 1 1,7 0 22,-2 5 0,3-2 116,-3-3 1,9 3 81,-3-3 0,8 4-128,-3 1 1,6 0-51,-1 0 0,3 0 27,2 0 1,6 0 81,-1 0 342,7 0-57,-3 6 1,13-2-248,4 6 1,3-5-81,2 6 0,2-6-26,3 5 1,4-5 55,6 6 1,6-1-16,-1 5 1,8-4-23,-2-1 1,1 0 35,-1 6 1,3 1-94,-3 4 0,-2-4-1,2 4 1,-7 1 25,1-2 1,1 8-111,-6-2 0,4-4 58,-8-1 0,-4 1 52,-2-1 0,-4 5-14,-1-6 1,-1 6 40,-4-5 0,-4 1 126,-7-1 1,-4-4-102,-1 3 1,-6 3 119,1-3 1,-3 1-83,-2-6 0,-7 3 7,-3 2 0,-2-3 89,1 4 0,-2-4-104,2-1 0,-7-1 6,-3 1 1,-5-1-1,6 1 1,-8-1-53,3 1 1,-5 1 1,-1 3 0,-1-1-91,-4 7 0,8-7 127,-3 2 1,6-2-9,-1 1 1,11-3-56,10 4 0,10-9 38,5-2 0,4-1-11,1 1 1,8 4-49,3-4-32,3-3 1,5 5 131,8-7 0,6 6 114,14-6 0,8 0-144,8-5 1,15 0 0,15 0 1,7 5 3,9 0 0,0 1 40,0-6 0,-42 0 1,1 0-216,-1 0 0,1 0 1,3 0-1,0 0 210,-3 0 1,-1 0 0,2 0 0,-1 0 7,0-1 0,-1 2 0,47 0-58,-10 4 1,0-3-84,-11 3 0,-3-3 38,-12-2 1,-14 0-128,-7 0 0,-8 0 29,-7 0 1,-4 0 58,-6 0 421,-8 0-688,-1 0-49,-7 0 0,-7 0-368,-3 0 1,-9 0-403,-2 0 1,6 0 553,4 0 1,1-7-1,-5-1 1</inkml:trace>
  <inkml:trace contextRef="#ctx0" brushRef="#br0" timeOffset="1">2383 78 8355,'0'-16'501,"0"7"825,0-4-1087,0 11 1,-2 2-215,-3 10 0,2 4-86,-8 2 0,1 4-395,-5 1 0,1 6-285,4-1 0,-4 2 189,4-3 74,-4 5 1,-2-6 0,1 7 0</inkml:trace>
  <inkml:trace contextRef="#ctx0" brushRef="#br0" timeOffset="2">2166 1083 8355,'-10'0'-278,"0"0"1,5 0 859,-6 0 0,6 5-256,-5 1 1,6 6-137,-1-2 0,-2 4-993,2 1 1,0 1 266,5-1-548,0 1 824,0-1 1,-7 0-1,-1 1 1</inkml:trace>
  <inkml:trace contextRef="#ctx0" brushRef="#br0" timeOffset="3">93 619 6870,'-7'9'211,"6"-2"0,-13-2 0,5 2-64,1 1 1,-6 2-48,4 6 0,1-1 66,-1 1 0,6-6 125,-1 1 1,3-1-201,2 5 0,0-4 121,0-1-193,0-7-199,0 11 0,7-12-145,3 3 0,-1-3 103,1-2-368,1 0 0,4-7 0,1-2 0</inkml:trace>
  <inkml:trace contextRef="#ctx0" brushRef="#br0" timeOffset="4">201 433 8355,'0'-24'0,"0"2"412,0 6-271,0 1 0,0 5-581,0-1 1,0 6-170,0-5 0,0 6 0,0-2 0</inkml:trace>
</inkml:ink>
</file>

<file path=ppt/ink/ink1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38:02.712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1020 16 8355,'15'-7'-1202,"-6"6"1237,-2-6 0,-9 7 477,-3 0-418,3 0 0,-11 2 0,2 1 202,-2 2 1,2 2-120,1-2 0,0-1-20,-6 6 0,1-1-50,-1 1 0,1 4 23,-1-4 0,-4 4-95,-1 1 1,-5 6 114,6-1 1,-8 8-196,2-2 1,-3 5 91,-2 5 1,-7 5 68,-3 11 1,1 4-124,-1 11 0,0-3 84,-5 3 1,-1 2-6,1-2 1,1 5 524,4-5 1,-2 2-221,7-2 0,0-3-179,5 3 0,5-4-365,0-1 1,7-5 116,-2 0 1,9-6-710,2 6 1,7-12 419,-2 1 1,5-10 54,5 0 284,3-3 0,11 3 0,0 0 0,0-2 0,5-1 0,4-2 0</inkml:trace>
</inkml:ink>
</file>

<file path=ppt/ink/ink1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38:02.713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279 0 6225,'-9'0'1033,"0"0"-765,4 0 0,4 2-71,-5 3 0,0 4-126,0 6 1,-4-3 103,5 4 0,-2-4 49,2 8 1,3-1 55,-3 2 1,-2-4-15,2 4 0,-5 3-125,4 1 0,-6 3 11,2-2 1,2 3-23,-3-3 1,1 1-21,-6-1 1,3 2-210,2-8 1,-2 1 64,2-6 0,3-1-313,-3-4 1,6-1-324,-5-4-275,6-3 438,-9 5 1,11-14-908,-3-4 1135,3-2 0,2-4 279,0-4 0,7 4 0,2-6 0</inkml:trace>
</inkml:ink>
</file>

<file path=ppt/ink/ink1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38:02.714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 1 8355,'15'0'-354,"-6"0"1,-2 2 609,-7 3-115,7 3 1,-6 8 64,4-1-98,4 1 1,-7-1 8,3 1 0,2-6 48,-2 0 0,5-4 0,-5 4 0,2-7-140,-2 3 0,-1-5 98,6-1-197,1 0 1,4-5 1,0 0 1,-4-7-122,-1 2 1,-6 1 26,1-1-5,3-1 1,-4-4 146,6-1 0,-7 6-92,3 0 533,-5 6-198,-1-3-73,0 7 0,0 2-89,0 3 1,0 4-40,0 6 0,6 1-191,-1-1 1,0 6-341,-5 0 1,5-1 367,0-4 0,9-3 0,0-2-323,5-6 0,8 4 0,-3-1 1</inkml:trace>
</inkml:ink>
</file>

<file path=ppt/ink/ink1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38:02.715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0 63 7585,'24'-7'500,"5"5"0,-5-7-290,7 4 1,7 3 0,3-3 328,4 4 0,2-5-274,-1 1 0,7 0-16,4 5 1,-4-2-200,-1-3 0,-6 4-231,-4-5 1,-5 5-324,-6 1 1,-1 0 117,-5 0 1,-2 0-366,-8 0 1,1 0 293,-1 0 58,-6 7 1,-2-6 0,-7 6 0</inkml:trace>
</inkml:ink>
</file>

<file path=ppt/ink/ink1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38:02.716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249 32 8355,'-9'0'860,"2"-2"384,7-3-483,0 3-432,7-5 0,2 2-187,6 0 1,-5 0-163,1 5 1,-6 5-256,5 0 0,-6 7 258,1-2 1,-4 4-94,-1 2 1,0 1-106,0 3 1,-1-1-154,-4 7 1,-4-5 73,-7 5 1,1-8-73,0 3 0,-6-4 125,0-1 1,-4-3-100,4-2 1,-1 1 184,1-7 1,4 0-13,-4-5 0,4 0 56,1 0 1,3-2 17,2-3 0,3-3 158,3-8 0,3 6 4,-3 0 370,3-1-31,9-4 0,1 1-193,8 4 1,-1 3 202,1 7 0,5 0-141,-1 0 0,2 0-68,-1 0 0,-4 5-105,4 0 1,1 7-263,-1-1 1,0-3-148,-6 2 1,0-4-866,1 4 494,-1-7 0,8 11 0,1-5 1</inkml:trace>
</inkml:ink>
</file>

<file path=ppt/ink/ink1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38:02.717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0 202 9726,'2'-16'1047,"3"1"0,4-1-670,6 1 0,2-1-157,4 1 0,-4 1 0,4 4 0,-2-4-37,1 4 0,-3-4-49,4-1 1,-2 4-57,2 1 0,-4 7 279,3-3-435,-2 5 0,-3 1 79,0 0 0,1 1-87,-1 5 1,-4 2 4,-1 8 0,-1 4 15,1 1 1,2 6 45,-7-1 0,0 9-73,-5 1 0,0 5-6,0-5 1,-7 5 6,-3-5 1,-4 2-110,-1-2 1,-1-3 81,1 3 1,-1-5 32,1-5 1,-2 1-32,-4-6 1,4 5 1,-4-6 1,2 1-14,-1-5 0,3-8 14,-4-3 0,4-3 123,1-2 0,6-2-101,0-3 0,1-3 160,-1-8 0,3-1-89,7-4 0,2 2 136,3-6 0,5-1-34,11-5 0,8 0 59,7 0 1,9 0-108,1 0 0,2-2 0,9-3 1,0 4-27,5-5 0,-6 7 28,1 4 0,-7 3-928,2 8 1,-9 1 428,-2 4 0,-9-2-889,-1 7 0,-1-1 324,-10 6 964,1 0 0,-6-6 0,1-3 1</inkml:trace>
</inkml:ink>
</file>

<file path=ppt/ink/ink1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38:02.718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124 78 8355,'9'-7'0,"4"-2"0,-2-5 0,1 2 1503,-2 2-844,4 7 0,-6-9-229,8 6 1,-6 1-156,0 5-145,1 0 1,-3 7-198,-2 3 0,0 6 120,0 4 1,-1-1-207,-5 7 0,-5-5 15,-1 5 0,-6-6-142,2 6 0,-5-2 163,-6 2 1,4 3 64,-4-3 1,-1-4-233,1-1 1,-1-4 18,1-1 0,4-6 149,-4 0 1,9-6-103,2 1 124,0-4 0,1-7 0,4-5 0,3-2-7,2-3 0,0 1-78,0-1 94,0 1 1,5-1 424,1 1-90,6 6 1,-4 1 102,8 2 0,-6 5-212,0-5 0,-1 6-50,1 6 0,2 2-136,-7 8 0,6-6-244,-6 0 1,2-1 281,-2 1 0,2-1 54,3-4 0,4-3-1143,-4 3 1,-1-3 571,1-2 0,0 0 0,6 0 1</inkml:trace>
</inkml:ink>
</file>

<file path=ppt/ink/ink1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38:02.719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78 0 8355,'-7'9'0,"4"4"505,-7-2-303,6-4 0,-3 6 0,6-2 1,-4 2 0,3 3-59,-3-1 1,1 1-197,-1-1 1,3-4-92,-3-1 215,3 0 0,1 4 179,-4-4-1,3 4-512,-5-12 92,7 5 1,0-9-37,0-3 243,7-4 1,1-6 2,8-1 1,-6 6 36,1 0 1,-1 1 6,5-1 1,1-2-30,-1 6-9,1-6 1,-1 11 661,1-4-340,-8 3-308,6 2-51,-12 7 1,5 1-341,-7 8 168,0-1 1,0 1-235,0-1 0,-2-4 271,-3-1 0,3-5-235,-3 5-1393,3-6 878,2 10 598,0-13 1,0 6 0,0-7 0</inkml:trace>
</inkml:ink>
</file>

<file path=ppt/ink/ink1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38:02.720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0 1 8522,'7'8'964,"2"-1"-745,6-7 0,1 0 59,-1 0 1,1 0-319,-1 0 0,2 0 137,4 0 0,-4 0 182,4 0 0,-4-2-777,-1-3 0,-6 4-608,0-5 0,0 5 0,6 1 1</inkml:trace>
</inkml:ink>
</file>

<file path=ppt/ink/ink1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38:02.721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63 1 7289,'0'15'1023,"0"1"1,0-1-746,0 1 0,-2-1-238,-3 1 0,3-1-313,-3 1 0,-2-1-551,2 1 0,-2-1 313,2 1 0,-4-1 0,-6 1 0</inkml:trace>
</inkml:ink>
</file>

<file path=ppt/ink/ink1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38:02.722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0 279 8384,'0'-10'773,"0"0"367,0-2-696,7-2 0,4-3-110,9-4 0,-2 4 68,2-4 0,4 4 84,2 2-310,3-8 1,0 6 0,-1-4 137,-2 4-352,0 2 0,-1 4 0,-1 3 133,-1 1 1,-3 2-83,-4 5 0,-1 0-147,1 0 0,-1 0 84,1 0 1,-1 7-226,1 3 0,-6 4 75,0 1 0,-6 6-83,1 0 0,2 6-98,-2-1-5,0 3 223,-12 2 0,4 0 0,-8 0 0,-1 0-146,-1 0 1,-5 0 113,-2 0 1,3-6 9,-4 1 1,-1-7 270,1 2 1,0-4-93,6-2 1,-1-1 252,1-3 1,0 1 65,-1-7 136,1 0 0,4-5-150,1 0 1,1-7 32,-1-3 1,3-4 40,7-2 0,0-4-153,0-1 1,7-5-41,3 6 1,9-8-43,2 2 1,12-1 60,-2 1 1,10-3-123,0 3 0,4-3-79,1-2 0,1 5-6,-1 0 0,-5 8-121,1-3 0,-10 5-577,-1 6 0,-2-2 165,-8 7 1,0 0-727,-6 5 0,-5 0-201,1 0 864,-8 7 0,-3 8 0,-8 9 0</inkml:trace>
  <inkml:trace contextRef="#ctx0" brushRef="#br0" timeOffset="1">712 465 8068,'16'-7'1804,"-3"-1"-1282,-2-8 1,3 7-178,-4 4 0,-2-2 67,3 2 0,-6 0 145,5 5-623,-6 0 0,3 2-53,-7 3 0,0 4-65,0 6 1,0 1 191,0-1 0,-2 2-179,-3 4 0,-4-4 14,-6 4 0,-3 1 79,-2-1 0,1 1-220,-7-1 0,7-4 50,-1 3 0,-3-2 9,3-3 0,-1-5 50,5 1 100,1-8-76,0 4 100,6-7 0,2-7-10,7-3 1,0 1-19,0-1 0,7 1 177,3-1 0,4-2-71,1 7 137,1-7 0,-1 10 40,1-3 66,-1 3-337,1 2 1,-2 7-142,-4 3 0,2-1-148,-7 1 0,2-5 152,-2 6 1,-1-8-576,6 2 1,-5 2 590,5-2 1,1 1 0,4-6 0</inkml:trace>
  <inkml:trace contextRef="#ctx0" brushRef="#br0" timeOffset="2">1022 496 8114,'0'-10'-721,"0"-1"721,7 8 0,-6-6 1604,4 4-1023,-3 3 0,-2-3-238,0 10 0,0-1-232,0 6 0,0 1-233,0 4 0,0 0 154,0 1 0,0-1-149,0 1 1,-5-6 229,0 0 0,-2-1 131,2 1-613,3 4 0,-7-7-66,4 3-100,4-3 322,-6-7 174,7 0-15,0 0 139,7-7 0,-1 4-159,5-7 93,3 6 0,-8-4-17,5 2 1,-3 5 102,-2-4 62,-5 3 325,6 2-317,0 7-75,-5 1 0,10 3-295,-7-1 0,7-7 166,-2 3 1,4-5-324,1-1 0,1 0-524,-1 0 0,8 7 0,1 2 1</inkml:trace>
</inkml:ink>
</file>

<file path=ppt/ink/ink1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38:02.725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16 171 8351,'-9'0'1057,"2"0"-250,7 0-414,0 0-200,7 0 1,2 0-1,8 0 129,4 0 1,-3 0-78,8 0 1,0 0-102,5 0 1,0 0 67,0 0 0,-2 0-769,-3 0 0,-2 2 370,-3 3 0,-4-4-873,3 5 0,-2 0 156,-3 0-580,-6-1 1157,4-5 0,-11 0 0,5 0 1</inkml:trace>
  <inkml:trace contextRef="#ctx0" brushRef="#br0" timeOffset="1">294 1 8245,'-10'5'-4,"0"0"0,6 7 47,-1-2 0,-4 6-83,-1 4 0,2-2 155,-3 2 1,3 3-340,-3-3 1,-2 1 128,2-6 0,-1 6-782,2 0 570,-4-8 1,6 8-1,-8-4 1</inkml:trace>
</inkml:ink>
</file>

<file path=ppt/ink/ink1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38:02.727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263 156 8355,'9'-7'-1147,"5"-2"0,-11-6 1829,8-1 0,-3 1-68,2-1 1,3 6-107,-8 0 0,5 4-198,-5-4 1,5 5 0,-3-4 440,2 2-161,-6-5-596,11 11 115,-12-6 1,5 9-259,-7 3 0,-5 3 53,-1 8 0,-6-1-87,2 1 1,1-1 87,-1 1 1,0 4 59,-6 1 0,1 0 74,-1-6 0,6 6 0,0 1 1,-2 0 63,-2 1 0,-1 2-66,-1-4 0,1 5 54,-1-5 0,6 4 0,-1-2 0,1-1 24,2 0 0,-4 4-110,6-5 1,-4 1-8,5-1 60,0-4 0,5 5-14,0-6 0,1-8-114,5-2 0,-3 0 0,7 0-545,2-3 163,2-1 1,2-2-144,-1 0 0,-1-2 11,-4-3 1,4 3-223,-4-3 1,-1-2 591,1 2 0,0-14 0,6 2 0</inkml:trace>
  <inkml:trace contextRef="#ctx0" brushRef="#br0" timeOffset="1">16 326 8355,'-9'0'1146,"2"0"-738,7 0 0,7 0-97,4 0 1,8-5-34,1-1 1,13 1-253,-2 5 1,12-1-235,3-5 0,-1 5-314,1-4 0,4 3-567,-9 2 0,8-7 0,-10-2 0</inkml:trace>
</inkml:ink>
</file>

<file path=ppt/ink/ink1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38:02.729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1 248 8355,'0'-9'-1151,"0"1"1655,0 3 1,0 1 0,0-6 46,0-2 1,2 0-290,3 2 1,3-4 177,8 3 1,-1-2-130,1-3 0,-1 2-76,1 4 1,4-4 59,1 4 0,5-2-21,-6 2 1,3-2-118,-3 7 0,-2-6-66,2 6 0,-3 0-14,-1 5 0,-1 0-127,1 0 0,-1 0 40,1 0 1,-1 5-121,1 0 0,-6 12-93,0-1 0,-6 5 74,1-1 1,2-1 127,-2 7 0,0 1-78,-5 9 1,-2-1-36,-3 6 0,-3-5 13,-8 5 1,1-1 10,-1 1 1,-1 2 54,-4-7 1,4 0 11,-3-5 0,1-5 108,-2 0 1,4-7-123,-4 2 0,4-4-1,2-2 0,-1-4 85,1-1 1,4-7 86,1 2 1,5-3-94,-5-2 1,4 0 50,-4 0-38,7-7 1,-4-1-1,7-8 1,0 1 35,0-1 0,0 1-51,0-1 0,2-1 242,3-4 0,3 3-86,8-8 1,1 5 27,4-5 0,-3-1-59,8-9 0,2 3 143,8-3 0,-2 3 13,8 2 0,-6 0-66,5 0 0,0 1-400,6-1 1,4 0 164,1 0 1,-1 1-807,-4 5 0,-3 2-110,-2 8 0,-4 1-137,-8 4 0,-5 3 47,-5 7 0,-3-7 0,-1-2 0</inkml:trace>
</inkml:ink>
</file>

<file path=ppt/ink/ink1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38:02.730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217 109 8355,'2'-10'133,"3"0"0,-2 4 724,8-4 0,-1 0-232,6-6 1,-1 6-168,1 0 1,-3 5-154,-2-6 1,2 8-32,-2-2 0,-3 3-80,3 2-185,-8 0 48,11 0 0,-13 7-142,5 3 1,-5 4-177,-1 1 0,-5 1 143,0-1 0,-7 6-234,2 0 1,-9 4-59,-2-4 204,-6 6 1,8-8 0,-7 5 14,-2-1 0,4-3 33,-1-4 1,6-1-34,-2 1 1,-1-1 5,1 1 0,0-8 241,6-2-226,-1-5 252,1-1 1,6-1-99,4-5 109,4 5 1,1-13-89,0 4 5,6-4 1,3 0 215,6 4 0,1 1-135,-1 4 1,-4 3 390,-1-3 0,0-2-174,6 2 1,-6 0-296,0 5 1,-4 2 165,4 3-653,-7-3 0,6 11-148,-4-2-137,4 2 158,6 3 0,1-2-219,-1-4 0,1-3 0,-1-7 0</inkml:trace>
</inkml:ink>
</file>

<file path=ppt/ink/ink1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38:02.731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62 0 9183,'0'16'517,"0"-1"0,-5 1-539,0-1-76,0-6 0,3 4 0,-2-2 166,-1 3 0,-2-4 57,2 0 1,4-5-170,-5 6 1,3-6-206,-2 5-56,3-6 283,-5 2 267,7-6-226,0 0-3,7-6 0,-3 2 11,6-6 0,0 1-1,6-1 1,-3-4 83,-2 4 0,2 1-49,-2-1 1,3 5 124,1-6 1,-5 8-74,1-2 1,-6-2 129,5 2-205,0 0-137,6 5 1,-6 0 109,1 0 1,-8 1-266,2 4 248,-3 4 1,-2 7-63,0-1 18,0 1 1,-2-3-15,-3-2 376,3 2-274,-5-4-63,7 6 0,0-4-154,0-1 1,2-7-283,3 3 0,4-5 64,6-1 0,6 0-372,0 0 0,13-7 0,-1-1 1</inkml:trace>
</inkml:ink>
</file>

<file path=ppt/ink/ink1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38:02.732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1 171 8355,'10'-14'0,"0"2"0,2 1 27,2 1 117,2-5 0,4-1 0,3 1 463,1-1 1,-4 6-284,6 0 0,-7 1-29,2-1 0,1-2-198,-1 6 1,-1 1 103,-4 5 1,-1 0 103,1 0-68,-1 0 0,1 5-349,-1 1 1,-5 6 27,1-2 1,-6 5-134,5 6 1,-6-2 128,1 7 1,2-6-50,-2 6 0,0 0 88,-5 5 0,-2 0-5,-3 0 1,2 5 40,-8 0 0,1-2-14,-5-8 1,-1 7-220,1-7 1,1 1 164,4-6 0,-8-4 74,8 4 1,-7-4 14,7-2 1,-8-4 255,3-1-139,-11-7 106,9 11 0,-7-12-150,3 3 1,6-5 0,4-5 1,-1 1 482,7-6-308,-7 0 1,11-6-127,-5 1 0,5-6-59,1 1 1,1-6-131,5 5 1,2-6 138,8 1 1,1 2-21,3-2 0,3 0 14,3-5 1,8 2-17,-3 3 1,8-3 2,-2 3 0,5-1 45,0 1 1,1-2-161,-2 8 0,2-6-91,-7 5 1,2 1-468,-2 4 0,-5 6-739,0 0 1,-2 6 635,-8-1 0,-1 3 112,-4 2 0,-1 0 0,1 0 0</inkml:trace>
</inkml:ink>
</file>

<file path=ppt/ink/ink1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38:02.733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140 124 8355,'-9'-7'-151,"4"0"517,10-3 0,-1-4 572,6 4 0,0-2-434,6 1 0,-1-1-226,1 7 1,-1-5 401,1 5-489,-1-7 0,1 10-132,-1-3 1,-4 3-9,-1 2 0,-7 7-133,2 3 0,-3 4 62,-2 1 1,0 1-209,0-1 0,-2 3 140,-3 2 0,-3-1 72,-8 7 1,1-7-192,-1 1 1,-1 3-130,-4-3 1,4 6-53,-3-5 0,1 0 173,-2-6 0,4-1-38,-4-4 0,4 2 116,2-7 0,-1 6 10,1-6 0,4 0 150,1-5-168,7 0 1,-4-7 7,7-3 1,0-4 76,0-2 0,0 6 236,0 0-168,7 0 0,1-1 181,8 1 1,-6 6 93,0-1 129,1 4 0,4 1-74,1 0 1,-6 0-153,0 0 1,-5 0-463,6 0 0,-6 5 17,5 0 0,-5 2 14,6-2 1,-6-3-109,5 3 0,-5 2-1265,6-2 1061,-1 0 215,5-5 1,1 0 0,-1 0 0</inkml:trace>
</inkml:ink>
</file>

<file path=ppt/ink/ink1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38:02.734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62 0 9862,'-1'16'211,"-4"-1"0,3 1-339,-3-1 1,1-1 62,-1-4 0,3 4 77,-3-4 59,-3 4 0,6-4-171,-3 1 0,1-8-49,-1 2 194,3-3-152,-4-2 123,6 0 0,1-5-40,4 0 0,2-7 43,4 1 1,2-1-3,-2 2 1,2-4 45,3 4 0,-1 1 103,1-1 0,-6 5-60,0-5 1,1 6 173,4-1 0,-4-2-62,-1 2 1,-5 0-114,5 5 0,-4 0-159,4 0 125,-7 0 0,6 0 53,-4 0 0,-3 7-179,3 3-219,-3 4 0,-8 1 167,1 1 0,-5-6-352,5 0 60,0 1 277,5 4-453,0-6 125,0 4 212,0-11-499,7 5-734,1-7 756,8 0 665,-1 0 1,1 0 0,-1 0 0</inkml:trace>
</inkml:ink>
</file>

<file path=ppt/ink/ink1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38:02.735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 1 8355,'7'8'-11,"-4"-1"223,7-7 1,1 0 47,4 0 1,1 0-184,-1 0 1,1 0-1148,-1 0 604,0 0-678,1 0 886,-1 0 0,-6-7 0,-2-1 1</inkml:trace>
</inkml:ink>
</file>

<file path=ppt/ink/ink1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38:02.736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109 1 8156,'0'15'219,"-5"1"60,0-1-328,-7-6 1,8 5-1,-4-4 127,1 4 0,-4 1-76,6 1-10,-7-1 0,5 1-609,-3-1-411,3 1 710,0-1 0,6 0 0,-6 1 1</inkml:trace>
</inkml:ink>
</file>

<file path=ppt/ink/ink1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38:02.737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109 1099 8229,'-9'2'281,"4"3"1,-2-2-89,2 7 0,-2 1-246,2 4 0,3 1 132,-3-1 0,-2 1-497,2-1 1,-2-3-28,2 4 1,3-9-705,-3 8 993,-3-3 0,-1 4 0,-6-1 1</inkml:trace>
  <inkml:trace contextRef="#ctx0" brushRef="#br0" timeOffset="1">666 0 7859,'10'0'221,"1"0"1,-6 2 271,5 3 0,-1 9 9,1 7 0,4 6-258,-4-1 0,-1 10 16,1 5 0,-2 4 18,3 1 1,1 6-17,-7-1 0,0 10-412,-5 1 1,0-1 144,0 6 0,-7 7-148,-3-1 0,-6 4-43,-4-10 0,1 0-144,-7-5 1,-7 5-320,-8 0 0,-3-5-167,-3-5 1,2-4 825,4-1 0,-2 3 0,4-11 0,-6 4 0,-5 4 0</inkml:trace>
</inkml:ink>
</file>

<file path=ppt/ink/ink1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38:38.8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94 8201,'7'-16'4,"-6"6"-3,4 0 0,4 6 131,1-1 0,-1 1 65,1-1 0,-5 4-49,6-5 0,-6 5-96,5 1 1,-5 0-98,6 0-110,-8 0 185,11 0-115,-12 7 0,10-4 210,-7 7-215,0 1 0,0-1 121,0 0 1,0-5-29,-5 6-24,0-8 0,-1 9 40,-4-7-3,3 1-5,-12-6-13,5 0 1,-1 0 16,0 0-19,6 0 1,-9 0 23,2 0-14,4 0 1,-5-2-2,7-3 16,0 3 63,5-12 0,0 11-70,0-8 191,0 8-166,0-11 153,0 6-143,0-1 1,2-3 46,3 7-30,-3 0-9,11 5 1,-9 0-152,6 0 0,-5 1 143,6 5-64,-8-5 1,6 11 0,-6-5 20,2 2-15,0 1 1,-5 6 18,0-1 0,0-5-4,0 1 1,0-6-53,0 5 46,0-6 0,-1 8-17,-4-7 15,3 0-3,-12-5-26,5 0 0,-6 0-3,0 0 0,4 0 27,1 0 1,5 0-9,-6 0 106,8-7-19,-11-1 5,13-8-42,-6 1 1,8 1 4,5 3 1,-3-1 39,7 7 0,-5-5 10,6 5 1,-6-5-16,5 4 9,-6 1 98,9 5 0,-4-7-159,6 6-2,1-6-34,-7 14 6,4 1 0,-11 8-8,3-1 1,-3-5 30,-2 1 1,0-1-13,0 6 1,-2-6-137,-3 0 113,3-6 9,-11 9-13,4-11 0,-7 5-1,1-7 1,5 0 28,-1 0-3,8 0 0,-9-2-9,7-3 0,-2 2-8,2-8 187,3 1-163,-5-5-5,7-1 45,0 1 0,2 1 2,3 4 1,-3 1 37,3 4-41,3 3 0,-4-10-5,6 7-1,-6 0 223,9 5-134,-4 0-34,6 0 57,1 0-165,-1 7 0,-1 1 12,-3 8 0,-5-6-183,-6 0 209,0 1 1,0 4-11,0 1 0,0-6-156,0 0 1,-1-6 59,-4 1 1,1 2 51,-6-2 1,5 0-27,-6-5 0,6 0 35,-5 0 22,-1 0 0,-4 0 4,0 0 1,4 0-34,1 0 15,6 0 0,-8-2 302,7-3-212,0 3-42,5-11-9,0 4 0,2-6-7,3-1 1,-2 6 15,8-1 1,-8 6 44,2-5-37,4 7-11,0-4 86,6 0 0,-5 5 7,1-3-139,-1 3 0,0 2 35,1 0 0,-6 2-8,5 3 0,-6-1-14,1 6 1,-2-5-7,2 5 0,-3-5 23,3 6 1,-3-6-1,-2 5 0,0-5-84,0 6 1,-5-6 51,0 5 0,-6-5-7,6 6 21,-7-8 0,3 4 0,-6-7 48,6 0 6,-4 0-52,4 0 0,-1-5 4,-1 0-6,8-7 0,-4 3 0,7-6 1,0 4-34,0 1 0,2 1 40,3-1-13,-3-4 1,10 11-1,-5-6 19,1 2 1,-3-3-6,6 5 1,-6-2-18,5 2 4,-6 3 179,9-5-155,-4 7 149,6 0-136,1 0-45,-1 0 0,-6 2 1,-2 3 25,0 5 1,-6-1 4,5 1 11,-5 1-15,-1 4 0,0 1-157,0-1 0,-1-5 97,-5 1 0,3-8 43,-7 2 1,4-3-24,-4-2 18,7 0 1,-11 0-14,4 0 13,-4 0 1,0-2-3,4-3 1,-2 2 9,7-8 24,-1 1 1,5-4-17,-4 4 66,3-4-76,-5 6 6,7-1 0,2-3 6,3 7 3,-3-7-4,11 10-5,-4-12 1,1 13 66,1-4 1,-6 3-44,5 2 0,-5 0-40,6 0 1,-6 0 35,5 0-34,-7 7 1,6-4 0,-6 7 34,3 2-52,-1-5 0,-5 7 0,0-4 34,0 4 1,0-4-11,0 1 1,0-6-69,0 5 0,-5-5 25,-1 6 52,-6-8 0,6 6-34,-5-4-3,-2-3 8,4 5 89,-7-7 0,3-7-68,2-4 0,-1 3 15,7-3-8,-7 1-5,10-5 0,-4-1 48,6 1 0,0 4-26,0 1-11,0 7 1,1-9-2,4 6-17,-3 1 0,12 0 19,-4 0 1,-1 0-2,1 5 0,-5 0-14,6 0 0,-6 0 17,5 0-24,-6 0 1,8 2 7,-7 3 1,2-2-2,-2 7 0,-4-4 6,5 4-7,-5 0 0,-1 1 11,0-1-3,0 0-11,0 6 0,-1-6 3,-5 0 1,3-6 1,-7 1 0,5-3 1,-6-2 0,6 0 0,-5 0 0,-1 0 0,1-6 0,2 0 0,1-3 0,0 4 0,2-6 0,3 6 13,-3-5 0,3 5 15,2-5 81,-7 6-99,5-10 0,-4 11 11,6-7-102,0 6-4,0-3 97,6 7-2,3 0-62,6 0 45,1 0 1,-6 0 8,1 0-68,-8 7 1,6-3-261,-4 6-7,-3-7-498,4 11 528,-6-12 75,0 5-994,0-7 1,0 0-1,0 0 1</inkml:trace>
</inkml:ink>
</file>

<file path=ppt/ink/ink1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38:58.32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47 573 8355,'-11'0'722,"1"0"0,5 0 1,-4 2-68,2 3-368,2-3 1,5 12-1,0-4 510,0 4-539,0 1 0,2-4 6,3-1 0,4 0-120,6 6 1,1-3-1,-1-2 1,1-3-61,-1-2 1,6-5 42,-1 4 1,8-5-67,-2-5 1,-2-3 69,1-8 1,-1-6-34,2-4 0,4-3 19,-5-2 1,5-2 6,0-3 0,1 2-16,0-8 0,-1 8 7,-5-2 0,3 3 97,-7 2 1,-1 6-91,-4-1 1,-1 5-134,1-5 0,-1 6 2,0-6 1,-2 7-37,2-2 0,-3 3-90,9-3 0,-4 4-641,-2-4 427,8 4 1,-6 3-907,4 4-181,-4 3 0,-7 7-128,0 0 414,-6 0 1,3 2 782,-7 3 0,0 3 0,0 8 1</inkml:trace>
</inkml:ink>
</file>

<file path=ppt/ink/ink1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38:58.623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32 8875,'15'0'463,"0"0"0,1 0-191,-1 0 1,6 0 185,0 0-479,6 0 0,-4 0 1,4-2 174,-1-3 0,-6 3-95,6-3 0,-7 3-88,2 2 0,-4-5-846,-2 0-942,1 0 926,-1 5-160,-6 0 865,-2 0 1,-7 0-1,0 0 1</inkml:trace>
</inkml:ink>
</file>

<file path=ppt/ink/ink1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38:58.919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109 465 8355,'-22'-16'119,"4"-1"1,-1-2 322,7-2 0,0 1 0,5 3 116,-1-4 1,4 4 32,-1-4-325,4-3 1,2 2 0,4-6 88,6 2 1,4 6-87,6-6 0,3 5-71,7-4 1,7 6 80,3-2 0,4 4-35,1 1 0,2 8-86,4 3 1,-2-2-87,6 2 0,1-1 70,5 6 0,0 0-93,0 0 0,-5 6 119,-1-1 1,-6 2-4,2-2 0,-6-4-440,-5 5 1,2-3-607,-7 2 0,6-3-698,-6 3 1,0-3 623,-5-2 0,0 0 75,0 0 1,0 0-1,0 0 1</inkml:trace>
</inkml:ink>
</file>

<file path=ppt/ink/ink1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38:59.36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124 0 8355,'-8'7'0,"-6"-4"0,4 8 0,1-1-75,-1 6 0,-1 1-146,-4 3 1,1-2 1095,4 2 0,-2-1-282,7 2 1,-1-4-237,6 4 0,0-9-133,0-2 0,2-1-17,3 1 0,-1-3-63,6-7 1,0 0-211,6 0 1,4-2 232,1-3 1,0-4 47,-6-6 1,1-2-666,-1-4 0,-1 4 217,-4-4 0,-3-1 208,-7 1 1,0 1 30,0 4 1,-7 6 18,-3-1 0,-4 6-171,-1-5 1,-1 6-221,1-1 1,-1 4-422,1 1-754,-1 0 851,1 0 0,6 1-35,4 4 560,3-3 0,2 12 0,0-5 0</inkml:trace>
</inkml:ink>
</file>

<file path=ppt/ink/ink1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38:59.66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47 140 8355,'-16'15'680,"7"-6"-8,-4 4-279,11-11 0,-5 12 101,7-12-238,0 4 0,2-7 13,3-4 1,4-4-58,6-7 0,-5 6-155,1 0 0,-1 0 243,5-6 0,1 2 29,-1 4 0,1-4-214,-1 4 0,1 1-54,-1-1 1,1 7-135,-1-3 0,6 0-399,0 0 1,4 1 379,-4 5 0,5-5 68,-6 0-1765,1 0 0,1-2 0,2-2 0</inkml:trace>
</inkml:ink>
</file>

<file path=ppt/ink/ink1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39:00.573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480 0 9975,'-9'7'584,"1"-3"-405,2 6 0,5 0 214,-4 6-261,-4-1 1,6 8 0,-8 1 183,-1 0 0,-2 5-52,-1-3 1,3 3-24,-4 2 0,4 2-47,-8 3 0,1-4-114,-2 4 1,2-3 53,-6-2 1,4 0-127,-5 0 0,6-5 39,-6 0-108,7-8 0,-5 5 1,5-9 100,-2-4-96,1-3-156,4-7-259,1 0 1,6-7-683,4-3 1,3-4 522,2-2 0,7 1-1345,3-1 1573,4 1 0,8-7 0,3-2 1</inkml:trace>
  <inkml:trace contextRef="#ctx0" brushRef="#br0" timeOffset="359">480 31 9195,'-9'16'436,"-5"-1"0,8 1 1,-6-1-122,1 1 1,6 1-61,-5 4 0,6-4-83,-1 3 1,3-2 0,2-3 1,0 0-127,0 1 0,7-6 99,4 1 1,2-8-371,3 2 0,-1-3-42,1-2 1,-1 0-219,1 0 0,1-7 303,4-3 1,-4-4 67,3-2-75,-2 1 0,-5 0-189,-2-1 0,-3 6 1073,-3-1-440,-3 8 569,5-4-337,-7 7-344,-7 7 0,4 2 0,-6 6 60,2 1 0,0-6 66,2 0 1,3 0-374,-3 6 0,4-1-345,1 1 1,1-6-1763,4 1 1266,11-1 1,8-2-1,7-1 1</inkml:trace>
</inkml:ink>
</file>

<file path=ppt/ink/ink1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39:03.20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16 7939,'0'-9'678,"0"2"-277,0 7 87,0 0 1,6 2-466,-1 3 1,7-3 116,-2 3 0,4 2-112,1-2 1,1 2-14,-1-2 1,1-1-120,-1 6 0,1-7 17,-1 3-243,1 2 314,-1 1 0,-5 1 26,1 0 0,-8-5-451,2 6 207,-3-8 477,-9 11 1,-1-7 9,-8 3 1,1 2 43,-1-7 0,1 6-129,-1-6 1,-1 5-36,-4-5 0,9 6-98,-3-6 0,5 2-306,-1-2-8,-2-3 0,11 6 13,-3-3-1340,3-3 798,2 5 279,7-7 0,8-7 0,9-2 0</inkml:trace>
</inkml:ink>
</file>

<file path=ppt/ink/ink1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39:04.24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324 16 8375,'7'-9'1704,"-5"2"-1380,4 7 184,-6 0-244,0 0-77,0 7 1,0-3-8,0 6 1,-5 0 11,0 6 0,-7-1-150,2 1 0,-4 4 84,-2 1 0,1 1-116,0-1 0,-1 3 30,1 7 0,-1-5 87,1-1 1,-1 0 72,1 0 0,-1 5-88,1-5 0,-1-1-43,1 2 0,5-7-12,-1 2 1,3 1-9,-3-1 0,4-1-4,7-4 0,0-1-53,0 1 0,0-6-44,0 0 1,2-1 58,3 1 1,4-3-154,6-7 1,1 5 1,-1 1 1,2-1 127,4-5 0,-4 0-339,4 0 0,-4 0-479,-1 0 0,-1-5 247,1-1 1,-6 1-248,0 5 0,-5-5-13,6 0 0,-8-2 157,2 2 690,-3 3 0,5-18 0,1 2 0</inkml:trace>
  <inkml:trace contextRef="#ctx0" brushRef="#br0" timeOffset="195">14 341 8477,'-8'0'1152,"3"0"-605,10 0-629,10 0 1,4 0 0,7 0 31,2 0 0,2 0-276,7 0 0,-3 0-536,7 0 1,0 0-1,6 0 1</inkml:trace>
</inkml:ink>
</file>

<file path=ppt/ink/ink1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39:42.353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402 16 7741,'0'-8'1219,"0"1"-933,0 7-96,0 0 0,0 7-30,0 3 1,-5-2-86,0 3 0,-2 1-126,2 8 0,2-1-33,-8 7 1,3-2 62,-3 2 1,-2 3 41,2-3 1,-2 3 5,-3 2 0,1 2-5,-1 3 1,-1-2 40,-4 8 1,2-6 10,-6 5 1,4-5-19,-5 5 0,6-8 16,-6-2 1,7-2-186,-2-8 0,9-1 82,2-4-469,0-1-145,1-6 57,2-2 1,9-14 49,3-3 0,10-11 0,9-3 1</inkml:trace>
</inkml:ink>
</file>

<file path=ppt/ink/ink1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39:42.77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248 0 8318,'-5'10'345,"0"1"1,-6-1 50,6 6 1,-7 4-259,2 1 0,1 6 212,-1-1-388,0 10 0,-1-3 1,1 5 195,-2 0 1,0-4-6,2 7 0,-4-6-60,4 1 0,-4 2-174,-2-2 0,6 0 8,0-5 1,1 0-284,-1 0 0,-2-2-621,7-3 0,-1-4 136,6-7-40,0-6 707,0-2 0,7-7 0,2 0 1</inkml:trace>
</inkml:ink>
</file>

<file path=ppt/ink/ink1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39:43.386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341 0 8355,'-10'0'-362,"1"2"545,2 3 254,2-3 0,0 12-104,0-4 0,-6 4-145,6 1 0,-5 1-21,5-1 1,-7 2-135,1 4 1,-1 1 113,2 4 1,-4 3-129,4-3 0,-4 5 247,-1 5-343,-1-3 1,1 6 0,-1-4 68,1 1 1,1 5-114,4-5 1,-8 2 74,8-2 0,-7-3-211,7 3 1,3-8-272,2-3 1,-2-6-84,2 2-985,-1-4 1344,6-1 0,7-15 0,2-2 1</inkml:trace>
</inkml:ink>
</file>

<file path=ppt/ink/ink1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39:43.72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340 16 8355,'9'-9'372,"5"2"1,-12 9 0,3 3-45,-4 5 0,-2 11-50,-4 5 1,1 3 50,-6 2 1,1 3-17,-1 7 1,-9-3-177,3 14 0,-4-6 141,-1 11 1,2-2-223,-6 2 1,0 3 142,0-3-303,-5 3 0,12-3 1,-7-2 191,3-2 0,7-7 44,4-4 1,3-8-672,-3 2 1,5-5-1071,6-5 1,-7-4-1,-2-6 1</inkml:trace>
</inkml:ink>
</file>

<file path=ppt/ink/ink1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39:07.156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47 8184,'0'-9'-513,"0"0"1253,0 4 0,2 4-180,3-5 0,3 0-60,8 0 0,-1 1-344,1 5 0,-6 0 262,0 0-527,1 0 76,4 0-84,-6 7 1,3 2 0,-7 6 179,-2 1 0,-3-3 16,-5-2 1,-2 2-150,-3-2 0,-2 3-208,7 1 1,-7-5 105,2 1 1,1-8 143,-1 2 0,5-3 235,-6-2-230,1 0 84,-6-7 1,8 4-1,3-8-51,3-1 1,2-1 16,0-3 0,0 6 48,0-1 1,0 6 92,0-5 1,2 5-28,3-5 1,-2 6-61,8-1-124,-8 3 0,11 2 226,-4 0-21,4 0-82,1 0 1,-4 2-4,-1 3 1,-7-1-20,3 6 0,-5-5-7,-1 5 0,0-5-84,0 6 0,0-6 90,0 5 0,-5-5-183,0 6 1,-5-6 41,4 5 0,-6-6-6,2 1 54,3-3 20,-7-2 0,8-2-4,-5-3 0,4 1-26,7-6 1,0 5 102,0-6 1,0 6-86,0-5 169,0 6-75,0-9 1,7 11 2,4-3 1,-3 3 4,3 2 1,-6 0 312,5 0-246,-7 0-62,11 0 1,-10 0 38,6 0-13,-7 7-60,4 2 1,-7 1-9,0 0 0,-1-6 39,-5 1-85,5 3-198,-13-6-57,5 5 0,-1-9-1263,0-3-122,6-3 580,-3-8 0,14 1 0,2-1 1</inkml:trace>
</inkml:ink>
</file>

<file path=ppt/ink/ink1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39:08.19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1 975 8413,'0'9'536,"0"4"1,0-4 120,0 7 33,0-1-460,0 0 1,5 1-17,0-1 0,7-6-5,-2-4 1,-1 2-153,1-2 0,1 0 16,4-5 0,0-1 171,1-5 0,-1-2-213,1-8 0,-1 1 15,1-1 0,-1-1 37,1-3 1,-1 1 20,1-7 0,-1 5-14,1-4 0,-1 0-6,1 0 1,-1-5-2,1 5 1,-1-3-55,1 2 0,-1-3 43,0 3 1,1-3-118,-1-2 0,1 5 40,-1 1 1,1-1 32,-1-5 0,1 2-9,-1 3 0,4-3-80,-3 3 1,6 3 46,-12 3 1,8 1-81,-8-2 0,4 9-320,1-3 1,-5 4 123,1 1 1,-6-2-339,5 7 1,-5-2-177,6 2 205,-8 3 83,4-5 0,-7 9-343,0 3 1,0-1 2,0 6 757,0-7 1,-7 11 0,-2-5 0</inkml:trace>
  <inkml:trace contextRef="#ctx0" brushRef="#br0" timeOffset="250">326 666 8597,'15'0'928,"6"-2"-559,-1-3 1,3 3 23,-3-3-422,4-4 1,2 8 0,-2-6 114,-1 0 0,-1 5-131,-1-3 0,-9 1-376,3-1-269,-3 4 0,-2-6-1011,1 7 942,-8 0 594,4 0 0,-14 0 0,-1 0 1</inkml:trace>
  <inkml:trace contextRef="#ctx0" brushRef="#br0" timeOffset="562">140 588 8355,'-31'-22'0,"7"5"365,3-4-176,4-3 0,3 5 1,2-7 115,2-1 1,7-2 87,-3-2-110,5 0 1,1 0 0,0 0 54,0 0 1,1 0-77,5 0 0,4 5 45,10 0 1,5 6-34,5-6 1,1 7-7,0-2 0,7 6-90,3 5 1,4-2-57,2 6 1,4 1 115,1 5-228,6 0 0,-3 0 0,5 0 163,-3 0 1,3 0-19,-3 0 1,1 0-205,-1 0 0,-4 0-340,-6 0 1,-8 0-458,-2 0 0,-5 0 245,-1 0 0,-7 0-2271,-3 0 2072,-4 0 1,-1 0 0,-1 0 0</inkml:trace>
  <inkml:trace contextRef="#ctx0" brushRef="#br0" timeOffset="1117">1037 650 8355,'-15'0'455,"6"0"0,-4 0 0,2 2-192,-3 3 1,4 4 88,0 6 1,-1 1-58,-4-1 0,5 2-191,-1 4 1,6-4 95,-5 4 1,6 1-93,-1-1 0,4-1 79,1-4 0,0-1-209,0 1 1,1-6 160,4 0 0,4-4-213,7 4 1,-1-7 211,0 2 1,1-5-96,-1-5 1,3-3-501,2-8 0,-3 1 205,4-1 1,-5-4 9,-6-1 0,2-1 185,-7 1 1,0 4 176,-5-4 1,-1 4-146,-5 2 0,-2 4 169,-8 1 1,1 5-210,-1-6 0,1 8 71,-1-2 1,1 3-291,-1 2 1,1 2-565,-1 3-483,1-3 201,6 11-298,3-4 1301,12 0 1,10 4 0,8-4 0</inkml:trace>
  <inkml:trace contextRef="#ctx0" brushRef="#br0" timeOffset="1408">1269 728 8224,'-5'15'63,"0"0"0,-2-4 334,2-1 0,3 0-93,-3 6 0,3-6-5,2 1 1,0-6-270,0 5 308,0-7-198,0 4 131,0-7-123,0 0 0,2-7-16,3-3 0,-1-4-21,6-1 1,-5-1 75,6 1 1,-1-1 80,5 1 1,-4 0 50,-1-1 1,0 2-177,6 4 1,-1-4-162,1 4 1,1 1-227,4-1 1,-3 5-521,8-5 1,-7 6 467,2-1-1122,3-4 0,0 8 0,7-6 0</inkml:trace>
</inkml:ink>
</file>

<file path=ppt/ink/ink1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39:11.323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310 63 8355,'11'-14'438,"-1"4"-190,-7-4 0,6 12 0,-6-5 740,2 0-461,1 6-238,-6-6-27,0 7 0,0 1 0,0 5 0,-2 2-222,-3 8 1,1-1-54,-6 1 1,5 1 26,-5 3 1,-1-1 125,-4 7 1,-1-5-186,1 5 1,-1-1 67,1 6 0,-1 2 95,1 3 1,-6-3-41,1 3 1,-6-2-25,5 2 0,-5-3 198,6 3 0,-1 2-48,6-2 1,1-2-83,4-8 1,3 2-18,7-8 1,0 6-123,0-5 79,0-1 1,1-6-91,5-4 1,2 3 97,8-8 1,-1 0-11,1-5 0,1-2-340,3-3 1,-2 3-173,2-3 0,-3-2-937,-1 2 960,-1-7 0,1 3-503,-1-6 1,-6 5 173,-4-1 1,-1 1 3,1-5 0,-4-1 187,5 1 567,-12 6 0,-2-12 0,-8 4 0</inkml:trace>
</inkml:ink>
</file>

<file path=ppt/ink/ink1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39:11.48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16 8355,'0'-9'12,"7"2"1,2 7 847,6 0 1,1 0-494,-1 0 1,6 0-559,0 0 0,6 0 269,-1 0 0,3 0 78,2 0 1,-2 0-1455,-3 0 1,3 0 0,-5 0 0</inkml:trace>
</inkml:ink>
</file>

<file path=ppt/ink/ink1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39:11.973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16 0 8355,'-9'0'1626,"2"0"-1380,7 0 0,0 2 36,0 3 1,2 2-5,3 3 1,4 2-17,6-6 0,1 6-159,-1-2 1,1-2-278,-1 3 1,6-3 304,-1 3 1,1 2 51,-6-2 1,1-3-509,-1 3 1,-1-6-21,-4 5 0,2-5 123,-6 6 1,-1-6 135,-5 5 1,0-5 40,0 6 0,-7-3 218,-3 3 1,-4 2 301,-2-2 1,1 2-269,-1 3 1,1-1-100,-1 1 1,1-1 40,0 1 0,1-6-634,3 0-1211,-2-6 925,11 3-1426,-5-7 1719,7 0 0,0 0 0,0 0 1</inkml:trace>
</inkml:ink>
</file>

<file path=ppt/ink/ink1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39:12.74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386 16 7446,'-2'-8'2159,"-3"2"-1088,3 5-655,-11 8 1,6 1-86,-4 8 1,3 1 62,3 3-265,3 5 1,-10 0 0,7 1 195,1 2 0,-3-1-157,2-1 1,-5 3-102,5-3 0,-7 3 88,1 2 0,3 0-134,-3 0 1,1-5 65,-5 0 0,-6-1-160,0 6 1,1-7 4,4-3 17,1 3 1,-1-8-1,1 1 69,-1-5 0,1-4 20,-1 3 0,6-4-504,0-7 23,6 0-352,-9-7 1,11-2 348,-3-6 0,10-6-575,5 0 0,4-1-1,1 1 439,8 4 1,-4-7 0,5 5 478,-2-1 0,6-8 0,-4 4 1</inkml:trace>
  <inkml:trace contextRef="#ctx0" brushRef="#br0" timeOffset="325">339 155 7061,'0'-8'2707,"0"3"-2281,0 10-109,0-3 1,0 11-25,0-2 0,0 2-168,0 3 0,0-1 137,0 1 0,7-6 16,4 0 1,-3-6-372,3 1 0,-1-3-17,5-2 0,1 0-297,-1 0 1,6-7 242,0-3 0,1-4-253,-1-2 1,-4 1 83,3-1 1,-2-1 180,-3-3 0,-5 2 33,1-2 0,-8 8-196,2 1 1146,-3 8-448,-2-4 1,-2 7 133,-3 0 0,2 7-164,-8 3 1,6 4 178,-5 1 0,6 1-273,-1-1 0,4 1-239,1-1 1,0 1 128,0-1 0,1 1 4,4-1 1,4-4-320,6-1 1,8-7-1922,3 2 1,3-3-1,2-2 1</inkml:trace>
</inkml:ink>
</file>

<file path=ppt/ink/ink1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39:44.69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356 16 8613,'9'-9'1258,"-2"2"-1044,-7 14 0,-2 2-150,-3 6 0,3 2 189,-3 4 0,-2-2-72,2 7 1,-5-6-181,5 6 1,-7 0 113,1 5 1,-2 5 45,-3 0 1,1 5-80,-1-4 1,-1 6-130,-4-2 1,4 3 99,-4 3 0,-1-1-181,1 1 1,-4-8-153,4-3 0,0-3 109,6-2 0,1-2-37,4-3 1,-2-9-211,7-6 1,0-6-757,5 5 627,0-7 0,6 3-543,5-12 957,2-2 0,10-15 0,1-1 0</inkml:trace>
</inkml:ink>
</file>

<file path=ppt/ink/ink1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39:45.04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156 14 8266,'0'-8'531,"0"3"-320,0 10 0,0 3-159,0 8 0,0-1-83,0 1 0,0 4 82,0 1 1,0 12 129,0-2 1,0 3-85,0-3 1,0 7-199,0 3 1,-7 9 76,-4 2 0,3 4-103,-2-4 1,-1 5 119,-4-6 0,-1 6-118,1-6 0,4-4 21,1-6 0,2-8 113,-3-2 1,-1-2-13,7-8 0,0-1-51,5-4-740,0-8 1,0-1 0,0-7 0</inkml:trace>
</inkml:ink>
</file>

<file path=ppt/ink/ink1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39:45.76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248 93 8355,'0'-10'-235,"0"-1"-24,0-1 251,0-2 671,0-1-304,0 0-177,0 6 78,0 2 1,-5 14-29,0 3 1,-2 1-80,2 4 1,3-1-108,-3 12 1,-4-1 6,-1 6 0,2 0 62,-3 0 0,3 7-115,-3 3 1,-2-1 139,2 1-228,-3 0 1,-3 7 0,-2 1 82,-1-3 1,-1 4-137,6-9 1,1-3-103,4-2 1,3-8-1045,7-3-322,0-13 1295,0 2 1,13-21 0,5-1 0</inkml:trace>
</inkml:ink>
</file>

<file path=ppt/ink/ink1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4:46:35.699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32 16 6838,'-7'-8'-259,"5"1"323,-5 7-103,7 0 1,0 2 0,-1 3-21,-5 5 1,5-1-178,-4 1 125,3 0 1,2 6 0,0-1 0</inkml:trace>
</inkml:ink>
</file>

<file path=ppt/ink/ink1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5:23:04.340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105 1 10161,'0'12'685,"0"0"-815,0-8 313,0 13-187,0-7 1,-3 8 94,-4 1 0,5-1-37,-5 1 1,-2 5 53,2 1 0,-3 0-37,4-7 1,1 7-362,-9-1 1,9 3-75,-2-2 1,-2-11-934,2 4 739,0-3-1375,7 3 1754,0-8 1,0-1-1,0-9 1</inkml:trace>
  <inkml:trace contextRef="#ctx0" brushRef="#br0" timeOffset="391">125 74 8363,'3'13'813,"4"-1"-759,4 0 0,3 1 0,-2-1 216,-3 2 0,0 3-37,-2 1 1,-4 1-289,4-1 1,2 1-156,-2-1 0,0 0-702,-7 1 581,0-1-365,0 1 0,7-7 2,0 0 43,0-7 625,-7 3 1,9 0-1,2 2 1</inkml:trace>
  <inkml:trace contextRef="#ctx0" brushRef="#br0" timeOffset="638">105 222 8355,'-12'0'-902,"5"0"1122,14 0 1,-2 0 20,8 0-121,1 0 1,0 0-782,0 0 1,0 0-1,7 0 1</inkml:trace>
</inkml:ink>
</file>

<file path=ppt/ink/ink1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5:23:06.498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42 0 7263,'-11'0'943,"2"0"1,9 2-387,0 4-295,0-4 0,0 15-92,0-5 1,0-2 47,0 3 0,0 1-187,0 11 0,0-5 41,0 5 0,0-3-123,0 3 0,0-5-11,0 5 0,0-3-433,0 3 438,0-4 1,0 5 87,0-7-291,0-1 1,0-6-882,0 1 113,0-9 0,2 4 787,5-8 1,4 0 0,10 0 0</inkml:trace>
  <inkml:trace contextRef="#ctx0" brushRef="#br0" timeOffset="639">22 92 8355,'-12'0'297,"3"0"1,11 0 51,5 0 1,-2-2 175,9-4-412,-1 4 1,8-6-81,0 8 1,-7 0 31,0 0 115,0 0-70,7 0 0,-7 6-40,0 0 1,-10 2-234,3-1 257,-4-5 23,-3 14-1070,0-6-55,0 9 633,0-1 0,-3-8-286,-4-3 258,5 3 170,-17-8 191,8 6 0,-3-8-135,0 0 1,7 6 15,-7 0 1,7 1 739,-7-7 85,10 8-66,-6-6-72,10 6-267,0-8 375,0 0-511,10 0 1,-6 0 6,10 0 0,-7 0 188,7 0 0,-7 0-97,7 0 0,-7 0-232,7 0 1,-7 6 106,7 0 1,-7 2 198,7-1-290,-10 3 1,8 8-225,-5 1 1,-5-7 196,5 0 22,-5 1-181,-2 5 0,0-6 50,0 1 1,-9-9 107,-5 2 0,3-4-11,-3-2-366,0 0 1,-7 0 0,0 0-27,0 0 1,0 0 29,0 0 0,7-6 47,1 0-50,8 0 1,-14 6 0,8 0 0</inkml:trace>
</inkml:ink>
</file>

<file path=ppt/ink/ink1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5:23:08.806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22 19 7153,'0'-10'1519,"0"2"-1123,0 8 729,0 0-841,0 8-250,0 2 0,0 9-110,0-1 0,0 1-150,0-1 1,7 1 9,0-1 69,0-8 1,-7 8 0,0-6 49,0 5-4,0-7-156,0 6-325,0-6-734,9 1 1016,-6-3 0,6-8 0,-9 0 0</inkml:trace>
  <inkml:trace contextRef="#ctx0" brushRef="#br0" timeOffset="622">1 38 8040,'12'0'1027,"-1"0"-411,-4 0-249,5 0 1,9-2-73,0-4 1,-7 4-236,0-4 0,-1 3 138,8 3 1,-6 0 43,-1 0 1,-7 0 77,7 0-1408,-9 0 954,13 0 1,-9 3 190,5 3 0,-4-2-259,-10 8 1,0-6-329,0 7 163,0-9 244,0 12 1,-3-8-102,-4 5 1,5-3 90,-5-4 43,-4-4 0,1 8-226,-4-4-324,-4-4 466,6 8 0,-2-10 251,-1 0 0,8 2 119,-7 4 32,10-4 139,-5 6-456,-1-8 69,8 0 59,-7 0 7,9 0 0,2 0 268,5 0-156,-5 0 329,17 0-347,-8 0 1,10 0-58,1 0 0,-8 0-71,0 0 0,-7 2 1,7 4 1,-7-4 87,7 5 0,-7 1-12,7-2 0,-7 6-81,6-6 55,-8 9-225,4-5 90,-9 8-9,0-7 3,0 5-101,0-14 1,-9 6 170,-5-8 0,-4 0-27,-3 0 1,0 0-161,0 0 1,0 0-70,-1 0-309,1 0 0,1 0-42,-1 0 271,9-8 1,-16 6 0,5-6 0</inkml:trace>
</inkml:ink>
</file>

<file path=ppt/ink/ink1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5:23:31.154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22 73 8355,'0'-19'-904,"0"7"962,0 0 155,0 8 341,9-5-289,-7 9 17,8 0 120,-10-8-81,0 6 1,0-4-81,0 12-212,0-4 1,0 15 37,0-5 1,0 4-175,0 3 1,0 1-146,0 5 0,-3-5 112,-4 5 1,5-4 39,-5-3 1,5 0 82,2 1 0,-7-1-18,0 1 0,0-7-169,7 0-284,0 1 14,0 5-519,0 1 279,0-9 614,0-2 1,0-8 0,0 0 0</inkml:trace>
</inkml:ink>
</file>

<file path=ppt/ink/ink1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5:23:31.829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43 19 8355,'0'10'-341,"0"-3"404,0-14 102,9 5 0,-4-6 110,8 8 0,-6-6 177,7 0 14,0 0 32,7 6 17,0 0-91,1 0-472,-1 0 96,0 0-223,-1 0 1,-6 2 307,0 4 81,-9-4-300,4 14 1,-6-12-604,3 9 421,-3-9 0,6 6 80,-9-4 65,0-4 1,-2 13-28,-5-9 15,4 8 71,-15-4 0,6 3 7,-9-1 1,8-8 12,-1 2 0,7 2-51,-7-1 266,9-1-167,-13-6 0,13 0 395,-10 0-145,10 0 84,-4 0-226,9 0 89,0 0 0,7-2 13,0-4 1,3 4-13,-3-5-20,-4 5-84,15 2 0,-13 0 45,9 0-70,-10 0 1,8 2 165,-5 5-45,-5 3-116,7 8-205,-9 1-141,0-1 214,0 1-189,0-9 0,-2 4 154,-5-8-165,-4 1 1,-10-7 0,0 0 49,-1 0 0,8 0 89,0 0 1,0 0-205,-7 0 1,7 0-296,1 0 1,6 0-701,-7 0 1080,9 0 1,-14 0 0,8 0 0</inkml:trace>
</inkml:ink>
</file>

<file path=ppt/ink/ink1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5:23:32.715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106 0 8355,'-12'9'0,"3"-5"-311,9 8 273,0-8 1,-3 6 66,-4-3 168,5 3-98,-7 8 1,9 1-106,0-1 90,-9 1-156,6-1 0,-6 1 102,9-1-8,-9 0-300,6 1-564,-6-1 187,9 1 437,0-9 0,-9-2 0,-3-8 1</inkml:trace>
  <inkml:trace contextRef="#ctx0" brushRef="#br0" timeOffset="305">85 0 9236,'11'9'833,"8"1"1,-14 8-513,8 1-300,-8-1 1,11 1-195,-9-1 0,3 1 117,-4-1 0,-3 1-300,4-1 1,-3-6 142,3 1-415,-4-1 1,6 6-198,-9 1 135,9-9 43,-6 6-87,6-13 734,-9 5 0,9-8 0,3 0 0</inkml:trace>
  <inkml:trace contextRef="#ctx0" brushRef="#br0" timeOffset="517">43 167 8673,'9'10'94,"5"-4"0,-2-4 0,2-2-900,2 0 1,12-8 0,4-2 0</inkml:trace>
</inkml:ink>
</file>

<file path=ppt/ink/ink1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5:23:37.532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84 1 8474,'0'10'418,"0"7"-261,0-5 0,0-4 1,0 9-2,0-5 1,0 4-233,0 3 0,-3-1 155,-4 1-184,5-1 1,-7 7 0,6-1 66,-3-1 0,1-3-61,-9-1 0,9-1 116,-2 1 1,3-3-58,-3-4-371,4 5 0,-6-13-476,9 8-237,0-8 1012,0 5 1,0-18 0,0-1 0</inkml:trace>
  <inkml:trace contextRef="#ctx0" brushRef="#br0" timeOffset="338">63 56 7731,'0'-10'1306,"0"2"-594,0 8-109,0 0-586,9 0 1,0 2 67,5 4-200,5-4 1,-8 15 276,10-5-323,-9 4 1,4 3 0,-7-1 129,3 1 1,-5-3-72,7-4 0,-10 11 23,3-5 0,3 5-186,-3-5 0,0 1-79,-7-1 1,2 1 91,5-1-608,-5-8 411,8 7-380,-10-15 789,0 6 0,0-8 0,0 0 0</inkml:trace>
  <inkml:trace contextRef="#ctx0" brushRef="#br0" timeOffset="556">42 223 9256,'21'0'59,"0"0"1,0 0 0,-1 0-49,1 0-1018,0 0 0,0-7 582,0 1 1,9-8-1,3 4 1</inkml:trace>
</inkml:ink>
</file>

<file path=ppt/ink/ink1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5:23:39.171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1 37 8133,'0'-10'1073,"0"2"-868,0 8 91,0-8 48,0 6-262,0-7 356,0 9-64,0 0-256,0 9 1,0-5-12,0 8 0,3-2-401,4 3 1,-5 3-65,5-4 0,-5 5 122,-2 1 1,7 1-16,0-1 107,0 1 0,-7-1 24,0 0 1,0 1-20,0-1 1,0-5-28,0-1 11,0 0-401,0-2 1,2 5-490,5-9 956,-4 0 0,6-6 0,-9 0 0</inkml:trace>
  <inkml:trace contextRef="#ctx0" brushRef="#br0" timeOffset="604">22 56 9261,'9'-10'447,"5"3"0,-2-1-81,2 2-197,0 0 0,0 4 1,0-2 312,2-2-539,-7-1 0,10 7 244,-5 0 0,-3 0 236,3 0-762,-9 9-332,13 1 321,-15 8 1,13 1-49,-9-1 106,0-7 1,-7-1 70,0-4 114,0 4 0,-3 0 1,-1-1-33,-3-1 1,-3-6-96,4 4 253,3 4-101,-15-8 410,15 7-263,-15-9 232,15 0-260,-6 0 55,9 0 394,0 0-132,9 0 134,3 0-263,9 0-82,0 8 1,-7-6-1,-3 6 58,-1 0-276,6 2 0,-12 3 187,10-1 0,-7-2 110,7 3-502,-9 3-28,4-6 237,-9 0-31,0 7-101,0-15 1,-9 12 82,-5-8-70,-5 9 1,-1-13 0,-1 4-57,0-4 172,0-2 0,0 0-28,0 0 0,7-2-774,0-4 1,0-4-1,-6-9 1</inkml:trace>
</inkml:ink>
</file>

<file path=ppt/ink/ink1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5:24:17.343"/>
    </inkml:context>
    <inkml:brush xml:id="br0">
      <inkml:brushProperty name="width" value="0.04286" units="cm"/>
      <inkml:brushProperty name="height" value="0.04286" units="cm"/>
      <inkml:brushProperty name="color" value="#004F8B"/>
    </inkml:brush>
  </inkml:definitions>
  <inkml:trace contextRef="#ctx0" brushRef="#br0">22 406 5734,'-12'0'4019,"3"0"-2875,9 0-172,0-8-578,0 6 457,0-6-263,0-1-251,0 7-188,0-6 0,2 8 128,5 0 36,-5 0 39,8 0 0,-1 0-214,3 0 0,8 0-106,1 0 0,-7 0 251,0 0-125,0 0 0,7 0-12,0 0-227,-10 0 8,8 0 141,-8 0-91,1 0 0,7 0 107,-5 0 0,-3 0 4,3 0 1,-2-2-34,2-4 1,2 2 56,-9-8 0,9 7 7,-4-11-172,-1 14 77,-2-6 1,-9 6 84,0-4-52,0 3-200,0-5 1,-2 8-1,-3-2 71,-1-4 1,-4 4 48,3-4 1,3 4-59,-10 2 1,7-2-141,-7-4 0,7 4 50,-7-5 173,0 5 0,-7 2-1,0 0 0,7 0-91,1 0 127,8 0 0,-14 0-54,5 0 1,3 0 71,-3 0 0,7 0-53,-7 0 0,7 7 9,-7-1 1,7 6-132,-7-6 104,10 8 5,-15-3 0,14 5 108,-8-4 44,8 5 1,-4-7-42,9 9 1,0-7 282,0 0-239,0 0-69,0 7 1,0-1 164,0 1 0,2-7 6,5 0 0,5-7-15,8 1 0,-1-2-121,-5 2 0,11-4-109,-4 4 1,5-4-112,-5-2 1,-1 0-312,1 0 1,-7 0 234,0 0 135,0 0-4038,7 0 2117,0 0 0,0 0 0,0 0 1</inkml:trace>
  <inkml:trace contextRef="#ctx0" brushRef="#br0" timeOffset="323">439 461 8355,'0'-10'3408,"9"2"-2456,-6 8-217,6 0-642,-9 8 1,0 2-210,0 9 1,2-1 284,5 1 0,-4-7-210,3 0 1,-3 1-1148,-3 5 1,2-6-713,5 1 986,-5-9 1,17 12-1,-7-6 1</inkml:trace>
  <inkml:trace contextRef="#ctx0" brushRef="#br0" timeOffset="1020">84 111 8355,'-14'0'-266,"0"0"996,10-8 59,-5 6-74,9-7-66,0 9 70,0 0 0,9 0-512,5 0 1,-3 0-111,3 0 1,0 0-89,7 0 1,0 0 25,0 0-318,0 0 1,-1 0 0,1 0 120,0 0 1,0 0-29,0 0 0,-7 0 18,0 0 0,-7 6-579,7 1 483,-10-1 1,8 0-143,-5 0 483,-5 8-119,7-12 195,-18 15 1,5-15-172,-10 4 0,7 2 236,-7-2-9,9 1 459,-13-7-401,15 0-66,-6 0 526,9 0-433,0 0-233,0-9 1,2 1-22,5-4 0,-4 2-23,4 3 1,-5 3-29,-2-8 1,0 6 32,0-6 1,0 5-39,0-5 1,0 0 167,0-7 1,0 7 5,0 0-242,0 8 1,-7-7 0,-2 7 115,-3-2 0,5 0 73,-7 6-679,10 0 0,-8 0-1976,5 0 1702,5 0 0,-8 0 0,10 0 1</inkml:trace>
</inkml:ink>
</file>

<file path=ppt/ink/ink1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5:24:19.558"/>
    </inkml:context>
    <inkml:brush xml:id="br0">
      <inkml:brushProperty name="width" value="0.04286" units="cm"/>
      <inkml:brushProperty name="height" value="0.04286" units="cm"/>
      <inkml:brushProperty name="color" value="#004F8B"/>
    </inkml:brush>
  </inkml:definitions>
  <inkml:trace contextRef="#ctx0" brushRef="#br0">126 1 8200,'-12'0'999,"0"0"-926,5 0-46,5 0 0,-7 2 219,9 4-9,0-4-163,-9 14 87,6-5 0,-8 1-48,4 0 1,4-6-9,-4 8 1,3-8 250,-3 6-543,4-8-92,-15 13 320,16-15 1,-8 8-48,10-4-435,0-4 262,0 6 110,0-8 46,0-8 0,0 4-10,0-8 0,7 6-1,0-7 1,3 7 15,-4-6 1,-1 6-1,9-8 1,-9 8 81,2-6 0,2 6 356,-2-6-255,0 7 1,0-5 427,0 4-346,0 4-133,2-6 0,-4 8 325,9 0 1,-10 2-25,3 4 0,2-2-263,-2 8-80,10-8 1,-13 11-56,10-9 0,-7 2-109,7-2 1,-7-4-448,7 5 1,-7-4 396,7-3 1,-10 2-1455,3 4 1,5-4-1,0 6 1</inkml:trace>
</inkml:ink>
</file>

<file path=ppt/ink/ink1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5:24:21.605"/>
    </inkml:context>
    <inkml:brush xml:id="br0">
      <inkml:brushProperty name="width" value="0.04286" units="cm"/>
      <inkml:brushProperty name="height" value="0.04286" units="cm"/>
      <inkml:brushProperty name="color" value="#004F8B"/>
    </inkml:brush>
  </inkml:definitions>
  <inkml:trace contextRef="#ctx0" brushRef="#br0">1 278 5929,'0'-11'874,"0"3"-495,0 8 1962,0 0-1840,0-8 192,0 6-241,0-6 15,0 8 1654,0 0-2151,0-8 0,2 6 203,5-5 69,-4 5-32,6 2-34,-9 0 95,9 0-88,-7 0-246,17 0 48,-7 0 1,1 0 22,1 0 1,-7 0 27,7 0 1,-7 0-91,7 0 1,-7 0 81,7 0 1,-7 0-24,7 0 0,-7 0-31,7 0 1,-7 0 56,7 0 158,-10 0-70,15 0-28,-17 0 4,17 0 5,-17 0-43,7 0 1,-6-2 52,4-4-61,-5 4 107,7-6 168,-9 8-33,0 0-144,0-8 3,0 6-64,0-15 1,0 13 107,0-8-196,0 8 57,0-13 1,-2 9 31,-5-4 0,5 2-27,-5 3 1,4 3 6,3-8 0,0 6-171,0-6 0,0 5-243,0-5 1,0 6 102,0-6 197,0 8-2401,10-13-1252,-8 15 2535,7-6 1,0 16 0,3 2 0</inkml:trace>
</inkml:ink>
</file>

<file path=ppt/ink/ink1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5:24:22.588"/>
    </inkml:context>
    <inkml:brush xml:id="br0">
      <inkml:brushProperty name="width" value="0.04286" units="cm"/>
      <inkml:brushProperty name="height" value="0.04286" units="cm"/>
      <inkml:brushProperty name="color" value="#004F8B"/>
    </inkml:brush>
  </inkml:definitions>
  <inkml:trace contextRef="#ctx0" brushRef="#br0">1 278 6225,'11'0'3083,"-1"0"-2324,-1 0-460,3 0 0,8 0 45,1 0 0,0-6-66,0 0 1,-7-3-188,0 3 1,-3 2-10,3-8 1,5 6-231,-5-7 40,-5 9-235,0-12 389,1 14-182,-8-6 1,5 1 145,-14 1 0,2 0-3,-9 6 0,1 0-410,-8 0 178,0 0 0,0 2 196,0 4 1,7-4-24,0 5 127,10-5-48,-15 6 125,7 2 1,-6 2-169,4 1 1,2-3 24,5 2 231,5 5 1,-7-7 340,9 8-285,0 1 0,0-1-32,0 1-3,0-9 0,2 6-123,5-3 1,-2-3-169,9 2 0,0-8 130,6 2 1,-6-4-7,0-2 1,0 0-598,7 0 1,-7 0 206,0 0 0,0 0-3179,7 0 2692,-10 0 0,17-8 0,-5-2 0</inkml:trace>
  <inkml:trace contextRef="#ctx0" brushRef="#br0" timeOffset="333">314 352 8355,'11'0'3223,"8"-2"-2432,-5-5-518,-5 5 0,10-6 420,-5 8-1495,-5 0 371,0 8 0,-9-4 74,0 9 145,0-1 0,0 0-58,0 1 1,0-7 123,0 6 0,-7-6 115,0 7 1,-2-7-160,2 6 75,5-8 310,-8 13-186,10-7 1,0 2-515,0 0 228,0-7 1,3 3-185,4-8 0,-3 0-35,10 0 0,-7 0-601,7 0 1002,-9 0 1,13-8 0,-6-3 0</inkml:trace>
  <inkml:trace contextRef="#ctx0" brushRef="#br0" timeOffset="811">147 56 8355,'-21'0'983,"9"0"-567,3 0 0,12 0-215,3 0 0,6 0-89,9 0 0,0 0 18,0 0 1,0-6-209,-1 0 0,8 0 278,0 6 1,0 0 33,-7 0 0,0 0-1337,-1 0 537,1 0 1,-7 6-121,0 0 280,-9 9 220,4-5 164,-18 8 1,4-1 164,-9-5 1,7-2-316,-7-4 92,10-4 1079,-6 7-102,10-9-144,0 0-325,0-9-242,0-1 0,0-8-72,0-1 0,0 7-126,0 0 0,-2 1 307,-5-1-84,5-4-1219,-7 14 1,9-9-158,0 5 0,-10 4 0,-1-6 0</inkml:trace>
</inkml:ink>
</file>

<file path=ppt/ink/ink1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5:24:24.929"/>
    </inkml:context>
    <inkml:brush xml:id="br0">
      <inkml:brushProperty name="width" value="0.04286" units="cm"/>
      <inkml:brushProperty name="height" value="0.04286" units="cm"/>
      <inkml:brushProperty name="color" value="#004F8B"/>
    </inkml:brush>
  </inkml:definitions>
  <inkml:trace contextRef="#ctx0" brushRef="#br0">0 92 6225,'0'-10'-491,"3"0"491,4 4 0,-5-5 0,10-1 271,-5 0 433,-5-1-459,7 3-93,-9 2 621,0 8 780,0 0-988,10 0 55,-8 0-262,7 0-33,-9 0 173,0 0-623,-9 8 170,7 2 0,-10 9 19,5-1 0,5-5-193,-5-1 1,2-6-167,-2 6 1,5-5 228,-5 5 0,4-6 48,3 6 0,0-5 478,0 5-213,0-8 1,0 6-193,0-4 42,0-4 1,3 9 287,4-5 0,-3-4-96,10 4 0,0-4-174,7-2 1,-7 0 99,0 0-13,0 8-984,7-6-770,0 6 1030,-1-8-190,1 0 0,-7 7-1711,0-1 2012,-9 0 1,4-6 0,-9 0 0</inkml:trace>
</inkml:ink>
</file>

<file path=ppt/ink/ink1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5:24:26.499"/>
    </inkml:context>
    <inkml:brush xml:id="br0">
      <inkml:brushProperty name="width" value="0.04286" units="cm"/>
      <inkml:brushProperty name="height" value="0.04286" units="cm"/>
      <inkml:brushProperty name="color" value="#004F8B"/>
    </inkml:brush>
  </inkml:definitions>
  <inkml:trace contextRef="#ctx0" brushRef="#br0">43 204 9555,'0'9'1073,"0"0"0,10-9-536,3 0-269,6 0 1,1-6-102,2 0 0,-2 0-125,2 6 0,-9 0 384,1 0-296,0-8 0,0 5-503,-1-3 159,-7 4 0,5-1-230,-5-2 42,-3 3 311,6-6 3,-9 0 1,0 3-298,0-7 309,0 8 40,-9-4 1,-2 6-66,-10-4 0,7 3-414,1-3 346,-2 4 1,-5 2 112,-2 0 0,8 0 192,1 0-136,-2 8 1,2-3 152,-1 7 0,7-8-114,-7 1-29,10 6 0,-9-2 731,7 3 9,3 4-327,-6-5-51,9 7-83,0 2 0,2-8-57,5 0 27,-4-7-28,16 10-127,-9-13 1,12 13-532,-2-9 0,-5 0-569,-2-6 1,1 0 45,8 0 1,-9 0 69,1 0 0,0 0 298,7 0 0,0 0 0,-1 0 1</inkml:trace>
  <inkml:trace contextRef="#ctx0" brushRef="#br0" timeOffset="422">397 260 8474,'10'-11'643,"-7"2"-339,3 3 0,5 0 380,4-6 1,-4 6-102,4-7 1,-9 9 130,8-2-157,-10 4-214,15 2-827,-17 0-284,8 0 721,-10 8 0,0 3-183,0 7 1,-3-5-1191,-4 0 647,5-1 101,-17 7 191,8-1 97,-1-7 648,3 4 0,9-13 0,2 7-36,5-9 1,2 2-141,5 4 1,5-4-68,-6 4 0,-1-2 160,2 2 52,1-4 1,-2 13-176,1-9 1,-9 2 27,2-2 0,2-1 427,-2 7-365,0-9 0,-10 12-244,-4-8 1,3 1 51,-9-2 1,5-5-235,-6 6 105,1-5 0,-9-2-893,2 0 793,-2 0 0,2 0-59,-1 0-946,10 0 854,-8 0 0,7-9 0,-9 0 0</inkml:trace>
  <inkml:trace contextRef="#ctx0" brushRef="#br0" timeOffset="6656">22 74 7329,'0'-10'420,"0"2"-288,0 8 1085,0 0-989,-9 0 26,6 0 43,-6 0-289,9 0 4037,0 0-3752,9 0-185,3 0 0,7-2 109,-5-4-147,4 4 0,-13-7 0,9 9 67,2 0 1,-5 0-39,3 0 1,-7 0 18,7 0 0,-7 0 116,7 0-431,0 0-61,7 0 157,0 0 1,0 0 5,0 0 28,-10 0 1,8 0 43,-4 0 2,-6 0-8,9 0-4,-15 0-8,6 0-133,-9 0-94,0 0 195,-9 0 100,6 0-5,-15 0 1,9 2-79,-6 5 1,3-5 39,5 4 1,2-4-67,-8-2 51,8 8 23,-14-6-31,17 6 102,-7-8 1,9 2-11,0 5-12,0-5-21,0 6 23,0-8-12,0 0-7,9 0-21,-7 0 7,17 0-12,-17 0 274,8 0-80,-10 0 0,2-6-138,5-1 1,-5-1 17,5 2-24,-5 4 1,-2-14 58,0 3-277,0 5 1,0-2 43,0 4 1,-2 4-304,-5-4-1987,5 4 1079,-17 2 107,8 0 0,-10 0 0,0 0 1</inkml:trace>
</inkml:ink>
</file>

<file path=ppt/ink/ink1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5:25:13.11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372 1 10100,'0'9'190,"-1"4"-97,-5-2 0,5 2-107,-5 3 1,0-1 43,0 1 0,-4 1 0,3 2 134,-1 2 0,-1 6 18,-1-1-116,-4 3 0,5 4 0,-6 1 142,-1 2-107,1 0 1,0 0-1,-1 1 135,1-3-240,-1 5 1,1-6 121,-1 3 1,1-1 2,-1 1 0,2-4-13,4 4 1,-4-3-407,4-2 0,1-2 0,1-1-63,1-2 343,-5-7 0,10 3-1384,-3-7-1123,3-6 2092,2-2 0,-7-7 0,-1 0 0</inkml:trace>
  <inkml:trace contextRef="#ctx0" brushRef="#br0" timeOffset="641">218 589 8924,'15'-2'781,"2"-1"175,4-2-842,-4-1 0,7 5 0,-3-3-7,4-1 1,0-2-584,0 2 290,-6 3 1,9-4 0,-8 6-484,-1 0 1,-2 0 408,-1 0-1556,-1 0 1556,1 0 0,6 0 0,2 0 1</inkml:trace>
  <inkml:trace contextRef="#ctx0" brushRef="#br0" timeOffset="1152">852 47 8355,'8'0'-1442,"-1"0"1908,-7 7-267,0-5 1,-1 10 105,-5-7 0,5 2-107,-4-2 1,1 4-23,-1 6 0,3 1 94,-3-1 1,-2 2-51,2 4 1,-5-2-92,5 7 1,-7 0-12,1 4 0,3 1-139,-3 0 0,1-5 107,-5 0 1,4 1-24,1 10 0,0-5 71,-6 4 1,1-1-45,-1 1 0,1-2-131,-1 7 0,1-6-130,-1 1 0,6-3 177,0-2 1,5-6-405,-6 1 0,8-7-1684,-2 2 1507,3-4 1,2-2 0,0 1 0</inkml:trace>
</inkml:ink>
</file>

<file path=ppt/ink/ink1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5:25:18.85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16 8725,'16'0'635,"-1"0"0,1 0-270,-1 0-334,1 0 1,1 0 0,2-2 305,1-3-412,8 3 1,-9-5-1,6 7 109,3 0 1,-4 0-136,2 0 0,-2 0-146,2 0 1,1 0 72,-6 0 0,5 0-244,-6 0 1,6 0 25,-5 0-55,-1 0 1,-4 0-1,-1 0-319,1 0 239,-8 7 527,6-5 0,-5 5 0,6-7 0</inkml:trace>
</inkml:ink>
</file>

<file path=ppt/ink/ink1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5:25:19.339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31 0 8355,'-7'9'-1092,"6"0"572,-5-4 1,3-4 1061,-2 5-186,3-5 100,-5-1-28,7 0 130,0 0 1,7 0-380,3 0 0,4 0 139,2 0 1,1 0-130,3 0 1,6 0-49,10 0 1,-1-1 15,6-5 0,0 5-61,6-4 0,-6 1-251,0-1 0,-1 3-471,1-3 1,-3 3-416,-7 2 1,-2 5 155,-3 1 628,3-1 1,-12 2 0,6 1 0</inkml:trace>
</inkml:ink>
</file>

<file path=ppt/ink/ink1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5:25:20.27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31 7918,'15'0'-439,"0"0"0,1 0 1197,-1 0 1,1 0-798,-1 0 1,3 0 19,2 0-322,-3 0 1,11 0-1,-6 0 176,2 0 0,-3-1-179,5-5 0,-7-2 0,3-8 1</inkml:trace>
</inkml:ink>
</file>

<file path=ppt/ink/ink1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5:25:20.87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465 1 8109,'-9'7'287,"0"-4"-101,4 8 0,2-6 61,-8 5 1,6-5-148,-5 6 0,1-1 207,-1 5-351,-4 1 0,6 4 0,-8 3 323,1 1-230,-1-5 0,1 10 1,-1-3 115,1 3 0,-1 2-62,1 0 1,-2 0 105,-4 0 1,4 0-93,-4 0 1,4 0 60,2 0 1,-1 0-109,1-1 0,1 0-10,4-5 0,-2 3 10,6-7 1,1 4-133,5-4 0,2 0 163,3-6 0,-1 1-16,6-1 0,0-5-219,6 1 0,-1-8-45,1 2 1,-1 2-313,1-2 0,-1 1-44,1-6 1,1-2-262,3-3 1,-2 1 264,2-6 0,-3 0 231,-1-6 0,-1 1 0,1-1 1</inkml:trace>
  <inkml:trace contextRef="#ctx0" brushRef="#br0" timeOffset="247">16 419 8355,'-9'0'2085,"2"0"-1901,21 0 1,-2 0-124,14 0 0,-4 1-285,9 5 1,-3-5-1400,8 5 841,-3-5 0,4 6 0,3 2 1</inkml:trace>
</inkml:ink>
</file>

<file path=ppt/ink/ink1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5:25:22.81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650 31 8355,'17'0'-292,"4"0"1,-2 0 314,6 0 1,1-5 129,5 0 1,2 0 171,3 5 1,3 0-141,8 0 1,1-5-70,4 0 1,3-1 186,6 6-385,-6 0 1,4 0 0,-7 0 193,-3 0 0,-2 0 36,-6 0 1,-1 6-143,-4-1 0,-9 0-230,4-5 0,-8 2 66,2 3 0,-6-4 125,2 5 0,-9-5-163,-2-1 196,-6 0 13,3 7 1,-9-5-19,-3 3 7,-4-3 1,-6 0 0,-1 1-9,1 2 1,-6 0 0,0-5 1,-4 0-1,4 0 0,-7 0-5,3 0 1,-5 0-132,-1 0 1,-1 0 33,-4 0-13,-4 0 1,-6 0 0,-1 0 50,1 0 44,-1 0 0,1 0 0,0 0 4,-1 0 0,3 0 97,2 0 1,4 0 239,8 0 1,-1 5-102,0 1 1,5-1-80,0-5 1,7 0-54,-2 0 206,4 7 1,2-6-8,-1 4-304,8-3 0,1 0 96,7 3-51,0-3 0,7 10-159,3-7 0,4 5 110,1-5 0,2 6-30,4-6 0,-2 7 96,7-2-75,-7 4 1,8 0 0,-6-2 23,-2-2 5,5 0 0,-12 6 1,3-1-10,-1 1 1,-2 5 8,-2-1 0,-3 1 7,-7-6 0,0 1-2,0-1 1,-1 6-9,-5-1 0,-2 1 3,-8-5 104,1 6 1,-6-3 0,-1 5-93,-2-2 160,5 6 1,-10-11 0,3 5-77,-3 1 1,-4-4-33,-3 6 1,3-6 215,-3 2 1,-2 1-125,2-1 0,-7-1 4,2-4 1,1-1 25,-1 1 1,7-1 2,-2 1 0,-2-1-13,2 1 0,0-2 6,5-4 0,5 2-93,0-7 1,7 5 9,-1-4 0,2-1-128,3-5 0,5 0 126,-1 0-116,8 0-7,-4 0 0,9 0-83,3 0 1,10 0 26,11 0 1,3 0 22,2 0 0,9 0 101,6 0 1,4 0 6,12 0 0,2 0-46,8 0 0,4 0-15,-4 0 1,2 0-198,-2 0 1,-3 0 13,-7 0 1,-7 0-123,-4 0 0,-4 0 169,-6 0 0,-3 0 31,-7 0 1,-7 0-18,-4 0 1,-3 0-9,-1 0 1,-6 0-85,1 0 1,-8 1-80,2 5-471,-3-5 212,-2 6 1,-7-7-254,-3 0 1,-4 5 626,-2 0 0,1-6 0,-1-8 0</inkml:trace>
  <inkml:trace contextRef="#ctx0" brushRef="#br0" timeOffset="492">1764 62 8885,'-10'7'-158,"-1"3"1,3 4 64,-3 2 1,-1-1-47,7 1 0,-5 1-278,5 3 1,-6-2-76,6 2 0,-5-3 353,5-1 0,-14-1 0,2 1 0</inkml:trace>
  <inkml:trace contextRef="#ctx0" brushRef="#br0" timeOffset="1000">1362 851 7893,'-9'2'434,"4"3"1,-2-1-212,2 6 0,-2-5-242,2 5 66,3 1-144,-12 4 0,11 1 0,-6-1 118,2 1 1,-3-1-131,5 1 1,-5-1-136,4 1 1,-4-1-395,5 1 1,-7-1-1,3 0 1</inkml:trace>
</inkml:ink>
</file>

<file path=ppt/ink/ink1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5:25:26.28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294 109 8355,'7'9'-502,"-5"4"1,6-11 1296,-3 3 1,-1-3-482,6-2 1,-5 0 48,6 0 0,-6 0 184,5 0 0,-5-2-515,6-3 0,-8 2 62,2-8 0,2 6-85,-2-5 0,0 5 41,-5-6-241,0 1 0,0 0 191,0-1-126,0 1 0,-6 0 1,-5 1 83,-3 2 1,4 0 9,0 2 0,0 4 11,-6-5 1,1 5 27,-1 1 0,-5 7 26,1 3 0,-2 4-25,1 1 110,4 1 1,-11 1 0,6 3-10,-2 6 191,5 3 0,-5 2 1,5 0-73,-2 0 1,6 0-110,4 0 0,8-2 402,-2-3 0,3 2-243,2-8 0,2 6-194,3-5 1,5-2-158,11-9 0,3 2-209,7-7 1,0 5-166,0-4 0,0-1-706,0-5 1,1-2 540,5-3-495,-5-4 0,6-6 0,-7-1 1</inkml:trace>
</inkml:ink>
</file>

<file path=ppt/ink/ink1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5:25:26.92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233 0 8574,'-7'10'267,"-3"1"1,1-1-44,-1 5 1,1 1-15,-1-1 1,-4 1 138,4-1-365,-4 8 0,0-6 16,4 4 0,-2-4-199,7-2 0,-6-4-477,6-1 1,0-5 68,5 5 396,0-6-288,0 3 0,-7-7 0,-1 0 1</inkml:trace>
  <inkml:trace contextRef="#ctx0" brushRef="#br0" timeOffset="167">1 139 9101,'15'0'524,"1"0"-262,-1 0 0,6 0-263,-1 0 1,6 0-96,-5 0 0,5 0-71,-6 0 1,1 2-807,-6 3 1,8-3 0,1 5 0</inkml:trace>
</inkml:ink>
</file>

<file path=ppt/ink/ink1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5:25:30.622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16 16 5734,'8'0'852,"-1"0"-395,-7 0-318,0-7 0,2 5 445,3-3-39,-3 3-129,5 2 79,-7 0 11,0 0-445,0 7 1,-5-3-157,0 6 1,-2-5 25,1 6 131,5-1 1,-11 5 19,7 1 0,-1-6 139,6 0 77,0 1 0,0 4-130,0 1 6,0-8-6,0 6 1,2-12 181,3 3-595,4-3 0,6-2 137,1 0 0,-6 0-423,0 0 45,1-7 0,4 3-418,1-6 0,-6 1 252,0-1 286,-6-4 0,10-1 0,-6-9 0</inkml:trace>
</inkml:ink>
</file>

<file path=ppt/ink/ink1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5:25:30.78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32 47 8355,'-2'-14'719,"-3"4"0,1-2-483,-6 6-398,6 1-113,-2 5-285,6 0 0,0 2-125,0 3 1,0 4-1,0 6 1</inkml:trace>
</inkml:ink>
</file>

<file path=ppt/ink/ink1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5:25:31.83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418 78 8355,'0'9'922,"2"-3"-370,3-6 1,-2-5-174,8 0 0,-6-2-117,5 2 1,-5 2 74,5-8-442,-6 8-276,10-11 411,-13 6 1,6-3-250,-7 1-2,0 7 139,-7-4 1,4 7 0,-7 0 67,-2 0 1,-2 0-2,-2 0 0,1 0-39,-1 0 0,-1 1 8,-3 5 0,1-3 39,-7 7 0,5 1 5,-5 4 0,6 2 104,-6 4 0,2-4-100,-2 4 248,-3 3 1,12 0-1,-6 7-82,1 0 1,5 0-104,-4 0 0,6 0 204,4-1 1,-1 1 262,7 0 0,0 0-405,5 0 0,2-5 9,3 0 1,4-7-192,6 1 1,7-8 8,4-1-316,3-8 0,1 4 0,-3-7 87,-1 0 1,-2 0 225,2 0 1,1-2-1590,-6-3 0,6 3 0,-2-4 1</inkml:trace>
  <inkml:trace contextRef="#ctx0" brushRef="#br0" timeOffset="454">542 620 8355,'-7'15'0,"-4"0"0,5-4 308,0-1 1,0 0 499,0 6 0,0 5-322,0-1 0,3 6-137,-7-5 0,6 6 158,-1-1 0,-2 3-225,2 2 0,-5 0-192,5 0 1,-6 0 14,6 0 0,-7 0-80,2 0 1,1-5 40,-1-1 1,1-6-139,-1 2 0,-2-9-14,7-2 0,-6-5 30,6 6-441,-7-8-17,4 4 294,-8-14 0,2-2 193,4-6 0,-2 0 16,7-1 0,-2-1-40,2-4 0,3 4 121,-3-4 0,3 3-119,2-3 1,0 4 35,0-4 1,2 4 306,3 1 1,4 1-157,6-1 0,1 3-324,-1 2 0,1-1-310,-1 7 0,1-5-635,-1 5 1,0-2 424,1 2-101,-1 3 0,8-12 0,1 6 0</inkml:trace>
  <inkml:trace contextRef="#ctx0" brushRef="#br0" timeOffset="613">635 372 8355,'0'-16'-335,"-7"1"0,5 5-1005,-3-1 1187,3 1 0,2-5 0,0-1 1</inkml:trace>
</inkml:ink>
</file>

<file path=ppt/ink/ink1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5:25:34.009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294 78 8355,'9'0'-555,"-2"0"1312,-7 0 380,0 0-875,0 7 1,-2-5-355,-3 3 1,1 2 187,-6-2-129,7 0 1,-11 0-4,4 0 0,1 2-75,-1-2 0,-1-3 117,-4 3 1,-1 2-25,1-2 1,-1 6 13,1-6 0,-1 5-11,1-5 0,0 2 44,-1-2 0,1-3 9,-1 3 1,6 2 141,-1-2 0,6 0-38,-5-5 0,7 2 296,-3 3-288,-2-3 1,6 6 191,-3-2-141,3-5 1,2 8 3,0-4 1,2-1 100,3 6 5,4-7-414,6 11 0,1-11-90,-1 8 1,-5-8-264,1 2 1,-6 2-131,5-2 1,-5 6-444,6-6 1,-6 2 393,5-2 0,0-3 0,6 5 0</inkml:trace>
  <inkml:trace contextRef="#ctx0" brushRef="#br0" timeOffset="313">433 233 8355,'-1'14'-1115,"-3"-2"1396,-1-2 0,-5-5 21,5 5 1,-2-1-38,2 1 0,3 4 48,-3-4 1,-2-1 464,2 1-307,0 1 86,5 4-33,6-6-434,3-3 0,6-6-260,1 0 0,-1 0-131,1 0 1,-1-1-413,1-4 1,-1 1-435,1-6-655,-1 0 1545,1-6 1,-1 1 0,1-1 0</inkml:trace>
  <inkml:trace contextRef="#ctx0" brushRef="#br0" timeOffset="447">557 140 8355,'2'-14'150,"3"4"1,-3 1-107,3 4-499,-3 3 199,-2-5 1,1 9-700,5 3 693,-5-3 1,13 12 0,-5-6 0</inkml:trace>
  <inkml:trace contextRef="#ctx0" brushRef="#br0" timeOffset="791">805 202 8355,'0'15'-154,"0"1"0,0-1 556,0 1 0,0-1 5,0 1 1,-5-1-87,-1 1 1,1-1-11,5 1 0,0 4-99,0 1 1,0 5-133,0-6 1,-1 6 36,-5-5 1,5 1-185,-4-1 0,3-4 10,2 3-93,-7-2 0,4-3-16,-8 1 1,6-8-40,-5-3-123,6 4 190,-9-7 116,4 5 0,-1-7 5,-1 0 1,6-7-9,-5-4 0,5 3-120,-6-3 71,8 1 0,-9-5-381,7-1 0,0 6-185,5 0-221,0-1 0,0-4 652,0-1 1,6-6 0,3-2 0</inkml:trace>
  <inkml:trace contextRef="#ctx0" brushRef="#br0" timeOffset="975">820 32 7065,'0'-11'516,"0"1"748,0 7-566,0-4-1039,0 7-1264,0 0 1139,0 7 0,7 1 0,2 8 1</inkml:trace>
  <inkml:trace contextRef="#ctx0" brushRef="#br0" timeOffset="1292">990 78 8355,'16'0'301,"-7"0"0,4 2-258,-2 3 1,2 2 156,3 3 1,4 2-212,1-7 0,0 7 55,-6-1-61,8-4 1,-6 5-1,5-6 123,0 3 0,-4-4-139,2 5 1,-3-4 74,-1 4 1,-6-5-380,1 5 282,-8 1 82,4 4 0,-9 1 347,-3-1 1,-4-1 117,-6-4-263,-7 4 0,4-5 0,-4 6-19,0 1 0,4-6-6,-2 0 0,3 0-452,1 6-354,1-1 1,1 1-620,4-1 1,-4 1-1,5-1 1</inkml:trace>
</inkml:ink>
</file>

<file path=ppt/ink/ink1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5:26:06.16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1 867 8355,'0'16'-102,"0"0"1,0 1 266,0-1 0,0 0 179,0 0 0,0 1 49,0-1-198,7 0 1,2 0 0,7-1 109,0-5 1,2-2-88,4-8 1,-2 0-78,7 0 1,0-2 91,5-4 0,1-3-157,-1-7 0,0-2 184,1-3-319,-1 3 1,1-13 0,-1 4 211,1-4-204,-8-1 1,4 5 0,-6 0 115,2-2 0,-3-2-23,5-1 0,-7 0 196,1-1 0,-3 1-153,-2-1 0,1 1-18,-1-1 1,0 1 12,0 0 0,1-1 30,-1 1 1,0-1 7,0 1-23,8-8 0,-6 6 0,5-2-35,0 7 0,-3-1-31,7 3 0,-7 3-299,2 3 0,-4 2 32,-2 3 0,-5 5-1240,0 1 833,-1 6-1502,-1-3 588,-1 0 423,-8 12 1029,0-3 0,0 14 0,0 0 0</inkml:trace>
</inkml:ink>
</file>

<file path=ppt/ink/ink1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5:26:06.43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66 8318,'17'-9'726,"4"1"1,3 7-418,1-5 1,2 4-309,5-3 1,6-2-19,0 1 0,5-4-338,-5 4 0,-2 1-36,-9 5 0,2 0 250,-8 0 1,1 0-602,-6 0 0,-5 0 400,0 0 0,-8 7 0,5 2 0</inkml:trace>
</inkml:ink>
</file>

<file path=ppt/ink/ink1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5:26:06.793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195 762 8355,'-33'-23'0,"1"-4"496,7-4-216,-6-1 1,13-1 32,-3 1 1,8-2 15,2-4 1,8 4 5,-3-4 0,4 2-1,2-2 1,0 4-200,0-4 1,13 4 89,3 1 0,11 1-39,0-1 1,4 3 26,1 3 0,6-2-102,0 7 0,7 2-18,-2 10 0,4-3-64,2 8 1,6-1 25,5 6 0,3 0-120,2 0 1,1 6 36,5-1 1,-5 2 70,5-1 1,6-5-105,-1 5 1,-6-4 37,-11-2 0,-1 0-101,2 0 1,1 0-45,-7 0 1,-6 0-319,-4 0 0,-8-6-34,2 1 1,-10-1-257,-1 6 1,-7-5-443,2 0 1,-10-1 1217,-1 6 0,-2 6 0,2-1 0,-6-1 0</inkml:trace>
</inkml:ink>
</file>

<file path=ppt/ink/ink1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5:26:07.659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82 65 8394,'0'-9'231,"0"2"0,-2 7-419,-3 0 295,3 7 1,-11 2 9,8 7 1,-6 0 122,5 1-127,-6 6 1,10-5 0,-3 4 45,3-4 0,2-2 27,0 0-62,0 0 45,0 0-123,7-7 0,2-1 75,7-8 0,2-2-23,4-4 0,-2-3 46,7-7-320,-7 0 0,8-6 1,-6-1 92,-2-2 1,-2 3 84,-2-5 1,-7 7-29,-4-1 0,-3 3-18,-2 2 0,0 5-188,0 0 1,-12 7 135,-5-1 0,-8 3-464,4 2 1,-8 7 35,2 4 88,-4 4 0,6-5 1,3 1-450,4 2 855,2 1 0,0 10 0,0 1 1</inkml:trace>
</inkml:ink>
</file>

<file path=ppt/ink/ink1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5:26:08.06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65 1 9230,'-11'11'625,"1"0"-511,-1-1 1,-4 7-154,5-1 0,2 0 199,8 0 1,0 0 75,0 1 0,0-1-231,0 0 1,2-2-321,4-3 1,3 2 183,7-8 0,5 1 159,1-6 1,7 0-536,-2 0 0,-2-8 134,2-2 1,-2-1-17,2-5 1,2 3 123,-7-9 89,-1 4 0,-4 2 0,-1 2-13,0 3 1,-2-3-172,-3 3 475,-4 4 0,-7-2 323,0 3-28,0 4-213,-7 2 0,0 9-123,-4 8 1,-3-5-54,3 4-49,4-3 1,-6 10 0,8-6 84,1-1 0,1 0-21,-3 0 0,4 0-650,-3 1 1,5-3 439,5-3 0,-3 3 0,5-5 1</inkml:trace>
</inkml:ink>
</file>

<file path=ppt/ink/ink1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5:26:08.356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50 81 8355,'-8'17'0,"-1"-1"0,0 0-622,4 0 488,-4 0 1,7-5-1,-3 0 88,3 2 159,2-6-27,0 0-46,0-7 0,0-2 5,0-3 0,5 1 9,1-6 1,1-1-1,-2-6 1,-1 1 131,7 0 1,-6 0-73,6 0 0,-6-1 114,6 1 1,-2 5-65,2 1 0,3 1-60,-3-2 1,-2 4-230,2 7-439,-7-8 514,10 7 0,-5-7 118,7 8-822,-7 8 1,13-7 0,-4 7 0</inkml:trace>
</inkml:ink>
</file>

<file path=ppt/ink/ink1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5:26:08.55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82 0 8190,'0'16'-215,"0"-5"249,0 0 48,0 0 1,-6 5 0,-1-2-214,-2-3 1,5 3 66,-1-3 1,-2 4 201,1 1 0,-4-5-741,4 0 0,-6-8 0,3 4 1</inkml:trace>
</inkml:ink>
</file>

<file path=ppt/ink/ink1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5:26:08.70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16 98 8355,'0'-16'0,"0"-1"275,0 1-1217,0 0 453,0 0 1,-7 7-1,-2 2 1</inkml:trace>
</inkml:ink>
</file>

<file path=ppt/ink/ink1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5:26:09.409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1 128 8449,'16'0'200,"0"0"0,2-5-38,4 0 1,-2-6 25,7 5 0,-6-6-50,6 1 1,-5 2-1,5-2 1,-7 6-630,2-6 0,-6 6 26,-5-6 107,3 7 117,-12-3 129,5 0 0,-14 5 88,-4-4 1,-9 10-18,-1 1 0,-6 6 117,5-5 0,-2 6 266,3-1 1,3 4 58,-4 1 1,4 0-146,2 0 0,2 0-245,3 1 0,-2-1 62,8 0 0,-1-5-85,6 0 0,2-1-69,4 7 0,3-8-301,7-4 0,2 2-40,3-1 1,3-1-292,3-5 1,2 0 443,-8 0 1,8-7 0,-4-2 0</inkml:trace>
</inkml:ink>
</file>

<file path=ppt/ink/ink1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5:26:09.68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82 98 8355,'-2'10'0,"-4"1"-58,-3 0 1,-5 5 15,3 0 1,-1 1 34,6-1 0,-5 0-447,6 0 105,0 0 337,5 1-286,0-8 233,0-2-14,7-7-68,2-7 0,0-2 27,-4-8 1,2 1 174,-1 0 0,5-2 163,-6-4 1,2 4 88,-1-3 1,-3 3-121,8 2 1,-6 1-100,6 4 1,0-3 37,5 3-270,0 4 1,1-2 0,-1 5-1,0-1 1,6-1-293,-1 6 1,8-7-1,-4-2 1</inkml:trace>
</inkml:ink>
</file>

<file path=ppt/ink/ink1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5:26:10.342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422 33 8355,'0'-16'434,"0"7"0,-2 2-330,-3 7 0,-2 1-262,-4 5 1,-4 3 125,4 7 0,-1 2 138,1 4 0,-3-3 23,3 8 0,-4 0 120,-1 6-283,0-1 1,-6 6 0,1 2 114,1 1 1,-3-3 23,1 5 0,-5-5-190,5 5 0,1-7-239,4 2 1,1-11-165,0-5 1,2-4 208,3-2 0,4 0-807,7 0 541,0-7 216,0-1 329,0-8 0,-8 0 0,-1 0 0</inkml:trace>
</inkml:ink>
</file>

<file path=ppt/ink/ink1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5:26:10.509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33 8355,'16'-7'0,"0"5"0,0-4 0,0 5-47,1 1 32,6-8 1,-3 7-1,5-5-511,-1 4-1,3 2 203,-6 0 1,6 2 115,-5 4 1,7-5-1,-4 7 1</inkml:trace>
</inkml:ink>
</file>

<file path=ppt/ink/ink1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5:26:10.83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98 65 8127,'-7'9'-288,"3"4"314,-7-8 0,6 8-62,-6-2 1,6 3 132,-6 2 1,5 1-156,-4-1 0,4 0 20,-5 0 245,8 0-329,-4 1 105,7-8-183,0-2 129,0-7 0,0-2-166,0-3 0,0-4 191,0-8 0,5-1 40,0-3 1,6 3 120,-5-4 1,1 4-102,-2 2 0,2 0 307,4 0 1,4-1-39,-5 1 0,-1 5-165,2 0 1,0 6-128,5-6 1,-5 8-174,0-3 1,0 4-71,5 2 0,0 0-888,0 0 900,1 0 1,-1 0 0,0 0 0</inkml:trace>
</inkml:ink>
</file>

<file path=ppt/ink/ink1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5:26:11.25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211 98 8355,'9'-11'-97,"-4"1"1,-3 4 158,-2-5 290,0 1-171,0-7 1,0 6 44,0 1 0,-2 6-18,-3-1 0,-4 3-63,-7 2 0,5 0-141,0 0 0,-1 0 180,-10 0 1,4 7-77,-4 4 0,4 3-396,2 3 1,0-1 166,0 0 0,5 0 149,0 0 0,7 1 2,-1-1-75,3 0 0,2 0-156,0 0 1,2-7-105,3-3 1,4-4 105,8-2 0,-1 0-120,0 0 0,6-2-37,-1-4 0,3-3 160,-3-7 1,-4 0 29,-1 0 0,0 5 45,-5 0 0,-4 0 208,-2-5-441,-3 7 209,-2-5 436,0 12 0,-5-3 1027,-1 10-972,-6 4 0,5 7-112,-4 0 1,2 1-190,3-1 0,5-5-144,-5-1-255,4 1 1,2 5 140,0 1-320,0-8 0,8 5 0,1-5 0</inkml:trace>
</inkml:ink>
</file>

<file path=ppt/ink/ink1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5:26:11.61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66 0 8247,'0'11'91,"0"0"0,-6-6-40,1 6 1,-6 0 18,6 5 0,-6-5-192,6 0 0,-3-1 31,3 7 0,3-7 214,-3 1-149,3-7 137,2 10-25,0-12-135,0 5 0,2-12 34,3-1 1,-1-6-1,7 1 1,-1 2-7,7-2 0,-1 0 178,0-5 0,-5 2-133,0 3 1,-1-3 256,7 3 1,-1 4-145,0 1 0,0-1-66,1 1 1,-7 1 208,1 5 268,0 0-543,5 7 0,-7 2-195,-3 8 1,-5-1-223,-1 0 1,0 0 214,0 0 1,-5-5-543,0 0 0,-6 0 72,5 5 404,-6-7 1,10 5 0,-5-5 0</inkml:trace>
</inkml:ink>
</file>

<file path=ppt/ink/ink1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5:26:12.01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276 49 7177,'-2'-11'1468,"-3"0"-1392,3 8 0,-7-4 0,5 5 174,-1-4 1,-8 5-54,2-5 0,2 4-61,-1 2 1,4 0 1,-5 0 1,6 6-185,-6-1 1,8 8 131,-3-2 0,3 1-163,-3-1 1,4 4 128,-3-5-11,3 5 0,2 1 0,0 0 26,0 0 1,0 1-43,0-1 1,2 0-48,3 0 1,-3 0-5,4 1 1,-5-7-69,-1 1 0,-5-5 128,0 4 1,-6-4-468,5 5 158,-6-8-216,3 4 0,-7-7 91,-1 0 1,3-1-434,3-5 498,-3 4 1,-2-12-1,-10 5 1</inkml:trace>
</inkml:ink>
</file>

<file path=ppt/ink/ink1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5:26:12.81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49 503 8355,'-14'16'-27,"3"0"1,2 0 153,4 1 64,3-1 0,-5 0-170,7 0 201,0 0 0,7-1 13,4-4 1,3-4-48,2-7 0,6 0 14,-1 0 0,6-2-182,-5-3 1,7-6 12,-2-11 1,2 2-127,-2-7 0,3 0 183,-3-5 1,-1 0 26,1-1 0,-8 1-21,3-1 1,1-5-31,-1 1 1,-6 1 74,-5 9 1,-6-4-62,6 4 1,-5 2 52,4-2 1,-6 7-70,1-2 0,3 4-132,-3 2 0,2 0 21,-1 0 0,-3 5-246,8 0 0,-5 7 38,4-1 1,-4 3-206,5 2 1,-6 0-439,6 0 583,0 0 0,3 2-418,-3 3 1,-2-1-209,-4 7 911,-3 0 1,12 5 0,-5 0 0</inkml:trace>
</inkml:ink>
</file>

<file path=ppt/ink/ink1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5:26:12.99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15 1 8355,'-7'9'21,"5"-2"0,-3-7 0,10 0 1,6 0 1,3 0-5,3 0 0,4 0-206,1 0 0,5 0 32,-5 0 1,6 6-296,-1-1 0,-1 2 122,1-1 117,-8-5 0,5 7 0,-8-8 1</inkml:trace>
</inkml:ink>
</file>

<file path=ppt/ink/ink1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5:26:13.28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98 49 8355,'-9'7'-169,"-3"2"56,6 7 0,1-5 272,5 0-218,0 0 1,2 3 188,3-3 0,-1 2 48,6-8 0,1 1-145,5-6 1,1 0 110,-1 0 1,0-2-122,0-4 0,6-3 48,-1-7 1,-1 5-188,-9 0 0,2 1 212,-8-7 0,1 1-20,-6 0 0,-2 5-87,-4 0 1,-3 6-161,-7-6 0,-7 8 46,-4-3 0,-2 4 81,2 2 0,2 0-108,3 0 1,4 8-112,-4 2 1,4-1-685,2 2 480,7 0 317,2 5 1,7 0-1,0 1 1</inkml:trace>
</inkml:ink>
</file>

<file path=ppt/ink/ink1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5:26:13.58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16 65 8355,'0'16'-344,"0"-5"-43,0 0 0,-2-6 129,-3 6 258,3 0 447,-5 5-230,7-7-119,0 6 3,0-13 0,0 3 7,0-10 0,2 1 5,3-7 0,-1 6 107,7-6 0,-6 0 131,6-5 0,0 0 1,5-1-277,0 1 1,-1 5 69,-5 1 1,5 6 26,-4-1 0,-2-3-353,1 3-736,1 0 1,5 5 324,1 0 0,-7 0 158,1 0 1,0-8 0,5-1 0</inkml:trace>
</inkml:ink>
</file>

<file path=ppt/ink/ink1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5:26:14.11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33 0 8355,'0'11'-140,"0"0"0,-2-6 414,-3 6-221,3 0 1,-5 5 198,7 0 1,-6-5 15,1 0 0,0-6-924,5 6 406,0-7 49,0 3 214,0-7-282,0 0 41,7 0 0,2-5 128,7-1 0,0-5 23,0 6 0,1-6 253,-1 6-222,0-8 1,0 10 269,0-8 1,-5 7 227,0-1-233,-7 3-117,10 2 1,-12 2 32,3 3 1,-3-1-97,-2 7-175,0-1 0,0 7-115,0-1 188,0 0-195,0 0 217,-7 1-61,5-8-29,-5-2 23,7-7 91,7 0 1,2-6 6,7 1 0,-5-6 394,0 6-327,0-8 1,5 6-66,0-4 0,0 2 138,1 4 1,-1 3 238,0-4 1,0-1-173,0 2 0,-5-1 309,0 6-278,0 0-98,5 0 0,-2 8-324,-3 2 154,-4 5 0,-7 1-337,0 0 0,0 1 70,0-1-376,0 0 0,0-5-335,0 0 312,0-8 586,0 4 1,0-7 0,0 0 0</inkml:trace>
</inkml:ink>
</file>

<file path=ppt/ink/ink1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5:26:14.31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33 17 8753,'9'-7'1668,"-2"5"-1533,-7-5-213,0 7-263,0 7 0,0-4-603,0 8 0,-2-5 194,-3 4 394,3-6 0,-20 10 0,4-5 0</inkml:trace>
</inkml:ink>
</file>

<file path=ppt/ink/ink1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5:26:14.439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1 8355,'0'16'595,"0"-5"1039,0 0-3170,0-8 707,0 4 1,0 1-1,0 1 1</inkml:trace>
</inkml:ink>
</file>

<file path=ppt/ink/ink1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5:26:17.523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390 1 8681,'-2'16'118,"-4"0"0,5 1-21,-5-1 1,-1 0 129,2 0-210,-8 8 0,6-5 0,-6 8 156,2 2 0,1 2-32,-7 1 0,1 3-14,0 2 1,-6-1-15,1 8 1,-1-1-92,6 5 1,-8 1 30,-3 0 0,4-2-124,1-4 1,4-4 53,2-6 1,2-6-185,3 0 1,-2-13-351,8 2-604,0-3 669,5-4 129,7-2-92,2-7 1,7-14 0,0-4 0</inkml:trace>
  <inkml:trace contextRef="#ctx0" brushRef="#br0" timeOffset="308">195 552 8355,'16'0'-315,"0"0"0,1 0 467,-1 0 1,2 0 367,4 0 1,-3 0-378,8 0 0,-1 0-261,1 0 1,3-5-423,-3-1 0,2 1 295,-2 5 1,4 0-551,-4 0 539,-4 0 0,8 0 0,-6 0 0</inkml:trace>
  <inkml:trace contextRef="#ctx0" brushRef="#br0" timeOffset="695">941 98 6485,'0'-9'1634,"0"2"-1353,0 7 1,0 7-214,0 4 0,-2 3 148,-3 3 1,1-1-263,-7 0 0,2 7 58,-2 4 0,-3-1 75,3 1 1,-3 0 29,-2 5 1,-1 6-30,1 0 0,0 1 50,0-1 0,-6-4 3,0 4 1,-1 2-391,1-2 1,10 0 130,-4-6 1,5-1-1321,0-4 360,4-4 741,7-7 1,7-7-1,2-2 1</inkml:trace>
</inkml:ink>
</file>

<file path=ppt/ink/ink1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5:27:21.16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65 730 8355,'-11'0'-2250,"0"0"2679,8 0 358,-4 0-169,7 0 648,0 0 1,7 0-995,4 0 0,3 0-172,2 0 0,2 0 156,4 0-365,-4 0 0,11 0 0,-6 0 229,2 0 0,-3 0 22,5 0 0,-7 0-596,1 0 1,3 0-1776,-3 0 1529,1 0 0,-6 7 0,0 2 1</inkml:trace>
  <inkml:trace contextRef="#ctx0" brushRef="#br0" timeOffset="462">65 957 7700,'-16'0'-1475,"5"0"1229,0 0 1,6 0 1652,-6 0-357,7 0-401,-3 0-471,7 0 0,2 0 6,3 0 1,10 0 218,6 0-558,8 0 1,2 0-1,8 0 186,3 0 0,-4-6-89,5 1 1,-7 0-602,2 5 0,-6 0 59,-5 0 0,4 0 0,-6 0 1</inkml:trace>
  <inkml:trace contextRef="#ctx0" brushRef="#br0" timeOffset="1870">1265 33 8355,'-11'0'-2130,"0"0"2037,7 0 1238,-10 0-496,12 0-315,-12 0 46,12 0-190,-5 0-260,7 0 1,7-2 177,4-4 0,3 5-26,2-5 1,2 4-52,4 2 0,3 0 79,8 0 0,8 0-24,8 0 0,7-5-37,8 0 1,10-1 139,7 6 1,2 0-429,9 0 1,-2 0 297,2 0 1,2 2-4,-8 3 0,1-1-135,-6 7 0,-2-6-93,-3 6 1,-6-6 139,-11 6 0,-3-7-331,-7 1 1,-2-1 41,-4 1 0,-4-3 27,-6 4 0,-6-5-162,0-1-304,-7 0 674,3 8 35,-7-7 1,-14 7-1,-4-8 1</inkml:trace>
  <inkml:trace contextRef="#ctx0" brushRef="#br0" timeOffset="3541">1200 81 6057,'-7'-9'2162,"5"2"-1246,-5 7-365,7 0 727,0 0-816,7 0-427,2 7 1,2-3 0,-1 7 193,3 1 1,3 3-102,6 1 0,-2 6-89,7-1 1,0 1 136,5-6 0,1 6-13,-1-1 0,0 1 63,1-6-144,6 7 0,-4-5 0,4 6 147,1-1-288,-6-5 1,8 11 0,-6-5 76,1 1 1,3-4-114,-2 6 0,-9-7-74,3 2 1,-5-4 127,0-2 0,-3 0-51,-8 0 1,0 1 85,0-1-74,0 0 0,-5 0-9,0 1 53,-7-1 0,5-5 63,-4-1 216,-3-6 427,5 3-309,-7-7 273,0 0-722,0-7 73,0 5 74,-7-5-43,5 7 59,-12 0 0,10 0-43,-7 0 13,0 0 0,-5 0 0,0 2-11,0 3 1,0-1-6,-1 7 1,-1-6 46,-3 6 0,1 0-32,-7 5 0,0 5-70,-6 1 0,1 1 79,0-1-82,-1-4 1,-5 11-1,1-7 82,1-3-61,1 7 1,-3-7-1,-1 7 60,-3-3 0,5 4-8,-7-5 1,7 6 46,-7-1 1,8-1-69,-2 1 1,-1-7 9,1 1 1,0 3 12,6-3-79,7 1 1,-4-8-1,7-1 99,2-2-106,2-8 0,2 6 92,0-3-42,0-5-113,-1 7 83,1-8 33,0 7 1,5-5-4,0 3 6,8-3-20,-4 5 2,7-5 8,0 5 3,0-7 70,0 0-41,7 0 1,-4 0 93,8 0 0,0 0-23,5 0 0,8 0 67,3 0 0,5 0-141,6 0 0,3 0 3,8 0 1,12 0 2,4 0 0,16 0-102,0 0 1,9 0-342,-3 0 1,6 0 391,-1 0 0,2 0 20,-2 0 1,-6 0-75,-10 0 1,1 0-16,-6 0 0,-3 0 51,-9 0 1,3 0 8,-8 0 0,0 0-33,-6 0 0,-4 0 2,-1 0 0,-7 0-48,2 0 0,-4 0 79,-2 0 1,-6 2 159,-5 3 1,-3-3-493,-2 3 30,1-3 261,-8 5 1,-2-3-57,-7 7 22,0-8 235,0 5 97,0-8 599,0 0-887,0-8 0,0 5 76,0-8-56,0 7 56,0-10 0,0 5-11,0-7 0,0 5 18,0 0-193,0 0-279,0-5 152,0 0 0,0 5-446,0 0 0,0 6-108,0-6 234,0 8-788,0-5 0,0 1 0,0-2 0</inkml:trace>
  <inkml:trace contextRef="#ctx0" brushRef="#br0" timeOffset="4117">3097 179 8355,'1'-9'-1247,"5"3"1347,-4-3 1,5 6 882,-7-8 99,0 7-381,0-3-745,0 7 109,0 0-17,-7 7 1,5 2-16,-4 7 0,3 1-298,-3-1 1,5 0 191,-5 0-908,4 0 0,-5 8 0,-2 1 1</inkml:trace>
  <inkml:trace contextRef="#ctx0" brushRef="#br0" timeOffset="5541">276 1719 8355,'9'-17'513,"-2"8"342,-7 2-742,0 7 0,0 2 181,0 3-221,0-3 0,-5 13 1,-1-5 345,3 5-309,-6 1 1,5 2 0,-7 2 150,-1 2 1,3-1-104,-2-5 1,5 1-185,-4-1 0,4 0 66,-5 0 1,6-1-712,-6-5-176,7 5 105,-3-6 1,7 2-134,0-1 199,0-6 0,2 3-24,3-7 594,-3-7 1,13-2 0,-6-7 0</inkml:trace>
  <inkml:trace contextRef="#ctx0" brushRef="#br0" timeOffset="5883">211 1897 8355,'-9'0'-382,"2"0"767,7 0-210,7 0 0,2-5 31,7-1 0,0-5-9,1 6 1,-1-6-40,0 6 0,0-6 4,0 6 0,-5-6-73,0 5-305,0 1 0,0 0-400,-1-1 396,-6 1-1110,3 5 706,-7 0 302,0 0 0,-7 7 0,-2 2 0</inkml:trace>
  <inkml:trace contextRef="#ctx0" brushRef="#br0" timeOffset="6070">243 1881 8139,'-7'9'-206,"5"5"546,-5-5 0,13 2-62,-1 0 1,8-6-1,-3 6 1,-1-7-99,2 1 1,0 2-59,5-1 1,0-1-245,1-5 1,-1 0-305,0 0-209,0 0 0,0 0 212,1 0 0,-7 0-31,1 0 1,-7-7-1,3-2 1</inkml:trace>
  <inkml:trace contextRef="#ctx0" brushRef="#br0" timeOffset="6558">211 1638 7856,'-9'0'-1092,"2"-2"1490,7-4 1,2 5-178,3-5 1,-1 3-12,6-3 0,1 4-258,5-3 0,1 3 145,-1 2 0,5-5 67,1-1 1,0 1-143,-6 5 1,0 0-244,0 0 1,0 0 88,1 0 0,-7 0-482,1 0 383,-7 7-158,3-5 468,-7 12-209,0-12 4,0 5 363,0-7 594,0 0-423,-7 0-221,5 0-100,-5-7-68,7-2 1,0-7-569,0 0 237,0 7-747,0-6 554,0 14 402,0-7 1,-7 1-1,-2-2 1</inkml:trace>
  <inkml:trace contextRef="#ctx0" brushRef="#br0" timeOffset="6862">697 1816 9689,'0'11'-1161,"0"0"1,0-6 751,0 6 1,0 0-1,0 5 1</inkml:trace>
  <inkml:trace contextRef="#ctx0" brushRef="#br0" timeOffset="6987">730 2059 7918,'-2'20'-847,"-4"-4"1,3 4 800,-8-9 1,6 3 625,-6 2 0,5-5-955,-4 0 1,4-6 171,-5 6 0,1 0 0,-7 5 1</inkml:trace>
  <inkml:trace contextRef="#ctx0" brushRef="#br0" timeOffset="8041">1184 1816 8130,'0'-9'983,"0"2"-459,0 7-131,0-7-619,0 5 0,0-4 361,0 12 11,0 3 1,0 7-99,0 0 0,0 0 29,0 1 0,-6-7-143,1 1 1,-8 0 177,2 5 0,2-5-29,-1 0 1,-1-2 49,-5 2-641,-1 3 1,1-5 250,0 7 1,0-7 50,-1-3 0,7-5-209,-1-1 229,7 0 160,-10 0 0,12-1-1,-3-5 1,3 3 20,2-8 1,0 5-25,0-4 0,2 6 220,3-1-217,-3-4 1,10 5 30,-6-7 714,6 8-231,-3-5-231,8 8 1,-6 0-20,-1 0-176,-6 8 1,9 1-50,-8 7 0,6-5-134,-6-1 0,6-4 159,-6 5 1,8-2 14,-2 1 0,-2-1-1858,2-3 950,-1-4 427,7 5 1,-1-7-1,0 0 1</inkml:trace>
  <inkml:trace contextRef="#ctx0" brushRef="#br0" timeOffset="8233">1313 1978 8355,'0'9'225,"0"-2"0,0-5-171,0 3 384,0-3-176,0 13 0,0-6-309,0 7 1,0-5-95,0 0 0,-1-1-175,-5 7 0,4-7-9,-3 1 1,3 0-743,2 5 726,0-7 0,0 6 0,0-6 0</inkml:trace>
  <inkml:trace contextRef="#ctx0" brushRef="#br0" timeOffset="8520">1654 1832 7053,'-2'9'-521,"-2"-2"1255,-1 1 1,-2 1-403,1 7 1,3 0-114,-8 0 1,6 0-22,-6 1 0,5-1-135,-5 0 1,2 2-51,-1 4 0,-3-4 52,8 3 0,-6-3 130,5-1 0,-4-1-438,4 0 0,1-5-619,5 0 1,0-6 303,0 6 0,0-8 0,0 5 1</inkml:trace>
  <inkml:trace contextRef="#ctx0" brushRef="#br0" timeOffset="8966">1573 1881 8355,'0'-9'-2110,"1"-4"2202,5 8 1,-4-2 810,3 1 0,4 4-363,2-3 0,-2-2 432,2 1-643,0 1-111,5 5 1,-2 2-163,-3 3 0,-2 4-179,-4 7-171,-3 1 0,5-1 350,-7 0-46,0 0-302,0 0 0,-1-1-421,-5-4 0,3-4 367,-8-7 1,5 0-46,-4 0 399,6 0-129,-3 0 410,7 0 48,0 0-226,7 0 1,-3 0 327,6 0 70,-6 0-112,10 0-208,-5 0-6,0 7 1,4-3 392,-8 6-215,1-6-161,-6 10 0,-2-10-160,-3 7 1,1-8-360,-7 3-220,0 3 1,-5-7 44,0 3 350,7-3-382,-5-2 0,12-2-1357,-4-3 1687,5 3 1,-7-20 0,-1 4 0</inkml:trace>
  <inkml:trace contextRef="#ctx0" brushRef="#br0" timeOffset="9270">1946 1897 8355,'16'0'365,"0"0"1,0 0 163,0 0 1,1 0-345,-1 0 1,2 0-1,3 0 0,-3-5-466,4-1 0,-9 1 242,-3 5 0,1 0 406,6 0-994,-8 0-1796,5 7 1965,-12-5 1,12 12 0,-5-5 0</inkml:trace>
  <inkml:trace contextRef="#ctx0" brushRef="#br0" timeOffset="9442">2010 1978 8355,'-7'9'-45,"5"-2"864,-5-7-524,7 0 0,7 0-33,4 0 0,5 0-103,6 0 0,1 0-123,4 0 0,4 0 254,-4 0-1588,4-7 1,1 5 0,1-5 0</inkml:trace>
  <inkml:trace contextRef="#ctx0" brushRef="#br0" timeOffset="10316">2626 1751 6428,'9'0'2423,"-1"-7"-1899,-8 5 33,0-5 126,0 7-268,0 0-158,0 7-121,0 2 0,-6 7-243,1 1 1,-6 1 241,6 3 0,-3-3-3,3 4 1,-4 1-221,-7-1 1,5 5-383,0-6 1,0 3-10,-5-3 1,0-3-22,0 4-448,0-4 432,-1-2-769,8-7 1078,2-1 0,7-8 0,0 0 1</inkml:trace>
  <inkml:trace contextRef="#ctx0" brushRef="#br0" timeOffset="10662">2626 1800 7706,'9'-11'-355,"-3"0"1317,-4 7-342,-2-3-137,0 7 506,0 0-450,7 0-353,-5 7 0,10 3-139,-6 6 1,1 0-2,-2 0 1,-3 0 55,3 1 0,3-1-462,-3 0 1,0 0-245,-5 0 206,0 1 1,0-1 94,0 0 1,0-5-34,0 0 1,0-6-329,0 6-245,0-8 60,0 12 809,0-13 1,0 5-1,0-7 1</inkml:trace>
  <inkml:trace contextRef="#ctx0" brushRef="#br0" timeOffset="10917">2529 1962 8280,'16'0'919,"1"0"-641,-1 0 1,-5 0-17,-1 0 0,7 0-928,4 0 186,1 0 1,-6 0-1178,0 0 1341,0 0 0,1 0 0,-1 0 0</inkml:trace>
  <inkml:trace contextRef="#ctx0" brushRef="#br0" timeOffset="11204">2918 1978 8355,'0'9'528,"-5"0"-415,-1-4 0,1-1-209,5 7 1,-5-6-831,-1 6 568,1 0-312,5 5 362,0 0 1,0 1-1,0-1 1</inkml:trace>
  <inkml:trace contextRef="#ctx0" brushRef="#br0" timeOffset="11529">3210 1784 8355,'9'1'63,"-4"5"1,-5-3 165,-5 8 1,1 0-1,-6 5 1,1-5-87,-2 0 0,-2 0-186,8 5 1,-6 5-109,6 1 1,-8 0 133,2-6 1,2 0-145,-2 0 0,6 0-39,-6 1 0,8-7-89,-3 1 0,3-5-386,-3 5 285,4-8 1,-5 4-1,7-7 1</inkml:trace>
  <inkml:trace contextRef="#ctx0" brushRef="#br0" timeOffset="12084">3161 1800 8245,'8'-9'385,"2"3"0,-1-1-115,2 2 0,-5-1 238,4 6-230,1 0 1,5 0 278,1 0-361,-8 0-338,5 0 0,-10 7-143,7 4 1,-8-2 207,3 2 0,-5-5-582,-1 4 281,0 1 267,-7 5-49,-2 1 0,-7-3-160,0-3 1,5-2 89,0-4 1,6-3 26,-6 3 0,5-3 247,-4-2-162,6 0 1,-5 0 269,4 0-221,3 0-89,-5 0 260,7 0 1150,0 0-1047,7 0 0,0 2-87,4 3 1,-2-3 395,-4 4-407,4 3 1,2-6 8,0 8 1,-6-6-61,6 6 0,-6-2-4,6 2 1,-7 3-2,1-3 0,3-2-142,-3 2 1,0-6 19,-5 6 1,0-5 65,0 5-37,0-8 0,0 6 79,0-3-152,-7-5 0,4 7 1,-8-8 14,-2 0 1,-1 0-103,-3 0 0,1 0 22,0 0 0,0-2-262,0-4 0,1 3-800,4-8 1024,-3 0 1,5-5 0,-7 0 0</inkml:trace>
</inkml:ink>
</file>

<file path=ppt/ink/ink1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5:27:35.35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422 163 8355,'9'7'1381,"5"-5"0,-5 5-585,8-7-331,-1-7 1,0-2-532,0-7 1,0 1 130,1 5 1,-7-5 229,1 4 0,-7 2-250,1-1 0,-1 1-539,1-2 433,-3-4 1,3 8-144,-10-4 1,-4-1 52,-7 6 0,0 1 76,-1 5 0,1 0 61,0 0 0,-6 0 23,1 0 1,-1 0-19,6 0 0,-8 7 32,-3 4 1,2 3-3,-2 3 1,0 4 76,-5 1 0,5 7 156,0-2 0,2 3 26,-2 3 0,-2 5 86,7-1 0,-5 3 16,5-2 0,3-4-119,8 4 0,-2-6 56,8-5 0,-1 2-102,6-7 1,8-1-40,2-4 0,7-1-66,4 0 1,6-7-120,11-4 1,4-3-205,6-2 1,6-9-423,0-7 1,6 0-1165,-6-6 0,0 1 290,-6 4 1,1-10-1,0 9 1</inkml:trace>
</inkml:ink>
</file>

<file path=ppt/ink/ink1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5:27:36.692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162 33 6717,'9'-7'952,"6"-2"757,-14 0-1074,7 2-385,-8 7-199,0 0 144,0 7 0,-2 2-174,-4 7 1,3 2 175,-8 4 0,6-4-138,-6 4 0,0 1-170,-5-1 0,0 5 43,-1-6 0,1 6-74,0-5 1,2 0-53,3-6 1,-2 0-187,8 0 0,-2-5-361,1 0-278,4-8 391,-5 5 199,7-8 199,0 0 0,0-15 0,0-3 0</inkml:trace>
</inkml:ink>
</file>

<file path=ppt/ink/ink1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5:27:36.87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0 6818,'10'0'1018,"1"0"1,0 0-496,5 0 0,2 0-168,4 0 1,3 0-166,8 0 1,4 0 71,1 0 0,5 0-810,-5 0 0,0 0-624,-5 0 0,-1 7 0,0 2 1</inkml:trace>
</inkml:ink>
</file>

<file path=ppt/ink/ink1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5:27:38.12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341 9 8355,'16'0'238,"-7"-7"67,-2 5-40,-7 2 0,-1 9 280,-5 7-289,4 1 0,-7-1-86,4 0 1,1 0-172,-6 0 0,4-5-89,-5 0 0,6 0 111,-6 5 0,0 0 122,-5 0 1,0-1-124,0-4 0,-2 3-248,-4-3 1,2 3 148,-7 2 0,8-5-121,-3 0 1,2-7 119,-2 1-74,4-3 1,-5-2 49,7 0 33,7 0 11,2-7 1,7-2 29,0-8 0,1 1-4,5 0 1,3 5 37,7 0 0,0 2 14,0-1 1,1-3 31,-1 8 1,0-6 157,0 5 0,1 1 243,-1 5-280,0 0 1,-2 2-138,-3 3 0,-4 4 46,-7 7 1,0 1 26,0-1 0,2-2-181,4-3 0,-5 3-266,5-3 0,3-4-7,2-1 0,3 1-238,2-2 1,0 1-869,1-6 1174,6 0 1,-5 0-1,5 0 1</inkml:trace>
</inkml:ink>
</file>

<file path=ppt/ink/ink1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5:27:38.83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114 244 8355,'8'-9'-2113,"-7"0"3535,5 3-268,-4 4-925,-2-5 1,0 9 163,0 3-319,0-3 0,0 13 0,0-5 270,0 5 1,0 1-93,0 0 1,-2 2-65,-4 4 0,3-2-183,-8 7 1,6-6 142,-6 6 1,2-7-3,-2 2 0,-4-1-524,5-4 1,1 2 109,-2-8 4,7 4 1,-5-6 0,6-2-75,-3 0 246,1-5-340,5 5-429,0-7-132,0 0 1,5-2 563,1-3 500,-1 3 0,0-7-458,1 4 320,6-4 1,-10-2 479,4 0-3,-5 7 0,1-8 115,4 6 1,-3-6-253,8 1 0,-5 2 172,4-2 1,3 0 162,9-5-406,-4 0 1,7 2-1,-5 1 79,1 2 1,3 0-46,-3-5 0,-3 7-162,4 4 1,-10-2-414,-1 1-1006,-7 1 781,3 5 3,-7 0 1,-2 5-52,-3 1 347,3 6 1,-12-8 0,3 5-96,-4-2 0,-1 4 84,0-6 1,0 8 341,0-2 0,-1-2 66,1 1 0,0-1 848,0 2-809,0 4 1,5-6 363,0 7 1,7-5-7,-1-1-103,3-6 0,4 9 235,3-8-422,4 8 1,8-12 72,-1 5-326,0-4 1,0-2-341,0 0 0,-5 0 97,0 0-1070,-7 0 789,10 0-401,-12 0 1,7 0 697,-4 0 0,-3-8 0,5-1 0</inkml:trace>
  <inkml:trace contextRef="#ctx0" brushRef="#br0" timeOffset="433">147 114 8355,'-16'0'365,"7"0"-145,1 0 1,10 0-138,4 0 0,8 0 170,8 0 0,1 0 0,-1 0 0,-3 0-533,8 0 1,-5 0 214,5 0 0,-7 0 13,1 0 1,-2 0-274,-3 0-283,0 0 353,0 0-142,-7 0 334,-2 0 0,-8 2-99,-5 3 730,-3-3-278,-7 5 372,0-7-96,0 0-446,6 0 0,3-2-23,7-3 1,0 1-152,0-6 1,0-1 110,0-5 0,0 5-240,0 0 291,0 0-83,0-5-1954,0 7 1306,-7 2 1,-2-1 0,-7-1 0</inkml:trace>
</inkml:ink>
</file>

<file path=ppt/ink/ink1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5:27:40.43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389 49 8355,'9'-7'-1638,"-2"3"1659,-7-7 0,0 6 1276,0-6-717,8 7-169,-7-3-278,7 7 261,-8 0-244,0 0-9,7 0 1,-5 7-15,3 4 0,-3 4 8,-2 1 1,0 0 16,0 0 0,0 6 1,0 0 1,-6 6-68,1-1 0,-8 4-87,3 1 0,-5 3 80,-1 2 0,0-1-26,-1 8 1,1-3-10,0 2 0,-6 2-17,1-7 0,-1 5-27,6-5 0,-6 6 80,1-7 0,-6 1-15,5-5 1,-5-6 25,5 0 0,3-8 8,8 3 0,-4-4-116,5-2 0,1-1-7,-2-5 0,7 0 36,-1-5-253,3-3 185,2 5 1,0-9 78,0-3 35,7-4 1,2-8-46,7 1 0,1 0-3,-1 0 1,2 0 48,3-1 1,-2 7 18,2-1 0,-1 0-82,2-5 1,-4 5-1,3 0 1,-3 6-4,-2-6 1,1 7 60,-1-1-54,0-4 1,0 7-54,0-3-68,-7 3 0,4 4 50,-8 3 0,1 4-103,-6 7 144,7 1 1,-5-1-5,3 0 1,-3 0 209,-2 0 1,0-5-94,0 0-131,-7 0 0,5 5-39,-3 0 0,3-5-152,2 0 1,2-6 252,3 6-12,-3-7 0,12 8-748,-3-6 1,4-1-306,1-5 0,7-7 0,2-2 0</inkml:trace>
  <inkml:trace contextRef="#ctx0" brushRef="#br0" timeOffset="404">859 795 8355,'9'0'334,"-2"0"98,-7 0-193,0 7 1,-5 2 22,0 7 0,-6 0 33,5 0 0,-4 2 25,4 4 1,-6-4-1,1 4 1,-4 1-114,-1-1 1,-5 5-211,-1-6 1,0 3-181,6-3 1,0-3 214,0 4 0,-1-9-525,1-3 182,0-6 354,0 3-167,7-7 1,2-7-529,7-4 464,0-3 0,0-2 49,0-1 0,1 1 210,5 0 0,-3 5-154,8 0 1,-5 8 321,4-3 0,-4-1 61,5 2 34,-8-1-340,12 6 1,-8 8-12,4 2 1,-2-2-83,-4-3 0,-1 2-646,7-1 77,-1 6 1,7-10 309,-1 3 1,5-3-859,1-2 992,0 0 1,1 0 0,2 0 0</inkml:trace>
  <inkml:trace contextRef="#ctx0" brushRef="#br0" timeOffset="666">1151 778 7922,'0'-9'1078,"0"2"-827,0 7 0,0 7 142,0 4-159,0 4 1,-2 1-1,-1 2 104,-3 3 1,-5-1-77,6 7 1,-8 0 38,3 6 0,-5 1-33,-1 4 0,-2 1-21,-4 5 0,3 1-38,-8-8 1,7 7-802,-2-6 0,-1-1 127,1-4-206,0-1 1,6-1-1,2-2 279,3-2 1,-2-13 133,8 2 1,-2-5-533,1 0 1,5-4-1,-7-7 1</inkml:trace>
  <inkml:trace contextRef="#ctx0" brushRef="#br0" timeOffset="1079">1054 940 8355,'2'-10'0,"3"-1"163,-3 0 0,12-3 342,-3 3 0,3-4 66,3 5 0,-7 2-121,1 3 1,0 3 245,5 2-302,-7 0-576,6 0 1,-14 7 364,5 4 1,-4 4 78,-2 1 0,0 0-419,0 0 0,-2-1-692,-4-5 0,3 5-160,-8-4 662,0-4 1,-5 6-134,0-8 266,7 0 208,-6-5 1,14 2-326,-5 4 226,4-5 0,4 8 222,4-3 0,-3-4 425,8 3-293,0 4 1,3 0-86,-3 7 0,-2-5 80,-4 0 0,-3-6 102,4 6 59,-5-7 1,-1 5-143,0-4 1,-1-3-98,-5 3 0,-3-3-75,-7-2 1,0 0-267,0 0 0,-1 0-650,1 0 0,0 0 455,0 0 0,5-2-1606,0-3 1418,8-4 0,-12-7 0,6-1 0</inkml:trace>
</inkml:ink>
</file>

<file path=ppt/ink/ink1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5:27:42.47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438 1 8642,'-11'9'89,"1"-4"0,4 2 88,-5-1 0,6 6-41,-6-1 0,6-2 11,-6 2 1,6 2-2,-6 8 1,0-3-18,-5 4 0,-1 3 13,1 2 0,0 4 33,0 1 1,-2 2-103,-4 4 1,4-2 97,-3 7 0,-3-7-25,3 2 1,-1 2-182,6-2 0,0 0-224,-1-6 1,1 0-41,0 1 1,5-1-228,0 1 1,8-6 326,-3 0 1,4-8-135,2 3-420,0-11 1,8-4-1,1-7 1</inkml:trace>
</inkml:ink>
</file>

<file path=ppt/ink/ink1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5:27:42.97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162 1 8355,'0'11'-1116,"0"0"1127,0-1 1,0 7 370,0-1 0,-5 5-220,-1 1 1,-6 1-19,1-1 1,2-2-151,-2 7 1,0-6 104,-5 7 0,5-9 30,1 3 1,1-4-91,-2-2 0,-2-5-238,8 0 177,-8-8-200,11 5 291,-5-8-63,7 0 1,2-2-252,3-4 0,-1 3 153,7-8 1,0 6-35,5-6 0,0 0 71,0-5 1,0 5-15,1 0 0,4 0-10,1-5-6,-1 0-47,-4 0 73,-8-1 1,-2 7 461,-7-1-290,0 7 0,-7-3 328,-4 7 1,2 5-131,-2 1 0,0 5 29,-5-6 0,5 8-102,0-3 0,6 5 2,-6 1 1,8-5 28,-3 0 1,4 0 24,2 5 1,0-5-525,0-1 1,2-1 150,4 2 1,-3-2-1773,8-3 1316,0-5 1,5 7 102,0-8 1,-5 0-20,0 0 1,-6-8 179,6-2 0,0-5 0,5-1 1</inkml:trace>
</inkml:ink>
</file>

<file path=ppt/ink/ink1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5:27:43.20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0 8269,'17'0'1187,"-1"0"1,0 0-1145,0 0 0,2 0 79,4 0 0,-4 0 307,4 0-1241,-4 0-1654,-2 0 1868,0 0 0,-7 0 0,-2 0 1</inkml:trace>
</inkml:ink>
</file>

<file path=ppt/ink/ink1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5:27:43.51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211 0 8355,'16'0'-466,"-5"0"859,0 0 0,-6 6 0,6 1 41,2 2 0,-4 9-156,2 9 1,-6-2-23,6 2 0,-8 6 51,3 5 0,-4 5 53,-2-5 1,0 7-83,0-2 1,-6 4-403,1 1 0,-13 1 48,2 0-181,-11-1 1,7-4 0,-5-3 176,1-1 1,-5-3 156,2-4 0,4-3-446,1-3 0,4 2-1360,2-7 829,0 7 1,0-11-1,-1 5 1</inkml:trace>
</inkml:ink>
</file>

<file path=ppt/ink/ink1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5:27:44.27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390 96 8355,'5'11'0,"2"-2"0,2-2 160,2-1 0,0-6 1009,0 0-239,0 0-847,5 0 0,-2-2 1,-1-2 209,-2-1 1,-6-8-16,6 2 1,-8 2-394,3-1 1,-4 4-22,-2-5-40,0 1 1,-8-5 74,-2 4 0,-7 4-59,-4 7 1,3-5-1,-4-1 0,-3 3 119,-2 8 1,-4-1 42,-1 7 1,-1 5-3,1 5 1,1 6 58,4-5 1,-3 7 178,3-2 1,-2 9 269,2 2 0,4 5-195,6-5 1,1 0 206,0-6 0,7 0-323,3 1 1,5-6-82,1 0 1,12-7 50,4 1 1,6-10 26,0-5 1,3-5-180,7-1 0,6 0-238,0 0 0,2 0-2937,-3 0 1695,-2-7 1,12-2 0,-6-7 0</inkml:trace>
  <inkml:trace contextRef="#ctx0" brushRef="#br0" timeOffset="1100">763 631 8355,'-9'0'54,"-6"7"257,4 4 0,4-2-158,2 2 1,-2 0-223,1 5 1,-1 2 420,2 4 1,-3-3-46,-2 8 0,-5-1-69,4 1 1,-3 3 63,-2-3 0,-1 9 90,1 2 1,-2 0-214,-3-6 1,1 1 72,-7-1 1,5-5-284,-5 0 1,2-7-443,-2 2 1,2-4 112,3-2 1,4-5 50,-4 0-629,4-8 667,2 4 0,7-8 122,4-5 0,3-3-83,2-7 1,0 0-440,0 0 28,7-1 1,2-6-1,7-2 1</inkml:trace>
  <inkml:trace contextRef="#ctx0" brushRef="#br0" timeOffset="1483">584 712 8284,'16'-16'-355,"1"5"355,-1 0 0,6 2 0,-1-1 0,3 2 314,-3 8 0,-3 0 495,4 0 1,-10 0-785,-1 0 0,-5 2 7,4 4 1,-6 3-411,1 7 237,-3 0 1,-4 0 51,-3 0 1,-4-1 121,-7-4 1,0 3-152,-1-3-87,1-4 1,0 6-194,0-8 0,1 2 3,5-1 188,2-5 405,8 7-144,0-8 1,8 0 103,2 0 1,-1 2-200,2 3 1,-5-1 5,4 6 434,-6 1 1,9 5 262,-8 1-339,0-1 0,-6-2-195,-5-3 1,3-2 67,-8-4 1,5-3 81,-4 4-147,-1-5 0,-5-1-13,-1 0-166,1 0 0,0 0 236,0 0-1658,7 0 1,-6-14-1,6-4 1</inkml:trace>
  <inkml:trace contextRef="#ctx0" brushRef="#br0" timeOffset="2066">1119 664 8355,'9'-8'0,"0"7"-57,-3-5 192,-5 4 0,7 1 348,-8-5-89,0 4-282,0-5 1,-2 14 0,-2 4 199,-1 4 0,-6 1-47,6 0 1,-8 0-123,2 0 1,2 6-217,-2 0 0,6-1-29,-6-5 0,2 1 103,-2-1 0,-3 0-142,3 0 1,-1 1-34,1-1-66,-4-7 1,12 3 77,-8-6 109,7-1-208,-3-5 0,9-2-26,3-3 1,4 1 259,8-6 1,-1 1-78,0-2 1,6-2 20,-1 8 1,1-6-55,-6 6 120,0-8 0,-1 9 0,-3-5-76,-1 2 1,-6-4-37,6 6 410,-7-1-260,3 6 214,-7 0 1,-7 0-87,-4 0 0,-2 2 136,3 4 1,-5 1 102,4 4-220,4 3 0,-5-5 0,4 6-17,-1-5 0,6 5 185,-3-4-338,5 3 1,1 2-53,0 0 0,1-5-475,5 0 361,3-7 0,7 3-307,0-7 0,-5 0 41,0 0-433,0 0 0,5-2-86,0-3 928,0 3 1,1-20 0,-1 4 0</inkml:trace>
  <inkml:trace contextRef="#ctx0" brushRef="#br0" timeOffset="2416">1071 550 8355,'10'-9'33,"1"4"82,2 3 0,1 2 0,4 0 95,4 0 1,-4-6-355,4 1 0,1 0 53,-1 5 9,-1 0 0,-5 0 0,1 0 307,-1 0-78,0 0 0,-7 1-259,-4 5-238,-3-4 1,-4 12-5,-3-3 0,-2-2 129,-4 2 1,-3-8 169,3 3 0,2 1 24,-2-2 225,7 1-332,-10 1-5,12-5 267,-5 5 157,7-14 1,2 3-389,3-7 0,-1 6 78,7-6 1,-8 6-730,3-6 564,-5 7 0,7-10 0,1 5 0</inkml:trace>
</inkml:ink>
</file>

<file path=ppt/ink/ink1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5:28:04.096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17 98 7935,'0'-9'687,"0"-5"1,2 10-475,3-7 0,-1 6 22,7-6 1,-6 6 262,6-6-300,0 7 1,5-5 20,0 4 1,-5 3-376,0-3 209,0 3 117,5 2 0,-5 2-248,-1 3-618,-6 4 524,3 7 1,-7 1-223,0-1 239,0 0 0,-2 0 111,-3 0 1,1-1-264,-6-4 231,-1 3 56,-5-5 1,-1 2-21,1 0 0,0-8 10,0 3 1,5-5 20,0-1 1,6 0 92,-6 0 1,5-5 186,-4 0-278,6-8 1,-3 4 107,7-7 1,0 5-80,0 0 101,0 8 0,2-12-48,3 4 0,-1 4 0,6 2 1,-4 1 181,5-1 32,-1 3-73,7-5 1,-1 7-82,0 0 0,-5 0-118,0 0 139,-8 0-224,12 7 1,-13-3 195,3 6-101,-3 1 0,-2 5-46,0 1 1,-2-7-189,-3 1 1,3-5-127,-4 4 292,-3-6-35,0 10 18,-7-12 123,0 5 1,5-8-100,0-5 30,8 4 0,-6-10 60,3 6 35,4-6-68,-5 3 0,9 0-1,3 3 101,-3-3 0,7 8-97,-3-5 348,-5 4-345,14 2 1,-12 0 29,8 0-55,-7 0 1,3 8 1,-7-5-216,0 8 191,0-7 0,0 5-874,0-4 496,0-3-1428,0 5 1078,0-7 0,-7 0 0,-2 0 0</inkml:trace>
</inkml:ink>
</file>

<file path=ppt/ink/ink1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5:28:06.413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357 49 7389,'9'-10'-759,"-3"-1"1103,-4 7 1,3-5 214,0 4-253,1 3-272,-6-5 282,0 7 40,0 0-421,0 7 0,0-3 22,0 6 1,0-4 195,0 5 0,-6-1-29,1 7 1,-2-1 2,1 0 0,3 6-64,-8-1 1,6 6 5,-6-5 0,0 7-39,-5-2 1,5 3 3,0 3 0,0-6 10,-5 0 0,2 0 35,3 5 1,-4 6-80,5 0 0,-5 0 42,-1-6 1,0 1-7,0-1 1,-1 4-41,1-4 1,0 3-5,0-14 0,5 6 45,0-5 0,6 0-3,-6-6 1,6-5-130,-6-1 120,7 1 1,-8 0-96,6 0 173,1-8 3,5 5 25,0-8 175,0 0-312,0-8 1,5-1-68,1-7 0,6 5 106,-1 1 1,3-1 26,3-5 0,-3-1-39,-3 1 0,3 2-18,-3 3 0,9-2 41,1 8 1,1-8 18,-6 3 1,0 1-57,1-2 1,-1 7 8,0-1 0,0-3-49,1 3 1,-1 0 83,0 5-150,0-8 110,0 7-27,1-7-91,-1 8-186,-7 0 208,5 0 27,-12 8 1,5 1 114,-7 7-93,0 0 1,0 0 99,0 1 0,-5-1-89,-1 0 0,-1 2 6,2 4 1,3-4 93,-3 3 1,-3-3 162,3-2 1,0 1 44,5-1 224,0 0-470,7 0 1,7-7 48,8-3 0,7-5-827,-2-1 0,5-9 394,6-7 1,-2-2-740,7-9 1,0 0 0,6-5 0</inkml:trace>
</inkml:ink>
</file>

<file path=ppt/ink/ink1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5:28:08.530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0 243 8355,'9'0'-233,"6"-7"0,-12 3 268,8-6 1,-2 4 0,4-5 222,-3-1 0,1-3 82,6-1-307,-1 7 1,2-5-1,2 3 59,1-3 0,1-3 84,-6 1 1,6 0-74,-1 0 1,-1 5-177,-9 0 1,3 8 169,-3-3-74,-4-3 132,8 7-99,-14-5 1,8 14-16,-3 4 0,-4-2 123,3 2-394,-3 0 118,-2 5 0,5 0 1,3-1-219,1-5 1,1 5-130,7-4 1,-1-2-120,0 1 1,0-6-1,0 3 1</inkml:trace>
</inkml:ink>
</file>

<file path=ppt/ink/ink1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5:28:09.463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517 0 8355,'-9'9'-618,"-5"-2"407,3-7 1,-3 2 121,-2 4 0,-1-3 148,1 8 0,0-2 51,0 2 0,0 3-6,-1-3 0,1 3 45,0 3 1,0-1 4,-1 0 0,1 8-23,0 3 1,0-2-26,0 2 1,-2 5 124,-4 6 0,4 9-103,-4 2 0,-1 1 9,1 9 1,1 1 26,5 5 0,-1 5-2,1 0 1,5-5-290,0-6 0,8-6-367,-3 1 1,6-6-381,6-4 0,-3-12 451,8-10 1,0-4-1,5-2 1</inkml:trace>
</inkml:ink>
</file>

<file path=ppt/ink/ink1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5:28:09.955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228 1 7922,'-8'9'-1677,"5"5"2077,-8-3 0,0 3 40,-5 2 1,0 6-477,0 0 0,-1 6-14,1-1 93,0-3 1,0 1 0,1-5 223,4 2-132,-3-1 0,5-5-5,-7 1 0,7-7 66,3 1-352,5-7 257,1 3-255,0-7 0,7-7-60,4-4 76,3-3 1,2-3 0,2 1 69,4 0 1,-4 5 37,4 0 1,-4 1 8,-2-7 0,-5 8-70,-1 4 311,-6-4-282,3 7 301,-7-5 0,-2 7-75,-3 0 97,3 7 1,-12 2 0,3 7-13,-3 1 0,3-1-135,0 0 1,6 0-47,-6 0 0,7 1 27,-1-1 1,3 0-214,2 0 1,0-5 89,0 0 0,5-6 100,1 6 1,8-7-166,2 1 0,1-3-805,4-2 0,-3-6 296,-2 1 1,1-8 304,-1 3 1,0-12-1,0-3 1</inkml:trace>
</inkml:ink>
</file>

<file path=ppt/ink/ink1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5:28:10.288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 33 7577,'0'-9'-537,"7"0"917,4 4 0,9 3-26,1-4 0,8 5-95,-2 1 1,2 0-334,-2 0 0,4 0 53,-4 0 1,2 0-93,-2 0 1,-2 0 116,-4 0 0,-8 1-364,3 5 257,-3-4-254,-4 5 324,-2 0 1,-12-3-26,-1 6 0,-6-6 226,1 1 0,-4-1-60,-1 2 0,5-5 338,1 5-364,-1-4 1,0-2 121,0 0-285,8 0-180,-5 0 0,10-6-87,4 1 0,-3-6-141,8 5 1,0-6-1,5 3 1</inkml:trace>
</inkml:ink>
</file>

<file path=ppt/ink/ink1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5:28:10.550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 0 8355,'16'6'66,"0"-1"56,0 8 0,1 1 1,-1 10 260,0 1 1,6-2-190,-1 10 1,1-3-194,-6 13 0,0 1 117,1 4 0,-3 6-206,-3 0 1,1 8 206,-6-3 1,-1 4 65,-5 2 0,0-2-610,0-4 0,-7 5 21,-4-5 0,-10 2-124,-6-1 1,-4-5 168,-1-6-94,-8-7 1,6 4-1,-6-4 1</inkml:trace>
</inkml:ink>
</file>

<file path=ppt/ink/ink1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5:28:11.184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0 49 8497,'22'0'-10,"-1"0"1,8 0-21,-2 0 1,-2-1 62,2-5 1,2 4 137,9-3 1,-9-2-131,3 1 0,-3 1-177,3 5 0,-6-5-18,-5-1 0,-3 1-772,-1 5-5,-8 0 746,-2 0 0,-7 7 0,0 2 0</inkml:trace>
</inkml:ink>
</file>

<file path=ppt/ink/ink1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5:28:11.351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26 1 8355,'-16'7'582,"7"-5"0,9 5-509,11-7 1,10 0-261,6 0 1,6 0 221,5 0 1,-1 0-1580,12 0 1022,-4 0 1,11-7-1,-8-2 1</inkml:trace>
</inkml:ink>
</file>

<file path=ppt/ink/ink1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5:28:12.368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179 438 8355,'16'-7'669,"-7"5"0,4-7-331,-8 3 1,2-1-77,-1-4 1,-4-3-192,3 3 0,-3 2-638,-2-2 390,0 0 1,0-5 155,0 0 1,0 5-1,0 0 1,-2 2 165,-3-1-215,-5 2 1,-6 8-1,0 0 116,0 0 0,0 0-21,-1 0 1,1 2-30,0 4 1,0 3-14,0 7 1,-1 0 52,1 0 0,2 0-11,3 1 0,-2-1 144,8 0 0,0 0-28,5 1-110,0-8 1,1 5 0,5-5 34,5 0 0,5-2-1,5-7 0,3 0-121,3 0 0,9-7-219,-4-4 0,10-5-49,-4-6 1,7-1 122,-2-4 0,4-4 28,1 4 1,-6-2 42,-5 2 115,-2-3 1,-10 10 0,-3-5-125,-4 1 0,-4 3 26,-3 5 1,1-1 85,-6 1 1,-1 0 183,-5 0 0,0 5 309,0 0-333,0 7 1,-2-8-80,-3 6-27,-4 1-32,-7 12 1,0-3 0,-1 7 39,1 1 0,-5 8 0,-1 2 1,2 1 179,9-1 0,-3-4 239,3 3 0,4 3-188,1-3 0,5 1-92,1-6 1,1-5-192,5 0 0,5-6 112,10 6-411,5-7 1,6 3 0,2-7 172,4 0 1,-4-2 156,4-3 0,-6 1-12,-5-7-1214,4 0 0,-13-5 0,6 0 0</inkml:trace>
</inkml:ink>
</file>

<file path=ppt/ink/ink1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5:28:12.892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1 114 7376,'16'0'358,"0"0"18,0 0 1,8 0-216,3 0 1,5-5-107,6-1 1,-2 1 138,7 5 1,-5-6-1,5 1 0,-7 0-190,2 5 1,-3-6-330,-3 1 0,-5-1 132,0 6 1,-13 0 19,3 0-28,-12 8 0,2 1 50,-7 7 0,-7-5 149,-4-1 1,-3 1 52,-2 5 0,-1-5 426,1 0-302,-7-7 1,5 8 543,-4-6-161,11-1-352,4-5 1,7-7-164,0-4 0,0-3 32,0-3 1,2 1-146,3 0 1,-1-4-142,7 4 0,-8-4-380,3 9 1,-4 2 295,-2-1-425,0 6 1,0-10-1,0 5 1</inkml:trace>
</inkml:ink>
</file>

<file path=ppt/ink/ink1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5:28:13.763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357 49 6717,'16'-7'-819,"-5"4"737,0-8 0,-8 5 756,3-4 1136,3 6-1037,-7-3-748,5 7 147,-14 0 0,-2 0-46,-8 0 1,7 7-56,-1 4 0,0 3 126,-5 2 0,0 2-22,-1 4 0,-4-2-71,-1 7 0,-1 2 103,1 9 0,2-2-116,-7 7 1,7 0-118,-1 6 0,-3-3 88,3-2 1,-1 3-181,6-4 1,2-2-443,3 2 1,-2-7 274,8 2 0,-1-5-521,6-6 1,8-4 254,2-7 0,12-1 299,5-4 1,4-11-1,1-9 1</inkml:trace>
</inkml:ink>
</file>

<file path=ppt/ink/ink1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5:28:14.188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179 33 8355,'0'-16'-329,"7"7"301,-5 2 0,5 8 153,-7 5 0,-7 3 257,-4 7 1,2 6-178,-1-1 1,0 3-56,0-3 0,-5 3-102,4 3 0,-1-4 67,1-7 0,-3 1-45,3-1 1,-4 0-19,-1 0 1,5-5 72,1 0-92,6-8-339,-3 5 209,7-8 1,2-8-234,3-2 1,9-5 38,8-1 0,1 2 142,-1 3 0,-4-4 194,4 5 0,-4 1-151,-2-2 0,0 7-140,0-1 176,-7 3 59,-1 2 64,-8 0 0,-2 2 216,-4 3 1,-3 2 236,-7 4 0,2 4-235,3-5 0,-4-1 137,5 2 1,1 0-92,-2 5 1,7-5-98,-1 0 0,3-6-273,2 6 0,2-7-379,3 1 1,4-3 68,7-2 0,1 0-302,-1 0 1,0 0-327,0 0 0,1-6 668,-1 1 1,7-15-1,2 2 1</inkml:trace>
</inkml:ink>
</file>

<file path=ppt/ink/ink1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5:28:14.471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0 33 8378,'16'0'350,"0"-2"-155,1-3 1,6 3 109,4-3-199,4 3 0,-2 2 1,1 0 110,4 0 0,2 0-161,-3 0 0,-3-6 23,-2 1 1,0-1-230,-6 6 0,-6 0-359,-5 0 253,-7 0 297,3 0 1,-9 0-17,-3 0-192,-4 8 1,-8-7 0,1 7 35,0-1 0,0-5-78,0 3 0,5 2-354,0-1 59,7-1 0,-10-5 0,5 0 1</inkml:trace>
</inkml:ink>
</file>

<file path=ppt/ink/ink1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5:28:14.751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131 0 8355,'16'0'223,"0"0"85,0 0 1,-5 0-2,0 0 0,5 2-29,6 4 1,-1 3-164,-4 7 0,-1 5 278,0 1-298,0 7 0,0-4 1,1 9 201,-1 4 0,-7-2-19,-4 7 1,2-5-160,-1 5 0,-3-5-265,-8 5 1,-9 1-115,-8 4 0,-9-1 146,-1-4 1,-2 2-283,-9-7 1,7 5 96,-2-5-340,3-7 1,8-2 0,2-8-192,2-1 315,8-2 1,1-9 0,5-2 0</inkml:trace>
</inkml:ink>
</file>

<file path=ppt/ink/ink1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5:28:14.947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 16 8355,'14'-1'0,"-3"-5"0,-2 4 964,-4-3 171,-3 3 0,5 4-1811,-7 3 0,0-1-321,0 7 120,0-8 1,8 12-1,1-6 1</inkml:trace>
</inkml:ink>
</file>

<file path=ppt/ink/ink1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5:28:15.792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422 0 8355,'16'0'-3,"0"0"272,0 0-218,1 0 1,-3 2 85,-3 3 0,-4 4-255,-7 8 0,0-1 54,0 0 0,-7-2 165,-4-3 1,-3 4-215,-3-4 0,-1 1 109,-3-1 1,3 3 124,-4-3 0,-1 4-67,1 1 1,-7 0 211,2 0 1,2 0-160,-2 1 1,0 4 16,-5 1 1,-1 5 2,1-6 1,7 6 26,3-5 0,0 5 34,6-5 1,-2 5-65,13-6 1,-1 6-12,6-5 0,8 1-39,2-1 0,12-4 2,5 4 1,4-4-46,1-2 1,0-2-153,1-3 1,-1-2 167,1-3 0,5-5 27,-1 5 0,1-6-396,-5-6 0,-3-3 119,-3-7 0,-3 2 125,-8 3 0,-2-4 51,-3 5 0,-4-5 14,-7-1 0,-7 0-53,-4 0 0,-9-1 18,-1 1 1,-8 0 27,2 0 1,-4 5 15,-1 0 0,1 6-658,4-6 0,4 7 24,7-1 0,0 3-695,-1 2 1206,8 0 1,-5-7 0,5-2 0</inkml:trace>
</inkml:ink>
</file>

<file path=ppt/ink/ink1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5:28:16.117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0 65 9092,'17'0'541,"-1"0"0,9 0-397,7 0 0,3 0-217,8 0 0,0 0 79,6 0 1,5-1 189,0-5 0,7 3-150,-2-8 1,-3 7 13,-2-1 1,-10-3-122,-7 3 1,1 0-183,-5 5 0,-5-6-241,-11 1 0,-6-1 138,-1 6-474,-6 0 0,-4 8 0,-9 1 0</inkml:trace>
</inkml:ink>
</file>

<file path=ppt/ink/ink1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5:28:16.468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16 276 8355,'-9'0'1249,"2"-2"-979,7-3 1,7-2-17,4-4 0,3-4-119,3 5 0,4-5 143,1-1 1,7-6-194,-2 1 1,3-6 91,3 5 1,-3 0-27,-3 6 0,2 0-26,-7 0 0,-2 5-311,-10 0 164,5 8 93,-6-5 0,0 10-258,-4 4 0,-1 3 185,1 7 0,-1 0-644,7 0 1,-6 2 110,6 4 1,-6-8-551,6 8 351,0-15 0,5 22 0,0-11 1</inkml:trace>
</inkml:ink>
</file>

<file path=ppt/ink/ink1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5:33:22.718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260 114 6498,'9'0'1553,"-2"0"0,-1-2-1225,-1-3 0,2-2-60,-1-4 0,-4 2-317,3 4 1,-1 1 98,1-7-247,-3 8 1,5-6 300,-7 3-203,0-3-54,-7 0 0,-2 0 121,-7 4 0,-1 3-43,1-4 1,4 5 62,-5 1 0,5 5 2,-10 0 0,4 3 16,2-3 24,0 4 0,-1 2 0,3 0-19,3 1 0,-3 3 0,3 1 0,-2 2 240,3 4 0,-3-3 142,8 8 0,-6-7 5,5 2 1,-4 1-96,4-1 0,1-1 11,5-4 0,0-1 46,0 0-238,7 0 0,2-7 0,9-1 2,4-1 0,-3-5-116,8 3 1,-5-3-111,5-2 1,-2-6-511,2 1 0,2-6-1072,-7 6 1,5-6 753,-6 6 0,8-8 0,-4 4 0</inkml:trace>
  <inkml:trace contextRef="#ctx0" brushRef="#br0" timeOffset="1">617 211 8355,'-9'8'-670,"-6"-7"1,12 12 0,-6-6 1118,2 2 1,-1 2-241,3 5 1,3 0 0,-3 1 0,3-1 34,2 0 0,2-5-27,3 0 0,4-2 54,7 2 1,1-4-19,-1-7 0,5 0-274,1 0 1,5 0 11,-5 0 0,5-7-128,-6-4 0,8 0 19,-2-5 0,-2 3-174,2-9 1,-9 3 140,-1-3 0,-3 4-35,-9-4 0,1 4 114,-6 2 1,-7 0-29,-4 0 0,-5 5-20,-6 0 0,-3 8-60,-8-3 0,-4 6 40,-1 6 0,0 3-28,5 7 0,1 0-151,0 0 1,6 0 168,5 1 0,10-1 150,6 0 0,3 7 0,2 3 0</inkml:trace>
  <inkml:trace contextRef="#ctx0" brushRef="#br0" timeOffset="2">1346 163 8355,'0'-16'-361,"0"5"514,0 0 0,-1 7 4,-5-1 1,3-2-199,-8 1 153,0 1-228,-5 5 1,5 2 80,0 3 0,7-1 171,-1 7 0,3-6-191,2 6 0,0 0 105,0 5 1,2 0 33,3 0 1,-1 0-3,7 1 1,-8 4 22,3 1 1,1-1-66,-2-4 1,1-7 4,-6 1 0,0 0-13,0 5 1,0-5 48,0 0 1,-7-6-92,-4 6 1,2-7-55,-2 1 1,-5 2-191,-6-1 0,1-1-28,4-5 0,1 0-256,0 0 0,5-5-274,0-1 624,8-6 0,-12 3 0,6-7 0</inkml:trace>
</inkml:ink>
</file>

<file path=ppt/ink/ink1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5:33:22.721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406 1 8355,'-17'9'0,"1"-4"0,5 2-408,0-1 344,1-1 1,-5 2 0,3 2 368,1 0 0,0 6-55,-5-4 1,-2 8-72,-4 3 1,4 5-24,-3-5 0,1 7 25,-2-2 0,4 3-74,-3 3 1,3 4 1,1 1 1,-3 0-446,4-6 1,-4 1 194,10-1 0,2-5-635,3 0 1,3-7 396,2 2 0,7-4 44,4-2 0,11-7 0,3-2 1</inkml:trace>
</inkml:ink>
</file>

<file path=ppt/ink/ink1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5:33:22.722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179 1 6938,'0'9'-99,"-5"5"0,-1-3 270,3 3 0,-4 3-3,1-1 0,-7 0 143,3 0 1,1 0-138,-2 1 0,0-1-30,-5 0 0,5 0-212,0 0 0,0 1 138,-5-1 0,5-2-260,1-3 130,6 4 81,-3-14-86,7 7-133,0-8 1,7-2-96,4-4 1,0-1 172,5-4 0,-4-1 78,10 6 1,-4-5-27,-2 6 0,0-6 71,1 6 1,-1-6-150,0 6-7,0-8 281,1 4 460,-1 0 21,-7 2-421,-2 7 0,-14 0 97,-4 0 0,-2 7-108,3 4 1,-3-2 150,8 2-177,-8-1 0,11 7 19,-3-1 0,3-5-17,2 0-259,0-1 1,5 7-156,1-1 1,5-5 101,-6-1 1,8-6-385,-3 1 1,-1-3-126,2-2-420,0 0 892,5 0 1,0-7 0,1-2 0</inkml:trace>
</inkml:ink>
</file>

<file path=ppt/ink/ink1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5:33:22.723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0 33 7668,'0'-9'728,"2"0"-406,3 4 1,-1 3-17,7-4 0,0 5-136,5 1 0,0 0 108,0 0 1,8 0-570,3 0 1,-2 0 193,2 0-552,-7 0 0,9 5 0,-8 0 101,-1-1 0,-2 5 0,-2 0 1</inkml:trace>
</inkml:ink>
</file>

<file path=ppt/ink/ink1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5:33:22.72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5734,'16'0'0</inkml:trace>
</inkml:ink>
</file>

<file path=ppt/ink/ink1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5:33:22.725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0 422 8355,'16'0'25,"0"0"0,6 0 0,0 0 38,-3 0 1,1 0 95,2 0 1,-2 0-5,7 0 1,-6-2-46,6-3 0,-7 1-125,2-6 0,1 4-91,-1-5 0,-1 8 49,-4-3 1,-7-1-70,1 2 0,-5-6 103,4 6 1,-6-3-212,1 3 0,-5 3 33,-5-3 0,1-2 152,-6 1 0,-1 1 26,-5 5 1,-6-2 125,0-3 1,-1 3 66,1-4 0,4 5-61,-3 1 1,-3 1-21,3 5 1,-1 1-36,6 4 0,-6 3 117,1-3 0,4 3 23,7 3 1,1-1 88,-2 0 1,4 0-103,7 0 0,0 1 14,0-1 1,7 0-67,4 0 0,3-5 7,2 0 0,8-7-165,3 1 1,2-3 122,-2-2 1,3 0-961,-3 0 1,2 0 122,-2 0-82,4 0 0,-13-15 0,5-3 0</inkml:trace>
  <inkml:trace contextRef="#ctx0" brushRef="#br0" timeOffset="1">146 98 8447,'-7'0'330,"7"0"1,7 0-196,9 0 1,6-5-21,-1-1 0,8 1-236,-2 5 0,9-2-42,2-3 1,0 3 138,-6-4 0,1 5-72,-1 1 0,-5 0 76,0 0 0,-7 0-190,2 0 157,-12 7 0,-2-4-329,-8 8 372,0-7 1,-8 5-9,-2-4 0,-5-3 67,-1 3 0,0-3 169,0-2 1,-1 0 575,1 0-230,0 0-284,7 0 0,-4-2 13,8-3-233,-1-4 313,6-7 74,0 0-1888,0-1-530,0 8 1348,0 2 1,8 7 0,1 0 0</inkml:trace>
  <inkml:trace contextRef="#ctx0" brushRef="#br0" timeOffset="2">454 682 6831,'9'0'610,"-2"0"0,-7 1-317,0 5-87,0 3 1,0 7 66,0 0-285,0 0 0,2-1 1,2-2 411,1-3-218,0 1 0,1 0 370,-1 0-406,8-8 1,-4 5-124,7-8 1,0-6 118,0 1 0,1-8 0,-1 2 0,0-8 102,0-3-439,0 0 0,1 4 0,-3-2 98,-3-1 1,-2 1 80,-4 9 1,-3-3-169,4 3 1,-12-2-314,-5 3 1,2 2-1560,-2 8 1139,1 0 770,-7 0 0,1 0 0,0 0 1</inkml:trace>
  <inkml:trace contextRef="#ctx0" brushRef="#br0" timeOffset="3">940 17 8355,'2'-9'-197,"3"4"-10,4 3 0,8 2 706,-1 0 1,0 7-59,0 4 0,1 5 183,-1 6 1,0-3-158,0 8 0,-5 0-438,0 6 0,-8 1 151,3 4-378,3-4 0,-7 11 0,1-5 135,-6 1 1,-1-3-58,-7 5 1,-1 1-433,-10 4 0,2-5 290,-7 1 1,0-8-270,-5 1 1,-1-2 182,1-3 1,5-7-190,0-3 0,7-4 312,-2-2 1,4 0 0,2 1 0</inkml:trace>
</inkml:ink>
</file>

<file path=ppt/ink/ink1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5:33:22.729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1694 568 7792,'16'0'-92,"1"0"1,-5 0 160,4 0 1,-1 0-146,12 0 0,0 0 170,5 0 0,8 0-9,3 0 1,11 0 56,6 0 0,4 0-93,7 0 1,-5 0-65,5 0 1,1 0-195,-2 0 0,0 0-153,-5 0 0,-7 0 138,-4 0 1,0 0-196,-6 0 1,-1 0 326,-9 0 1,-4 7-1,6 2 1</inkml:trace>
  <inkml:trace contextRef="#ctx0" brushRef="#br0" timeOffset="1">1677 600 7788,'-9'9'-341,"2"-2"1,12-5 445,0 3 0,8-3 45,-2 3 1,3 3-87,3-3 0,-1 6-5,0-6 0,2 6 29,4-6 0,1 8-14,4-2 1,4-2-21,-4 2 1,3-1 1,3 7 1,-3-3-121,-3-3 1,2 3 81,-7-3 1,-1 3-109,-4 3 0,2-1 50,-2 0 1,2-5-179,-8 0 0,-2 0 194,2 5 1,-7-5-85,1-1-45,-3 1 81,-2 5 1,-2 1 169,-3-1 1,-4-5-87,-8-1 1,1-1-34,0 2 0,0 4 72,0-5 1,-1-1 168,1 2 1,-2-2-126,-3 2 0,1 3 15,-7-3 1,5-2-37,-5 2 1,5 0 7,-5 5 0,2 0 64,-2 1 1,-3-7-75,3 1 0,-2-2 5,2 2 1,-4 3 58,4-3 0,-2 2-4,2-2 0,-3 3-72,3-3 1,1-2-6,-1 2 0,6-6-37,-6 6 1,5-6-12,-5 6 0,7-6 58,-1 6 0,3-2-6,1 2 1,1 2-17,0-8 1,5 2-49,0-1 1,6-3-337,-6 8 154,8-7 3,-12 10 1,12-12 61,-8 3-44,7 4 189,-3-7 0,7 7-134,0-3 308,0-5-159,0 7 0,7-7 17,4 5 1,3-4 0,3 3 1,6-3 22,4-2 0,4 0-31,1 0 0,0 0 6,1 0 0,8 5 82,8 1 1,0-1-86,5-5 0,3 0-65,3 0 0,6 0 7,-1 0 0,4 0-7,-10 0 1,2 0-29,-1 0 1,1 2-16,-7 3 1,-2-3 9,-8 3 1,-5-3-140,-6-2 0,-1 0-26,0 0 1,-6 0-26,-5 0-201,5 7 0,-8-5-371,3 4 59,-3-5 553,-2-1 0,1 0 0,-1 0 1</inkml:trace>
  <inkml:trace contextRef="#ctx0" brushRef="#br0" timeOffset="2">3006 601 8355,'0'-9'-1144,"0"1"1192,0 8-27,0 0 0,-2 6 0,-1 1 68,-3 2 0,-4 2-1,4 5 0,-5 6-124,6-1 0,-6 1-224,6-6 1,-6 0-457,6 1 557,-8-1 0,4 7 0,-7 2 1</inkml:trace>
  <inkml:trace contextRef="#ctx0" brushRef="#br0" timeOffset="3">2812 1395 6061,'0'16'961,"-6"-5"0,-1 0-536,-2 2 1,4 1-314,-6 2 0,5-5-339,-4 0 1,-1 0-138,-5 5 0,1 0 238,4 0 1,-3-1-732,3-5 598,4 5 0,-7-6 0,5 7 1</inkml:trace>
  <inkml:trace contextRef="#ctx0" brushRef="#br0" timeOffset="4">1256 2092 8355,'0'-16'1990,"0"7"-1585,0 2 55,0 21-420,0-3 0,0 14 96,0-3 0,-1-4 63,-5 3 1,4-3-9,-3-1 1,3-1 147,2 0 66,0 0-150,0 0 0,0-7 0,7-1-137,4-8 0,9-9-103,2-8 0,5-1 50,-6-9 1,6 0 32,-5-5 1,-1 0 0,-4-1 0,-3 1-14,-3-1 0,2 1-100,-8-1 0,0 3 83,-5 3 0,-1-2-224,-5 7 1,-3 1 73,-7 5 1,-2 5-403,-4 0 0,2 7-57,-7-1 0,6 3-11,-6 2 0,7 2 150,-2 3 1,10-1 15,1 7-707,7 0 1,-3 12-1,7 2 1</inkml:trace>
  <inkml:trace contextRef="#ctx0" brushRef="#br0" timeOffset="5">1808 2044 7263,'-9'0'2953,"1"0"-2528,8 0 1,8 0 0,2-2-39,5-4 0,3 5-125,3-5 0,3 4-258,3 2 0,2-5-111,-8 0 0,6-1-722,-5 6 1,0 0 474,-6 0 0,-2 2-776,-3 3 1,2-1 94,-8 7 737,0-8 0,-5 12 0,0-6 0</inkml:trace>
  <inkml:trace contextRef="#ctx0" brushRef="#br0" timeOffset="6">1824 2141 8355,'-16'9'526,"7"-2"212,1-7 1,16 0 121,2 0-771,5 0 0,3 0 1,3 0 259,6 0 1,-1 0-88,1 0 0,-2-5-698,2-1 1,2 1-1210,-8 5 530,1 0 0,1-7 0,3-2 1</inkml:trace>
  <inkml:trace contextRef="#ctx0" brushRef="#br0" timeOffset="7">2407 1930 8879,'0'16'631,"-5"-5"-353,0 0 1,-8 5-17,2 6 0,-1 5-512,1-6 0,-4 6-20,5-5 0,-3 5-1179,2-5 857,-3-1 0,12-5 0,-5 1 0</inkml:trace>
  <inkml:trace contextRef="#ctx0" brushRef="#br0" timeOffset="8">2407 33 6608,'-9'0'1948,"2"0"-1432,7-7-348,7 5 0,2-5-331,8 7 0,-1 0 124,0 0 1,0 0 165,0 0 0,-1-2 141,-4-3-197,10 3 0,-10-5-8,11 7 1,-4 0-41,-2 0 1,-5 0 72,0 0 0,-6 0 6,6 0-564,-8 0 186,12 0-195,-13 0 294,5 0 100,-7 0 0,-2 2 81,-3 3 0,3-1-20,-4 7 0,-3-8-39,-1 3 1,1 1-21,-2-2 0,5 6 9,-4-6 1,4 6 66,-5-5 0,2 1-6,-1-2-27,-5-3 0,6 11-16,-7-8 1,5 2 397,0-1-70,8-5-86,-5 7-126,8-8 239,0 0-242,8 0 0,1 5 13,7 0 0,-5 3-20,-1-3 1,-4-1-14,5 6 1,-6 1 22,6 5 0,-6-5-96,6 0 1,-7 0 131,1 5-111,4 0 1,-5 0-13,7 1 0,-8-7-31,3 1 93,-5-7-6,-1 10 24,-7-12 1,-4 5-55,-10-7 1,3 0-15,-4 0 0,-1 0 28,1 0 0,-1 0 43,1 0 1,4 0-86,-4 0 0,4-5 0,2 0 0,5-8 40,1 2 0,6 2-4,-1-2 1,-3 6-988,3-6 109,0 7 0,5-3 0,0 7 0</inkml:trace>
  <inkml:trace contextRef="#ctx0" brushRef="#br0" timeOffset="9">276 737 8036,'9'-7'2088,"-2"5"-1690,0-12 192,-5 12-694,5-5 6,-7 7 115,0 0 63,0 7 0,0-3-49,0 6 1,0-4-8,0 5 1,-1-1 43,-5 7 0,3-7 11,-8 1 0,7 0-197,-1 5 0,-3 1 73,3-1 0,-2 0-45,1 0 0,3 2 58,-8 4 0,6-4-10,-6 3 0,5-1 27,-4 2 1,4-2 3,-5 7 0,6-8 92,-6 3 0,6 2-88,-6-3 1,6 1 244,-6-6 0,5 0-67,-4 0 0,6 1-92,-1-1 0,-3 0-28,3 0 1,0 0-8,5 1 0,-2-1 57,-4 0 0,5 0 69,-5 1-101,4-1 0,2 0-16,0 0 0,0-5 47,0 0 1,2-8-117,4 3 1,-3-4 7,8-2 1,-6 0-297,6 0-160,0 0 0,5 0 3,0 0 0,-5 0-238,0 0 0,-6 0-3,6 0 344,0 0 0,5-6-905,0 1 1036,-7-8 0,6 4 0,-6-7 0</inkml:trace>
  <inkml:trace contextRef="#ctx0" brushRef="#br0" timeOffset="10">17 1191 7681,'-10'0'906,"3"-7"0,11 3-436,7-6 1,1 4-130,15-5 0,0 8-330,6-3 0,1-1-412,4 2 1,-2-2-1345,7 1 1030,-7 4 1,4-5-1,-8 7 1</inkml:trace>
  <inkml:trace contextRef="#ctx0" brushRef="#br0" timeOffset="11">1281 202 7700,'9'0'443,"-2"0"-234,-7 0 0,-2 0 193,-3 0-23,3 0-199,-12 0 0,5 7-113,-7 4 1,1-2 97,4 2 1,-3 0-146,3 5 0,-3 0 139,-2 1 0,-1-1-36,1 0 0,0 7-172,0 4 0,-6 4 109,0 1 0,-5 6 47,6 0 0,-8 7 53,2-2 0,-4 11 112,-1 6 0,5-3-193,0 3 0,0 7-210,-6 8 0,1-1 86,0 2 0,6-2 104,5 1 1,3 3-110,2-8 0,5 6 89,0-6 0,6 6-107,-6-6 1,7-2-106,-1-8 1,3 1-320,2-7 1,0-5-90,0-6 0,7-9-1020,4-2 1601,3 1 0,4-12 0,4 5 0,1-8 0,-3-4 0,-5-3 0</inkml:trace>
</inkml:ink>
</file>

<file path=ppt/ink/ink1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5:35:25.687"/>
    </inkml:context>
    <inkml:brush xml:id="br0">
      <inkml:brushProperty name="width" value="0.17143" units="cm"/>
      <inkml:brushProperty name="height" value="0.17143" units="cm"/>
      <inkml:brushProperty name="color" value="#FFFFFF"/>
    </inkml:brush>
  </inkml:definitions>
  <inkml:trace contextRef="#ctx0" brushRef="#br0">439 585 6717,'-9'0'-904,"0"0"965,3 0 75,4 0-83,-5 0 1,5-6-10,-3 1 7,3-1 166,-5 6-254,7 0 19,0 8 1,0 1-17,0 7 0,-2 2 39,-3 3 0,1-1-12,-7 7 1,6-7-8,-6 2 1,6 1 9,-6-1 1,7 1-7,-1-1 1,-2-4 1,1 3 1,-1-8 8,2-2 1,1-2-6,-7 2 50,8 3-47,-12-5 0,12 5-2,-8-3 1,7-4 190,-3-7-154,7 0 0,2-7-50,3-4 0,2-5-8,4-5 0,4 3 8,-5-4 0,0-1 18,0 1 0,-4 0-14,5 6-4,-8 0 52,4 0 1,-7 5-39,0 0 51,0 7 0,-1-3-41,-5 7 0,3 2 3,-8 3 0,5 4 19,-4 8 0,0 1-16,0 3 1,-5-1 2,4 7 1,-1 0 4,1 6 0,-3-1-50,3 0 0,-2 1 48,2-1-32,-3 1 1,10-3-1,-5-1 16,2-2 1,-4-7-3,6 2-39,-8-4 36,12-2-7,-7-7 16,8-2-1,0-21 1,2 3-8,4-11 0,-5 4 0,14-3 0,-6-3 1,0-1 0,5-2-1,-3-6 1,3 8-2,3 4 1,-7-3 0,1 3 1,-2-1-2,2 6 1,-2 1-27,-4 5-119,-3-5 137,5 6 6,-7 0-15,0 2 10,0 7 1,-5 2 93,0 3 1,-6 4-93,5 7 1,-1 2 3,2 4 0,1-2 55,-7 7 0,8-6-1,-3 6 0,5 0-17,1 6-135,-8-8 0,7 4 0,-5-7 112,4-3-11,2-1 0,2-9-75,4-3 0,-3-4 49,8-2 1,-6 0-1,6 0 1,0-8 39,5-2 0,0-5 68,1-1 1,-1-6-82,0 1 0,-5-6 9,0 5 0,0 0-4,5 6 0,-5 0 11,-1 0-32,-6 0 1,5 7 16,-4 3-5,-3-3 31,5 7 0,-8-5 3,-5 7 0,3 7-14,-8 4 1,0 4 4,-5 1 0,5 7 4,0 4 1,-5 4 1,-6 1 0,1-5-10,4 0 1,7 0-4,-1 6 1,0-6-3,-5 0 0,5-7-12,0 1 0,8-8-28,-3-2 30,4-8-4,2 5-8,0-8 1,8-9-2,2-8 1,5-1-31,1-9 0,0 0 39,0-5 0,6-6-1,0 0 1,-1-1-4,-4 1 0,-1 9-72,0-4 0,-5 6 73,0 0 1,-8 9-3,3 8 26,-5 6-6,-1-3 0,0 9-12,0 3 1,-7 4-6,-4 7 1,-3 2 1,-2 4 1,5 3 41,0 7 0,0 1 59,-5-1 0,0 3-91,0 2 1,-1-4 0,1-1 0,0 1 6,0-6 0,0-4-2,-1-1 0,7-6 28,-1-5-6,7 3 6,-10-12 1,14 5-13,0-7 1,2-12-38,8-5 0,3-10-33,9 0 0,-3-3-6,8-3 1,-7-1 0,2-4 1,-4 4-13,-2-4 0,-1 6 38,-5 5 1,3-2-17,-8 7 1,3-5 3,-3 6 0,-3-1-7,3 6 0,-3 5 101,-2 0 0,-5 6-36,-1-6 12,-6 7-22,3-3 1,-8 7 0,1 0 1,5 7 83,1 4 0,-1 0-92,-6 5 1,3-3 4,3 8 0,-3 3 15,3-3 1,2 6-21,-2-5 1,2 0 1,-2-6 1,-1 0 12,6 0 109,1-7 9,5-1-181,0-8 61,7-22 1,2 2-1,7-18 1,1 4 7,-1 2 1,0-1-45,0 1 0,0-1 1,1 1 1,-3 1-6,-3 4 1,2-2-5,-8 8 0,0-1-7,-5 6 1,2 0 13,4 0 9,-5 7-3,7-6 1,-10 13-27,-4-3 1,3 3-2,-8 2 1,2 7 50,-2 4 0,-3 5 1,3 6 1,-4 3 6,-1 8 0,0-1 4,0 1 1,0 4-26,-1 1 0,3 2-1,3-2 1,-3-4 4,3 4 0,-3-6 8,-3-5 1,7-3 16,-1-8 104,7 0 8,-3-7-165,7-2 0,0-9 3,0-3 0,2-6-48,3-10 0,4-5 79,7-6 0,1-1-1,-1 1 1,-2 5-27,-3 0 0,3 7-86,-3-1 1,-2 4-24,2 7-17,-7-5 43,3 13 8,-7-5 153,0 7 1,-6 7-96,1 4 0,-8 4-2,3 1 0,-3 0-6,2 0 1,-3 0 214,3 1 1,-3 4-55,-3 1 0,1-1-55,0-4 0,5 4-15,0 1 1,2 0 0,-1-6 1,-3 0-39,8 0 0,-3-5 64,3 0 3,3-8-82,-5 5 0,9-8-140,3 0 1,-1-8 128,7-2 0,5-12-3,5-5 0,3-4-23,-3-1 0,-3 1-1,4 4 0,-6-2 7,-5 8 0,2-1-3,-8 6 2,0 0 98,-5 0-26,0 7 0,-7 1-2,-4 8 1,2 2 108,-1 4 1,-1 3-100,-5 7 1,1 5 9,4 1 1,-1 5-83,6-5 1,-4 1 60,4-1 0,-1-4 3,2 3 1,3-3-58,-4-1 0,5-7-61,1 1 1,0-5-12,0 4-17,0-6 12,0 3 8,0-7 115,7-7 1,2-2-50,7-7 0,0-6-1,0 1 1,1-1-5,-1 6 0,-2-1 64,-3 1 1,3 0-29,-3 0 1,-2 5 28,2 0-45,0 0 0,-2 1-11,-4-1-7,4 7 14,-7-3 3,5 7 0,-9 2-2,-3 3 0,1 1 143,-6 10 0,-1-2-82,-5 13 1,-1 0 9,1 6 0,0-1-35,0 1 0,5-1 6,0 0 1,2-1-41,-2-4 0,-1 2 32,6-8 1,-4 1-6,4-6 1,1 1-42,5-1-276,0-7 278,0 5 1,2-12-11,3 3 1,4-5-3,7-5 0,0-6-8,1-10 1,4-3 18,1-3 1,1-4-8,-1 4 0,-4 4-5,3 1 0,-8 1-4,-2 5 1,-2-4 88,2 9-71,-4 4 7,-7 0 90,0 7-34,0 14 1,-7-3 9,-4 10 1,-2 3-49,2-3 0,-3 6 10,3-5 1,-1 5-2,1-5 0,-4-1-4,5-4 0,2-1 12,3 0 1,-2-5 26,1 0-55,1-8-5,5 4-78,0-7 92,7 0 1,-1-1-1,10-5 1,-2-5-14,13-10 1,-5 1-119,5-7 1,-7 7 112,1-2 1,-3 4-8,-1 2 1,-3 5-111,-3 1-19,3 6 331,-12-10-211,5 12 1,-9 0-5,-3 7 0,-4 8 51,-7-2 1,5 3 198,0 2 0,0 6-137,-5 0 1,0 1-37,0-1 1,-1-4-34,1 3 0,5-3-5,1-1 1,1-1-97,-2 0 135,4-7-14,7 5-89,0-12-87,0 5 1,7-14 129,4-4-23,10-3 0,-1-9 1,5-4 13,-1-4 1,3-1-2,-6-1 0,1 8 41,-6 3 1,-5 6-55,0 5 3,-8-3 54,5 12 16,-8-5 0,0 9-47,0 3 41,-8 4 1,-1 7 1,-7 0 1,5-1 5,1-4 1,4 1 90,-5-6 1,6 4-90,-6-4 17,8-1 92,-12-5-68,13 0-163,-5 0 33,7-14 1,0 3 27,0-11 1,6-1 35,-1 1 1,6-5-23,-6 6 0,6-3-42,-6 3 17,1 3 0,-6-6 5,0 8 0,0 0 52,0 0 1,0-1-25,0 1 1,0 0 2,0 0 1,0 0-1,0-1-4,-7 1 0,5 0-1,-4 0 0,5 0 0,1-1 0,0 1 32,0 0 4,0 7-29,0 2-160,0 7 147,0-7-5,0 5-2,0-5 69,0-1 0,1 5-44,5-8 1,-4 6 22,3-6-31,-3 7 0,-2-5 24,0 4 0,0 3-4,0-5 5,0-1 46,0 7-148,0-7 74,-7 8-5,5 0 41,-5 0-82,7-7 78,0-2 0,0-7 0,0 0 1,0 5 114,0 0 20,0 8-153,0-12 8,0 13 1,0-3 13,0 10 1,-2 4-43,-4 8 0,3-1-196,-8 0 0,6 6 176,-6-1 0,7 3-9,-1-3 1,-2-3 13,1 4 1,-5-4 2,6-2 0,-2 0-4,1 1-4,4-1 30,-12 0 1,12-7 163,-5-2-162,7-7-1,0 0 0,7-12-10,4-5 1,3-10-3,3 0 1,-1 2 13,0-2 0,-1 2 0,-5-2 1,5 2-50,-4 3 1,-2 6-19,1 0 0,-6-1-50,1 7 1,-3 1 99,-2-2 4,0 7 5,0-3 10,0 7-27,-7 0 1,3 2 8,-6 3 0,-1 6 42,-5 11 1,5-3-21,0 8 0,0-1 21,-5 1 0,0 3-19,-1-3 0,1 4 1,0 1 0,0 1 16,0-1 0,5 1 3,0-1 1,0 0-47,-5 1 0,5-2 24,0-4 0,6-4 19,-6-7-20,8 0-126,-5 1 16,8-8-20,0-2 111,8-7 0,1-7-4,7-4 1,0-4 21,0-1 1,0-7-29,1-4 1,-1 2-3,0-2 0,2-1 13,4-4 0,-4 1 39,3 4 0,-1-3-28,2 3 0,-4-2 1,3 2 0,-1-4-6,2 4 0,-4 2-1,3-2 0,-4 7 0,-7-1 0,3 3 0,-8 1 0,6 7-17,-5-1 26,-1 7-9,-5-3 0,0 9 1,0 3 0,-7 6 10,-4 11 1,-3 3 1,-3 7 1,1 1-14,0-1 0,-6 2 3,1 4 0,-1-4 2,6 4 1,0-9 6,0-2 1,-1-7 42,1 1 0,7-8 52,4-2 16,-4-8-171,7 12 23,-5-13 1,7-2-76,0-11 1,7-11 109,4-5 0,3-2-3,2 2 1,-5-7-88,0 7 0,-2-7-12,2 7 1,-2 2 78,-4-2 0,-3 7 4,3-2 1,-3 4 5,-2 2 12,7 0 0,-5 0 21,4-1 0,-5 7-40,-1-1 0,0 5 1,0-4 59,-7 6 0,4-3 53,-8 7-99,7 0 1,-10 0-2,5 7 0,-2-5 0,0 3 79,8 4-73,-12 0 1,8 7-1,-4 1 0,-1-7 2,6 1 68,-7 0 97,4-2 18,0 5-212,2-12 0,9 4 0,3-12 1,4-3-56,8-7 0,4-7 94,1-4 0,5 1-2,-5-1 1,-1 8-73,-5-3 1,1 4-36,-1 2 1,-2 5 13,-3 0-3,3 8 20,-12-5 0,7 8-50,-3 0 105,-5 0-25,7 8 0,-8-5-1,0 8 0,0-6 21,0 6 1,0-5 31,0 4 1,-6 1-23,1 5 1,-2 1 7,1-1 1,3 2 4,-8 3 0,0-1 3,-5 7 0,5-7 36,0 2 0,2 1-50,-2-1 1,-1-6 14,6-5 4,1 0 20,5-2 1,2-2-50,3-7 0,4-2-3,7-3 1,2-4 5,4-8 0,1 1-5,4 0 1,2-6-6,-7 1 0,5-1 12,-5 6 1,5-2-4,-6-4 0,3 10 0,-3-5 1,-3 5 2,4-4 0,-4-1 46,-2 1-20,0 0 0,0 2-11,1 3 0,-7-2 23,1 8-26,-7-8 0,5 11 18,-4-3-52,-3 3 15,5 2 31,-7 7 0,-1 2-25,-5 8 0,-1 1 2,-4 3 1,-3-3-9,3 4 1,-4-4 11,-1-2 0,5 0-1,1 0 1,4-5 36,-5 0 239,8-7-332,-4 3 22,7-7 1,1-2 25,5-3 0,5-4 0,10-8 1,-1-4-38,7-1 1,-5-1 47,5 1 0,-6 2-6,6-7 1,-1 8-32,1-3 0,-4 4 5,-7 2 0,2-1 18,4 1 0,-4 0 4,3 0 1,-3-4 6,-1 4 0,-3-4 2,-3 9 10,3-3-17,-5-2 1,0 5 5,-3 0 118,-4 7 168,-2-3-186,0 7-129,-8 15 0,-1 1-4,-7 11 1,2 2-15,3-8 0,-4 3 56,5-3 0,-3-3-9,2 4 1,-3-4-44,3-2 75,4 0 0,-2-7-40,3-3 11,5-4 6,-7-2-5,16-8 0,6-6 19,8-8 0,-1-7-17,-5 2 1,6-3 1,0-3 0,-1 6-10,-4 0 0,1 8-171,3-3 1,-8 4 165,3 2-79,-3-1 1,-3 3 0,-1 1 58,-1 3 1,-3 4-6,-5-5 1,2 8 73,3-3-115,-3-3 25,5 8 1,-7-8 48,0 3 1,-2 4 143,-3-3 0,3 5-154,-3 5 17,-4-3 0,0 13 0,-6-5-2,5 5 0,-10 6-1,4 1 1,-4 7-3,4-2 0,-2-2-2,-4 2 0,4 0-4,-4 6 0,-1-3-11,1-3 0,1 2 80,4-7 0,7-8-61,-1-9 253,7 5-262,-3-9 0,7 5-5,0-12 1,7-3-33,4-7 0,9-7 58,1-4 1,6-4 3,-5-1 1,7-1-45,-2 1 0,-4-1-65,-1 1 0,-4 7 46,-2 3 0,-1 4-15,-5 2 0,3 5 24,-8 0 17,1 8 0,-6-6 207,0 3-202,0 4 0,-7-3 1,-4 10 1,-4-1 12,-1 7 1,0 0 6,0 5 1,0 0 0,-1 0 0,1 0 0,0 1 0,0-1-7,-1 0 1,1 0-7,0 1 1,0-1 21,0 0 0,-1 6-17,1-1 1,5-1 3,1-9 0,6-2 34,-1-4-210,-4-3 162,7 5-6,9-14 1,4-7 4,10-8 0,3-5-1,-3 5 0,8-6 1,-2 1 1,-3 1-9,-3-1 0,-1 7-5,2-1 0,-10 3 19,5 2 0,-7 5-113,1 0 223,-4 7-8,1-3-104,-7 7 0,5 0 5,-12 0 1,-3 7-4,-7 4 1,0 9 3,0 2 0,0 5 7,-1-6 0,-1 6 7,-3-5 1,3 5 8,-4-5 1,9-1-16,3-5 0,-1 6-5,-5 0 0,-1-3-16,1-8 1,7 4 9,4-5-124,-4-2 135,7-1-9,-5-7 0,14-2-83,4-3 0,3-6 38,2-11 0,6 2 36,0-7 1,5 0 9,-6-5 1,3 0 21,-3-1 0,-3 8 8,4 3 0,-4 4-34,-2 2 1,-5 2 19,0 3 1,-8 2 35,3 3-83,-4 5-82,-2-7 126,-8 23 1,5-4-9,-8 10 0,6-3 2,-6-2 0,5 1-12,-4-1 0,1 0 4,-2 0 1,2-5 27,3 0 1,3-2 5,-8 2-51,7 3 1,-5-10-62,4 7-206,3-8 291,-5 4 1,9-7-8,3 0 1,-1-7 43,7-4 1,-1-3-65,7-2 0,-1 0-6,0-1 0,0 1 37,0 0 1,-5 2 72,0 3 0,-6-2-108,6 8 1,-5-6-16,4 5-27,-6 1-45,3 5 539,-7 0-427,-7 7 0,-2 2-7,-7 7 0,5-1-26,0-4 0,6 1 40,-6-6-24,7 6-45,-3-10-82,7 5 0,2-7 159,3 0-1,-1 0 4,7 0 1,-6-5-27,6 0 1,-6-6 3,6 5 1,-5-4 11,4 4 1,-4-5-22,5 6 1,-8-2 6,3 1 24,-5 4 1,-1-7 278,0 4-90,0 3-1078,0-5 1085,8 7 148,-7-7-224,7 5-67,-8-5 183,0 7 27,0-7-259,0 5-154,0-5-80,0-1 135,0 7 50,0-7-60,0 1 5,0 5 396,0-5-461,-8 7 81,7 0 1,-8 0 34,3 0 0,3 2-10,-8 3 0,5-3-15,-4 4 23,6 3 1,-10-6 59,3 8 1,2-7 18,-2 1 0,6-1-15,-6 1 1,5-3 11,-4 3 1,4-3 45,-5-2 1,6 0-58,-6 0 25,8 0-27,-12 0 0,13 2-1,-3 3-54,-4-3 0,5 5-120,-7-7 1,8 2 87,-3 3 0,3-3-84,-3 4 131,5-5 1,-8 5-48,3-1-23,4 1 101,-5-6 0,2 2 110,-1 3 1,-1-3-137,2 3 1,1-1 12,-7 1 0,6-3-18,-6 3 0,6 3 0,-6-3 1,0 6-53,-5-6 1,5 8 59,0-2 0,1-2-5,-7 1 0,1-1-18,0 2 1,0 2 7,0-8 1,-1 6-2,1-6 2,0 8 37,0-11 1,1 7 41,4-4 20,-3-3-69,12 5-6,-12-7 1,10 2-13,-7 3 1,6-3-29,-6 4 0,6-3 30,-6 3 1,6-5-4,-6 5 1,5 1-7,-4-2 1,1 3-5,-2-3 1,-4-3 1,5 3 0,1 2 5,-2-1 0,0 7 0,-5-10 6,0 8 0,5-7 56,0 1-54,0 4 0,-5-5 0,0 6 1,1-4-7,4 5 0,-3-8 1,3 3 0,2 1-9,-2-2 1,2 2 11,-1-1 1,-5-4-1,4 3 0,2-3 6,-1-2 1,4 5-62,-5 1 1,8 1 51,-3-2-2,-3-3-84,0 12-20,-7-5 238,0 0-159,7 6-11,2-13-87,7 5-341,0-7 428,7 0 1,-2-2-3,12-3 1,-3-4 59,13-8 0,-5-4 122,5-1 1,-6-1-111,6 1 1,-5 4-49,5-3 0,-7 3 16,1 1 0,-5 6 61,-5 1-126,4 6 1,-12-9 68,8 8-31,-7 0 27,3 5 21,-7 0-70,0 7 1,-5 2-143,-1 7 0,-5-5 71,6 0 75,-8 0 0,6 5 0,-6 0 11,3 0 1,-1-5-50,-5 0 191,-1 0 0,1 3-191,0-3 41,7-4 0,-4-5 126,8 3 215,0-3-285,5 5 0,7-14-21,4-4 1,8-5 12,3-6 0,7 4-4,-2-3 0,4-3-19,1 3 0,0-8 10,1 2 1,-1 2-24,1-2 0,1 7 9,4-2 1,-4 2 147,4-1 1,-4 8-61,-2-3 0,-5 3-84,0-3 1,-7 5 34,2 1 0,-4 6 7,-2-1 1,0-3-66,0 3 1,-5-1 45,0 6 0,-6-5-34,6 0-6,-7-1 338,10 6-246,-5 0 1,6-2-37,-4-3 42,3 3 12,-5-5-280,7 7 215,0 0 0,-5 0-11,0 0-75,-7-7 9,10 5 129,-12-5 1,7 1 85,-4 1-135,-3 0 0,7-1 32,-4 1-44,-3-1 1,5 5 21,-7-5 0,2 4 47,4-3-78,-5 3-202,7 2 102,-1 0-25,-5 0 723,5 0-481,-7-7-49,0 5-97,0-5 46,-7 7 1,3 0-261,-7 0 259,0 0 1,-5 5-8,0 1 1,5-1 62,0-5 1,6 0 79,-6 0-151,8 0 19,-12 0 72,13 0-654,-5 0 813,22-7-288,-5 5 3,14-12 73,-8 5 1,0-6 71,0 5 1,-5 1-5,0 3 33,-7 4-141,10-5 0,-10 5-230,6-3 103,-6 3 137,3-5-15,-7 7 122,0 0-107,0 7 1,-7-3-26,-4 7 1,-3-1-2,-2 7 1,-1-1-34,1 0 1,-2 0 51,-3 0 0,3 1-3,-4-1 1,4 0-16,2 0 0,0-1 40,-1-4 1,3-2 45,3-4 25,4-3-159,7 5 0,2-9-5,3-3 0,4-1 50,7-10 1,6 3 14,0-8 0,5 3-5,-6 2 1,3-1-11,-3 1 0,-3 0-24,4 0 1,-6 5-42,-5 0 47,3 8 1,-10-10 117,7 8 262,-8-1-353,4 6 1,-19 2 23,-4 3 1,-4-1-12,4 7 0,-1-2-25,1 2 0,-2 3 33,-3-3 0,3 3-9,-4 2 0,-1 1-54,1-1 1,-7 2-12,2 3 1,2-1-25,-2 7 1,0-5 70,-6 5 0,1-7-3,0 1 1,-1 3 5,1-3 1,5 1 52,0-6 0,7-1-34,-2-5 0,4 3 11,2-8 1,5 6-8,0-5 0,2 1 6,-1-2 1,-5-3-11,4 3 0,2 3-1,-1-3 0,-1 6 8,-5-6-9,-1 8 0,1-6 10,0 4 0,5-4 41,0-7 1,6 0 62,-6 0-41,7 0-28,-3 0 1,5 0-95,-3 0 95,3 0-294,-5 0 0,0 6 221,-4-1 1,2 2-28,-2-1 85,0 3 1,-5 5-54,0-3 0,0 3 4,0-3 0,-1-2 34,1 2 0,0-2 86,0 2 0,-2 3-38,-4-3 1,10 1 13,-5-1 0,5 2-48,-5-8 0,7 2 47,-1-1-212,7-4 190,-3 5 10,7-7-15,0 0-235,7-7 0,-3-2 109,7-8 0,1-1 57,10-3 0,-4 1 17,4-7 1,-4 2 2,-2-2 1,0-2 6,0 7 1,0 1-23,1 5 25,-8-1 8,5 1-34,-12 7 73,5-5-23,-7 12 0,-7-4-43,-4 12 1,2-3 0,-2 8 0,0-2 5,-5 2 1,0 4 6,0-5 0,5 5 0,0 1 0,0 2-8,-5 4 1,2-4-90,3 3 1,-4-3 74,5-2 0,1 1-3,-2-1 0,5-2-1,-4-3-7,6 3-228,-3-5 231,7 0 1,2-1-6,3-8 1,6-8 46,10-2 0,-1-10 126,7-2 0,0-7-146,6 2 0,-1-1 6,1 1 1,-3-2 13,-3 7 1,-2 1 8,-3 4 0,-9 6-13,3 1 5,-3 6 0,1-5 17,-3 4-83,-4 3 4,0-5 0,-5 8 72,3 5 0,-3-3 0,-2 8 1,-2 0 8,-3 5 1,1 2 5,-6 4 1,-1 1-47,-5 4 1,-1 4 19,1-4 0,0 4 6,0 1 0,-1 0-20,1 1 1,0-1-47,0 1 1,0-3 51,-1-3 1,7-3-11,-1-8-3,7-7 8,-3 5 1,14-14-8,4 0 0,9-3 7,1-13 0,8 1 0,-2-12 0,9 0-4,2-5 0,2-2-5,-2-4 0,-4 5 5,4 1 1,-4-1-4,-2 6 1,-5 2-26,0-2 1,-7 9 0,2 2 1,-6 0-15,-5 5 24,3 4-6,-12 0 107,5 7 0,-9 0 172,-3 0 0,1 7-255,-6 4 1,-7 10-10,-4 6 1,-3-2 27,3 2 0,3 0 7,-4 6 1,4-3 7,2-3 1,0 4-9,-1-4 0,1 2-142,0-2 1,0 2 95,0-8 0,5 3-10,0-3 0,6-4-112,-6-1-12,7 0 147,-3-14 1,9 5-15,3-7 0,4-7 33,7-4 0,8-5-36,3-6 0,-2-3-11,2-7 0,0-1 15,5 1 1,-6 1 0,-5 4 1,-3-2 19,-1 8 1,-3-1 9,-3 6 19,3 7 4,-12-6 252,5 14-280,-7-7 0,-7 10 19,-4 4 0,-3 3-16,-2 7 0,-1 5-59,1 1 0,-6 7 52,1-2 0,-3-2-9,3 2 1,3 0 6,-4 6 0,4-6-9,2 0 1,0-2 47,0 2 0,1-4-31,4-7 11,-3 1 58,5-1-57,0-7 1,4-4-33,10-10 0,6-6-5,10-11 0,-1-3 28,7-7 1,0-1-4,6 1 1,-1-4-12,0 4 1,-5-4-12,1 9 0,-9 3-243,3 2 1,-4 6 11,-2 5 177,-7-3 0,0 12 49,-3-3 192,-5 3-211,-8 16 1,-5 4 13,-15 15 1,5 5 205,-5 0 0,0 5-104,-6-5 0,8 5-51,4-5 1,1 1 55,-2-1 0,4-4-51,-3 4 0,8-9 4,2-2 0,2-7-15,-2 1 1,2-8-3,4-2 1,3-8-27,-5 5 1,14-21 23,4-3 1,9-13-5,1-3 1,8-3-45,-2-8 1,4 0-151,1-6 1,1 2 85,-1 4 1,-7-2 37,-3 7 0,-4 1 38,-2 4 0,-1 8-15,-5 3 39,5-3-84,-13 7 6,5 2 127,-7 1 145,-7 14 1,-2-1-187,-8 7 0,1 8-5,0-2 0,0 8 3,0 3 0,-6 5-4,0-5 0,1 5-7,4-6 1,1 6 5,0-5 1,0 5-13,0-5 1,1-1 7,4-5 1,-1-5 293,6 0-276,1-7 4,5 3-21,7-22 0,2-1-3,7-11 0,2-3 25,4 3 0,-4-4 3,4-1 0,-4 1-43,-2 4 0,0-2-19,0 7 1,-5 1-235,0 5 251,-7-1 0,8 7-17,-6-1-47,-1 7 3,-5-3 38,0 7 16,-7 7 0,-2 9 18,-7 11 1,-1 4 17,1 1 1,0 8 77,0 3 1,-6 4-56,0 2 0,-1 1 8,1 4 0,4-3-37,-3 3 1,-3-4 3,3-1 1,-1-6-12,6 0 1,0-7 16,0 2 0,5-4-2,0-1 1,2-3-17,-2-3 1,-2-3-51,8-8-104,0 0 69,5-7 1,1-2 79,5-7 1,3-7-4,7-4 0,0-8-53,1-3 0,4-9 37,1-1 0,1 0-6,-1-6 1,-10-2 7,5 2 0,-5 0 68,4 6 1,-5 0-61,0-1 0,-7 3 7,1 3 0,-1-2 10,1 7-14,-3 0 179,5 6-169,-7 7 0,-5 6 7,-1 13 0,-6 3-1,1 14 1,-2 0-1,2 6 0,-3 4-1,3 1 0,-1 2-1,1-2 1,-2-4 16,8 4 0,-6-6-4,6-5 1,-8 4 52,2-4 1,2-2-61,-2 2 1,2-7 19,-2 1 3,-3-3 0,10-3 227,-6-4-264,6-4 1,-3-7 1,9-7-6,3-4 0,4-11-107,7-5 0,1-3 48,-1-3 0,0-5 65,0 1 0,-1 1-11,-5 9 1,3-2-54,-8 7 1,3 0-51,-3 6 138,-3 0 33,5 0-110,-7 7 1,0 2 112,0 7-68,-7 21 1,3-1 5,-7 18 1,2-2 43,-1 2 0,-5 3 136,4 8 0,2-1-50,-1 1 0,1 0-32,-2-1 0,-2-4-38,8-1 0,-6-7 10,5 2 0,1-10-64,5-1 0,-5-7 60,-1 2 1,1-9 62,5-3-148,0-6-168,0 3 0,7-9 101,4-3 1,-2-6 45,2-11 0,0-3-38,5-7 0,0-2-115,0-4 0,0 2 47,1-7 0,-3 1 80,-3-1 0,3 3-6,-3 8 0,-4 1 52,-1 4 225,-5 4-185,7 7 0,-7 8 22,5 8 1,-10 9 0,-1 13 0,-8 3 23,2 8 0,2 6 64,-1 4 1,1 3-105,-2-3 0,-2 2 7,8-7 1,-1-1 25,6-4 0,-5-1 4,0 1 0,-1-6 50,6 0 1,0-7 8,0 1 0,0-3-49,0-2 4,0 1 40,0-1 10,0-7-261,7-2 0,2-9 107,8-3 0,-1-10-115,0-6 1,-2-6 24,-3 5 0,4-7-98,-5 2 0,-1 2 186,2-2 0,-5 5 2,4-5 1,-6 8 121,1-3 0,-3 9-165,-2 3 15,0 6 99,0-3 0,0 9 166,0 3 0,-2 4-164,-3 7 1,3 2 8,-3 4 0,3-4-43,2 3 0,0-3-1,0-1 0,0-1 3,0 0 27,0 0-20,0 1 33,0-1 15,0-7-16,0 5-2,0-12-166,0 5 126,0 0-74,0-5-435,0 5 436,0 1 9,0-7 103,0 14 1,-2-6 365,-3 7-332,3 0 0,-11 0-36,8 1 1,0-7-4,5 1 1,0-5-2,0 4 0,0-4-86,0 5 108,0-8-17,0 12-76,0-13-467,0 5 489,7-7 1,0-2-22,4-3 56,3-4 1,-7-8-70,4 1 25,-4 0 1,-1 0 40,-1-1 1,1 1 145,-6 0-152,0 7 1,7-5-16,-5 12 0,5-13-320,-7 14 299,0-7-16,0 23 127,0-4 1,0 12-51,0-7-2,-7 0 0,3 1 193,-7-1-155,8-7 19,-5 5-63,8-12-383,-7 5 264,5-7-38,-5 0 120,22-7 1,-5-2 13,12-7 1,-6-6-36,-5 1 1,4-3-4,-5 3 0,-1 1 41,2-7 1,-5 2 20,4-2 1,-6-4-52,1 4 1,-3-4 1,-2-1 0,0-1 13,0 1 1,0 1-7,0 4 1,0-9 74,0 4 1,0-4-73,0 3 0,0 3 0,0 3 0,0-4 66,0 4 1,0-2 3,0 2 0,0-1-45,0 6 0,2-2 2,3 3 1,-3 3 3,4-4 1,-3 2 2,3-1 0,-5 3-100,5-4 1,1 2 80,-2-1 0,1 3-15,-6-4 0,0 4-48,0 2 19,7 0 1,-5-1 44,3 1 0,-3 0 2,-2 0 0,5 0-18,1-1 0,5-1-1,-6-3 0,8 3 63,-3-4 1,-1-1-51,2 1 1,-2 1 13,2 4 0,2 7-44,-8-1 0,2 2-113,-1-2 1,-5-4 130,5 5 0,-4 1-2,-2-2 0,0 0 7,0-5-3,0 0 0,-2-1 7,-4 1 1,3 5-19,-8 1 1,6 6 5,-6-1 1,5 3 42,-4 2 1,4 0-50,-5 0 6,1 0 1,-7 5-4,1 1 0,5 4 12,1-4 0,1 6-1,-2-1 0,-4 2 1,5-2 1,-3 3-18,2-3-6,-3-4 109,12 7 297,-5-12-331,7 5 1,0-8-36,0-5-11,0-3 1,2-7-10,3 0 1,-1 0-46,6-1 1,-4 1 73,5 0 1,-1 0-16,7 0 1,-7 1-207,1 4-262,0-3 377,5 5-12,0-7 44,-7 7 47,-1 2-85,-8 7 14,0 0 0,-8 1 167,-2 5 0,-5 3 173,-1 7 1,-2 6-182,-4-1 1,3 8-41,-8-2 0,7 4-137,-2 1 0,4-1-274,2-4 1,5 2 156,0-8 75,8 1-664,3-6 1,16-7 0,9-2 0</inkml:trace>
</inkml:ink>
</file>

<file path=ppt/ink/ink1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5:29:20.022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260 114 6498,'9'0'1553,"-2"0"0,-1-2-1225,-1-3 0,2-2-60,-1-4 0,-4 2-317,3 4 1,-1 1 98,1-7-247,-3 8 1,5-6 300,-7 3-203,0-3-54,-7 0 0,-2 0 121,-7 4 0,-1 3-43,1-4 1,4 5 62,-5 1 0,5 5 2,-10 0 0,4 3 16,2-3 24,0 4 0,-1 2 0,3 0-19,3 1 0,-3 3 0,3 1 0,-2 2 240,3 4 0,-3-3 142,8 8 0,-6-7 5,5 2 1,-4 1-96,4-1 0,1-1 11,5-4 0,0-1 46,0 0-238,7 0 0,2-7 0,9-1 2,4-1 0,-3-5-116,8 3 1,-5-3-111,5-2 1,-2-6-511,2 1 0,2-6-1072,-7 6 1,5-6 753,-6 6 0,8-8 0,-4 4 0</inkml:trace>
  <inkml:trace contextRef="#ctx0" brushRef="#br0" timeOffset="437">617 211 8355,'-9'8'-670,"-6"-7"1,12 12 0,-6-6 1118,2 2 1,-1 2-241,3 5 1,3 0 0,-3 1 0,3-1 34,2 0 0,2-5-27,3 0 0,4-2 54,7 2 1,1-4-19,-1-7 0,5 0-274,1 0 1,5 0 11,-5 0 0,5-7-128,-6-4 0,8 0 19,-2-5 0,-2 3-174,2-9 1,-9 3 140,-1-3 0,-3 4-35,-9-4 0,1 4 114,-6 2 1,-7 0-29,-4 0 0,-5 5-20,-6 0 0,-3 8-60,-8-3 0,-4 6 40,-1 6 0,0 3-28,5 7 0,1 0-151,0 0 1,6 0 168,5 1 0,10-1 150,6 0 0,3 7 0,2 3 0</inkml:trace>
  <inkml:trace contextRef="#ctx0" brushRef="#br0" timeOffset="808">1346 163 8355,'0'-16'-361,"0"5"514,0 0 0,-1 7 4,-5-1 1,3-2-199,-8 1 153,0 1-228,-5 5 1,5 2 80,0 3 0,7-1 171,-1 7 0,3-6-191,2 6 0,0 0 105,0 5 1,2 0 33,3 0 1,-1 0-3,7 1 1,-8 4 22,3 1 1,1-1-66,-2-4 1,1-7 4,-6 1 0,0 0-13,0 5 1,0-5 48,0 0 1,-7-6-92,-4 6 1,2-7-55,-2 1 1,-5 2-191,-6-1 0,1-1-28,4-5 0,1 0-256,0 0 0,5-5-274,0-1 624,8-6 0,-12 3 0,6-7 0</inkml:trace>
</inkml:ink>
</file>

<file path=ppt/ink/ink1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5:29:21.755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406 1 8355,'-17'9'0,"1"-4"0,5 2-408,0-1 344,1-1 1,-5 2 0,3 2 368,1 0 0,0 6-55,-5-4 1,-2 8-72,-4 3 1,4 5-24,-3-5 0,1 7 25,-2-2 0,4 3-74,-3 3 1,3 4 1,1 1 1,-3 0-446,4-6 1,-4 1 194,10-1 0,2-5-635,3 0 1,3-7 396,2 2 0,7-4 44,4-2 0,11-7 0,3-2 1</inkml:trace>
</inkml:ink>
</file>

<file path=ppt/ink/ink1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5:29:22.359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179 1 6938,'0'9'-99,"-5"5"0,-1-3 270,3 3 0,-4 3-3,1-1 0,-7 0 143,3 0 1,1 0-138,-2 1 0,0-1-30,-5 0 0,5 0-212,0 0 0,0 1 138,-5-1 0,5-2-260,1-3 130,6 4 81,-3-14-86,7 7-133,0-8 1,7-2-96,4-4 1,0-1 172,5-4 0,-4-1 78,10 6 1,-4-5-27,-2 6 0,0-6 71,1 6 1,-1-6-150,0 6-7,0-8 281,1 4 460,-1 0 21,-7 2-421,-2 7 0,-14 0 97,-4 0 0,-2 7-108,3 4 1,-3-2 150,8 2-177,-8-1 0,11 7 19,-3-1 0,3-5-17,2 0-259,0-1 1,5 7-156,1-1 1,5-5 101,-6-1 1,8-6-385,-3 1 1,-1-3-126,2-2-420,0 0 892,5 0 1,0-7 0,1-2 0</inkml:trace>
</inkml:ink>
</file>

<file path=ppt/ink/ink1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5:29:22.606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0 33 7668,'0'-9'728,"2"0"-406,3 4 1,-1 3-17,7-4 0,0 5-136,5 1 0,0 0 108,0 0 1,8 0-570,3 0 1,-2 0 193,2 0-552,-7 0 0,9 5 0,-8 0 101,-1-1 0,-2 5 0,-2 0 1</inkml:trace>
</inkml:ink>
</file>

<file path=ppt/ink/ink1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5:29:22.81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5734,'16'0'0</inkml:trace>
</inkml:ink>
</file>

<file path=ppt/ink/ink1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5:29:23.719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0 422 8355,'16'0'25,"0"0"0,6 0 0,0 0 38,-3 0 1,1 0 95,2 0 1,-2 0-5,7 0 1,-6-2-46,6-3 0,-7 1-125,2-6 0,1 4-91,-1-5 0,-1 8 49,-4-3 1,-7-1-70,1 2 0,-5-6 103,4 6 1,-6-3-212,1 3 0,-5 3 33,-5-3 0,1-2 152,-6 1 0,-1 1 26,-5 5 1,-6-2 125,0-3 1,-1 3 66,1-4 0,4 5-61,-3 1 1,-3 1-21,3 5 1,-1 1-36,6 4 0,-6 3 117,1-3 0,4 3 23,7 3 1,1-1 88,-2 0 1,4 0-103,7 0 0,0 1 14,0-1 1,7 0-67,4 0 0,3-5 7,2 0 0,8-7-165,3 1 1,2-3 122,-2-2 1,3 0-961,-3 0 1,2 0 122,-2 0-82,4 0 0,-13-15 0,5-3 0</inkml:trace>
  <inkml:trace contextRef="#ctx0" brushRef="#br0" timeOffset="720">146 98 8447,'-7'0'330,"7"0"1,7 0-196,9 0 1,6-5-21,-1-1 0,8 1-236,-2 5 0,9-2-42,2-3 1,0 3 138,-6-4 0,1 5-72,-1 1 0,-5 0 76,0 0 0,-7 0-190,2 0 157,-12 7 0,-2-4-329,-8 8 372,0-7 1,-8 5-9,-2-4 0,-5-3 67,-1 3 0,0-3 169,0-2 1,-1 0 575,1 0-230,0 0-284,7 0 0,-4-2 13,8-3-233,-1-4 313,6-7 74,0 0-1888,0-1-530,0 8 1348,0 2 1,8 7 0,1 0 0</inkml:trace>
  <inkml:trace contextRef="#ctx0" brushRef="#br0" timeOffset="1632">454 682 6831,'9'0'610,"-2"0"0,-7 1-317,0 5-87,0 3 1,0 7 66,0 0-285,0 0 0,2-1 1,2-2 411,1-3-218,0 1 0,1 0 370,-1 0-406,8-8 1,-4 5-124,7-8 1,0-6 118,0 1 0,1-8 0,-1 2 0,0-8 102,0-3-439,0 0 0,1 4 0,-3-2 98,-3-1 1,-2 1 80,-4 9 1,-3-3-169,4 3 1,-12-2-314,-5 3 1,2 2-1560,-2 8 1139,1 0 770,-7 0 0,1 0 0,0 0 1</inkml:trace>
  <inkml:trace contextRef="#ctx0" brushRef="#br0" timeOffset="2020">940 17 8355,'2'-9'-197,"3"4"-10,4 3 0,8 2 706,-1 0 1,0 7-59,0 4 0,1 5 183,-1 6 1,0-3-158,0 8 0,-5 0-438,0 6 0,-8 1 151,3 4-378,3-4 0,-7 11 0,1-5 135,-6 1 1,-1-3-58,-7 5 1,-1 1-433,-10 4 0,2-5 290,-7 1 1,0-8-270,-5 1 1,-1-2 182,1-3 1,5-7-190,0-3 0,7-4 312,-2-2 1,4 0 0,2 1 0</inkml:trace>
</inkml:ink>
</file>

<file path=ppt/ink/ink1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5:28:58.321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1694 568 7792,'16'0'-92,"1"0"1,-5 0 160,4 0 1,-1 0-146,12 0 0,0 0 170,5 0 0,8 0-9,3 0 1,11 0 56,6 0 0,4 0-93,7 0 1,-5 0-65,5 0 1,1 0-195,-2 0 0,0 0-153,-5 0 0,-7 0 138,-4 0 1,0 0-196,-6 0 1,-1 0 326,-9 0 1,-4 7-1,6 2 1</inkml:trace>
  <inkml:trace contextRef="#ctx0" brushRef="#br0" timeOffset="1034">1677 600 7788,'-9'9'-341,"2"-2"1,12-5 445,0 3 0,8-3 45,-2 3 1,3 3-87,3-3 0,-1 6-5,0-6 0,2 6 29,4-6 0,1 8-14,4-2 1,4-2-21,-4 2 1,3-1 1,3 7 1,-3-3-121,-3-3 1,2 3 81,-7-3 1,-1 3-109,-4 3 0,2-1 50,-2 0 1,2-5-179,-8 0 0,-2 0 194,2 5 1,-7-5-85,1-1-45,-3 1 81,-2 5 1,-2 1 169,-3-1 1,-4-5-87,-8-1 1,1-1-34,0 2 0,0 4 72,0-5 1,-1-1 168,1 2 1,-2-2-126,-3 2 0,1 3 15,-7-3 1,5-2-37,-5 2 1,5 0 7,-5 5 0,2 0 64,-2 1 1,-3-7-75,3 1 0,-2-2 5,2 2 1,-4 3 58,4-3 0,-2 2-4,2-2 0,-3 3-72,3-3 1,1-2-6,-1 2 0,6-6-37,-6 6 1,5-6-12,-5 6 0,7-6 58,-1 6 0,3-2-6,1 2 1,1 2-17,0-8 1,5 2-49,0-1 1,6-3-337,-6 8 154,8-7 3,-12 10 1,12-12 61,-8 3-44,7 4 189,-3-7 0,7 7-134,0-3 308,0-5-159,0 7 0,7-7 17,4 5 1,3-4 0,3 3 1,6-3 22,4-2 0,4 0-31,1 0 0,0 0 6,1 0 0,8 5 82,8 1 1,0-1-86,5-5 0,3 0-65,3 0 0,6 0 7,-1 0 0,4 0-7,-10 0 1,2 0-29,-1 0 1,1 2-16,-7 3 1,-2-3 9,-8 3 1,-5-3-140,-6-2 0,-1 0-26,0 0 1,-6 0-26,-5 0-201,5 7 0,-8-5-371,3 4 59,-3-5 553,-2-1 0,1 0 0,-1 0 1</inkml:trace>
  <inkml:trace contextRef="#ctx0" brushRef="#br0" timeOffset="1597">3006 601 8355,'0'-9'-1144,"0"1"1192,0 8-27,0 0 0,-2 6 0,-1 1 68,-3 2 0,-4 2-1,4 5 0,-5 6-124,6-1 0,-6 1-224,6-6 1,-6 0-457,6 1 557,-8-1 0,4 7 0,-7 2 1</inkml:trace>
  <inkml:trace contextRef="#ctx0" brushRef="#br0" timeOffset="2063">2812 1395 6061,'0'16'961,"-6"-5"0,-1 0-536,-2 2 1,4 1-314,-6 2 0,5-5-339,-4 0 1,-1 0-138,-5 5 0,1 0 238,4 0 1,-3-1-732,3-5 598,4 5 0,-7-6 0,5 7 1</inkml:trace>
  <inkml:trace contextRef="#ctx0" brushRef="#br0" timeOffset="18147">1256 2092 8355,'0'-16'1990,"0"7"-1585,0 2 55,0 21-420,0-3 0,0 14 96,0-3 0,-1-4 63,-5 3 1,4-3-9,-3-1 1,3-1 147,2 0 66,0 0-150,0 0 0,0-7 0,7-1-137,4-8 0,9-9-103,2-8 0,5-1 50,-6-9 1,6 0 32,-5-5 1,-1 0 0,-4-1 0,-3 1-14,-3-1 0,2 1-100,-8-1 0,0 3 83,-5 3 0,-1-2-224,-5 7 1,-3 1 73,-7 5 1,-2 5-403,-4 0 0,2 7-57,-7-1 0,6 3-11,-6 2 0,7 2 150,-2 3 1,10-1 15,1 7-707,7 0 1,-3 12-1,7 2 1</inkml:trace>
  <inkml:trace contextRef="#ctx0" brushRef="#br0" timeOffset="18798">1808 2044 7263,'-9'0'2953,"1"0"-2528,8 0 1,8 0 0,2-2-39,5-4 0,3 5-125,3-5 0,3 4-258,3 2 0,2-5-111,-8 0 0,6-1-722,-5 6 1,0 0 474,-6 0 0,-2 2-776,-3 3 1,2-1 94,-8 7 737,0-8 0,-5 12 0,0-6 0</inkml:trace>
  <inkml:trace contextRef="#ctx0" brushRef="#br0" timeOffset="18988">1824 2141 8355,'-16'9'526,"7"-2"212,1-7 1,16 0 121,2 0-771,5 0 0,3 0 1,3 0 259,6 0 1,-1 0-88,1 0 0,-2-5-698,2-1 1,2 1-1210,-8 5 530,1 0 0,1-7 0,3-2 1</inkml:trace>
  <inkml:trace contextRef="#ctx0" brushRef="#br0" timeOffset="19222">2407 1930 8879,'0'16'631,"-5"-5"-353,0 0 1,-8 5-17,2 6 0,-1 5-512,1-6 0,-4 6-20,5-5 0,-3 5-1179,2-5 857,-3-1 0,12-5 0,-5 1 0</inkml:trace>
  <inkml:trace contextRef="#ctx0" brushRef="#br0" timeOffset="20330">2407 33 6608,'-9'0'1948,"2"0"-1432,7-7-348,7 5 0,2-5-331,8 7 0,-1 0 124,0 0 1,0 0 165,0 0 0,-1-2 141,-4-3-197,10 3 0,-10-5-8,11 7 1,-4 0-41,-2 0 1,-5 0 72,0 0 0,-6 0 6,6 0-564,-8 0 186,12 0-195,-13 0 294,5 0 100,-7 0 0,-2 2 81,-3 3 0,3-1-20,-4 7 0,-3-8-39,-1 3 1,1 1-21,-2-2 0,5 6 9,-4-6 1,4 6 66,-5-5 0,2 1-6,-1-2-27,-5-3 0,6 11-16,-7-8 1,5 2 397,0-1-70,8-5-86,-5 7-126,8-8 239,0 0-242,8 0 0,1 5 13,7 0 0,-5 3-20,-1-3 1,-4-1-14,5 6 1,-6 1 22,6 5 0,-6-5-96,6 0 1,-7 0 131,1 5-111,4 0 1,-5 0-13,7 1 0,-8-7-31,3 1 93,-5-7-6,-1 10 24,-7-12 1,-4 5-55,-10-7 1,3 0-15,-4 0 0,-1 0 28,1 0 0,-1 0 43,1 0 1,4 0-86,-4 0 0,4-5 0,2 0 0,5-8 40,1 2 0,6 2-4,-1-2 1,-3 6-988,3-6 109,0 7 0,5-3 0,0 7 0</inkml:trace>
  <inkml:trace contextRef="#ctx0" brushRef="#br0" timeOffset="115340">276 737 8036,'9'-7'2088,"-2"5"-1690,0-12 192,-5 12-694,5-5 6,-7 7 115,0 0 63,0 7 0,0-3-49,0 6 1,0-4-8,0 5 1,-1-1 43,-5 7 0,3-7 11,-8 1 0,7 0-197,-1 5 0,-3 1 73,3-1 0,-2 0-45,1 0 0,3 2 58,-8 4 0,6-4-10,-6 3 0,5-1 27,-4 2 1,4-2 3,-5 7 0,6-8 92,-6 3 0,6 2-88,-6-3 1,6 1 244,-6-6 0,5 0-67,-4 0 0,6 1-92,-1-1 0,-3 0-28,3 0 1,0 0-8,5 1 0,-2-1 57,-4 0 0,5 0 69,-5 1-101,4-1 0,2 0-16,0 0 0,0-5 47,0 0 1,2-8-117,4 3 1,-3-4 7,8-2 1,-6 0-297,6 0-160,0 0 0,5 0 3,0 0 0,-5 0-238,0 0 0,-6 0-3,6 0 344,0 0 0,5-6-905,0 1 1036,-7-8 0,6 4 0,-6-7 0</inkml:trace>
  <inkml:trace contextRef="#ctx0" brushRef="#br0" timeOffset="115582">17 1191 7681,'-10'0'906,"3"-7"0,11 3-436,7-6 1,1 4-130,15-5 0,0 8-330,6-3 0,1-1-412,4 2 1,-2-2-1345,7 1 1030,-7 4 1,4-5-1,-8 7 1</inkml:trace>
  <inkml:trace contextRef="#ctx0" brushRef="#br0" timeOffset="116441">1281 202 7700,'9'0'443,"-2"0"-234,-7 0 0,-2 0 193,-3 0-23,3 0-199,-12 0 0,5 7-113,-7 4 1,1-2 97,4 2 1,-3 0-146,3 5 0,-3 0 139,-2 1 0,-1-1-36,1 0 0,0 7-172,0 4 0,-6 4 109,0 1 0,-5 6 47,6 0 0,-8 7 53,2-2 0,-4 11 112,-1 6 0,5-3-193,0 3 0,0 7-210,-6 8 0,1-1 86,0 2 0,6-2 104,5 1 1,3 3-110,2-8 0,5 6 89,0-6 0,6 6-107,-6-6 1,7-2-106,-1-8 1,3 1-320,2-7 1,0-5-90,0-6 0,7-9-1020,4-2 1601,3 1 0,4-12 0,4 5 0,1-8 0,-3-4 0,-5-3 0</inkml:trace>
</inkml:ink>
</file>

<file path=ppt/ink/ink1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5:28:19.475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49 49 6720,'0'-9'1278,"0"2"1,0 5-900,0-3-338,7 3 0,2-11 219,8 8-42,-1-1 0,0 6-23,0 0 1,-5 0-10,0 0 0,-6 0-129,6 0-3,-7 0 1,3 2-152,-7 4 0,0-3 32,0 8 1,0-6-187,0 6 1,0-5-59,0 4 0,-2-6-73,-3 1 183,-4 4 1,-8-5 89,1 7 0,5-8 35,1 3-1,-1-4-23,-5-2 145,-1 0 0,1 0-59,0 0 1,5 0 315,0 0-122,8-8 0,-5 5-27,8-8 35,0 7-145,8-10 0,1 7 9,7-4 1,-2 2 76,-3 4 1,4 3 155,-5-4-48,5 5 227,1 1-483,0 0 1,-5 0 198,0 0-281,-8 7 289,5 2-109,-8 7 1,-2-2-83,-4-3 0,3-2-171,-8-3 0,6-5 100,-6 5 0,5-4-401,-4-2 303,-1 0 94,-5 0 34,-1 0 0,7-2-12,-1-4 0,7 3-63,-1-8 28,3 7-981,2-3 1,7 0 0,2-2 0</inkml:trace>
</inkml:ink>
</file>

<file path=ppt/ink/ink1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5:36:44.287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81 1298 8584,'0'-9'906,"-1"1"-910,-5 8 0,4 8-107,-3 2 1,1 5 154,-1 1 0,3 0 150,-3 0 0,1 6 2,-1 0 1,3 1 176,-3-1 0,3-4-170,2 3 0,0-3-67,0-1 1,0-1 21,0 0 1,7-2-86,4-3 0,3-4-154,2-7 1,1 0 89,-1 0 1,6-1 118,-1-5 1,8-8-162,-2-8 0,-2-7-531,2 2 1,-7-3 394,2-3 1,-4 1 195,-2-1 1,-7 1-18,-4 0 1,-3 5 112,-2 0 0,-7 9 202,-4 1 0,-5 3-89,-6 9 1,-3-1-122,-7 6 1,-1 7-145,1 4 1,-1 11-989,1 5 0,1 3 226,4 3-125,4-1 0,7 1 0,-1-1 1</inkml:trace>
  <inkml:trace contextRef="#ctx0" brushRef="#br0" timeOffset="689">1184 1 8355,'-7'1'-454,"5"5"313,5 5 0,12 9 350,1 1 0,2 10 217,9 1 1,-7 6-180,2 5 0,1 9-18,-1-3 0,5 16-63,-6 0 0,-1 12-333,-9 4 1,1 13 192,-9-43 0,0 1 0,2 2 0,1 2 1,-3-2-1,-1 0 0,0 1 0,0-1 131,-1 0 0,-1 1 0,-2 3 0,-3 1-145,1-3 0,-3 1 0,-2 1 0,-3-1 63,-1-2 0,-1-2 0,-2-1 0,-1-1 17,-20 41 0,14-45 1,-1 0-62,-2-4 0,-2 0 0,-5 1 0,-1-1-162,2-2 0,-1-1 0,-3-3 0,-2-1-268,-32 35 0,0-10-234,5-2 1,7-12 632,4 2 0,7-11 0,2 0 0,-3-1 0,-3 7 0,-3 6 0</inkml:trace>
</inkml:ink>
</file>

<file path=ppt/ink/ink1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5:28:21.284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309 510 8764,'-2'-11'596,"-3"1"-274,3 6-339,-5-10 215,0 5-171,5-8 0,-11 6 251,8 1-186,-8 6 0,4-3-101,-7 7 1,5 0 31,0 0 1,0 0-148,-5 0 0,0 2 115,0 3-164,0 4 1,-1 7 204,1 1 1,0-1-35,0 0 0,1 0 111,5 0 0,-3 1-173,8-1 486,-8 0 1,11 0-142,-3 0 0,3 1-17,2-1 1,7-7-147,4-4 0,3-3-5,3-2 1,4 0-88,1 0 0,7-2-218,-2-3 0,5-4 213,6-7 1,-4-1 17,4 1 1,-4-5-582,-1-1 1,-1-5 203,0 5 1,1-6 191,-1 0 1,-1 3 70,-4-2 1,2 0 133,-8-5 1,1 5-64,-6 0 1,-1 2 169,-5-2 0,3 1-39,-8 5 1,3 3-122,-3-4 1,-3-1 78,3 1 0,-3 0-2,-2 6 0,0 5 72,0 1-120,0-1 1,-2 2 35,-3 3-109,3-3 1,-7 9-167,4 0 0,1 2 83,-7 9 0,6 5 115,-6 6 0,6 1-2,-6-1 1,2 3 104,-2 7 0,-3 1 229,3-1 0,2 1-101,-2-1 1,5 6 216,-4 0 0,4 0-198,-5-6 1,8-5-1,-3 0 0,5-7-244,1 2 1,7-6 77,4-5 1,5-4-103,6-7 1,3-2-222,7-3 1,8-4-650,3-8 1,-2 1 119,3 0 0,-8 0-1521,2 0 1789,-4-1 1,-2 1-1,1 0 1</inkml:trace>
</inkml:ink>
</file>

<file path=ppt/ink/ink1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5:28:21.892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17 147 8355,'-9'0'813,"2"0"0,20 0-551,3 0 0,13-2-305,3-3 1,6 1 106,5-7 1,9 8 274,-3-3-265,3-3 1,-3 7 0,-1-3-287,1 3 0,-7-3 179,-5-1 0,-8 1 81,-2 5 0,-12 2-640,1 3 1,-9-1 261,4 7 1,-8-6 200,3 6 0,-12 0 137,-4 5 1,-5-5-1,-1-1 0,0-4-99,0 5 1,5-8-84,0 3 499,0-5 0,0-1 1491,1 0-1414,6 0 0,-3-7-168,7-4 0,0-3-229,0-2 0,0 0 38,0-1 0,0 1-108,0 0 0,0 5-316,0 0-972,0 1 1003,0-7-696,0 8 1,0-5-1,0 5 1</inkml:trace>
</inkml:ink>
</file>

<file path=ppt/ink/ink1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5:28:23.625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584 1 8309,'-11'0'102,"0"0"1,6 0 71,-6 0 1,2 1-291,-2 5 1,-3-3 149,3 8 0,-3 0-51,-2 5 1,-1 2 81,1 4 1,-2-2 44,-3 7 1,1 0 47,-7 5 0,5 2 2,-5 4 1,2-2 34,-2 7 0,-2-1 203,7 1 1,-6 4-198,1-4 0,1 2-31,-1-2 1,8 4-94,-3-3 1,4-3-144,2 2 1,7-3-367,3-2 0,4-1 56,2-10 0,8-3-264,2-2 0,12-12 361,5-4 0,4-4-280,1-2 93,1 0 0,6-15 0,3-3 1</inkml:trace>
</inkml:ink>
</file>

<file path=ppt/ink/ink1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5:28:24.105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195 42 8355,'-7'-17'10,"5"8"361,-5-5-214,7 12 1,-5 2 82,-1 11 1,-1 3-28,2 3 1,1 6 3,-7 4 0,6-2 27,-6 2 0,2-5-416,-2 5 1,-3-7 99,3 1 0,-2-3 218,3-1 0,-3-7-26,8 1-273,-8-7 202,4 3-37,0-7 56,2 0 0,8-2 13,5-3 0,3-2-665,7-4 1,0-4 258,1 4 1,4 2 50,1-1 1,-1 1-51,-4-2 156,-1-4 1,-5 12-215,-1-8 57,-6 7 496,3-3 404,-7 7 0,-7 0-98,-4 0 1,-3 7-234,-2 4 1,5-2 30,0 2 0,2 0-164,-2 5 1,-1-5 98,6 0 14,1 0-310,5 5 0,5-5 200,1-1 0,6-6-60,-1 1 1,9-3-993,1-2 1,1 0 476,-6 0 1,6-5 149,-1-1 1,1-1-258,-6 2 1,1-4 0,-1-7 0</inkml:trace>
</inkml:ink>
</file>

<file path=ppt/ink/ink1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5:28:24.430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33 49 8355,'-16'0'4,"7"-2"393,4-4-140,3 5 1,4-7-34,3 8 0,10-5 38,6 0 0,8-1 33,-2 6 0,4-2-408,1-3 0,2 3 124,4-3 1,-5 3-156,-1 2 0,-1 0-161,-10 0 8,8 0 319,-11 0-60,5 0-60,-14 0 0,-9 0-170,-10 0 0,-5 5 354,-1 1 1,0 1-76,0-2 1,1-1-178,4 7 0,-3-8 149,3 3 53,4-4-266,0-2-498,7 0 0,14-8 0,4-1 1</inkml:trace>
</inkml:ink>
</file>

<file path=ppt/ink/ink1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5:28:24.705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65 1 8355,'17'0'0,"-1"0"0,-5 0 122,0 0 0,-2 7 218,1 4 1,5 5-34,-4 6 1,3 1-73,2 4 0,0 4 163,1-4 1,-7 9-148,1 2 0,-2 7 0,2-2 0,-4 9-17,-7 2 0,0 2-66,0-2 1,-7-3-73,-4 3 1,-5 1-342,-6 0 0,3-1-413,-8-6 1,0-5 390,-6 1 0,6-8-768,0 2 0,7-10 279,-1-1 1,10-7 0,4 4 0</inkml:trace>
</inkml:ink>
</file>

<file path=ppt/ink/ink1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5:28:25.409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0 33 6498,'17'0'-382,"-1"0"0,0 0 1145,0 0 1,6-2-177,0-3 0,6 3-535,-1-3 1,9 3 67,2 2 1,2 0-222,-2 0 0,-4-6-12,4 1-153,-4 0 1,-2 5-1,-1 0 205,-4 0 0,-4 0 136,-6 0-547,-1 0 0,0 0 0,0 0 0</inkml:trace>
</inkml:ink>
</file>

<file path=ppt/ink/ink1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5:28:25.663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33 0 8355,'-11'6'156,"0"-1"264,8 1-352,-5-6 1,10 0 226,4 0 0,10 0-33,11 0 0,4-6-67,1 1 1,6-1-106,0 6 1,7 0-554,-2 0 1,-4 0-562,-1 0 0,4 0 0,-1 0 1</inkml:trace>
</inkml:ink>
</file>

<file path=ppt/ink/ink1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5:30:47.890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15 50 6773,'-9'-2'2059,"4"-4"1,5 5-1498,5-5 1,-1 4-148,7 2 1,-1-5-179,7-1 1,-1 1-93,0 5 0,6-5-136,-1-1 0,6 1-763,-5 5 0,0 0 503,-6 0 1,5 2-492,1 3 1,0-3-361,-6 3 1,0 4 0,0 0 0</inkml:trace>
</inkml:ink>
</file>

<file path=ppt/ink/ink1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5:31:49.161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1694 568 7792,'16'0'-92,"1"0"1,-5 0 160,4 0 1,-1 0-146,12 0 0,0 0 170,5 0 0,8 0-9,3 0 1,11 0 56,6 0 0,4 0-93,7 0 1,-5 0-65,5 0 1,1 0-195,-2 0 0,0 0-153,-5 0 0,-7 0 138,-4 0 1,0 0-196,-6 0 1,-1 0 326,-9 0 1,-4 7-1,6 2 1</inkml:trace>
  <inkml:trace contextRef="#ctx0" brushRef="#br0" timeOffset="1">1677 600 7788,'-9'9'-341,"2"-2"1,12-5 445,0 3 0,8-3 45,-2 3 1,3 3-87,3-3 0,-1 6-5,0-6 0,2 6 29,4-6 0,1 8-14,4-2 1,4-2-21,-4 2 1,3-1 1,3 7 1,-3-3-121,-3-3 1,2 3 81,-7-3 1,-1 3-109,-4 3 0,2-1 50,-2 0 1,2-5-179,-8 0 0,-2 0 194,2 5 1,-7-5-85,1-1-45,-3 1 81,-2 5 1,-2 1 169,-3-1 1,-4-5-87,-8-1 1,1-1-34,0 2 0,0 4 72,0-5 1,-1-1 168,1 2 1,-2-2-126,-3 2 0,1 3 15,-7-3 1,5-2-37,-5 2 1,5 0 7,-5 5 0,2 0 64,-2 1 1,-3-7-75,3 1 0,-2-2 5,2 2 1,-4 3 58,4-3 0,-2 2-4,2-2 0,-3 3-72,3-3 1,1-2-6,-1 2 0,6-6-37,-6 6 1,5-6-12,-5 6 0,7-6 58,-1 6 0,3-2-6,1 2 1,1 2-17,0-8 1,5 2-49,0-1 1,6-3-337,-6 8 154,8-7 3,-12 10 1,12-12 61,-8 3-44,7 4 189,-3-7 0,7 7-134,0-3 308,0-5-159,0 7 0,7-7 17,4 5 1,3-4 0,3 3 1,6-3 22,4-2 0,4 0-31,1 0 0,0 0 6,1 0 0,8 5 82,8 1 1,0-1-86,5-5 0,3 0-65,3 0 0,6 0 7,-1 0 0,4 0-7,-10 0 1,2 0-29,-1 0 1,1 2-16,-7 3 1,-2-3 9,-8 3 1,-5-3-140,-6-2 0,-1 0-26,0 0 1,-6 0-26,-5 0-201,5 7 0,-8-5-371,3 4 59,-3-5 553,-2-1 0,1 0 0,-1 0 1</inkml:trace>
  <inkml:trace contextRef="#ctx0" brushRef="#br0" timeOffset="2">3006 601 8355,'0'-9'-1144,"0"1"1192,0 8-27,0 0 0,-2 6 0,-1 1 68,-3 2 0,-4 2-1,4 5 0,-5 6-124,6-1 0,-6 1-224,6-6 1,-6 0-457,6 1 557,-8-1 0,4 7 0,-7 2 1</inkml:trace>
  <inkml:trace contextRef="#ctx0" brushRef="#br0" timeOffset="3">2812 1395 6061,'0'16'961,"-6"-5"0,-1 0-536,-2 2 1,4 1-314,-6 2 0,5-5-339,-4 0 1,-1 0-138,-5 5 0,1 0 238,4 0 1,-3-1-732,3-5 598,4 5 0,-7-6 0,5 7 1</inkml:trace>
  <inkml:trace contextRef="#ctx0" brushRef="#br0" timeOffset="4">1256 2092 8355,'0'-16'1990,"0"7"-1585,0 2 55,0 21-420,0-3 0,0 14 96,0-3 0,-1-4 63,-5 3 1,4-3-9,-3-1 1,3-1 147,2 0 66,0 0-150,0 0 0,0-7 0,7-1-137,4-8 0,9-9-103,2-8 0,5-1 50,-6-9 1,6 0 32,-5-5 1,-1 0 0,-4-1 0,-3 1-14,-3-1 0,2 1-100,-8-1 0,0 3 83,-5 3 0,-1-2-224,-5 7 1,-3 1 73,-7 5 1,-2 5-403,-4 0 0,2 7-57,-7-1 0,6 3-11,-6 2 0,7 2 150,-2 3 1,10-1 15,1 7-707,7 0 1,-3 12-1,7 2 1</inkml:trace>
  <inkml:trace contextRef="#ctx0" brushRef="#br0" timeOffset="5">1808 2044 7263,'-9'0'2953,"1"0"-2528,8 0 1,8 0 0,2-2-39,5-4 0,3 5-125,3-5 0,3 4-258,3 2 0,2-5-111,-8 0 0,6-1-722,-5 6 1,0 0 474,-6 0 0,-2 2-776,-3 3 1,2-1 94,-8 7 737,0-8 0,-5 12 0,0-6 0</inkml:trace>
  <inkml:trace contextRef="#ctx0" brushRef="#br0" timeOffset="6">1824 2141 8355,'-16'9'526,"7"-2"212,1-7 1,16 0 121,2 0-771,5 0 0,3 0 1,3 0 259,6 0 1,-1 0-88,1 0 0,-2-5-698,2-1 1,2 1-1210,-8 5 530,1 0 0,1-7 0,3-2 1</inkml:trace>
  <inkml:trace contextRef="#ctx0" brushRef="#br0" timeOffset="7">2407 1930 8879,'0'16'631,"-5"-5"-353,0 0 1,-8 5-17,2 6 0,-1 5-512,1-6 0,-4 6-20,5-5 0,-3 5-1179,2-5 857,-3-1 0,12-5 0,-5 1 0</inkml:trace>
  <inkml:trace contextRef="#ctx0" brushRef="#br0" timeOffset="8">2407 33 6608,'-9'0'1948,"2"0"-1432,7-7-348,7 5 0,2-5-331,8 7 0,-1 0 124,0 0 1,0 0 165,0 0 0,-1-2 141,-4-3-197,10 3 0,-10-5-8,11 7 1,-4 0-41,-2 0 1,-5 0 72,0 0 0,-6 0 6,6 0-564,-8 0 186,12 0-195,-13 0 294,5 0 100,-7 0 0,-2 2 81,-3 3 0,3-1-20,-4 7 0,-3-8-39,-1 3 1,1 1-21,-2-2 0,5 6 9,-4-6 1,4 6 66,-5-5 0,2 1-6,-1-2-27,-5-3 0,6 11-16,-7-8 1,5 2 397,0-1-70,8-5-86,-5 7-126,8-8 239,0 0-242,8 0 0,1 5 13,7 0 0,-5 3-20,-1-3 1,-4-1-14,5 6 1,-6 1 22,6 5 0,-6-5-96,6 0 1,-7 0 131,1 5-111,4 0 1,-5 0-13,7 1 0,-8-7-31,3 1 93,-5-7-6,-1 10 24,-7-12 1,-4 5-55,-10-7 1,3 0-15,-4 0 0,-1 0 28,1 0 0,-1 0 43,1 0 1,4 0-86,-4 0 0,4-5 0,2 0 0,5-8 40,1 2 0,6 2-4,-1-2 1,-3 6-988,3-6 109,0 7 0,5-3 0,0 7 0</inkml:trace>
  <inkml:trace contextRef="#ctx0" brushRef="#br0" timeOffset="47691">81 1386 12614,'0'16'53,"0"0"0,0-5 47,0 0 1,2-8-117,4 3 1,-3-4 7,8-2 1,-6 0-297,6 0-160,0 0 0,5 0 3,0 0 0,-5 0-238,0 0 0,-6 0-3,6 0 344,0 0 0,5-6-905,0 1 1036,-7-8 0,6 4 0,-6-7 0</inkml:trace>
  <inkml:trace contextRef="#ctx0" brushRef="#br0" timeOffset="47690">7 1191 8587,'-7'-7'906,"11"3"-436,-1 1-342</inkml:trace>
  <inkml:trace contextRef="#ctx0" brushRef="#br0" timeOffset="47689">362 1110 5979,'11'0'-245</inkml:trace>
  <inkml:trace contextRef="#ctx0" brushRef="#br0" timeOffset="11">1281 202 7700,'9'0'443,"-2"0"-234,-7 0 0,-2 0 193,-3 0-23,3 0-199,-12 0 0,5 7-113,-7 4 1,1-2 97,4 2 1,-3 0-146,3 5 0,-3 0 139,-2 1 0,-1-1-36,1 0 0,0 7-172,0 4 0,-6 4 109,0 1 0,-5 6 47,6 0 0,-8 7 53,2-2 0,-4 11 112,-1 6 0,5-3-193,0 3 0,0 7-210,-6 8 0,1-1 86,0 2 0,6-2 104,5 1 1,3 3-110,2-8 0,5 6 89,0-6 0,6 6-107,-6-6 1,7-2-106,-1-8 1,3 1-320,2-7 1,0-5-90,0-6 0,7-9-1020,4-2 1601,3 1 0,4-12 0,4 5 0,1-8 0,-3-4 0,-5-3 0</inkml:trace>
</inkml:ink>
</file>

<file path=ppt/ink/ink1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5:36:42.129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81 66 8234,'0'-9'711,"0"-6"-401,0 13-64,0-12 1,6 10 217,-1-6 57,0 6-101,-5-3-534,8 7-32,-7 0-70,7 7 196,-8 2 1,-6 2-215,1 0 163,-1-8 1,5 4 27,-5-7 34,4 8 1,-7-7-51,4 5 61,3-4 28,-5-2 2,7-8-29,0 7-1,0-14 97,0 13 0,0-7-75,0 4 3,0 3 171,0-5 162,7 7 0,-5 2 176,3 3-289,-3-3 0,-2 7 39,0-4 102,7-3-627,-5 13 0,5-12-27,-7 8 351,0-7 1,-5 5-28,0-4-335,-1-3 0,4 5-260,-3-7 56,3 0 366,-5 0 0,7-2-16,0-3 0,0 1 197,0-7-209,0 8-9,0-12 333,0 6 1347,0 0-1119,0 2 1,0 5 367,0-3-375,7 3 198,-5-5-427,12 7-11,-12 0 1,5 2 25,-7 3 0,6 4-115,-1 7 1,-1 1-446,-10-1 1,3 6 139,-8-1 1,0 8-95,-5-2 0,5-4-20,0-1-1571,1 3 1,-7-7-1,1 6 1</inkml:trace>
</inkml:ink>
</file>

<file path=ppt/ink/ink1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5:36:43.570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228 65 10968,'0'9'-185,"0"0"14,0-4 148,-7-3 31,5 5 0,-7-7-58,3 0 0,5-1-1,-5-5 1,4 3-131,2-8 1,0 5 185,0-4 1,0 4 3,0-5 331,0 8-282,8-12 1,-5 12-65,8-8 75,-7 7 0,5-3 295,-4 7-340,-3 0 0,5 2-5,-7 3 1,0 4 9,0 8 1,0-7-15,0 1-116,0 0 1,0 5 124,0 0 0,-2-5-21,-3 0 1,1-7-89,-7 1 0,8-1-444,-3 1 434,-3-3 0,6 3 54,-8-10 0,7 1-22,-1-7 0,3 6-20,2-6 1,0 6 214,0-6-243,0 7 18,0-10 115,0 12 565,0-5-268,7 0 1,-3 5 447,7-3-597,-8 3 1,6 2-20,-3 0 1,-4 2 179,3 3 0,-1-1-74,1 6 1,-3-4-109,3 5 1,-3-1-67,-2 7 0,-7 1-178,-4 3 0,2-3 15,-2 4 0,-5 1-94,-6-1 0,-1 7-148,1-2 0,4-4-332,-3-1 0,3 1-2139,1-1 2087,1-1 1,0-4 0,0-1 0</inkml:trace>
</inkml:ink>
</file>

<file path=ppt/ink/ink1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5:37:01.318"/>
    </inkml:context>
    <inkml:brush xml:id="br0">
      <inkml:brushProperty name="width" value="0.34286" units="cm"/>
      <inkml:brushProperty name="height" value="0.34286" units="cm"/>
      <inkml:brushProperty name="color" value="#FFFFFF"/>
    </inkml:brush>
    <inkml:brush xml:id="br1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406 195 7178,'16'-9'-1422,"0"2"1512,-7 7-194,-2 7 463,-7 2-335,0 15 0,-7-6 3,-4 3 0,-3-8-18,-2-2 0,-1-6 50,1 6 1,-2-2-12,-3 2 1,1 3 2,-7-3 1,7-2-28,-2 2-10,-3 0 30,0 5 7,0-7-162,1-2 147,15-7-149,2 0 35,29-7 52,-2-2 1,19-6 1,-6 5 0,-6-5 12,0 4-12,-8 4 117,12-7 0,-8 10-111,4-7 232,-10 8-194,-3-5 18,-12 8 54,5 0 0,-20 8-61,-3 2 1,-4-1 46,4 2-85,0 0 1,-6 5 28,1 1 0,-1-7-20,6 1 1,0-5-4,0 4 0,-1-4-8,1 5 5,0-8-13,0 12 31,7-14-270,2 7 116,28-8 1,-1-6 113,18 1 0,-9-6-1,-2 6 1,-6-6 21,6 5 0,-7-1 9,2 2 0,-4 1 65,-2-7 20,0 8-40,0-4-52,1-1 291,-8 7-215,-9-7-38,-17 8 1,-8 0 35,-7 0 1,1 2-4,4 4 1,-4-3-28,4 8 1,-1-6 4,1 6 0,-2-5-17,7 4 52,1-6-35,-3 3 107,-1-7 2,0 0-65,8-7-54,17-9 1,9-8-133,8-3 0,1 4-19,3 7 0,-3-1 104,4 1 1,-4 0 25,-2 0-34,0 0 0,6-1 5,0 1 0,-1 5-43,-5 1-2,1 6 33,-1-3 36,0 0-8,0 5-11,-7 2 0,-9 9-2,-11 7 0,-3 0 52,-2 0 1,-2 1-37,-4-1 1,4 0 1,-3 0 1,-3 0 19,3 1 0,-3-7-1,3 1 0,3-5-11,-4 5 1,4-6 23,2 6-15,7-8 5,-6 12-400,13-13 233,-5 5 106,22-7-13,3 0 0,25-7-2,0-4 1,6 2-12,-11-2 1,5 0-2,-5-5 0,-2 5 15,-9 0 0,2 6-37,-8-6 526,1 7-54,-6-10-286,-7 12 124,-2-5-172,-28 7 0,1 2 24,-18 3 0,9-3-128,2 3 0,0 3 129,-5-3-93,-1 8 1,-5-10 3,1 8 0,1-6-10,9 6 15,-4 0 0,7 0-18,-3 0-145,11-8-294,9 5 417,7-1 0,14-5 4,8 3 1,3-3-22,8-2 0,-3-6 23,14 1 0,-3-6 5,2 6 1,4-6 24,-4 6 1,-7-6 18,2 5 1,-13-5 57,8 6 290,-12 0-456,3 5 110,-8 0-2,-7 0 1,-11 7 18,-14 4 0,-2-2-5,-9 2 0,0-1-4,-5 7 1,-3-1-7,-3 0 1,4 0 58,-4 0 0,4 1-64,2-1 1,-1 0 1,1 0 1,1 0 15,4 1 1,-2-1 64,8 0 0,-1-5-50,6 0 1,5-6-36,0 6-46,8-8-268,-4 12 282,21-13 0,15 0-9,14-8 1,8-7-54,-8 3 1,4 1 57,1-2 0,6 0 10,0-5 1,-5 0 36,-6-1 0,-7 7 3,2-1 1,-4 2 52,-1-2 244,-8-3-179,5 12 45,-19-13-176,11 14 39,-28-7 0,-1 10-96,-14 4 0,-8-3 62,2 8 1,-4-6-13,-1 6 1,-1-5-16,1 4 1,0-1-15,-1 2 0,1 4 16,-1-5 1,1-1-6,-1 2 0,1-5 7,0 4 7,-1 1-48,1 5-119,7-7 76,1 6 1,24-13 81,11 3 1,11-5-8,10-5 0,8-2-27,3-4 1,5-7-11,6 7 1,-7-7 45,7 7 1,-7-3-30,7-3 0,-5 1 132,-6 0 1,-2 0-117,-3 0 0,-5-1 15,-1 1 0,-7 5 113,-8 1 239,-1 6-182,0-10 293,-7 12-636,-2-13 235,-21 14 1,-10-5-155,-13 12 0,4-3 160,6 8-102,0 0 0,-5 0 0,-1-1 49,1 3 1,-1 1-23,1 3 0,0-1-2,-1 0 0,6 0-5,0 0 0,7 1 134,-1-1-110,10-7-87,-4-2 86,14 0 12,1-5 1,10 3 0,14-10-14,8-6 0,4 0-2,13-5 0,-4 4 0,9-10 1,2 4-3,-2 2 1,0 0-97,-5-1 0,-3 1 85,-2 0 1,-5 2 277,-6 3-268,-1-4-82,1 6-25,-15 0 52,3 2 1,-26 9 110,-1 3 0,-8-1 1,-8 7 0,-3 0-11,-7 5 0,-3 2-44,-2 3 0,2-3 7,-2 4 1,-3-2-7,2 1 0,0-3 0,6 6 0,-1-8 56,1 0 8,7 0-17,-6 1 0,13-6 44,-3-1-334,10-6 168,4 3 57,35-7 1,-4-2 14,24-3-68,5-4 1,-3-7 0,6-1 48,0 1 0,-9-5-9,7-1 0,-13 0 83,8 6 1,-11 5-34,-1 1 0,-4-1 260,-6-5-168,3-1 202,-4 8-275,-8-5 368,3 12-391,-19-5-167,5 7 1,-21 0 161,-8 0 1,-1 7-10,-4 4 1,0 3-73,-6 3 0,1-1 74,0 0 1,1 0-41,4 0 1,-2 1 84,7-1 0,-1 0 40,1 0-26,4-7 28,-5 6-63,14-14-3,2 7 1,27-10-73,7-4 1,9-3 67,1-7 1,3-5-144,3-1 1,4 0 42,-4 6 1,-3 0 36,-2 0 0,2 0 48,-3-1 0,-6 1 29,-9 0-1,3 7 1,-7-5-59,-2 5 24,-2 0-263,-12 1 255,-16 30 0,1-9 34,-14 14 1,7-8 127,4-2 1,0-1-161,0 0 1,0 6 2,-1-1 1,1 3 86,0-3 1,0-3-54,-1 4 1,1-4 35,0-2-148,7-7-17,-5 6 241,12-14-66,-5 7 0,19-10-64,4-4 0,10-3 1,-5-7 0,6 4-248,-5-5 195,7 5 1,0-12-19,3 8 0,-3 0 53,-13 0-4,0 7 30,-7-6 8,6 6-159,-14 0 2,7 2 1,-21 25 82,-3 4 93,-4 3 1,4-4-33,0 1 1,5 0 34,0-6 68,7-7 328,-10 5-237,12-12 326,-12 5-328,12-7 7,-5 0 1,9-12-193,3-4 1,-1-4-452,6 3 1,-1-1-53,2-3 373,4 3 78,-6-6 8,0 1 30,5 5-89,-12 2-357,5 9 402,-7 7 59,-7 14 1,3-3-2,-7 10 10,8-3-37,-12 6 14,14-6-63,-14 5 31,13-7 453,-5-7-26,0-1-816,5-8 436,-5-15-50,7 12-562,7-19 118,-5 20 315,20-5 22,-12 0 263,21 5-137,-13-12 253,5 12 23,-6-5-161,-8 7 409,-2 0-506,-22 7 0,5-4-11,-12 8-21,11 0 1,-9 5-38,4 0 82,4 1 0,-3-1-17,4 0-306,-3-7 210,5 6-20,-5-6 207,12 0 14,-5-2-23,-1-7 21,7 0-88,-14 0 55,13-7 31,-12-2-128,5 0 1,-2-6-30,0 4 41,8 4-28,-5-7-14,8 5 50,0 0-15,0-6-20,0 13-793,0-5 840,8 22-5,-7-5 1,-1 14-9,-10-8 1,1-5 120,-2 0 0,-2-2-89,-8 2 0,1 3-17,-7-3 0,5-2-3,-5 2 1,2-6-59,-2 6-189,-4-8 1,8 6-356,-4-3 103,3-4 0,8 5 0,0-7 0</inkml:trace>
  <inkml:trace contextRef="#ctx0" brushRef="#br1" timeOffset="4466">325 163 8355,'9'0'266,"-2"0"1,-7-2-23,0-3 327,0 3-495,0-5 126,0 7-133,-7-8 0,3 7 118,-7-5 1,0 4-59,-5 2 0,0 0-13,0 0 1,0 0-136,-1 0-96,1 0 1,0 2 149,0 4 1,1-3-196,5 8 1,-3-6-31,7 6 131,1-7 0,5 10 156,0-3-44,0 3-2,7 3 1,2-1 13,8 0 1,-3-5 34,-3 0 1,3-1-64,-3 7 0,-2-7 165,2 1 0,-6 0-14,6 5-85,-7 1 0,3-1 1,-7 0-2,0 0 1,0 0 67,0 1-169,0-1 1,-6 0 23,1 0 0,-8-5-55,3 0 0,-5-8 99,-1 3 1,0-4-185,0-2 0,-1 0 64,1 0-47,0 0 0,0 0 0,-1-2 99,1-4 0,5 3-27,1-8-940,-1 7 380,-5-10-1011,7 12 1049,1-5 1,10 7 129,4 0 0,3-7 0,7-2 0</inkml:trace>
  <inkml:trace contextRef="#ctx0" brushRef="#br1" timeOffset="4907">762 211 7805,'-9'2'511,"4"4"1,-2-3-277,1 8 1,-4 0-6,4 5 0,-5 0 38,6 0 1,-8 1-161,2-1 0,2 0 33,-1 0 1,1 1-168,-2-1 50,-4 0 0,8 0-526,-4 0-36,4-7-728,7-1 236,0-8 593,0 0 0,7 0 0,2 0 1</inkml:trace>
  <inkml:trace contextRef="#ctx0" brushRef="#br1" timeOffset="5142">779 66 8355,'0'-17'229,"0"1"-1,0 0 250,0 7-623,0 2 1,0 8-995,0 5 283,0-4 538,7 12 0,2-5 0,7 7 0</inkml:trace>
  <inkml:trace contextRef="#ctx0" brushRef="#br1" timeOffset="5628">1006 179 8355,'0'11'-433,"0"0"1,0-1 417,0 7 1,0-7 143,0 1 0,-2-2-12,-4 2 1,4 3-38,-3-3 1,1 4 62,-1 1 1,3-5 17,-3 0 0,-2-1-257,1 7 0,-5-1 121,6 0-106,0 0 0,-1-5 63,1 0-258,-1-8 246,6 5-35,0-8 67,8-8 0,1-1-18,7-7 54,0 0 1,0 0-3,1 0 1,-1-1 102,0 1 0,-2 0-44,-3 0 1,4 1 17,-5 4 1,5-3 9,1 3 0,-5 2 365,0-2-397,-1 8 1,5-6 17,-4 3 0,-2 5 116,-4-5-217,-3 4 1,7 4-180,-4 4 1,-3-3 38,3 8-47,-3 0 1,-2 5 52,0 0 1,0 0 106,0 1 0,-5-7-28,-1 1 0,1 0-127,5 5 295,0 1 0,0-1-28,0 0 0,2-5 102,3 0 1,4-6-360,7 6 1,6-8-568,0 3 16,7-4 1,3-2 0,9 0 0</inkml:trace>
</inkml:ink>
</file>

<file path=ppt/ink/ink1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6:05:50.79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49 257 8355,'0'9'1557,"0"-2"-968,0-7-4273,0 0 3354,0 7 141,0-5 1,0 5 0,0-7 0</inkml:trace>
  <inkml:trace contextRef="#ctx0" brushRef="#br0" timeOffset="1325">65 81 5734,'0'-11'0,"0"0"0,0 6 117,0-6 256,0 8 14,0-12-210,0 14-116,0-7 0,0 7 108,0-5 381,0 5-5,0-7-214,0 8 746,0 0-840,0 8-64,0-7 0,0 14-53,0-5 0,-5 5 1,-1 1 67,3 0-167,1 0 1,2 0 0,-2 2 144,-3 3-76,3-3 1,-5 5 7,7-7 1,-5 0-1,-1 2 123,3 3-148,1-3 0,-4 5 0,1-7 107,2 0-95,1 0 0,2-5-160,0 0-138,0-1 50,0 6-477,0-7 223,0-2 352,0 0-144,0-5-1542,0 5 545,0-7 211,7 0 809,-5 0 0,12-7 0,-5-2 1</inkml:trace>
  <inkml:trace contextRef="#ctx0" brushRef="#br0" timeOffset="1725">49 321 8281,'-9'0'570,"2"0"-208,7 0 1,0-2-159,0-3 1,0 1 0,0-6 0,0 4 90,0-4 0,5 4-33,1-4 0,4 4-185,-4-4 1,6 1 3,-1-2 0,3-3-11,2 3 0,0-3-25,0-2 0,0 5-124,0 0 1,-5 3-93,0-3-129,-1-3 1,6 10 254,0-7 62,-7 8-1489,5-4-96,-12 7 796,5 0-72,-7 0 488,0 0 1,-1 5 355,-5 0 0,-3 8 0,-7-4 0</inkml:trace>
  <inkml:trace contextRef="#ctx0" brushRef="#br0" timeOffset="1942">81 257 8355,'-16'16'-552,"7"-7"1361,2 5 142,7-12-344,0 12-222,0-5 0,7 7-91,4 0 1,-2-5-33,1 0 1,1-2-325,5 1 0,-5 4-435,-1-3-356,1 3 1,5 2 424,0 0 347,0-7-791,0 6 1,-7-6 0,-2 7 0</inkml:trace>
</inkml:ink>
</file>

<file path=ppt/ink/ink1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6:05:55.406"/>
    </inkml:context>
    <inkml:brush xml:id="br0">
      <inkml:brushProperty name="width" value="0.34286" units="cm"/>
      <inkml:brushProperty name="height" value="0.34286" units="cm"/>
      <inkml:brushProperty name="color" value="#FFFFFF"/>
    </inkml:brush>
  </inkml:definitions>
  <inkml:trace contextRef="#ctx0" brushRef="#br0">33 113 8261,'-9'-9'729,"2"-5"-391,7-2-293,0-2 164,0-5 161,0 14-90,0-5-695,14 12 132,-3-5 181,12 7 1,-7 7 192,0 3-26,-7-2-382,-2 13 200,-7-3 94,0 14-136,0 0-49,-7-7 175,-2-2 6,-7-14 80,0-2-100,7-7 68,-5-7 1,5-2-48,-7-7 16,7 0 23,2-7 434,7 5-150,0-5-258,0 7 51,7-7-205,2 12 1,7-5-103,0 11 250,-7 3-51,5-5-126,-5 7 78,7 14 64,-7-3 22,-2 19 28,-7-5-66,-7 7 27,-2-7 14,-7-9 160,7-9-170,-5-7-950,12 0 320,-5-7 1,0-9-1,-2-9 1</inkml:trace>
</inkml:ink>
</file>

<file path=ppt/ink/ink1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6:06:11.173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33 16 8355,'-17'0'465,"9"0"0,0-1-250,8-5 0,2 5 33,4-5 0,-3 4-76,8 2 0,0 0-145,5 0 0,0 0 53,0 0 0,0 0-218,0 0 1,0 0-104,0 0 1,0 0-148,0 0 1,0 0-1231,0 0 1146,0 8 1,7-7-1,2 6 1</inkml:trace>
</inkml:ink>
</file>

<file path=ppt/ink/ink13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06:06:11.81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32 1 6962,'0'9'-300,"0"5"698,0-5 0,0 7-125,0 0 0,0 0-154,0 0 1,-1 0 18,-5 0 1,5 0-138,-5 0 0,4-5 204,2 0 36,0-1-448,0 6 215,0 0-260,0 0 51,0-7 0,2 0-750,4-3 560,-5-5 131,6 6 0,-7-7 0,0 0 1</inkml:trace>
  <inkml:trace contextRef="#ctx0" brushRef="#br0" timeOffset="318">0 225 7354,'9'-1'135,"-2"-3"340,1-1-333,-7-8 1,14 6 260,-5-4 1,5-3 115,1 3-451,0-3 0,-4 4 1,2-1 277,4-2-377,2-1 0,-4 0 172,0 3 1,-5-1 242,-1 6-816,1 1-1313,-2 5-25,-2 0 1507,-7 0 1,-7 7-1,-2 2 1</inkml:trace>
  <inkml:trace contextRef="#ctx0" brushRef="#br0" timeOffset="533">65 161 7049,'0'9'523,"0"-2"-166,0-7 1,1 0 21,5 0-243,-5 0 1,8 0 0,-3 0 57,4 0 1,-1 6-259,2-1 1,0 2 8,5-2 1,0-3-228,0 4 0,0 1 152,0-2 1,-5 0-258,-1-5-185,1 8 1,5-7 0,0 6 0</inkml:trace>
</inkml:ink>
</file>

<file path=ppt/ink/ink13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5:32:27.152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321 578 6395,'6'-11'1654,"-1"1"0,0 4-1141,-5-5 0,0 6-246,0-6 0,2 3-5,4-3 0,-5-3-147,5 3 1,1-3-10,-2-2 0,6 0-64,-6 0 324,1 0-375,-6-1 85,0 1 0,-8 8-128,-2 2 0,-4 4-23,-3 2 1,1 0 152,0 0 1,-5 0-154,0 0 0,-8 8 14,2 2 1,2 4 34,-1 3 1,6-1 52,-1 0 1,3 5-6,2 0 0,0 2 31,0-1 1,2-3 127,3 8 1,-2-7-136,8 1 0,0-3 1,5-2 0,0 0-20,0 0 0,2-5 86,3-1 1,4-6-5,7 1 0,2-3-107,3-2 0,4-7-155,7-4 0,0-5 111,0-5 0,2 1-177,3-6 0,-3-1 210,4-5 1,1-2-16,-2-3 1,1 4-144,-6 1 1,-2 0 86,-3 6 0,1-5 50,-6-1 0,-3 6 7,-8-1 1,1 5 30,-6-4 0,5 4 8,-6-4 1,0 6-2,-5-1 1,0 3 33,0 2 0,0 0-60,0 0 1,0 5 26,0 0-103,0 8-181,0-4 202,0 7 1,0 1-14,0 5 1,0 3 39,0 7 0,-5 0-9,0 0 0,-6 0 88,5 0 1,-6 7-86,1 4 0,-1 1 45,1-1 1,-3 3 29,3-3 1,-3 3 152,-2 2 0,0 6-51,0-1 0,2 1 183,3-6 0,-2 0-119,8 0 1,0-2-23,5-3 0,2-4-211,3-7 0,4-7 131,7-4 0,2 2-251,3-1 0,4-6-268,7-6 0,0-8-336,0-2 0,-5 0 119,0-5 0,-6 3-418,6 2 1,-8 0 601,3 0 0,3-7 0,0-2 0</inkml:trace>
</inkml:ink>
</file>

<file path=ppt/ink/ink13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5:32:27.85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64 113 8355,'-10'9'-2457,"-1"-4"3020,0-3 1,1-2 299,-1 0-365,7 0-354,-3 0 0,9 0-201,3 0 1,10 0 129,6 0 1,8 0-98,-3 0 1,10 0-76,1 0 0,8-2 133,-2-3 1,-4 3-143,-2-3 0,2 3 27,-1 2 1,-3 0 37,-8 0 1,2 0 13,-8 0 1,0 0-241,-4 0 186,-1 7-19,0-5 209,-8 12 0,-2-7-87,-12 4 1,-2 1 177,-8-6 0,0 4-37,-1-4-126,1 6 0,0-5 118,0 4 0,6-4 538,-1-7-311,7 0-73,-3 0-322,7-7 136,0-2 1,0-7-189,0 0 106,0 0 1,0 0 31,0 0 0,0 5-226,0 1-486,0-1 142,0-5 51,0 0 0,0 5-1057,0 0 796,0 8 617,0-11 0,-7 5 0,-2-7 0</inkml:trace>
</inkml:ink>
</file>

<file path=ppt/ink/ink13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5:32:28.869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577 0 6744,'-16'2'80,"0"3"0,6-3 63,-1 3 1,0 4-1,-5 2 0,-2 3-17,-3 2 1,3 0 7,-3 0 0,-2 2 82,1 4 1,-4-3-19,4 8 1,-6 0 17,1 5 1,2 5 17,-2 0 0,6 8 2,-6-2 0,2 8-89,-1 3 0,-3 6-7,8-1 1,-1 9-107,6 1 1,2-1 97,3-9 0,4-4-577,7-7 0,0-7 8,0-3 0,7-12-189,4-4 0,3-11 162,2-6 0,7-3 106,4-2 0,3-7 0,3-2 1</inkml:trace>
</inkml:ink>
</file>

<file path=ppt/ink/ink13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5:32:29.24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16 8355,'7'9'-1065,"-5"-2"0,12-7 1042,-3 0 0,5 0 621,5 0 0,-1 0-256,6 0 0,-1 0-134,2 0 1,3 0 4,-3 0 0,-2 0-132,2 0 0,-8 0-454,3 0 0,1 0-283,-2 0 257,1 0 1,-6 0 67,0 0 131,-7-7 0,5-2 0,-5-7 0</inkml:trace>
</inkml:ink>
</file>

<file path=ppt/ink/ink13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5:32:29.502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144 49 8031,'0'-16'-588,"0"7"531,0-5 332,0 12-7,0-5-226,0 7 0,0 2 100,0 3 1,0 4-156,0 7 1,0 5 53,0 1 0,-5 1-174,0-2 0,-8-1 86,3 7 0,1-2-150,-2 1 1,6 3 18,-6-8 0,6 6-160,-6-6 0,6 1-4,-6-6 1,6 0 302,-6 0 1,0 0 0,-5 0 0</inkml:trace>
</inkml:ink>
</file>

<file path=ppt/ink/ink13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5:32:29.71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15 16 8355,'-9'0'-856,"3"0"1003,12 0 1,3 0 11,7 0 0,2 0 0,3 0 0,4-5-26,7-1 0,0 1-114,0 5 0,-5 2-105,0 3 0,-3-3-350,3 3 1,-4-1-55,-7 1 1,8-3 0,0 5 0</inkml:trace>
</inkml:ink>
</file>

<file path=ppt/ink/ink13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5:32:30.71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257 81 8355,'0'-16'-461,"0"0"323,0 7 140,0-6 0,0 12 450,0-8-207,8 8 2,-7-4-290,7 7 194,-8 0 1,0 1-11,0 5 0,0 3-52,0 7 1,0 0-32,0 0 0,-6 5-39,1 0 0,-8 8 90,3-2 0,-1 3-76,-5 2 1,3 0 102,-8 0-111,3 0 1,-3 6 0,0-1 82,1-1 1,-3-4-39,1-6 1,3-2-194,8-8 1,-1-6-629,6 1-672,1-7 544,5 10 355,0-12 0,2 5 435,3-7 0,-3-7 0,5-2 1</inkml:trace>
  <inkml:trace contextRef="#ctx0" brushRef="#br0" timeOffset="293">81 401 6519,'2'8'611,"3"-8"1,1-8-391,10-8 1,-4 6 41,9-1 0,4-3-76,2-2 0,3-7-57,2 12 1,1-11-150,-1 12 0,-2-8 32,-3 7 0,1-1-177,-6 1 0,-1-1 261,-5 6 1,-2-1 63,-3 2-1741,3 3 1177,-12-5 1,3 7 91,-10 0 0,-11 7 0,-9 2 1</inkml:trace>
  <inkml:trace contextRef="#ctx0" brushRef="#br0" timeOffset="467">113 337 8294,'-14'16'0,"1"0"0,5 0 0,0 0 86,5 0 0,1 0 0,4 1 299,3-1 0,4-6-151,7 1 1,7-2-154,4 2 0,-2 1-47,2-7 0,-2 1 166,1-6 0,5 5-579,-5 0 0,-2 1-75,-3-6 1,-3 0-1161,-2 0 1262,-7 0 0,5-7 0,-5-2 0</inkml:trace>
</inkml:ink>
</file>

<file path=ppt/ink/ink13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5:32:32.119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1 8355,'9'0'-397,"-2"0"1,0 2 540,4 3 0,-2-1-18,2 6 1,-1 6 115,6 6 1,2 6 30,4-1 0,-3 3 51,8 2 0,-2 2 207,2 4 1,3-3-125,-3 8 1,-4 0 77,-2 5 1,1 2-554,-6 3 0,1-3 164,-11 3 1,-1-3-197,-5-2 1,-7 6 53,-4-1 0,-8-5 26,-3-5 0,-6-7-33,1 1 1,-5-5-288,-5-5 0,3 2-158,-4-8 1,12-5-359,4-5 1,4-8 72,2 3 0,0-5 0,0-1 0</inkml:trace>
</inkml:ink>
</file>

<file path=ppt/ink/ink13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5:32:32.836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17 8266,'16'0'465,"0"0"-196,0 0 0,7 0 414,4 0-538,-4 0 0,12 0 0,-2 0 163,0 0 1,7-2-70,-3-3 1,0 3-260,-5-3 0,-5 3-423,0 2 0,-7 0-158,1 0 0,-3 0 119,-2 0-264,-7 0-305,5 0 689,-12 0 0,-2 0 1,-11 2 296,-3 3 1,-9-3 0,-2 5 0</inkml:trace>
</inkml:ink>
</file>

<file path=ppt/ink/ink13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5:32:33.052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81 0 7923,'-16'7'-1674,"0"4"1599,0-4 1,5 0 190,0-7 668,8 7-236,-4-5-217,7 5 1,7-7 0,3 0-9,5 0 0,8 0-115,4 0 1,3-1-37,2-5 0,5 4-149,1-3 0,4 3-226,-4 2 0,-1-5 155,-5 0 1,0-1-582,1 6 1,-9 0 116,-2 0-516,-4 0 787,-2 0 0,7-7 0,2-2 0</inkml:trace>
</inkml:ink>
</file>

<file path=ppt/ink/ink13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5:32:33.436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97 225 7777,'2'-9'730,"1"2"-594,-13 7 0,4 0-302,-4 0 1,4 7 441,-4 4 1,6-2-5,-1 1 1,3 1 169,2 5 1,0 0-123,0 0 1,2-5-31,3 0 0,4-3-114,7 3 1,2-4 10,3-7 1,2 0 118,4 0 0,3 0-44,-3 0 0,9-1-630,1-5 1,2-3 238,-1-7 0,-4-2-236,3-3 1,-3 3 144,-2-3 1,-7-2-74,-4 1 0,-8-1 106,-3 2 1,-6-2 54,1-4 1,-10-2 66,-6 8 0,-10 0 25,-6 5 1,-5 7-140,-5 3 0,-4 5 97,-7 1 1,-6 7 16,1 3 1,1 6-149,9 6 1,4 3-210,7 7 0,7 0-146,4 0 0,-4 0 0,0 0 1</inkml:trace>
</inkml:ink>
</file>

<file path=ppt/ink/ink13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5:36:34.96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65 7623,'11'0'412,"0"0"-321,-1 0 0,5-2 42,-5-3 0,4 3 22,-3-3 0,-2 3-27,2 2 1,-1 0-5,6 0 1,6 0-95,-1 0 1,2 0-142,-1 0 1,1 0 57,4 0 1,3 0-159,-3 0 0,1 0 12,-1 0 1,1 0 129,-6 0 0,-1 0 27,-5 0 1,0 5-56,0 0-32,0 1-13,-7-6 24,5 7 124,-12-5 1,4 10 27,-12-6 203,4-1-258,-12-5 1,7 2 318,-4 3-301,-3-3 66,5 5 0,0-5-20,4 3 12,3-3 120,2 5-2,0-7-185,0 0 86,0-7 298,0 5-307,0-12 180,7 12-143,-5-12-9,5 5-73,-7-7-281,0 0-207,-7 0 1,4 5 204,-8 0 0,6 8-268,-6-3 1,0 5 0,-5 1 0</inkml:trace>
</inkml:ink>
</file>

<file path=ppt/ink/ink13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5:36:36.56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603 16 7906,'0'-9'662,"0"2"-388,0 7-238,0 7 1,-6 4 88,1 10 1,-7-3-20,1 3 0,-2 4 105,3 2 0,-5 3-77,5 2 1,-6 8-4,-6 2 1,5 5 50,-5 1 0,-3 2 32,-1 3 1,-5 4-123,-1 7 0,0 2-125,0 4 1,0-6 60,0 0 0,0-2-201,0-8 0,1 3-325,5-9 0,3-4 241,7-11 0,1-3 181,5-3 1,1-10-806,3-6-533,5-7 1098,1-4 0,8-16 0,8-9 0</inkml:trace>
</inkml:ink>
</file>

<file path=ppt/ink/ink13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5:36:37.03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81 8230,'16'0'318,"0"0"1,6-6-125,-1 1 1,2 0 198,-2 5-543,4-7 1,0 5 0,-1-3 280,-1 3 1,-4-4 65,8 1 1,-6 0-455,6 5 1,-7 0-654,1 0 1,2-6 460,-1 1 1,-1-7 0,-5 3 0</inkml:trace>
</inkml:ink>
</file>

<file path=ppt/ink/ink13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5:36:37.45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546 16 8355,'9'-8'-1250,"-2"0"1524,-7 8 33,0 0-25,0 8-142,-7 0 0,-2 14 46,-7-1 0,2 8 22,3-3-80,-10 5 0,10 3 1,-12 1 21,0 3 0,3 8-59,-7 2 1,-1 2 53,-10 9 1,4 0 18,-3 5 1,-2-7-70,1-4 1,1-3-116,5-2 0,7-7-34,4-3 1,3-5 87,2-1 1,7-1-1344,4-5 728,3-2-874,2-8 1117,0-7 1,14-9-1,4-9 1</inkml:trace>
</inkml:ink>
</file>

<file path=ppt/ink/ink13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5:36:38.31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17 17 8355,'-9'0'377,"2"0"205,7 0-385,0-8 1,2 7-10,3-5 0,4 5 92,7 1 1,2 0-99,3 0 1,-1 0-273,6 0 1,-1 0-54,2 0 0,3 0-235,-3 0 0,-2 1-28,2 5 0,-6-5-307,6 5 1,-8-4 273,3-2 94,-4 0 0,-2 7 0,0 2 0</inkml:trace>
</inkml:ink>
</file>

<file path=ppt/ink/ink13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5:36:38.63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96 0 7124,'0'16'357,"-1"-5"-189,-5 0 0,3 5-32,-8 5 1,6 2-119,-6-1 0,7-5-134,-1 5 1,-2-4 72,2-2 0,-3 0-400,3 0-530,3 0 583,-5 0 322,0 0 1,5-7 0,-5-2 0</inkml:trace>
</inkml:ink>
</file>

<file path=ppt/ink/ink13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5:36:38.852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49 0 8219,'-16'0'22,"7"0"1,-4 2 425,8 3-156,0-3-32,5 5 0,1-7 191,5 0 1,3 0-398,7 0 0,5 0-238,0 0 1,8 0-76,-2 0 1,-4 0-407,-2 0 0,2 7-730,-1 4 1097,-1-4 0,-5 7 0,0-5 0</inkml:trace>
</inkml:ink>
</file>

<file path=ppt/ink/ink13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5:36:39.64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561 209 8355,'-7'25'-111,"-2"5"1,-13-10 0,-1 8 243,-2 6 0,0 4 231,-1 4-240,-5 12 1,1-10 0,-7 15 193,1 2 1,-3 7-32,1 1 0,1 2-216,5-1 1,5-10 183,1 4 0,6-10-358,-1-1 1,5-8-102,5-2 0,-2-9-372,8-2 1,0-2 213,5-9-204,0 1 1,0-6 0,0 0-265,0 0 634,0-7 1,7 5-1,2-5 1</inkml:trace>
  <inkml:trace contextRef="#ctx0" brushRef="#br0" timeOffset="619">914 915 7705,'0'-16'-813,"0"0"0,0 0 1527,0 0 0,0 5 518,0 0-920,-7 0 0,-2-3-50,-7 3 0,5 3 33,0 2 0,1 4-84,-7-3 0,0 3-103,-5 2 0,4 7-214,-3 4 0,3 3 94,2 2 1,0 6 19,0-1 1,0 2-7,0-1 0,5-3-187,1 8 179,6-7 1,-3 3-174,7-7 1,7-7 99,4-4 1,5-3 21,5-2 0,-1-2-219,7-3 1,-1-4 73,6-7 1,-5 0 13,0 0 0,-8 0 107,3 0 0,-4 0 159,-2 0-115,-7 7 175,-2 2 0,-9 7-140,-3 0 1,-4 1-17,-7 5 1,0 4 249,0 12 0,5-4-40,0 3 1,0 4 107,-5 2 1,0-2-2,0 1 0,0 1-135,0 5 1,4 2-105,-4 3 1,3-3-154,-8 4 0,3-3 221,2 3 0,-5-4 15,-1 3 0,1-5-413,5-5 0,0 1 119,0-6 0,0-1 72,0-5 1,5-7 117,0-4 261,8-3-164,-4-2 89,7 0 0,1 0-153,5 0 0,-1-5 10,11-1 1,-3-6-19,8 1 1,6-3 26,5-2 1,0-2-60,5-3 0,-1 3-104,1-3 1,-3 3-254,4 2 0,-6 5-96,-6 0 0,-2 6-416,-8-6 0,0 8 196,0-3 0,-6-1 140,1 2 0,0-8 0,5 5 0</inkml:trace>
  <inkml:trace contextRef="#ctx0" brushRef="#br0" timeOffset="4744">690 514 8355,'-9'0'121,"2"0"300,7 0-269,0 0 142,7-7-295,-5 5 1,12-5 0,-3 7 203,3 0 1,2 0-47,0 0 0,0 0-120,0 0 0,6 0-173,-1 0 0,6 0-124,-6 0 1,6 2 133,-6 3 1,3-3-63,-3 3 0,-3-3 56,3-2-54,-3 0 1,-7 5 113,-1 0 1,-6 3-17,1-3 0,-5-3 90,-5 3 0,-4 2-40,-7-1 0,0 4 114,0-4 1,0 1-70,0-2 0,5-3 105,0 3 0,6 2-42,-6-1-4,8-1-25,-4-5 23,7 0 71,0 0 1,7-2-80,3-3 1,-1 1-86,2-6 76,-7 6 92,10-10 1,-12 10-67,3-6 15,-3-1 0,-4 2-17,-3 4 0,1-3 43,-7 3-763,8 0-166,-11 5 0,5 0 0,-7 0 0</inkml:trace>
  <inkml:trace contextRef="#ctx0" brushRef="#br0" timeOffset="5116">1283 1 8355,'17'7'131,"-7"-4"1,1 8 151,1 1 0,3 3-79,1 1 0,0 7-72,0 4 0,-6 10 7,1 6 1,0 0-118,5 5 0,0-2 170,0 13 1,-2-4-22,-3 9 1,1-1-205,-6 11 1,-1 1-283,-5 5 1,0-7 161,0-3 0,0-4 59,0-2 0,-7-2-63,-4-3 0,-5 2 124,-5-8 0,-4-6 1,-7-10 0,-4-3-6,4-2 1,-4-7-5,10-4 0,1-3-328,-2-2-383,15-7 0,-17-2 0,11-7 0</inkml:trace>
  <inkml:trace contextRef="#ctx0" brushRef="#br0" timeOffset="6083">1043 514 6962,'-9'0'-954,"-5"0"988,12 0 1,-7 0 26,4 0 162,3-7 1,-5 3 55,7-7 1,0 6 100,0-6-198,0 8 19,0-4 70,0 7 285,0 0-324,0-7-376,0 5-27,0-5 112,0 7 1,-2 0 147,-3 0-90,3 0 0,-5 1 0,5 3-7,-3 1 1,3 2-68,-3-1 94,3-4-5,2 12-722,0-12 1,7 12 0,2-5 0</inkml:trace>
</inkml:ink>
</file>

<file path=ppt/ink/ink13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5:36:47.419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1 9035,'16'0'356,"0"0"1,0 0-158,0 0 1,7 0 16,4 0 0,3 0 62,2 0 1,6 0-17,-1 0 0,1 0-725,-6 0 1,-6 5-110,1 1 1,-7-1-1105,1-5 1174,4 0 1,-7 0-247,3 0 640,-10 7 0,-4-5 0,-7 5 1</inkml:trace>
</inkml:ink>
</file>

<file path=ppt/ink/ink13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5:36:47.64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32 0 7067,'-11'0'-782,"1"0"2182,6 0-562,-3 7-576,7-5 0,9 5 251,7-7 1,2 0-174,9 0 1,-1 0-890,6 0 0,0 2 193,0 3 0,1-3-394,-1 4 134,0-5 1,0 6 0,0 2 0</inkml:trace>
</inkml:ink>
</file>

<file path=ppt/ink/ink13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5:36:48.789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175 818 8355,'9'0'-677,"6"0"386,-5 0 415,4 0 14,3 0 0,-1 0 1,0-2 73,0-3 0,-6 1-53,1-6 0,-2 4 163,2-4 1,1 4-123,-7-5 0,1 1-162,-6-6 1,5 5 219,0 0-340,1 1 1,-12-6 147,1 0-140,-7 7 0,3-4 0,-7 8 143,0 1 0,0 3-29,0 1 0,0 0 55,0 0 1,-6 1-12,1 5 0,-6 3 10,6 7 0,-2 1-33,1 5 1,4-4 138,-3 3 0,3 2-84,2-1-40,7-1 0,0 0 46,4 1 0,3-1-32,-3-5 1,10-7-110,6-4 1,3 2 79,2-1 1,2-1-206,3-5 0,4-7 126,7-4 1,0-3-300,0-2 0,6-7-94,-1-4 277,8-3 0,-11-2 1,3 0 4,-3 0 0,-2 0 10,0 0 1,-2-6 187,-3 1 0,2 1 49,-8 9 0,-1-3 89,-10 3 0,3 4-10,-8 2 1,6 3 7,-6 2 0,0 0-145,-5 0-60,0 7 192,0-5-27,0 12-301,0-5 1,-5 16-41,0 7 1,-8 2 161,3 8 0,-5-3 11,-1 10 112,0-5 0,0 13 0,0-4-50,0 6 137,0-4 0,-5 8 0,-1-6-46,3 0 1,1 5-68,2-3 1,0-4 347,0-2 0,2-5-108,3-5 0,4-4-262,7-7 0,2-1 58,3-5 1,11-3-401,11-7 1,5 0-9,5 0-759,-3-14 1,12 3 0,-5-10-72,0 3 1,6 2-1,-6 0 1</inkml:trace>
  <inkml:trace contextRef="#ctx0" brushRef="#br0" timeOffset="1871">464 64 8355,'-16'0'-1092,"5"0"928,1 0 794,6 0 1,-1 0-593,10 0 0,4 0 163,7 0-266,0 0 1,2 0 0,3-2 146,6-3 1,3 3 19,2-3 0,6 1-18,-1-1 1,6 3-36,-6-3 1,6 3-213,-6 2 1,1-2 2,-6-3 1,-2 3-125,-3-3 1,-4 3-81,-7 2 210,0 7 0,-7-3 1,-4 7 27,-3 1 1,-4-3 3,-3 2 0,-4-1 27,-7 6 0,-5 0-11,-1 0 1,1-1 236,5-5 0,0 3-37,0-8 0,5 2 1208,1-1-705,6-5 111,-3 7-456,7-8 0,2-6-69,3 1 0,-1-8-61,6 3 1,-1-5-21,2-1 1,1 0-93,-6 0 1,4 0-158,-4 0-23,-1 0 1,-7 2-10,-3 3-262,-4 4 0,-7 2 0,0-1 109,0 3 1,5 1 220,1 2-402,-1 0 0,-5 0 0,0 0 1</inkml:trace>
  <inkml:trace contextRef="#ctx0" brushRef="#br0" timeOffset="2563">1635 96 8355,'10'0'-696,"1"0"412,-7 0 203,3 0 338,-7 0 155,0 0 0,-6 2-185,1 3 1,-7 3-88,1 2 1,-9 6 34,-1 0 1,-6 2 28,6 9 0,-8 0 2,3 5 1,-5 7 135,-1 4 0,-2 10-159,-3 6 1,3 9-2,-3 1 1,3 8-88,2-2 0,0 3 60,0 2 0,1-1-201,5-5 1,-1-2-93,11-8 0,-2-7-161,13-4 1,-6-5-22,6-5 1,1-11-281,9-10 0,4-12 345,7-4 0,0-5-175,0-1 430,8 0 0,-10-10 0,7-1 0,4 4 0,4 3 0,3 4 0</inkml:trace>
  <inkml:trace contextRef="#ctx0" brushRef="#br0" timeOffset="2958">1651 658 7346,'16'0'358,"0"0"0,2 0 171,3 0 0,-1 0-340,6 0 1,1 0-22,5 0 1,-5 0-1,-1 0 0,-1 1-735,2 5 1,-4-5-229,-7 5 0,0-3 366,0 3 0,0-4 0,0 5 1</inkml:trace>
  <inkml:trace contextRef="#ctx0" brushRef="#br0" timeOffset="3200">1987 433 8106,'-9'2'-746,"4"3"746,-4 4 0,0 9 275,-7 3 0,6-3-74,-1 4 1,2 2-52,-2 3 1,-1-2-67,6 2 1,-4-2 0,4 2 0,-1 1-426,2-7 1,3 1-76,-3-6 1,-2 2 262,1 3 1,-4-3-1,4 3 1,-4-8-123,4-3 1,-13 1 0,1 5 0</inkml:trace>
  <inkml:trace contextRef="#ctx0" brushRef="#br0" timeOffset="3363">1554 978 7617,'-16'9'0,"2"-2"116,3 0 0,6-5 0,12 4 274,9-5 1,2-1-174,9 0 0,-6 0-371,6 0 1,-2 2 120,2 3 0,1-1-249,-7 7 1,6-1-45,-5 6-220,-8-7 0,0 6 0,-5-6 0</inkml:trace>
  <inkml:trace contextRef="#ctx0" brushRef="#br0" timeOffset="3800">2533 481 8312,'0'16'62,"-6"0"1,-1 2 127,-2 3 0,0 4 262,-1 7 1,-5 1-199,5-1 1,1 0-334,-2 0 1,0 0 96,-5 0 0,0-2 152,0-3 0,0 1-141,0-6 0,2 1-226,3-2 0,-3-3 116,3 4 1,2-10 61,-1-1 0,4-6-1081,-4 6-155,6-8 14,-3 4 948,7-7 1,0-1 292,0-5 0,7-3 0,2-7 0</inkml:trace>
  <inkml:trace contextRef="#ctx0" brushRef="#br0" timeOffset="4005">2308 978 7850,'0'-16'0,"2"2"0,1 2 0,5 1 0,0-2 0,7-1 0,3-2 0,5 0 0,2 0 0,3 0 380,2 0 0,-3-5 1,0-1 170,1 3 0,1 1-532,-2 2 1,1 1 104,-6 5 1,4-4-901,-4 3 240,-1 4-147,-5 0 505,-7 7 0,-9 0 85,-11 0 1,-3 7-635,-2 3 0,-7 5 70,-4 1 657,4-7 0,-7 12 0,5-3 0</inkml:trace>
  <inkml:trace contextRef="#ctx0" brushRef="#br0" timeOffset="4121">2517 802 8355,'-16'16'-116,"5"0"45,0 0 1,8 0 110,-3 0 1,4 0 0,2 0 0,2 0 0,4 0 0,2 0 0,3-1 0,0-3 0,1-3 0,3 0 0,1-2 0,0 0 0,0-3 0,0-1-1516,0 3 1543,0-5-451,0 6 1,0-14-1,0-2 1</inkml:trace>
  <inkml:trace contextRef="#ctx0" brushRef="#br0" timeOffset="5171">2501 289 8355,'-11'0'-548,"0"0"434,8 0 1,-6 0 878,3 0-500,5 0 0,-5 0-40,12 0 0,-3 0-257,8 0 0,5 0-34,5 0 1,8 0-36,-3 0 0,5 0-3,1 0 0,2 0-47,3 0 0,-5 0 121,0 0 1,0 0-20,-5 0 0,-4 0 28,-1 0-32,-5 0-312,-1 0 326,-7 0 0,-9 5 155,-10 0 1,-5 6-92,-1-6 1,-1 3 95,-5-3 0,4-3-33,-3 3 1,3-1 143,2 1 1,5-3-143,1 3 1,4-3 78,-4-2 326,6-7-93,-3-2 1,7-7-422,0 0 0,5 0-111,1 0 0,1 1-583,-2 5 250,-3-4 1,7 12-1006,-4-4 1112,-3 5 0,5-7 0,-7 0 0</inkml:trace>
</inkml:ink>
</file>

<file path=ppt/ink/ink13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5:36:55.17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17 8355,'7'-9'-260,"-2"2"1,10 7 358,2 0 0,8 0 54,-3 0-174,6 0 0,-3 0 0,7 0 1,0 0-87,0 0 21,0 0 1,-5 5 113,0 1 0,-7-1 14,1-5-590,-10 0 1,3 7-1,-5 2 1</inkml:trace>
</inkml:ink>
</file>

<file path=ppt/ink/ink13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5:36:55.41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177 1 8355,'-16'0'545,"-1"0"-515,9 0 1,-5 7-1,6 5 220,-2 8 0,-2-1-49,-5 8 0,6-5-234,-1 4 1,2-4 98,-2 4 0,-1-4 106,7 4 0,-6-6-3,6 1-427,-1-3-872,6-2-498,7 0 1197,2-7 0,7-2 0,0-7 1</inkml:trace>
</inkml:ink>
</file>

<file path=ppt/ink/ink13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5:36:55.93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386 81 8355,'8'-16'43,"0"0"208,-8 0 0,-2 2-286,-4 3 1,-2 4-123,-8 7 1,-2 0 126,-4 0 1,5 1 191,-5 5 1,-1 3-2,2 7 0,-1 0 94,6 0-159,0 0 0,5 0 59,1 0 0,6 0-18,-1 0 1,5-7-120,5-4 0,4-3-63,7-2 1,6 0-110,-1 0 1,6 0 58,-6 0 1,2-2-127,-1-3 0,-5 1-62,5-6 109,-4 6 1,-8-5-32,1 4 2,-7 3 159,3-5 0,-9 14-2,-3 4 0,-3 3 154,-2 2 0,-5 0-93,5 0 0,-3 5 290,3 1 0,-5 1 84,5-2-144,-5-3 1,-1 13-1,0-5-31,0 5 0,-2 1-67,-3 0 0,1-6-44,-6 1 0,4-2 5,-4 2 0,6 1 83,-1-6 0,3-1 21,2-5-42,0-7 108,0 5 251,7-12-209,2 5-158,7-7 0,7-5-157,4-1 0,10-4-26,6 4 1,-2-6-105,1 1 1,1 2-34,5-1-109,0-1 1,0-3-1,0 1 24,0 3-344,-7 6 1,-2-8 0,-6 6-434,-1 3 791,0-6 0,-2 5-476,-3-7 1,3 1 0,-5-6 0</inkml:trace>
</inkml:ink>
</file>

<file path=ppt/ink/ink13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5:36:56.41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48 7712,'16'0'165,"0"0"-59,0 0 0,7-2 62,4-3 0,-2 3 10,2-3 1,5 1-115,5-1 1,1 3 8,-6-3 0,0 3-4,0 2 1,-5 0-42,-1 0 1,-11 0-190,1 0 1,-11 2 224,0 3 1,-3-1-8,-2 6 0,-2-4-335,-3 4 0,-9-4 29,-8 5 1,1-6 185,5 6 0,0-8 130,0 2 1,0-3 513,0-2-274,7 0 275,-5 0-383,12 0-136,-5-7 1,12-2 65,0-7 1,6 5 34,-6 1 0,6 4-2321,-6-4 1456,1 6 0,-6-5 395,0 4 1,0 3 0,0-5 0</inkml:trace>
</inkml:ink>
</file>

<file path=ppt/ink/ink13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5:36:56.76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63 48 8232,'0'-16'-325,"2"6"429,3-1 0,-1 7 0,7-1 129,-1 3 1,6 11-18,0 7 1,0 2 87,0 9 0,1 0-36,-1 5 0,1 7 9,5 4 1,-4 5-69,3 5 1,-3 1-165,-2 10 0,-7-2 64,-4 13 1,2-7-113,-1 1 1,-1-3 142,-5-2 0,-2-1-99,-3-5 1,-4 5 0,-9-6-1,-3 0 1,-6-4 0,-3-5-1,-2-5 1,-1-7 0,1-8 0,2-6-1,3-6-281,6-6-622,3-3 21,2-7 0,7-1-1229,4-5 1647,10-10 0,11-9 0,9-7 1</inkml:trace>
</inkml:ink>
</file>

<file path=ppt/ink/ink13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5:36:56.97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33 9851,'7'-16'127,"2"7"1,1 2-505,1 7 142,-8 0-226,5 0 381,-16 0 0,1 2-59,-3 3-611,3-3 0,-1 12 0,0-5 0</inkml:trace>
</inkml:ink>
</file>

<file path=ppt/ink/ink13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5:36:57.48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305 0 7976,'14'2'-705,"-3"3"1,3-3 774,-3 4 0,-4-3 1329,-1 2-1127,2 4 0,-6 7-342,4 0 0,-5 1-15,-1-1 1,-7 0 167,-3 0 0,-3-4-72,2 4 0,-8-3 46,3 8 1,-4-3-85,4-2 0,-5 2 66,-1 3 0,-4-1-16,4 6 1,-4-6 168,4 1 1,-5 2-131,6-1 1,0 1 171,5-2 0,1-3-164,5 4 1,-3 1 12,8-2 0,-1 1-14,6-6 1,8 0-18,2 0 0,5 0 57,1 0 0,7-7 6,3-4 0,5-3-68,1-2 1,0 0-101,0 0 1,-2-2-41,-3-3 0,2-4 87,-8-7 0,0 0 45,-5 0 1,-1 0-61,-5 0 0,-3-1-25,-7 1 0,-1-1 10,-5-5 1,-4 4-97,-12-3 1,-3 3-219,-7 2 1,0 2 109,0 3 0,2-1-270,3 6 1,-1 1 170,6 5 1,1 2-114,5 3-122,7-3 459,2 5 0,7-7 0,0 0 1</inkml:trace>
</inkml:ink>
</file>

<file path=ppt/ink/ink13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5:36:58.14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15 6498,'0'9'1183,"0"-2"-1677,0-7 1835,0 0 1,7 0-1181,4 0 1,10 0 47,6 0-20,-4 0 0,9 0 0,-2 0 36,6 0 1,1 0-87,-5 0 0,6 0-24,-1 0 1,1 0 34,-6 0 1,-6 0-58,1 0 1,-7 0-144,1 0 0,-3-5-41,-2-1 166,0 1-428,-7 5 245,-2-7 0,-14 5-31,-4-3 1,-5 5-249,-5 5 0,3-1 113,-3 6 1,8-4 130,2 4 1,2-4-141,-1 4 1,3-4 254,7 5 1,0-6-90,0 6 227,0-8 1,0 6-268,0-4 511,0-3 1,1 5-31,5-7-117,-4 0 0,5-1-129,-7-5 1,5 3 30,0-8 0,1 6-309,-6-6 1,0 6-1,0-6-1771,0 7 1297,0-10 1,-7 5-1,-2-7 1</inkml:trace>
</inkml:ink>
</file>

<file path=ppt/ink/ink13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5:36:58.493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1 241 8355,'0'-9'620,"2"-4"1,3 6-408,6-2 0,1-1 0,-1-6 0,8 0 88,-3 0 0,4 0 158,-4-1-241,0 1 1,2 0-1,1 0 331,3 0-340,-1 0 0,-5 2 214,0 3-355,-7 4 1,0 7-67,-4 0 41,-3 0-32,5 0 0,0 7 165,4 4-236,-4 3 0,8-3 0,-7 0 47,1 1 0,6 1-116,-5-3 1,5 5-372,1-5 0,0 5-1513,0 1 832,0 0 0,7 0 0,2 0 0</inkml:trace>
</inkml:ink>
</file>

<file path=ppt/ink/ink13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5:36:59.41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1 177 9600,'11'0'496,"-1"0"0,1-7-380,5-4 1,5 3 65,1-3 1,6 0-144,-1-5 1,3 0-230,2 0 1,-5 0 182,0 0 1,-8 5 63,3 1 1,-4 4-117,-2-4 160,0 6 1,-6-3 73,1 7 57,-7 0-101,10 0 0,-12 7 162,3 4 1,2 3-431,-1 2 0,-1-5 118,-5-1 1,5 1 253,1 5-70,-1 0-1852,2 0 0,-5 0 0,5 0 1</inkml:trace>
</inkml:ink>
</file>

<file path=ppt/ink/ink13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5:35:36.347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546 145 5734,'0'-16'0,"0"0"0</inkml:trace>
  <inkml:trace contextRef="#ctx0" brushRef="#br0" timeOffset="524">594 81 6717,'0'-9'-455,"2"0"809,3 3-116,-3 5 59,5-14 206,0 14-118,-5-14 61,12 14 33,-12-14-154,5 13 53,-7-5-134,0 7-178,0 0 60,0 7 1,-7 8-39,-4 6 1,-3 6 100,-2-6 0,0 10 16,0 1 0,-2 1 78,-4 10 1,-1 0-88,-3 5 0,-5 7-46,5 4 0,-7 3 22,-4 3 1,-2-1-116,-4 0 1,4-2-11,7-3 1,0-4-262,0-7 0,5-7 37,0-3 1,8-4-154,-3-2 1,10-7-846,1-4 470,8-3-1116,-5-2 1293,8-7 1,8-4 527,2-10 0,3-2 0,1-8 0,-2 3 0,1-1 0,-2 3 0</inkml:trace>
  <inkml:trace contextRef="#ctx0" brushRef="#br0" timeOffset="1224">369 722 8263,'-9'0'711,"2"0"-482,7 0 75,0 0 1,9-2 0,5-1 10,6-3 0,8 1-31,-1 5 0,3-5-125,3-1 0,-1-4-25,0 4 0,-2 1-353,-3 5 0,-2 0 149,-4 0-520,-3 0 0,5 0 0,-7 0-11,0 0 0,0 0-1083,0 0 1433,0 7 0,7-5 0,2 5 1</inkml:trace>
  <inkml:trace contextRef="#ctx0" brushRef="#br0" timeOffset="1737">1396 81 8355,'0'-9'-310,"0"1"0,-2 8 616,-4 0-141,5 0 0,-12 8 9,8 2 1,-8 3 21,3-3 1,1 10 18,-2-4 1,0 9-8,-5-4 1,0 8 148,0-2 0,-7 10-117,-4 6 1,2 5 170,-1 5 1,-1-1-167,-5 7 1,-2 1-24,-3 10 1,3-6-142,-4 0 0,10-1-213,1-10 0,8-1-101,-3-10 0,6 1 187,5-11 0,-1 2-566,7-12 1,-1-1-657,6-5-528,0-7 1044,0-2 381,0-7 1,0-7-1,0-2 1</inkml:trace>
</inkml:ink>
</file>

<file path=ppt/ink/ink13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5:37:02.673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64 1 6061,'-16'9'481,"0"-2"1566,0-7-817,7 0 51,2 0-999,7 0 1,7 0 11,4 0 1,3 0-33,2 0 1,8 0 130,2 0-919,-3 0 1,8 2 0,-5 1 164,5 3 1,-6 1-126,-4-2 1,2-3-110,-1 3 0,-1-1-150,-5 1 0,7-3 0,2 5 0</inkml:trace>
</inkml:ink>
</file>

<file path=ppt/ink/ink13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5:37:02.939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49 1 8851,'0'16'921,"0"0"-743,0 0 0,-2 5-223,-3 0 0,3 3-332,-3-3 1,1-3 290,-1 3 1,3-3-400,-3-2 1,3-5 160,2-1-744,0 1 813,0-2 0,-7 5 0,-2-5 1</inkml:trace>
</inkml:ink>
</file>

<file path=ppt/ink/ink13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5:37:03.147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32 17 7705,'-10'0'-447,"-1"0"1285,7 0-476,-3 0 1,9 0 0,3-2 356,6-4-520,3 5 1,2-6-1,2 7 88,3 0 1,-1 0-213,7 0 0,0 0-551,5 0 0,-6 0 355,1 0 1,-6 0-955,6 0 0,-7 0 0,3 0 1</inkml:trace>
</inkml:ink>
</file>

<file path=ppt/ink/ink13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5:37:04.711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513 1 6225,'9'0'1140,"-2"0"-949,-7 0-103,0 0 224,-7 0-166,5 0 1,-10 1-78,7 5 1,-6-3-14,6 8 0,-8-2 120,2 2 1,3 8 5,-3-3 1,0 6-10,-5-1 1,-7 6 157,-4 10 1,2 4-1,-1 7 0,1 2-90,-2 4 0,-3-3-45,3 8 0,2-2 82,-2 2 1,2 3 8,-1-3 0,1-2-204,3 2 0,4-6-255,-3 6 0,10-7-191,6 1 1,3-10-489,2-6 1,2-10-1507,3-6 1807,11-3 0,9-2 0,7 0 0</inkml:trace>
</inkml:ink>
</file>

<file path=ppt/ink/ink13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5:37:06.931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386 129 8311,'0'-11'66,"0"0"0,5 6 142,0-6 0,1 6-436,-6-6 1,0 6 44,0-6 0,0 6 206,0-6 0,0 6 175,0-6 0,-2 6 533,-3-6-485,3 8-203,-13-4 1,7 7 81,-8 0 0,5 0 50,0 0 1,0 1-282,-5 5 0,0 3 82,0 7 0,-5-6 105,0 1 1,-1 0 72,6 5 1,0 2 151,0 3 0,2-3-244,3 3 0,4-3-20,7-2 0,0-5-53,0-1 0,0-4 137,0 4 0,13-6-333,3 1 0,3-3-39,-3-2 0,6-7-80,-1-4 0,6-3 98,-6-2 1,2 5-83,-1 1 0,-10 1 13,4-2 130,-11-3 2,10 12 1,-15-11-16,0 8 0,-2 0 1347,-9 5-761,8 0 1,-6 0 401,3 0-488,5 0-450,-6 7 0,1 2 271,1 7 1,-6 0-34,6 0 0,-8 5-3,3 1 0,1 4-41,-2-4 1,0 5-67,-5-6 0,6 6-20,-1-6 0,0 7 12,-5-1 0,0-2 124,0 2 1,0 0 103,0 5 1,0-2-112,0-3 1,0 3 92,0-3 0,0-4-137,0-2 1,5-5 148,0-5-252,8 3 268,-4-12-116,7 5 1,2-7-71,3 0 0,6-7-117,10-4 0,-1-3 93,6-2 0,1 0-8,5 0 1,5-5-215,1-1 1,1 1 144,-1 5 0,-5 0-191,5 0 1,-4 1-297,-2 5 1,-7 3-359,-4 7 1,-3-6-470,-2 1 814,-7 0 1,5 5-1,-5 0 1</inkml:trace>
</inkml:ink>
</file>

<file path=ppt/ink/ink13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5:37:07.456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0 97 8292,'0'9'157,"2"-2"64,4-7 1,2-2 93,8-3 0,8 3-16,2-3 0,6-2-296,6 1 0,3-4 101,7 4 0,-2-4 142,-3 4 1,2-1-309,-8 2 0,0 3-443,-5-3 0,-7 3 269,-3 2 1,-10 0-110,-1 0 0,-7 2 98,1 3 0,-5-1 85,-5 6 1,-10-4 391,-6 4 1,-6-1-126,6 2 1,-6 1 218,6-6 0,-3 4 1,3-4 0,9 4 296,-4-4-99,3-1 325,4-5-690,2 0 0,9-7-211,3-4 0,-1-1-384,6 1 0,-1-3 276,2 3 0,-2-1-1147,-4 1 439,-3-3-39,5 5-33,-7 0 712,0 2 1,0 0 0,0-2 0</inkml:trace>
</inkml:ink>
</file>

<file path=ppt/ink/ink13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5:37:07.755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482 0 8355,'16'0'0,"0"2"0,0 3 0,0 6 1272,0 10-837,0 4 1,0 9 0,-2 4 44,-3 4 0,3 7-168,-3 4 1,-4 0 32,-2 12 0,2-3-188,-1 13 0,-4-7-295,-13 1 1,-2 2-139,-13-1 1,-8 1 230,-9-2 1,-3-3-479,-2 4 0,-6-4 305,1-2 0,-1-9 51,6-7 1,7-7-381,4-9 0,5-7 547,5-3 0,2-6 0,7-2 0,-1-2 0,-1 1 0,-1-2 0</inkml:trace>
</inkml:ink>
</file>

<file path=ppt/ink/ink13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5:37:08.575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16 176 8371,'-9'0'1336,"2"0"-1214,7 0 1,2 0 202,3 0 0,4-1-33,7-5 1,2-1-239,3-3 1,-1-5-292,7 5 0,-2-5-19,1-1 0,-1 6 123,-3-1 0,-4 0 224,3-5 1,-9 2-94,-1 3 0,-6 2-170,6 4 0,-6 3 212,6-3 360,-7 3 0,5 2 55,-4 0-225,4 7 1,7 2-70,0 7 24,0-7 1,-5 5-1,-1-3-528,3 3 0,1 2-251,2 0 1,-5-5-1330,-1 0 1217,1-1 1,5 6-1,0 0 1</inkml:trace>
</inkml:ink>
</file>

<file path=ppt/ink/ink13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5:37:09.425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0 33 5734,'16'0'0,"2"0"0,4 0 0,3 0 1230,7 0 1,9-6-473,7 1 0,-4-2-344,10 2 1,-8 3-630,7-3 1,-4 3-653,-7 2 1,-1 0 575,-3 0-298,-12 0 1,12 0 0,-13 0 0</inkml:trace>
</inkml:ink>
</file>

<file path=ppt/ink/ink13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5:37:09.669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 16 8352,'16'0'114,"0"0"91,0 0 1,7 0-80,4 0 0,3 0-5,2 0 0,7-5-227,4 0 0,1-1-502,-1 6 1,4 2 191,-5 3-33,-3-3 1,8 12-1,-6-5 1</inkml:trace>
</inkml:ink>
</file>

<file path=ppt/ink/ink13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5:37:10.585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0 65 6069,'16'0'-327,"0"-6"821,0 1 1,8 0 765,2 5 1,5-6-873,1 1 0,7 0-347,4 5 0,3 0-530,2 0 0,2-2 312,3-4 0,-8 5-534,3-5 0,-5 5 178,-1 1 260,-2 0 1,-8-8 0,0-1 0</inkml:trace>
</inkml:ink>
</file>

<file path=ppt/ink/ink13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5:37:10.840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80 0 8355,'0'11'-54,"0"-1"1,-5 1 88,0 5 1,-2 2 164,1 3 1,3 3-323,-8 2 0,7 5 6,-1-5-86,-4 5 1,7 1 0,-3-2 95,3-3 1,2 1-49,0-6 0,-2 1-222,-3-2 0,3-3 0,-5 5 1</inkml:trace>
</inkml:ink>
</file>

<file path=ppt/ink/ink13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5:37:11.069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48 0 8355,'-7'9'-16,"-3"-3"1,1-5 411,-2-1-165,8 0-23,-5 0 0,10 0-85,4 0 1,10 0 198,10 0-386,5 0 1,10 0 0,5-1 233,6-5 0,6 4 49,-4-3 0,-1 3 90,-5 2-1584,0 0 0,1 0 0,-1 0 1</inkml:trace>
</inkml:ink>
</file>

<file path=ppt/ink/ink13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5:37:11.736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17 402 7825,'-9'-7'-266,"4"-4"1,3 2 265,2-2 0,0 1 315,0-7 1,12 1 512,4 0 0,6-1-594,-1-5 1,4 4-36,7-3 1,0 3-35,0 2 1,-1 0-85,-5 0 0,8 2-134,-7 3 1,0-1 230,-11 6 0,0 1 90,0 5-316,-7 0 1,-2 2-290,-7 3 1,0 4 114,0 7 1,-9 7 154,-7 4 0,0 9 65,-6 1 1,5 2 32,1-1 0,0-5 162,0 5 1,7 1-192,3-2 0,4-4 31,2-7 1,0-6 61,0 1 1,2-3 201,4-2 0,3-2-186,7-3 1,5-4-16,0-7 1,8-2-248,-2-3 1,5-4 64,5-7 0,-1-7 132,6-4 1,-1-3-219,2-2 1,-4 0-307,-7 0 0,1-2 259,-1-4 0,-7 3 90,-4-8 1,-9 6 92,-1-6 0,-7 7-68,1-1 1,-3 8-18,-2 3 1,-6 6 302,1-1 0,-7 5 350,1 5 1,2 2-87,-2 4-291,1 3-25,1-5 1,2 9 69,7 3 0,1 2 257,5 4 0,3 1-217,7-6 1,0 6-530,0-1 1,2-2-139,3 1 1,-3-4-359,3 4 0,-1-1 116,1 2 0,-3 3-1254,3-3 1665,-3-4 0,-2 7 0,0-5 1</inkml:trace>
  <inkml:trace contextRef="#ctx0" brushRef="#br0" timeOffset="349">1139 434 8355,'9'0'611,"-2"0"0,-7 1-557,0 5 1,-7 3 262,-3 7 1,1 2-104,-2 3 0,0-1-146,-5 6 1,4-4 55,-4 4 0,9-4-247,-9 5 1,3-8 96,-3 2 1,5-3-417,1-2 286,-1 0 198,2 0 0,0-5-2232,4 0 1130,3-8 725,-5 4 0,14-14 0,2-2 0</inkml:trace>
  <inkml:trace contextRef="#ctx0" brushRef="#br0" timeOffset="553">1091 450 8355,'9'-7'-2130,"5"-1"2927,-3-2 0,3-3-194,2 8 1,6-6-37,-1 6 1,8-6-293,-3 6 0,3-6-245,-2 6 1,3 0 48,-3 5 1,-2 0-260,1 0 1,-6 0-151,1 0 0,-8 1-1222,-2 5-168,-8 3 1493,4 7 1,-7 0-1,0 0 1</inkml:trace>
  <inkml:trace contextRef="#ctx0" brushRef="#br0" timeOffset="725">1075 594 8243,'-16'0'661,"7"7"-333,2-5 1,9 5 16,3-7 1,10 0-325,6 0 0,7 0 87,-1 0 0,4 0-357,1 0 0,0 0 196,0 0-1004,-7 0 1,5 0 0,-5 0 0</inkml:trace>
</inkml:ink>
</file>

<file path=ppt/ink/ink13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5:37:35.927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514 129 8369,'0'-16'591,"0"0"86,0 0-704,0 0 0,0 0 0,-6 0-45,1 0 1,-2 7 175,1 4 1,3 3 62,-8 2 1,1 0-58,-7 0 0,1 0-150,0 0 0,-5 7 132,0 4 0,-6 3-13,6 2 0,-1 0 72,6 0 1,0 2-50,0 3 1,5-3-158,1 3 1,6-3 101,-1-2 0,3 0 25,2 0-44,0 0 0,2-1-116,3-5 1,4-3 30,7-7 0,0 0-163,0 0 0,7-7 69,4-3 1,-4-3-127,-1 2 0,-5-3 294,-1 3 1,0-1-20,0 1 0,-7-3 2,-3 3 1,-3 4 42,3 2 1,-5 1 452,5-1-317,-4 3 124,-2-5-282,-8 7 48,7 0 1,-12 2-138,8 3 151,-1-3 1,1 12-12,0-3 1,-6 3-1,6 2 1,-8 6 3,3-1 1,-3 6-59,2-6 0,-8 8 9,3-3 0,0 5 1,0 1 0,3 0-1,-8 0 0,3 0 9,2 0 1,0-5 17,0-1 1,0-6-8,0 1 0,0 3-15,0-3 1,0 0 7,0-5 1,0 0-42,0 0-5,0 0 160,0 0-79,0-7 1,7 0 244,3-3-227,-3-5 2,8 7 74,-7-8 41,8 0 153,0 0-287,8-8 1,1 5-39,7-8 1,0 0 99,0-5 1,7 0-86,4 0 0,-3 0 3,3 0 1,2 0-47,8 0 0,-3 0 0,3 0 0,-3 0 1,-2 0 0,-1 2-91,-5 3 0,-3-3-23,-6 3 0,-1 4-318,0 2 1,-6 3-1752,1 2 953,-7 0 547,3 0-136,-7 0 1,-7 7 0,-2 2 0</inkml:trace>
</inkml:ink>
</file>

<file path=ppt/ink/ink13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5:37:37.631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16 48 8888,'0'11'326,"0"0"0,6-6-138,-1 6 227,7-1-403,-3 6 0,6 0-16,-5 0 1,3-5-78,-8 0 0,6-6-44,-6 6 0,6-6-194,-6 6 1,2-7-327,-1 1 171,-5 4 0,8-6-57,-3 8 164,-5-7 145,14 3 1,-6-7-1,7 0 1</inkml:trace>
  <inkml:trace contextRef="#ctx0" brushRef="#br0" timeOffset="267">193 0 8355,'0'9'-235,"-7"5"0,-1-10 426,-2 7 1,-3-6-28,8 6 0,-8-1-155,3 6 1,1 0 2,-2 0 0,2 0-47,-1 0 1,-3 1-205,8-1 1,-8 0 114,3 0 0,2-6-570,3 1 339,-4-7 1,0 10 0,-7-5 0</inkml:trace>
</inkml:ink>
</file>

<file path=ppt/ink/ink13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5:37:40.239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450 1 6065,'9'0'2169,"-2"0"-1827,-7 0-636,0 0 251,-7 0 1,-2 5 232,-7 0-116,0 8 0,5-10 1,0 6 61,-1-2 0,-2 6-75,-2-3 0,0 5 79,0 1 1,-6-4-51,1 4 1,-8-3 16,3 8 0,1-1 25,-2 1 0,6 2-84,-6 4 0,7 2 55,-1-8 1,3 6 4,2-6 0,2 2-52,3-1 0,-1-5-10,6 5 0,1-4 42,5-2 1,2 0-8,3 0 0,4 0-254,7 0 1,0-6 74,0 1 1,5-7 128,1 1 1,6-3 3,-1-2-289,3 0 1,-3-2-1,-2-3 97,-2-6 1,0 2 106,-1-2 0,-6 1-194,0-6 0,-2 0 116,-9 0 0,1 0 153,-6 0 1,-7-1-66,-4 1 0,-5 6 30,-6-1 0,-2 6-66,-9-6 0,1 7 8,0-1 1,6 3 19,-1 2 0,7 0 17,-1 0 1,8 7-575,3 4 0,6-4 0,-3 0 1</inkml:trace>
  <inkml:trace contextRef="#ctx0" brushRef="#br0" timeOffset="330">594 305 8355,'0'9'-1563,"0"0"2116,0-4 1,2-1-95,3 7 1,2-1-214,4 6 0,3-5-83,-3 0 0,3-1-108,2 6 1,0 1 15,0-1 0,0-2-202,1-3 0,-1 1-1,0-7 0,-6 6 119,1-6 0,-6 1-1294,6-6 698,-7 7 187,3-5 0,0 5 0,2-7 1</inkml:trace>
  <inkml:trace contextRef="#ctx0" brushRef="#br0" timeOffset="550">819 273 8355,'-9'7'154,"-5"-3"103,3 7 0,-3-1-88,-2 6 1,0 6-172,-1-1 1,0 2 97,-5-1 0,10-3-194,-4 8 1,3-6 229,-3 6 0,2-7 32,3 1 0,-1-3-2080,6-2 1341,1 0 1,5 0-1,0 0 1</inkml:trace>
</inkml:ink>
</file>

<file path=ppt/ink/ink13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5:37:41.819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32 129 8355,'-10'9'-2110,"-1"-4"2393,7-3 120,-3-2-83,7 0 1102,0 0-1431,7-7 1,2 3 155,7-6 1,-5 4-155,0-5 0,-1 6 80,7-6 0,-1 3 27,0-3 0,5-3-60,0 3 1,-1 2-130,-9-2 1,6 6 90,-6-6 0,7 8-125,-7-3 1,-2 5 157,1 1 5,-6 0 274,10 0-204,-12 0 1,7 7-42,-4 3 0,-3-1-74,3 2 1,2 0 27,-1 5-143,6 0 0,-5 0-241,4 0 1,3-5-1031,-3-1 985,3-6 1,2 3-1,0-7 1</inkml:trace>
</inkml:ink>
</file>

<file path=ppt/ink/ink13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5:37:43.489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0 32 6225,'16'0'994,"0"0"1,2-5-784,3-1 0,-1 1-15,7 5 0,-1-5-130,6-1 1,1 1-4,-1 5 1,0 0-230,0 0 0,3 0-15,-3 0 0,8 0 149,-14 0 0,1 0-1206,-11 0 848,7 0 1,-5 0-1,5 0 1</inkml:trace>
</inkml:ink>
</file>

<file path=ppt/ink/ink13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5:37:43.740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97 1 8191,'-2'10'185,"-3"1"0,3 0-243,-3 5 1,-3 0 110,3 0 0,-6 2-5,6 3 0,-2-3-217,2 3 0,3 2-33,-3-1 1,-3 5-343,3-6 1,-7 7 0,3-3 0</inkml:trace>
</inkml:ink>
</file>

<file path=ppt/ink/ink13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5:37:44.744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48 450 8070,'-7'9'-476,"-3"-4"1,1-3 690,-2-2 282,7-7 1,-3-2-255,7-7 1,2 5-160,3 1 1,4-1 3,7-5 0,2-6 120,4 1 0,-3 0 13,8 5 1,-2 0-71,2 0 1,3 0-209,-3-1 0,-3 3 63,3 4 1,-5-5-86,4 5 1,-11 2 67,1 3 0,-9 2-223,3-3-74,-6 4 200,3-5 1,-9 13 74,-3-1 1,-4 7 58,-7-1 0,-2 9 25,-3 1 1,3 2-17,-3-1 0,3 1 17,2 4 1,0 1-10,0-7 0,1 6 20,5-5 0,-3 4 2,8-4 0,0-1 12,5-5 1,0-5 36,0-1 0,7-6-66,3 1 0,5-3-24,1-2 1,7 0-28,4 0 0,5-7-125,5-4 1,4-5 57,7-5 1,-5 1-189,0-6 0,-2 1 60,1-2 0,-2-3 154,-8 3 1,-7-3-78,-4-2 0,-3-1 55,-2 1 0,-5 2 2,-1 3 0,-6-1 49,1 7 0,-10-6 28,-6 5 1,-3 3 20,-2 8 0,-2-1 160,-3 6 1,3 1 323,-4 5-349,5 0-130,1 0-10,7 7 0,2 2 10,7 7 0,1 0-74,5 0 0,3-3-186,7 3 0,1-7-17,5 12 0,1-7-260,4 8 0,1-5-702,-6-1 970,6 0 1,-10 8-1,5 1 1</inkml:trace>
  <inkml:trace contextRef="#ctx0" brushRef="#br0" timeOffset="293">1171 418 8355,'-16'0'-284,"0"0"547,7-7 0,-4 3 185,8-6-267,0 6 1,-2-1 0,-4 10 1,2 4 11,-2 7 1,1 2-197,-6 3 0,1 2 74,5 4 0,-5 3-157,5-3 1,-3-2 47,3 2 0,-3-8 228,8 3-556,-8-5-793,11-1 256,-5-7-87,7-1 713,0-8 1,15-15-1,2-3 1</inkml:trace>
  <inkml:trace contextRef="#ctx0" brushRef="#br0" timeOffset="484">1107 402 8355,'16'-2'-234,"0"-1"494,0-3 1,0 1 27,0 5 1,5 0-171,1 0 0,-1-6-207,-5 1 0,5 0-267,1 5 0,-1 0 258,-5 0 0,0 2-800,0 3 576,-7-3-114,-2 12 1,-7-10 299,0 6 0,-7-6 0,-2 3 0</inkml:trace>
  <inkml:trace contextRef="#ctx0" brushRef="#br0" timeOffset="637">946 546 8355,'-7'9'0,"-2"-2"25,0 0 138,2-5 1,16 5 0,5-7 131,6 0 0,9 0-500,-3 0 0,5 0 132,1 0-444,0 0 0,-2 0 1,-1 0 92,-3 0 1,1 0-1,5 0 1</inkml:trace>
</inkml:ink>
</file>

<file path=ppt/ink/ink13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5:37:46.577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594 145 8355,'0'-17'-618,"-7"1"1,-1 0-1,-4 0 851,1 0-74,1 7 0,-6-5 0,-2 5 11,-4 0 0,5 0-10,-5 4 0,-3 3 131,-2-3 1,3 3-147,-3 2 1,0 2-29,-5 3 0,5 4 108,1 7-232,6 0 0,-3 2 1,7 2 261,0 1-257,7 0 0,2-3 1,7 2 80,0 1 0,7 1-38,4-6 0,5-6-161,5 1 1,2-7 105,4 1 1,5-3-174,0-2 1,-4 0 63,10 0 0,-8-7-66,8-4 1,-5 2 30,-1-2 63,-7 1 1,0-1 0,-7 0 3,-2-1 1,2 3-11,-13-2 1,6 6 410,-6-6-289,1 8 1,-8-5 92,-3 8 0,1 0-72,-7 0 1,1 2-27,-6 4 1,-2-3 83,-4 8 0,5 0 172,-5 5 1,-1 5-218,2 0 1,-1 3 15,6-3 0,0 4 146,0 7 0,-5 0-145,-1 0 0,-6 7-80,1 4 1,2-2 32,-1 2 0,-1 0-15,-5 5 1,5-7 35,0-4 0,6-5-13,-6-5 1,8 1 53,-3-6-20,4-1 31,2-12-30,7 5 337,2-12-153,7 5-170,0-7 1,2-5 9,3-1 0,4-6-8,7 1 0,8-3-56,2-2 1,5 0 1,1 0 0,0-5-100,0-1 0,2 1 130,3 5 1,-5 0-741,0 0 1,0 5-57,-5 0 0,-4 6-1095,-1-6 1512,-5 8 0,-1-12 0,0 7 0</inkml:trace>
</inkml:ink>
</file>

<file path=ppt/ink/ink13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5:37:47.144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1 209 8355,'9'-14'-22,"5"3"207,-3-10 0,3 3 53,2 2 1,0-5-33,0-1 0,0 1-30,0 5 1,-1 5-151,-5 1 1,-1 4 133,-4-4 255,-3 6-679,5-3 0,-8 9 151,-5 3 1,3 4-18,-8 7 1,6 0 201,-6 0 0,6 0 139,-6 0-165,7 0 0,-1 0 13,10 0 0,-1-5-29,7 0 1,-1-8 25,6 3 1,6-5-129,-1-1 0,8-1 33,-3-5 1,5-1-202,1-4 0,-6-1 106,1 7 1,-7-6-107,1 6 1,-3-6 223,-2 6 0,-5-6-21,-1 5-139,-6 1-20,3 5 385,-7 0 0,-2 7 49,-3 4 0,-4 5 52,-7 5 1,0-1-107,0 7 1,0-1 77,0 6 1,-2-3-99,-3 3 0,1-3 20,-7 8 0,8-9-44,-3-1 1,5 0 24,0 5 1,-4-5 91,0-1 0,-1-1-155,6 2 0,-5 2-104,0-8 0,-1 0 57,6-5 1,5-1-294,1-5 211,-1 5-153,2-14-78,-5 7 0,12-17 80,-3-7 0,3-2-11,2-9 0,5 6-18,1-6 0,6 2-104,-1-2 1,3-1 156,2 6 0,0 1 8,0 5 1,0 0-182,0 0 1,0 5-263,0 1 0,0 6-620,0-1 1016,0 3 0,8 2 0,1 0 1</inkml:trace>
</inkml:ink>
</file>

<file path=ppt/ink/ink13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5:37:47.764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449 32 8355,'16'-7'632,"0"-2"-463,0 0 1,-5 2 93,0 7-356,-8 0-120,4 0 242,-14 7 0,-2 2 157,-7 7 0,0 0-88,0 0 1,-5 0-227,0 0 0,-6 6 149,5-1 0,-6 0 129,1-5 1,2 6-43,-1-1 0,-1 6 56,-5-6 0,0 8-230,0-2 1,5-3 159,0 3 0,8-5 38,-3 4 1,6-4-91,5 4 1,-1-6-197,7 1 0,-1-3 130,6-2 1,6-5 47,-1 0 1,7-8-58,-1 3 1,3-5 6,2-1 0,2 0-137,4 0 1,1-1 106,4-5 1,1 3-39,-7-8 0,1 0 83,-6-5 0,0 0-19,0 0 1,-2-2-114,-3-3 73,-4 3 0,-9-5-60,-3 7 0,-4 2-143,-7 3 0,0 4-196,0 7 0,0 0 116,0 0 0,0 0-638,0 0 900,0 0 1,0 7-1,0 2 1</inkml:trace>
</inkml:ink>
</file>

<file path=ppt/ink/ink13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5:37:51.606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177 145 8355,'-17'0'0,"7"0"0,-1 0 0,6 0 491,-6 0 842,8 0-1064,-5-7 1,16-2 25,2-7 0,6 5-271,6 0 0,-5 0 23,5-5 1,1 6 26,-2-1 0,6 2-21,-6-2 1,1-1-292,-6 7 1,-5-1-75,-1 6-266,-6 0 411,3 0 1,-7 2 125,0 3 1,-2 4 205,-3 7 1,-4 2-125,-7 4 0,5-5-69,1 5 1,4-3 157,-5 3 132,8-4 1,-4 5-141,7-7-58,0-7 0,2-2-12,3-7 1,6-2 15,10-3 1,-1-4-19,6-7 1,-1 0-166,2 0 0,1-2-228,-6-4 0,-1 10 133,-5-4 1,-5 5-22,0 1 241,-8-5 155,4 14 1,-7-5 5,0 12 1,-1 2-53,-5 8 0,-3 8 82,-7 2 1,-5 5-75,0 1 1,-3 2-13,3 3 1,1-1 41,-6 6 0,4 1 102,-4 5 1,4-5-108,-5 0 0,1 5 2,-6 5 1,0 1-227,-1-6 1,3-5 127,3-1 1,-1-13-328,7-2 147,-1-8 180,6-3 1,7-16-207,4-10 0,3-14-269,2-13 0,7 1 116,4-6 1,5 4-60,5-5 0,-1 8 216,7-3 0,-6 6-24,6 6 0,-6 2-200,6 8 0,-6 6-133,6-1-57,-7 7 0,5-3 0,-6 7 271,3 0 0,-1-7 0,-5-2 0</inkml:trace>
</inkml:ink>
</file>

<file path=ppt/ink/ink14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5:37:52.140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65 129 8355,'-11'8'0,"0"-2"21,0-4 185,3-2 1,-5-2 315,8-4 53,-1 5-565,6-6 175,0-1-230,8-1 1,0-1-1,8-1 194,0-1 1,6 3-16,-1-2 1,8 0-173,-3-5 0,-2 6-229,-3-1 0,2 7 87,-1-1 0,-6 3 74,-6 2 0,-1 7 54,2 4 0,-4-2 42,-7 2-270,7-1 1,-5 6 0,5 0 91,0 0 0,2 0-380,7 1 0,0-1 0,0 0 1</inkml:trace>
</inkml:ink>
</file>

<file path=ppt/ink/ink14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7:07:01.849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225 1 9584,'0'16'370,"0"0"0,-5 2-165,0 3 1,-6-1 114,6 6-186,-8 1 1,10 5 0,-8 2 304,-2 3-487,-1-3 0,-2 7 0,2-5 137,3 1 1,-3 1 2,3-6 0,-3-5-216,-2-1 1,2-6 62,3 1 0,-1-3-974,6-2 597,1 0-1430,5-7-54,0-2 1734,0-21 0,7-4 0,2-14 1</inkml:trace>
</inkml:ink>
</file>

<file path=ppt/ink/ink14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7:07:02.202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16 145 7958,'-9'0'222,"2"0"-131,7 0 0,2 0 119,3 0 1,11 0 302,11 0 1,5-5 81,6-1 1,4-4-103,12 4 1,8-6-302,8 1 1,5-3-126,-6-2 1,-1 1-17,-9 5 0,1-3-313,-6 8 0,-10-2 304,-12 1 0,-1 5-126,-10-5-1422,0 5-456,-5 1 1241,-7 0 0,-9 0 0,-9 0 0</inkml:trace>
</inkml:ink>
</file>

<file path=ppt/ink/ink14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7:07:02.505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48 1 11533,'-1'9'412,"-5"-4"0,5-1 145,-5 1-1368,-3-3-930,7 12 584,-12-5 0,12 7 0,-5 0 0</inkml:trace>
</inkml:ink>
</file>

<file path=ppt/ink/ink14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7:07:02.647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16 16 8355,'-7'9'0,"5"0"535,-3-4 897,3-3-1415,2 5 0,0-8 165,0-5-1293,0 4 0,0-6 465,0 2 1,0-3-1,0-7 1</inkml:trace>
</inkml:ink>
</file>

<file path=ppt/ink/ink14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7:07:12.064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353 49 6493,'2'-9'406,"3"4"0,-3 1-39,3-1-182,-3 3 1,-2-7 319,0 4-24,0 3-222,0-5-111,0 7 0,0 2 215,0 3 1,0 4 55,0 7-162,0 0 1,-7 5-1,-4 4 15,-3 6 1,-2-3-59,0 9 1,0 4-1,0 2 0,-2-2-146,-4 2 1,5-2 103,-5 2 1,-1 3-121,2-3 0,-2-4-127,1-2 0,4 1 79,-3-6 1,5 2-400,5-13 1,-1 0 75,6-4 0,-1-3-60,2-4 0,3-1-610,-3-3 163,3-5 1,4 7 206,3-8 0,-1-8 231,6-2 0,1-4 0,5-2 0</inkml:trace>
</inkml:ink>
</file>

<file path=ppt/ink/ink14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7:07:12.319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0 81 8355,'2'9'-8,"5"-4"378,9-3 1,6-2-1,8 0-52,2 0 0,-3-5-133,8-1 0,-3-1-58,-2 2 0,0 3-185,0-3 0,0-2-651,0 1 1,-7 1 418,-3 5 1,1-5-1222,-2-1 1170,0-6 1,-5 3 0,1-7 0</inkml:trace>
</inkml:ink>
</file>

<file path=ppt/ink/ink14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7:07:12.629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321 1 8355,'-2'9'0,"-2"-2"0,-1 0-80,0 2 0,5 7 174,0 0 1,-6 7 0,-1 4 193,-2 3 1,4 2-160,-6 0 1,2 6 199,-1-1-392,-4 1 1,5-1-1,-7 0 221,0-1 1,-2 3 23,-4-1 0,5 1-213,-5-2 1,4-8-294,2 3 0,0-5-113,0-1 0,6-3-43,-1-7 359,7 1 1,-8-7-2,6 1-373,1-8 1,5-3 0,0-8 0</inkml:trace>
</inkml:ink>
</file>

<file path=ppt/ink/ink14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7:07:13.029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0 65 7755,'16'0'626,"-5"0"-377,-1 0 0,7-2 5,4-3 1,6 1-269,-6-6 1,0 4-148,-5-4 0,0 4 129,1-4 1,-1 6-70,0-1 1,-6 3 388,1 2-177,-7 0 0,4 0 26,-2 0-54,-4 0 0,5 7-2,-7 4-141,0 3 0,0 2-193,0 0 0,0-5-51,0-1 1,1-1-888,5 2 813,-4 3 0,12-5 0,-5 7 1</inkml:trace>
</inkml:ink>
</file>

<file path=ppt/ink/ink14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7:07:13.873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530 161 8355,'16'0'-582,"-6"-6"1033,1 1-281,-7 0-701,3-2 653,-7 5 98,0-5 0,-2 7-89,-3 0 0,1 0 133,-7 0-101,1 7 1,-8 2 54,-4 7-203,5 0 1,-8 7-1,5 2 176,-1 0 0,-6 12-55,6 1 1,-8 1 73,2 4 1,2 6 193,-1 10 0,-1-2-193,-5 2 1,0 0 29,0 5 0,1 0-275,5 0 1,3-7 145,7-3-380,0-11 0,1-1 1,5-8 64,4-4 1,4-6-50,2 2 1,2-11-172,4 1 0,2-11-382,9 0 0,6-3 186,3-2 0,5-7 0,1-2 1</inkml:trace>
  <inkml:trace contextRef="#ctx0" brushRef="#br0" timeOffset="513">786 530 8710,'-2'16'-205,"-1"0"348,-3 0-190,-6 0 1,8 5 0,-4 2 175,0 2 1,-4-5-9,1 1 1,2-1 4,-1 1-223,-1-3 1,-5 5 44,0-7 0,5-2 158,1-3-444,6 3 328,-3-12-152,7 5 1,2-9 128,3-3 1,4-4 14,7-7 1,5 0-141,1 0 1,1 0-241,-2 0 0,-3 2 428,3 3 0,-3-1 78,-2 6 188,-7-6-194,5 10 135,-12-5 0,4 7-60,-12 0 0,-3 2 181,-7 3 1,0-1-184,0 6 0,5 1-16,1 5 0,1 0 43,-2 0 1,-1-5-144,6-1 1,1 1-273,5 5 1,0-5 101,0 0 1,2-6-217,3 6 1,4-8 30,7 2 0,0-3-234,0-2 1,0 0 117,0 0 94,0 0 0,7-7 0,2-2 1</inkml:trace>
  <inkml:trace contextRef="#ctx0" brushRef="#br0" timeOffset="2032">882 305 8355,'-10'0'-283,"-1"0"0,6 0 446,-6 0 0,6 0 235,-6 0 9,7 0 22,-3 0-187,7 0 0,2 0-39,3 0 0,4-5 84,7-1-467,0 1 1,8 5 0,0 0 231,1 0 0,6-5 78,-5-1 1,3 1-237,-2 5 1,3 0-349,-3 0 1,-4 0-121,-2 0 126,-3 0 98,-2 0 0,-5 0-10,-1 0 376,-6 0 0,1 5 0,-10 2-176,-6 2 1,2 0-69,-1 2 292,-1 3 502,-5-5-353,0 0-62,7 5-78,2-12-4,7 5 0,0-14 12,0-4 0,5 2 24,1-1 1,1-1 631,-2-5-111,-3 7-213,5-5-1469,-7 5 0,-2-2 515,-3 1 1,3-1-1,-5-5 1</inkml:trace>
  <inkml:trace contextRef="#ctx0" brushRef="#br0" timeOffset="2329">1428 0 8355,'10'7'3,"1"4"1,-2 0 89,2 5 0,3-4 259,-3 10 0,3 1-16,2-2 0,-5 10-60,-1 1 1,-1 1-1,2 10 1,1-5-212,-6 4 1,4 1-5,-4 5 1,-1 0-173,-5 1 1,0-1 95,0 0 0,-7 5-209,-4 1 1,-5 1 94,-5-2 1,1-3-18,-7 4 1,6-6-16,-6-5 0,8-6-113,-3-10 1,-1 1 38,2-6-565,-1-8 0,-1 0 0,-2-5 0</inkml:trace>
</inkml:ink>
</file>

<file path=ppt/ink/ink14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7:07:16.944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0 49 7745,'17'-2'275,"-1"-4"1,0 5 95,0-5 0,7-1-127,3 2 1,3-1-164,-2 6 1,8 0 72,-3 0 1,2-5 9,-7 0 0,3-1-275,-3 6 0,-2 0-388,2 0 0,-8 0 57,3 0 1,-5 0-801,0 0 930,-9 0 0,7 0 0,-6 0 0</inkml:trace>
  <inkml:trace contextRef="#ctx0" brushRef="#br0" timeOffset="209">33 177 7064,'7'9'1058,"3"-4"-869,12-3 1,3-4-1,7-2 203,0-1-632,7 0 1,0-1-1,6-1 229,-2-2 0,-8 6 176,3-2-858,-5 3 0,-1-5 0,1-2 0</inkml:trace>
</inkml:ink>
</file>

<file path=ppt/ink/ink14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7:07:18.160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417 1 7738,'-2'9'432,"-3"-4"0,3 4-170,-3 2 0,1-1-42,-1 6 0,-4-1 6,-7 11 0,5 1 63,1 5 1,-6 2-12,-6 3 0,-1-1-118,2 7 1,3 0 25,-3 5 1,-3 0-163,3 0 1,-6 0-75,6 0 0,-2-7-187,1-3 0,5-6 10,-5-6 0,10-2-178,1-8 0,6-8-502,-6-2-776,7 3 362,-3-8 908,7 7 413,7-8 0,2 0 0,7 0 0</inkml:trace>
</inkml:ink>
</file>

<file path=ppt/ink/ink14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7:07:18.363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0 129 8162,'16'0'-687,"2"-5"1483,4-1 0,3 1 64,7 5-689,0-7 0,7 5 1,2-5-37,0 0 1,9 5-184,-7-3 1,5-2-127,-11 1 1,6 1-444,-6 5 1,1-5 101,-6-1 0,-7-4-54,-4 4 1,4-13 0,0 1 0</inkml:trace>
</inkml:ink>
</file>

<file path=ppt/ink/ink14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7:07:18.622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241 1 8371,'0'16'421,"0"2"-149,0 3 1,-7 4 28,-3 7 0,1 0-64,-2 0 1,0 2 29,-5 4 0,0-3-76,0 8 0,2 3-96,3 2 0,-3 2-145,3-12 1,-3 4-442,-2-4 0,5-6-155,1-5 0,1-8 357,-2 3 0,4-10-1369,7-1 1363,-7-8 1,5 5 0,-5-8 0</inkml:trace>
</inkml:ink>
</file>

<file path=ppt/ink/ink14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7:07:19.011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 97 8355,'3'0'1011,"8"0"1,8-5-921,3-1 1,-3-6-489,8 1 0,-5-3 164,4-2 134,-6 7 0,3-3 0,-7 6 133,0 3 0,-5 1-10,0 2-73,-8 0 1,4 2 63,-7 3 1,2 4-166,3 7 0,-3-5-97,3-1 0,-3-4-652,-2 4 536,7-6-142,2 10 1,2-12 388,0 3 0,-1 4 0,6 0 0</inkml:trace>
</inkml:ink>
</file>

<file path=ppt/ink/ink14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7:07:19.285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113 65 8349,'7'9'356,"-3"5"1,7-3-166,1 3 1,2 2-140,2 0 0,0 0-307,0 0 1,-1-5 21,-5 0 0,5-1-276,-5 6 0,-1-5 223,2 0 356,-8-8-472,5 12 1,-16-14-1,0 7 1</inkml:trace>
  <inkml:trace contextRef="#ctx0" brushRef="#br0" timeOffset="204">17 290 8337,'0'-9'727,"7"-4"-433,4 8 1,5-2-188,5 1 0,-1 3-115,7-8 1,-1 6-238,6-6 1,-5 2-41,0-2 0,-6-1-862,6 7 782,-7-8 0,1 10 69,-10-8 1,3 0-1,-5-5 1</inkml:trace>
  <inkml:trace contextRef="#ctx0" brushRef="#br0" timeOffset="417">258 1 6508,'-9'16'343,"0"-4"1,5 3 88,-1 2 0,-8 5-90,3-1 0,1 2-303,-2 4 0,2 3 127,-2-3 0,3-4-241,2-1 1,3 1-82,-8-2 1,7 1-240,-1-6 1,1-6-300,-1 1-306,3-7 881,-5 3 0,0-7 0,-2 0 0</inkml:trace>
  <inkml:trace contextRef="#ctx0" brushRef="#br0" timeOffset="579">1 241 8451,'7'-8'291,"2"0"1,9 8-1,3 0-150,6 0 1,3 0-302,2 0 1,-3 0-730,3 0 0,-4 0 0,12 0 1</inkml:trace>
</inkml:ink>
</file>

<file path=ppt/ink/ink14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7:07:20.930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642 65 8355,'7'-9'-226,"-5"-5"-200,3 3 612,4 4 132,-7 0 77,5 0-262,-14 5 1,-2-5 78,-7 7-94,0 7 0,0 2-9,0 7 0,-2 0 30,-4 0 1,5 5 8,-5 1 1,-3 11-15,-2-1 0,-3 9-6,-2-3 0,0 8 134,0 2 0,-4 2-104,4 9 0,-3 0 4,8 5 0,-3-2-82,-2-3 0,5 2-175,0-8 1,7 1 225,-1-6 1,3-7-6,2-4 0,7-8-593,4-3 0,3-6-819,2 1 0,7-10 472,4-6 1,9-3 458,1-2 1,8-7-1,-5-2 1</inkml:trace>
</inkml:ink>
</file>

<file path=ppt/ink/ink14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7:07:21.131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0 32 8355,'16'-9'0,"-3"0"193,3 4-91,-4 3 0,13-5 0,-5 7-288,1 0 0,2 0 280,-1 0 1,-4 0 85,3 0 1,-1 0-1006,1 0 1,-3 0-1,5 0 1</inkml:trace>
</inkml:ink>
</file>

<file path=ppt/ink/ink14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7:07:21.661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193 674 8654,'0'16'435,"0"0"0,-2 0 1,-3 1-393,-6 5 1,2 3-92,-1 7 0,-1-5 91,-5-1 1,0-6 39,0 1 1,5 2 64,1-1 0,-1-6-143,-5-5 0,5-3-282,1 3 303,6-4-358,-10 0 277,12-5 126,-5 5-152,7-7 1,7-7-169,4-4 1,3-1 155,2 1 0,0-5 3,0 0 1,5 0-86,1-5 0,-1 3-169,-5 2 1,0 2 343,0 3-61,0-3 562,0 5-355,-7 0-40,-2 2 1,-8 7-73,-5 0 0,-3 2 44,-7 3 0,2 4 189,3 7 0,-1 0 262,6 0 0,-4 0-354,4 0-23,1 0 1,7 0-381,3 0 1,4-7 23,7-4 0,-5 3 30,0-3 1,-1 0 129,6-5 1,0 0-22,0 0 1,0-2-47,0-3-816,0 3 0,0-19 0,1 3 0</inkml:trace>
  <inkml:trace contextRef="#ctx0" brushRef="#br0" timeOffset="349">209 513 8355,'-14'-2'520,"3"-3"-227,4 3 0,9-7-187,3 4 1,4 3 286,7-3-389,0 3 0,7-3 1,2-1 198,0 3 1,6 1 41,-5 2 1,-1 0-503,2 0 1,-7 0-135,1 0 0,-3 0-468,-2 0 471,0 0-37,0 0 216,-7 0 261,-2 0 1,-14 5-1,-4 3-161,-3 0 0,-2 1 24,0 2 0,5-2 397,0-4 307,8-3-724,-11 5 84,12-7-169,-5 0 0,8 0-56,5 0-408,-4 0 1,12 0 475,-3 0 1,3-14 0,2-4 0</inkml:trace>
  <inkml:trace contextRef="#ctx0" brushRef="#br0" timeOffset="619">803 0 8355,'10'0'1499,"1"0"-1317,0 7 0,1 2 0,2 7 108,4 0 1,2 13-89,-4 3 1,0 10 269,0 1 0,0 4-129,0 1 0,-5 2 15,-1 3 0,-6 2-120,1 4-313,-3 11 1,-11-8 0,-7 16 175,-9 4 1,-7 2 66,-5-4 1,-4-7-928,-7-3 1,-4-6 46,4-5 0,-4-9-550,9-8 1,-1-4 1261,1 4 0,4-6 0,3 2 0,-7-5 0,-6-1 0</inkml:trace>
</inkml:ink>
</file>

<file path=ppt/ink/ink14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7:11:08.190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353 64 8355,'0'-16'-379,"0"6"605,0-1-132,0 7 596,0-3-384,0 0-486,0 5 473,0-5-259,0 14 0,0-3 0,0 7 131,0 1 1,-1 4-35,-5 6 0,3-3-14,-8 8 0,0 0-23,-5 5 0,0 0-20,0 0 1,0 0-13,0 0 82,0 0 1,0 2 0,0 1 112,0 3-94,-7-8 0,5 0 1,-3-3-48,3 3 0,2-3-14,0 0 1,0-7-118,0 1 1,7-3-237,3-2 1,-1-6-126,2 1-414,0-7-997,5 3 843,0-7 188,7 0 0,2-7 586,7-4 1,0-10-1,0-4 1</inkml:trace>
</inkml:ink>
</file>

<file path=ppt/ink/ink14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7:11:08.655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0 241 7544,'0'-16'194,"0"0"1,0 0 134,0 0 35,7 0 0,2 5 0,7 0 39,0-1 1,2-3-167,3-1 1,-1 0 88,7 0 0,-1 2-63,7 3 0,-1-3-156,0 3 1,-2 4 67,-3 2 0,3 3-194,-3 2 0,1 7-21,-1 4 0,1 3-247,-6 2 0,5 2 41,-6 3 0,0-3 76,-5 4 1,-1-5 0,-3 0 0,-3-1 0,-2 0 57,-3 0 0,-3 0 0,-1 0 0,-1-2 0,-5-2 0,-4-1-20,-5 2 1,-1-1 14,0-1 63,-7 3 1,0-10 5,-4 6 0,-8-6-12,3 1 0,-6-3 37,1-2 0,3 0 15,-4 0 0,6-5 111,6-1 0,-3-4-228,8 4 0,-6-1-156,6 2 1,-1 3-321,6-3-505,0 3 889,7-5 1,9-2-1,9-7 1</inkml:trace>
</inkml:ink>
</file>

<file path=ppt/ink/ink14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7:11:08.973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 1 8593,'9'0'644,"-2"0"-1079,-7 0 0,0 1-321,0 5-356,0-4 920,0 5 1,0 0 0,0 2 0</inkml:trace>
</inkml:ink>
</file>

<file path=ppt/ink/ink14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7:11:09.165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0 16 8457,'9'0'-681,"-2"0"0,1-7 0,1-2 1</inkml:trace>
</inkml:ink>
</file>

<file path=ppt/ink/ink14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7:11:10.449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418 64 8355,'0'-16'-519,"0"5"374,0 1 0,1 4 401,5-4 115,-4 6-167,5-3-392,-7 7 470,0 0-233,0 7 1,0 2 112,0 7-200,-7 0 1,3 2-1,-5 2 229,2 1-134,-6 7 1,5 3-1,-9 6 97,1-1-66,-7 5 0,4-6 0,-8 8 12,-2 2 0,5-4-9,-3 1 1,2-1-177,-2 2 0,-1 2 189,6-8-273,1 1 1,1-8 0,2-3 63,4-6-472,9-3 1,-8-2 32,8 0 387,0-7-223,5-2 0,7-7 0,2 0 1</inkml:trace>
</inkml:ink>
</file>

<file path=ppt/ink/ink14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7:11:10.772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0 97 8355,'2'9'0,"3"-4"0,4-3 197,7-2-218,7 0 0,-3-5 1,7 0 97,1 1 0,3 0 11,1-1 0,0 1-134,0-6 1,0 6-55,0-1 0,4-2-300,-4 1 0,7-1 298,-12 2 1,5 3 176,-11-3-542,7-4 0,-3 0 0,7-7 1</inkml:trace>
</inkml:ink>
</file>

<file path=ppt/ink/ink14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7:11:11.072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353 48 8355,'0'-16'0,"0"6"-193,0-1-119,0 7 391,0-3-18,0 14 1,0 2 42,0 7 1,0 6-10,0-1 0,-2 7-27,-3-1 1,-2 3-8,-4 3-15,-3 6 0,3 2-115,-10 7 0,1 5 72,-7 1 1,1-1-144,-7-5 0,7-1-130,-1-5 1,6-2 91,-6-8 0,9-6 1,0-2-368,6-7 75,1 3-39,2-18 509,2 5 0,7-7 0,0 0 0</inkml:trace>
</inkml:ink>
</file>

<file path=ppt/ink/ink14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7:11:11.680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1 145 8125,'9'-8'74,"5"5"0,-3-8 249,3-1-363,2 5 1,0-8 0,0 6 165,0 0 0,0-3 5,0 7 0,0-8 3,0 2-228,0 4 173,0-7 31,0 12-141,-7-5 1,0 7 167,-3 0 124,-5 0-196,7 0-17,-8 7 0,1 0 0,3 6 134,1-2-292,1-1 0,-5 6-241,5 0 0,-5-5-997,5 0 861,3-8 1,0 12 0,7-7 0</inkml:trace>
</inkml:ink>
</file>

<file path=ppt/ink/ink14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7:11:12.357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496 209 8355,'9'-7'-257,"0"3"-92,-4-6 433,-3 6-154,5-3 255,-7 0-93,0 5 92,0-5 0,-2 7-53,-3 0 1,1 2 16,-7 3 1,2-1-75,-1 6 1,-4 1-9,3 5 1,-3 0 10,-2 0 1,0 6-99,-1-1 1,1 7 131,0-1 0,-1 3 9,-5 2 1,4 8 140,-3 2 1,1 5-109,-1 1 0,1 5-37,-6 1 0,4 6-90,-4-1 1,1 2-126,-2-2 1,-2-4-54,8-7 1,1-7-318,10-4 0,1-5 93,4-5 0,3-4-207,-4-7 1,12-7-56,4-3 0,5-5 494,1-1 0,0 0 0,0 0 0</inkml:trace>
  <inkml:trace contextRef="#ctx0" brushRef="#br0" timeOffset="539">784 514 7248,'0'9'678,"-5"7"-413,0 0 0,-6 2-62,6 8 0,-8 1-55,2 5 0,-3 0-82,-2 0 1,0 0 68,0 0 1,5-1-55,1-5 0,-1-2-39,-5-8 0,5 0 1,2 0 50,2 0-439,-5-7 115,10-2 95,-5-7 0,7-2 1,2-3 29,3-6 1,6-3 9,10-2 1,-3 0-17,3 0 0,-3-6-35,-2 1 0,6-1 221,-1 6 0,0 0-91,-5 0 0,-5 6-120,0-1 54,-8 0 525,12-5 1,-14 5-73,5 1-299,-5 6 1,-2-3-17,-5 7 1,3 0 47,-8 0 163,0 7 1,-3 2-30,3 7-203,-3 0 1,11 6 0,-6-1 125,2-1-219,1-3 1,6-1 0,0 0 171,0 0 0,0-5-20,0 0 0,2 0-240,3 5 0,-1-7-370,7-4 1,-6-2-166,6 3 1,-1-4 298,6 3 1,0-5-641,0-5 871,0 3 1,0-20 0,1 5 0</inkml:trace>
  <inkml:trace contextRef="#ctx0" brushRef="#br0" timeOffset="939">768 385 8355,'-9'-7'-1365,"-5"6"1592,12-7 0,2 8-155,11 0 1,3-5 60,2 0 1,8-1-95,2 6 1,5-1-93,1-5 0,0 4-61,0-3 82,0-4 1,0 7 0,-2-3-516,-3 3 426,-4 2 30,-7 0 1,-7 2 91,-4 3 0,-5-1-3,-5 7 1,-4-2 89,-7 1 1,0-1-19,0-3 1,-5-3 221,-1 8 0,-5-8-71,6 3 1,5-3 522,5 3-421,8-5-338,-4 7 246,7-8-297,0 0 0,5-8 0,2-1 168,2 1 0,2-7-68,5 5 1,0 1-421,0-2 0,-5 6-392,-1-6-342,-6 7 543,3-3 453,-7 7 1,-7-7 0,-2-2 0</inkml:trace>
  <inkml:trace contextRef="#ctx0" brushRef="#br0" timeOffset="1225">1330 17 8355,'0'-9'1106,"0"2"-787,7 7 1,2 12-109,7 4 0,-6 9-155,1-4 0,0 8 203,5-2 1,-6 5-1,1 5 0,0-1-601,5 7 1,-5-1 199,-1 6 0,-6 1 0,1 0-649,-3 5 650,-2 3 1,-7 2-360,-4-1 1,-3-1 142,-2 2 1,-7-3 153,-4-8 1,-3-6 186,-2 1 1,5-7-145,0 1 1,2-10-509,-2-6 512,4-3 1,0-2 0,-2 0 0</inkml:trace>
  <inkml:trace contextRef="#ctx0" brushRef="#br0" timeOffset="2072">1089 337 8153,'-9'0'963,"2"0"-826,0 0-362,5-7 51,-5-2 0,2-1-831,-1-1 519,-6 7 1,3-10 0,-7 5 0</inkml:trace>
</inkml:ink>
</file>

<file path=ppt/ink/ink14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7:11:15.607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0 33 8355,'0'9'-98,"2"-2"1,3-7 164,6 0 0,3 0 80,2 0 0,7-2-182,4-3 1,5 1 121,6-6 1,-5 6-167,5-1 0,-2-2 204,1 1 1,-5 1-55,0 5 0,-2 0-591,-8 0 0,-1 0 10,-5 0 98,-7 0 1,5 0 0,-5 0 0</inkml:trace>
</inkml:ink>
</file>

<file path=ppt/ink/ink14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7:11:15.821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32 16 8355,'-11'0'-849,"1"0"910,6 8 190,-3-7 0,21 6-200,8-7 0,8 0 1,7 0 1,1-1-269,10-5 0,-9 5 95,9-5 0,-9-1 177,4 2-537,-7-1 0,3 6 0,-7 0 0</inkml:trace>
</inkml:ink>
</file>

<file path=ppt/ink/ink14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7:11:16.596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529 32 8355,'11'-7'0,"0"-2"0,1 0 0,3 4 504,1 3-521,0 2 1,-6 0-329,1 0 230,-7 7 1,3 2 0,-9 5 171,-3-3 22,3 3 0,-13-5 0,5 7 13,-4 0 0,-4 0-117,-4 0 1,-3 0 90,-7 0 1,0 6 299,0-1 1,-2 6-55,-3-6 1,1 8-40,-6-3-101,-1-2 1,2 6 0,3-5 121,5 0-269,0 5 0,3-5 1,5 5 171,9-3 0,2 2-53,9-8 0,-1 6-184,6-6 0,4 2-267,6-1 0,3-5 9,14 5 1,-4-6 73,9-5 1,-4 1 37,10-7 1,-3 1 103,3-6 0,-4 0-21,3 0 0,-8-2 45,-3-3 1,-1-4 5,2-7 0,-4 1-27,-7 5 1,-7-10 12,-3 4 1,1-4 191,-2 4 0,-1 0-137,-10 0 0,-4 0-49,-12 0 1,-1 0-120,-4 0 1,-1 7-261,6 4 0,-4 3 166,4 2-174,1 0 1,-2-7-1,-2-2 1</inkml:trace>
</inkml:ink>
</file>

<file path=ppt/ink/ink14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7:11:17.182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64 64 8355,'-7'-9'-35,"4"-5"208,-8 3 0,8 2 114,-3-1 0,4 6-8,2-3-191,0 7 245,0 0-179,8 7 1,0 2-59,8 7 1,0 6-226,1-1 0,-1 0 33,0-5 1,0 6-147,0-1 1,0 0-209,0-5 1,0 1 198,0-1 0,0-6-930,0 1 807,0-7 1,0 3 261,0-7 0,-7 0 0,-2 0 1</inkml:trace>
  <inkml:trace contextRef="#ctx0" brushRef="#br0" timeOffset="239">337 32 8355,'-9'0'-359,"0"0"1,4 0 274,-6 0 1,2 2 98,-1 3 1,-1 4 4,-5 7 1,0 0 158,0 0 1,-2 0-99,-3 0 1,3 6 0,-4-1 0,-1 0 70,2-4-408,-1-1 1,6-2 0,0-2 63,0-1-231,0 0 1,7-2 0,2-2 0</inkml:trace>
</inkml:ink>
</file>

<file path=ppt/ink/ink14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7:11:19.346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450 81 8355,'11'-2'-343,"-1"-3"0,-6 1 393,1-7 1,-1 6 162,1-6 1,-3 6 9,3-6 0,-1 8-9,1-2 1,-3 1 175,3-1-82,-3 3 135,-2-5-228,0 7-704,0 0 353,0 7 0,-2 2 174,-3 7 0,-4 5-25,-7 1 0,0 6-6,0-1 0,0 3 102,0 2 0,-6 0 11,1 0 0,-2 2 79,1 4 1,3-5-138,-8 5 1,6-4-3,-6-2 1,2 5-39,-2 1 1,-1-1-152,6-5 0,-4 0 75,4 0 1,1-2-388,5-3 265,0-4 1,7-7 0,2 0-441,0 0 0,5-5-628,-3 0 787,3-8 1,4 5-20,3-8 476,-3 0 0,12 0 0,-5 0 0</inkml:trace>
</inkml:ink>
</file>

<file path=ppt/ink/ink14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7:11:19.596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0 1 7759,'16'0'-150,"0"0"376,0 0 0,7 0 358,4 0 0,3 0-428,3 0 1,4 0 132,0 0-503,8 0 0,-11 0 0,5 0 49,0 0 1,-5 0-132,3 0 1,-8 0 244,-2 0-570,-1 0 0,6 0 0,0 0 0</inkml:trace>
</inkml:ink>
</file>

<file path=ppt/ink/ink14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7:11:19.905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337 1 8355,'9'0'-800,"-2"0"0,-7 2 982,0 3 0,-2 4 179,-3 7 1,2 2 120,-8 3-342,0 4 0,0 7 0,1 0-7,-3 0 1,-1 2-31,-2 4 0,-5-3-128,-1 8 1,-1-6 1,2 6 0,1-5-145,-7 4 1,8-6 70,-3 1 1,5-10-267,1-5 1,1 1-58,5-2 1,-3-5-43,8-5 0,-1-6 369,6 6 0,0-8 0,0 5 0</inkml:trace>
</inkml:ink>
</file>

<file path=ppt/ink/ink14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7:11:20.299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16 112 8355,'-7'9'483,"5"-2"-468,-5-7 165,7 0 1,7-1 17,4-5 0,5 3-74,6-8 0,-3 0-142,8-5 1,0 6 127,5-1 0,-6 0-191,1-5 0,-2 5 161,2 1 1,-4 6 6,-7-1 0,-5 3 76,-1 2-173,-6 0 1,5 0 13,-4 0 1,-3 2-229,3 3-138,-3 4 0,0 7 7,3 0 1,-3-5-345,3 0 0,4-3 304,2 3 0,3 3 0,2-5 0</inkml:trace>
</inkml:ink>
</file>

<file path=ppt/ink/ink14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7:11:20.834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530 1 8355,'-11'0'-896,"0"0"1,1 5 1024,-6 0 1,-1 6 81,1-6 0,0 8-101,0-2 0,0 3 76,0 2 0,-5 5 251,0 1 1,-1 4-111,6-4 1,-2 6 145,-3-1 1,1 9-285,-6 1 1,1 0 43,-2-5-348,-3 8 1,10-6 0,-5 3 138,2-3 0,2 3-77,5 1 1,5-6-46,0-6 0,8-1-243,-3 2 0,4-4-13,2-7 1,2 0-178,4 0 0,-3-5-452,8 0 692,0-8 1,12 4-1,2-7 1</inkml:trace>
</inkml:ink>
</file>

<file path=ppt/ink/ink14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7:11:21.041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0 1 8036,'16'0'0,"7"0"0,4 0-108,-4 0 1,6 0 0,-6 0 63,2 0 0,-4 0 32,6 0 1,-6 0-244,6 0 1,-7 0-86,1 0 0,-3 7 0,-2 2 0</inkml:trace>
</inkml:ink>
</file>

<file path=ppt/ink/ink14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7:11:21.592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225 14 7470,'0'-9'466,"0"4"-280,0 10-64,0 4 0,-2 9 4,-3 4 1,-3-5-183,-2 5 1,-5-3 94,5 3 1,-4-4-98,-3 3 1,7-3 136,-1-2 0,0 0-6,-5 0 1,6-5-18,-1-1-9,0 1 32,-5 5-16,0 0-392,0-7-195,7-2 239,2-7 228,7 0 0,2-2-26,3-3 1,4-2 7,7-4 0,0-3-15,0 3 1,2 2 93,4-1 1,-5 4 159,5-4 1,-4 1-15,-2-2 1,0-2-138,0 8 108,0-7-7,0 10 0,-7-12-79,5 12-24,-12-5 0,3 7 80,-10 0 0,-4 0 148,-7 0 1,0 7-57,0 3 1,5-1-83,0 2 0,2 0 106,-1 5-103,-5 0 1,14 0-2,-5 0 1,4-5-5,2-1 0,2-4 16,4 4 0,-3-6-330,8 1 0,0-3-1208,5-2 1187,0 0 1,0 0-68,0 0 0,0-7-185,0-4 0,0-10 0,0-4 1</inkml:trace>
</inkml:ink>
</file>

<file path=ppt/ink/ink14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7:11:21.963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33 32 7999,'-11'-5'-378,"0"-1"463,8 1-25,-5-2 0,10 5-41,4-3 1,4 3 0,12 2 1,1 0 204,4 0 0,3 0-153,-3 0 0,3 0-244,2 0 1,-5 0 136,-1 0 1,-6 0 68,1 0 1,-3 0-298,-2 0-149,0 0 0,-5 2 112,0 3 37,-8-3 39,-3 12 1,-9-12 67,-7 3 0,0 3 510,0-3 0,6 0-33,-1-5-389,7 7 197,-10-5 163,12 5-243,-5-7 1,7-2 127,0-3-139,0 3-90,7-12-633,-5 5 448,5 0 1,-5 0 111,3 4 0,-3 3 0,5-5 0</inkml:trace>
</inkml:ink>
</file>

<file path=ppt/ink/ink14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7:11:22.280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225 0 8423,'9'7'493,"3"-3"-370,-7 7 0,6-1-267,-6 6 0,3 2 439,-3 4 0,2 3 162,4 7-335,-4 0 1,-2 7 0,1 2 332,-3 0-569,-1 5 1,-2-5 0,0 6 107,0-5 0,0-1-104,0-3 1,-7-6 33,-4 0 1,-3 0-238,-2-5 0,-7-2-46,-4 1 0,-3-6-92,-2 1 68,7-3 0,-4-7 0,8-1-281,1 3 494,2-6 0,-5 7 0,-2-5 0</inkml:trace>
</inkml:ink>
</file>

<file path=ppt/ink/ink14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7:11:23.113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481 17 8355,'16'0'-175,"-5"-6"-27,0 1 0,-1 0 359,6 5 0,-5 0 870,0 0-472,0 0-431,-3 0 0,0 1-314,-8 5 0,0-3 197,0 8 1,-8 0 71,-2 5 0,1 0 31,-2 0 1,-5 0 6,-5 0 1,-6 2-28,6 3 0,-8-1 33,2 6 0,-5-4 59,-5 5 0,1-3-22,-6 3 0,6 3-2,-2-3 0,5 3 27,1 3-165,-1-8 0,7 3 0,3-5 143,5 2 1,0-3-20,13 4 0,-1-6-213,6 1 1,2-3-313,3-2 0,11-5 108,11-1 0,3-6-134,3 1 0,-1-3 57,0-2 0,5-7 102,0-4 1,1-3-46,-6-2 0,-2 0 109,-3 0 1,-4 0-49,-7 0 1,-2-5 187,-3-1 0,-6 1 381,-10 5 0,-4 0-221,-7 0 0,-7 0 23,-4 0 1,-3 5-150,-2 0 0,0 8-168,0-3 1,5 4-748,0 2 513,15 0 0,-17 0 0,12 0 0</inkml:trace>
</inkml:ink>
</file>

<file path=ppt/ink/ink14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7:11:23.638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16 0 8355,'-9'0'1019,"2"0"-592,7 0-236,7 7 1,-5 2 0,5 7 129,0 0 0,2 2-48,7 4 0,-5-3-274,0 8 0,-1-8-395,7 3 1,-1-3-132,0 3 1,-2-10 116,-3 4 13,3-3 0,-11-4 1,6-2-188,-2 0-643,-1-5 1083,-6 5 1,0-7 0,0 0 0</inkml:trace>
</inkml:ink>
</file>

<file path=ppt/ink/ink14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7:11:23.833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0 177 8706,'7'-16'125,"2"5"93,7 0 1,2 1 60,3-6 0,-3 5-659,3 0 0,-1 2 124,1-1 1,-3-5-331,4 5 0,-5 1 173,0-2 1,-1 1 0,0-7 0</inkml:trace>
</inkml:ink>
</file>

<file path=ppt/ink/ink14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7:11:24.641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1 113 8377,'7'-9'962,"2"-3"-775,7 6 1,0-1-248,0 2 0,0 1 134,0-6 1,-2 4 74,-3-4 1,9 6-119,-4-1 0,-2-2-250,-3 1 0,-2-1 151,1 2 48,4 3 57,-12-5-67,5 7-13,-7 0 0,0 2 73,0 3-117,0 4 1,0 2 0,0-1 93,0 3 1,6-4-16,-1 1 0,6-4-179,-6 4 68,8 1 1,-6 0-993,3-1 611,5-6 0,1 10 0,9-5 0</inkml:trace>
</inkml:ink>
</file>

<file path=ppt/ink/ink14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7:11:25.555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0 112 8654,'16'0'725,"2"-5"-915,3 0 0,-3-6 163,3 6 0,-3-6 93,-2 6 1,2-6 199,3 6-117,-3-8 0,5 6-277,-6-4 1,-1 2 35,0 4 0,-6 3 186,1-3-39,-7 3-25,3 2-10,0 0 1,-5 2-7,3 3 0,-3-1 22,-2 7 1,1-1 7,5 6 0,-4-5 0,3 0 0,4-1-25,2 6 1,3-5-2075,2 0 1567,0-8 1,7 12-1,2-6 1</inkml:trace>
</inkml:ink>
</file>

<file path=ppt/ink/ink14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7:12:32.27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353 113 7888,'0'-9'-79,"0"-6"148,0 5 0,6 1 122,-1-2 0,0 6 322,-5-6-284,0 8 1,0-6 88,0 3 42,0 5-143,0-7 175,7 1-238,-5 5 1,7-5 81,-4 7-366,-3 0 237,5 0 0,-7 2-37,0 3 1,0 4-40,0 7 1,0 6 9,0-1 1,0 8 16,0-3 1,-7 5 20,-4 1 0,-3 0 0,-2 0 1,0 0-81,0 0 1,-5 0-124,-1 0 1,-4 0 139,4 0 1,-1-7-123,2-3 0,3-5 73,-3 0 0,3-9-234,2-2-203,0-4 237,0-2-371,7 0 151,2 0 107,7 0-204,0 0 385,0 7 209,7-6 1,-4 12 53,8-8 1,-7 8-68,1-3 1,2 5 52,-2 1 0,1 0-29,-6 0 0,-2 0-39,-3 0 1,-3 2 72,-2 3 1,-3-3 127,8 3 1,-6 2-92,6-1 1,-6 6 172,6-1 0,-6-4 46,6-1 1,-6 1-101,6-2 1,-1 6 136,6-6 0,0 1-127,0-6 1,0 1-34,0 5 0,8-4-86,2 3 1,4-5-153,3-5 1,0 1-173,5-6 1,-4 4-438,3-4 1,2-1-2134,-2-5 1880,1 7 1,1-5 0,2 5 0</inkml:trace>
</inkml:ink>
</file>

<file path=ppt/ink/ink14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7:12:34.449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225 48 7665,'0'-9'-244,"7"-5"0,-5 10 423,3-6 142,-3 6 35,-2-3-81,0 7-208,0 0 25,0 7 1,0-3-5,0 6 0,-6 1-21,1 5 0,-2 5-24,2 1 0,1 4 21,-7-4 0,2 6 1,-1-1 1,-5 9 7,5 1 1,-4 2-7,-3-1 0,1-4-29,0 3 0,0-3-18,0-2 0,2-2 11,3-3-65,-3 3 1,7-12-384,-4 3-23,4-10-465,7-4 425,0-7 1,6-3 198,-1-8 1,7 0 0,-3-12 0</inkml:trace>
  <inkml:trace contextRef="#ctx0" brushRef="#br0" timeOffset="192">96 433 8388,'24'0'524,"-7"-6"-262,5 1 0,1-6-49,-2 6 0,6-2-446,-6 2 0,6 3-90,-5-4 0,4 5-141,-4 1 1,-1 0 84,-5 0 1,0 0 45,0 0 0,7-7 0,2-2 0</inkml:trace>
  <inkml:trace contextRef="#ctx0" brushRef="#br0" timeOffset="8415">642 65 7367,'0'-9'29,"7"2"-68,-5 7 1,6 0 164,-2 0-84,-4 0 183,5 0-40,-7 0-82,0 0 0,-2 7-30,-3 4 0,1 3-10,-7 2 1,6 0 45,-6 0 0,8 0-2,-3 0 1,-1 6-17,2-1-60,-8 7 1,6-8 71,-3 7 1,-5-2-1,6 3 51,1-1-22,-7 0 0,8-1 1,-5-1-26,1-2 0,0 6-13,-5-2 0,6 1-51,-1-1 1,7 1-113,-1-6 0,-2-1-255,1-5-568,1 0-1016,5 0 1578,7-7 1,9-16 0,9-11 0</inkml:trace>
</inkml:ink>
</file>

<file path=ppt/ink/ink14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7:12:44.27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80 5941,'0'9'296,"0"-2"263,0-7 291,0 0 1,7-5-840,4 0 0,1-8-63,-1 2 105,3 4 81,-5-7-149,7 5 1,-5 0 117,0 4-20,-8-4-110,4 7-10,-7-5 31,7 7-28,-5 0 168,5 0 1,-5 0-85,3 0 7,-3 7 1,7-5-1,-5 5 25,1 0-38,7-5 1,-8 10-122,7-6 1,-6 1-133,6-2 0,-6-3-31,6 3 0,-6 3-406,6-3 0,-8 0 0,5-5 0</inkml:trace>
</inkml:ink>
</file>

<file path=ppt/ink/ink14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7:12:45.81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33 16 7570,'0'-8'823,"7"0"-613,-5 8-97,5 0 1,-2 8-84,0 2 1,1-1-355,-6 2 267,0 0 0,-6 5-230,1 0 1,-7 0-251,1 0 1,-3 0-1,-2 0 1</inkml:trace>
</inkml:ink>
</file>

<file path=ppt/ink/ink14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7:12:46.47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386 64 8355,'9'-7'0,"5"5"-30,-5-12 110,0 12 0,3-7 733,-7 4-293,1 3-15,1-5-292,-5 7 0,5-2 267,-7-3-354,0 3 0,-2-5-140,-3 7 1,1 5-258,-7 1 0,1 4 112,-6-4 0,0 6-29,0-1 1,-6 9 77,1 1 0,-8 2 39,3-2 0,1-1 49,-2 7 1,2-6-13,-2 6 0,-1-6 185,6 6 0,-4-6 6,4 6 0,1-2-79,5 2 1,2-2-43,3-4 0,-2-3 0,8 3 0,0 2-50,5-1 0,2-1-21,3-5 1,4 4 68,7-4 1,0 3-14,0-8 1,7-4-169,4-1 1,1-5-98,-1-1 1,3 0 118,-3 0 1,-2-7 38,2-3 0,-8-5-4,3-1 1,-4 0 57,-2 0 1,-2 0 13,-3 0 1,1 0-54,-7 0 1,1 0-11,-6 0 0,-7 2 15,-4 3 1,-5-3 34,-6 3 1,3 4 159,-8 2 0,8-2-301,-3 1 1,4 1-370,2 5 0,0 5 115,0 1 0,7 1 188,4-2 0,-4 4 0,0 7 0</inkml:trace>
</inkml:ink>
</file>

<file path=ppt/ink/ink14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7:12:46.88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33 8355,'16'-5'85,"0"-1"1,0-1 413,0 2-432,0 3 0,0-5 65,0 7 59,0 0-41,0 0-371,0 0 349,-7 7 115,-2 2-375,-7 7 0,0 0-346,0 0 1,-5-5 351,0-1 0,-8 1 79,3 5 1,1-2-2,-2-3 1,2 3 50,-2-3 1,-1 3 212,7 2 1,-6-5-221,6 0 178,-1-1 35,6 6-133,0 0 0,0-5 110,0 0 0,2-8 5,3 3-177,4-5 0,7-1 130,0 0-67,0 0 0,0 0-64,0 0 1,0 0-128,1 0 0,-1 0-738,0 0 0,-6-5-762,1 0 1431,-7-1 1,10-1-1,-5-2 1</inkml:trace>
</inkml:ink>
</file>

<file path=ppt/ink/ink14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7:12:47.05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32 8379,'16'0'201,"0"0"-588,0 0 1,2 0 108,3 0-648,-3 0 708,13-7 1,-7-2 0,9-7 0</inkml:trace>
</inkml:ink>
</file>

<file path=ppt/ink/ink14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7:12:47.663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0 145 8524,'11'-6'259,"0"1"1,0-8-57,5 3 0,5 1-71,0-2 0,1 0-163,-6-5 0,5 2 208,1 3 2,-1-3-50,-5 5-223,0 0 240,-7 2-102,-2 7 1,-7 2-147,0 3 1,2-1-162,3 7-93,-3-1 1,10 6-152,-6 0 1,4-5-601,-4 0 795,6-1 1,-3 6-1,7 0 1</inkml:trace>
</inkml:ink>
</file>

<file path=ppt/ink/ink14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7:12:48.48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209 112 8362,'11'-10'104,"-1"-1"1,-4 6-113,4-6 1,-6 6-33,1-6 0,2 6 363,-1-6-188,-1 0 0,0 1 150,1-1-1,-1 7-104,-5-3 0,-2 9-297,-3 3 1,-4 4-25,-7 7 0,0 7 169,0 4 1,-4 3 44,4 3 0,-2 0-26,13 5 1,-6 1-14,6 4 1,0-4-126,5-7 0,0-5 123,0-1 0,7-6-63,4 1 0,-3-3 7,3-2 0,0-7-161,5-3 0,0-5 111,0-1 0,-5 0 38,-1 0 1,1 0-69,5 0 0,-5-1-124,-1-5 75,-6 4 60,3-5 0,-7 14 188,0 4 0,0 5 268,0 6 0,-5 2-65,-1 9 0,-6-1 53,1 0-265,4 0 1,-7 0 0,5 0 36,0 0 1,-5 0-14,3 0 1,-3 0 14,-2 0 1,0-7 3,0-3 0,-2-5-79,-3-1 1,3-1-228,-4-5-647,5-2 0,0-8 125,1 0-347,8 0 0,0-4 768,8-7 1,-7 1 0,-2-14 0</inkml:trace>
</inkml:ink>
</file>

<file path=ppt/ink/ink14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7:12:49.24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65 8193,'16'0'-438,"0"0"484,0 0 1,6 0 0,1 0-64,2 0 1,1-2 191,6-3 0,1 3 45,-1-3 0,0 3-223,0 2 0,0-2-300,0-3 1,0 3-293,0-3 0,-5 3 281,-1 2 0,-6-5-175,1-1 489,-3 1 0,-2-2 0,0-2 0</inkml:trace>
</inkml:ink>
</file>

<file path=ppt/ink/ink14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7:12:49.52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16 7938,'16'0'-52,"0"0"0,0 0 115,0 0 0,2 0 120,4 0 1,2 0 46,9 0 1,-3-1-47,-3-5 0,3 5 0,-3-5 0,1 4-600,-1 2 1,1 0-188,-6 0 0,4 0 336,-4 0-105,-1 0 1,-5 0-1,0 0 1</inkml:trace>
</inkml:ink>
</file>

<file path=ppt/ink/ink14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7:12:50.55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97 225 6856,'-7'-9'846,"3"2"0,-5 9-788,2 3 59,-5-3-51,10 12 1,-7-7 0,6 6 65,-3-3 0,-4 6-38,4 6 0,-1 1 32,2-2 1,3-3-28,-3 4 0,3 1 90,2-2 1,0 1 5,0-6 1,2-2-115,3-3 1,4 1 40,7-7 1,2 1-181,3-6 0,-1-2 10,6-3 1,3-4-97,8-7 1,-3-6 160,4 1 0,-3-9 5,3-3 0,-5 1-244,5-5 1,-11-2-115,-6 1 0,-5-1 277,-5 2 1,-4 3-26,-7-4 236,0 12 0,-4 3 0,-6 8-174,-12 5 0,-8 3-68,-7 7 1,-4 1 99,-8 5 1,7 10 30,-1 10 1,0 6-293,-5 6-654,7 3 0,2 7 0,7 0 0</inkml:trace>
</inkml:ink>
</file>

<file path=ppt/ink/ink14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7:15:14.567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193 97 8137,'6'-11'-657,"-1"1"0,0 4 858,-5-4-99,0 6 1,0-5-230,0 4 106,7 3 0,-5-7 72,4 4-51,2 3 0,-6-7-63,4 4 236,2 3 194,-6-5 163,5 7-127,-7 0-73,0 0 1,-1 9-123,-5 7 0,3 1-33,-8 10 0,0 0 49,-5 5 1,0 0-15,0 0 0,2 0-16,3 0 0,-3 0 9,3 0 0,-3 1-1,-2-1 1,0-2-28,0-3 1,2 1-163,3-7 109,-3 1-665,12-6 0,-11-5-153,8-1 274,0-6 0,7 3-145,3-7 0,-2-5-185,8-1 0,7-13 0,7 1 0</inkml:trace>
</inkml:ink>
</file>

<file path=ppt/ink/ink14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7:15:15.073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48 129 8355,'0'-11'141,"0"1"1,0 4-78,0-4 0,2 1 132,3-2 0,4-2-66,7 8 1,0-7 110,0 1 0,6 2-8,-1-2 0,6 8-26,-6-3 0,8 5-177,-3 1 0,-1 1 191,2 5 1,-7-3-33,1 8 0,2 0-411,-1 5 0,-1 2 157,-5 3 1,-5-3-172,-1 3 1,-6-3-191,1-2 227,4 0 1,-9 0-100,0 0 103,-7 0 0,-14 0 118,-1 0 0,-6-7-35,1-4 1,0 3-211,-5-3 0,4 0 59,-10-5 0,5-1 269,1-5 0,-1 3-213,1-8 1,7 7-164,4-1 1,3 1 106,2-1 157,7 3 0,-5-5 0,5 7 1</inkml:trace>
</inkml:ink>
</file>

<file path=ppt/ink/ink14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7:15:15.581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257 1 9051,'-9'7'664,"-4"2"-333,8 7 1,-2 5-109,1 1 1,-1 6 54,-3-1 1,-3 1-231,8-1 0,-8 3 74,3-3 0,-5 3-75,-1 2 0,0-1 169,0-5 1,6 3 8,-1-8 0,0 1-478,-5-6 1,5 0-485,1 0 0,6-5-761,-1-1 717,-4-6-46,7 3 0,-5-9 22,7-3 743,0-4 0,7-7 0,2 0 0</inkml:trace>
</inkml:ink>
</file>

<file path=ppt/ink/ink14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7:15:15.843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 49 7819,'16'0'129,"0"0"0,0 0 218,0 0 0,2-6-27,3 1 1,4-6-4,7 6 1,0-2-40,0 2 1,6 3-312,-1-4 1,2 5 41,-1 1-263,-4 0 0,5 0 1,-9 0 226,-3 0 0,1 0 141,-6 0 1,-1 0-544,-5 0 0,-5 0-414,0 0 1,-1 0-1,6 0 1</inkml:trace>
</inkml:ink>
</file>

<file path=ppt/ink/ink14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7:15:16.118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 1 8854,'9'0'2245,"-2"0"-2825,-7 0-617,0 0 1,0 7 0,0 2 0</inkml:trace>
</inkml:ink>
</file>

<file path=ppt/ink/ink14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7:15:16.300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17 49 8355,'-9'0'945,"2"0"-202,7 0-326,0 0-518,0-8 1,7 5-1174,3-8 461,-2 8 0,6-12 0,-5 6 1</inkml:trace>
</inkml:ink>
</file>

<file path=ppt/ink/ink14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7:15:17.492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241 1 8026,'0'16'397,"0"0"0,-5-6-237,-1 1 1,-1 5-6,2 5 0,-2 6-18,-4-5 1,-1 6 43,6-1 1,-6 3-62,1 2 0,-3 6-170,-2-1 0,0 0 133,0-5 0,2 1-204,3-1 1,-3-2-14,3-3 1,2 1-403,-2-7-30,1 1-512,1-6 146,2-7 671,7-2 1,7-14 0,2-2 0</inkml:trace>
  <inkml:trace contextRef="#ctx0" brushRef="#br0" timeOffset="242">97 417 8529,'9'0'174,"5"0"0,-2-1 89,8-5 1,-2 5-141,3-5 0,-1 4-277,1 2 1,-3 0 76,3 0 0,-1 0-223,1 0 0,-3 0-1413,4 0 1427,-5 0 1,7 0-1,1 0 1</inkml:trace>
  <inkml:trace contextRef="#ctx0" brushRef="#br0" timeOffset="581">674 17 8470,'-11'10'-432,"1"1"483,6 0 0,-5 1-46,4 4 0,-2 2 187,-4 9 1,2-4 2,4-7 1,1 7-4,-6 4 1,4-2-85,-4 1 0,4 1-21,-4 5 0,1 0-126,-2 0 1,-3 0 177,3 1 1,2-7-239,-2 1 0,6-6-37,-6 6 0,8-13-253,-3 2 340,5-3-767,1-4 1,0 5 0,0-5 0</inkml:trace>
</inkml:ink>
</file>

<file path=ppt/ink/ink14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7:15:19.356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0 81 9234,'8'-9'250,"0"2"1,9 2-369,-1-1 0,-6-4 61,1 4 1,0-4 63,5 4-15,0 1 1,0 0-312,0-1 249,-7 1-224,5 5 237,-12 0 14,5 0 1,-7 7-2,0 4 0,0-2 24,0 1 10,0 1-205,7 5 1,-3-2-592,6-3 439,-6-4 1,17 0-1,-3 2 1</inkml:trace>
</inkml:ink>
</file>

<file path=ppt/ink/ink14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7:15:19.789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305 32 7702,'9'-7'-192,"-2"5"676,-7-5 0,-1 2-222,-5 0 0,3-1-142,-8 6 0,6 2-24,-6 3 1,2-1 44,-2 7 0,-3-4 86,4 9 1,-5-2-101,-1 13 0,0-1 161,0 7-274,0 6 1,0 2-1,0 9 191,0 3 0,0-1-42,0 7 1,0-8 51,0 3 1,5-4 82,0-2 0,3-7-594,-3-4 0,4-8 214,7-3 1,0-6-1308,0 1 701,7-10 1,4-4-1066,10-7 1374,-3 0 0,12-14 0,-5-4 1</inkml:trace>
</inkml:ink>
</file>

<file path=ppt/ink/ink14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7:15:20.231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161 0 8318,'-9'9'533,"-3"0"-271,6-4 0,1-1-253,5 6 0,-5 1 8,-1 5 1,-4 2 34,4 3 1,-6-3 190,1 4 1,2 1-368,-2-2 1,6 0 42,-6-4 0,6-3 41,-6-4 107,8 5 96,-11-6-410,12 0 21,-5-2 1,8-7 180,5 0 0,-3-6-113,8 1-140,0-8 1,5 5-15,0-8 204,0 0 1,-2-1 8,-3 1 0,1 6-17,-6-1 1,-1 6 145,-5-6 1,2 7 619,3-1-563,-3 3 34,5 2 0,-12 7 278,-1 4 1,-1 3-87,2 2 1,1 0 0,-6 1 0,6-1-165,-1 0 0,3 0 218,2 0-359,0 0 1,2-2-381,3-3 0,-1-4-806,6-7 776,1 0 1,5 0-38,0 0 0,-2-7-81,-3-4 214,3 4 0,-5-15 0,7 5 1</inkml:trace>
</inkml:ink>
</file>

<file path=ppt/ink/ink14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7:15:20.581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33 65 8355,'-16'0'1262,"7"-7"-1000,2 5 0,7-7-54,0 4 0,7 3-164,4-3 1,5 3-107,5 2 1,4 0 175,7 0 1,-5-2-503,-1-3 1,1 3 165,5-4 1,-5 5-236,0 1 288,-8 0 1,3-2-19,-12-3-321,5 3 82,-14-5 0,1 8 469,-7 5 1,-8-4-59,3 3 1,-5 2 517,-1-2 0,2 3-201,3-3 0,-3-3 277,4 3-199,2 4 60,1-7-1037,7 5-604,0-7-246,0 0 1126,7-7 1,2-2 0,7-7 0</inkml:trace>
</inkml:ink>
</file>

<file path=ppt/ink/ink14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7:15:20.851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81 16 8355,'0'-9'376,"7"2"0,-3 9-99,6 3 1,1 6-145,5 10 0,0-3 260,0 4-113,0 3 1,-5-1 0,-1 9 58,3-1 0,1 1-77,2 5 0,-7 3 4,-4 7 0,-3 2-33,-2 3 1,0-3-391,0 4 1,-7-4 169,-4-2 1,-3-2-220,-2-3 1,-2-4-28,-3-7-291,3 0 0,-10-2 0,4-3 171,-1-6 1,6-3-754,-2-2 0,3-7 0,2-2 1</inkml:trace>
</inkml:ink>
</file>

<file path=ppt/ink/ink14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7:15:21.631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0 0 8355,'9'0'-560,"5"0"787,-3 0 0,9 0-114,1 0 0,2 0-272,-1 0 1,3 0 264,7 0 0,0 0 80,0 0 0,-5 0-453,-1 0 1,1 0-80,5 0 0,-7 0-552,-4 0 676,-3 0 1,-2 0 0,0 0 0</inkml:trace>
</inkml:ink>
</file>

<file path=ppt/ink/ink14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7:15:21.884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33 1 8355,'-16'0'0,"7"1"-649,3 5-812,5-4 2700,1 5-814,0-7 1,7 0-144,3 0 1,10 0-80,1 0 0,8 0-12,-2 0 1,3 0-215,2 0 0,-2 0-955,-3 0 1,10 0 0,-3 0 0</inkml:trace>
</inkml:ink>
</file>

<file path=ppt/ink/ink14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7:15:23.573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353 17 8355,'16'0'0,"-5"0"-1,-1 0-2,-6 0 66,3 0 1,-2-2-145,1-4 273,-1 5 0,-7-6-216,-3 7 1,1 1 83,-6 5 0,-1-5-64,-5 5 1,0 3 82,0 1 0,0 5-147,0 1 0,0 5 160,0 0 12,-7 8 0,3-4 0,-5 7-11,2 0 1,-4 0-27,6 0 1,-6 0-4,6 0 0,-1 6-7,6-1 0,0-5 144,0-5 0,7 0-105,4 5 0,3-7-136,2-4 0,7-3 167,4-2-229,3 0 1,4-7 0,3-4 121,6-3 1,-2-2 18,2 0 1,-2-7-231,1-4 0,5-5-34,-5-5 0,-2 3 46,-3-3 0,-5-3 70,-5 3 1,-4 0 32,-7 5 0,-2 0 7,-3 0 1,-10 0 1,-6-1 0,-7 3-4,1 4 1,-3 2-1,-3 8 0,3 0-411,3 0 1,-1 8-279,7 2 579,-1 4 0,6 10 0,0 1 0</inkml:trace>
</inkml:ink>
</file>

<file path=ppt/ink/ink14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7:15:24.217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 0 8355,'2'11'635,"3"0"-647,-3 0 1,7 5 0,-6 0 280,3 0 1,4 0-206,-4 0 1,6 0-64,-1 0 0,3 0-200,2 0 1,0 0 131,0 0 1,0-5-442,0-1 0,-5-1-232,0 2-5,-1 3 529,6-5 1,0 0 0,0-2 0</inkml:trace>
</inkml:ink>
</file>

<file path=ppt/ink/ink14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7:15:24.498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257 1 8146,'-7'10'-80,"-4"1"1,3-6 292,-3 6 1,0 0-250,-5 5 0,0 0-101,0 0 1,-5 0-101,-1 0 1,1 0 136,5 0 1,0-2-634,0-3 500,7 3 1,-12-5-1,3 7 1</inkml:trace>
</inkml:ink>
</file>

<file path=ppt/ink/ink14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7:15:25.494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225 354 7474,'0'10'565,"0"1"1,-2 0-411,-3 5 1,1 1-1,-7 5 0,6 3 99,-6 7 0,6 0-7,-6 0 1,1 2-111,-6 3 1,0-3 59,-1 4 1,1 1-114,0-2 1,2 1-282,3-6 0,-3-6 44,4 1 0,2-7-297,3 1 1,1-5-408,-1-5-641,3 3 487,-5-12 918,7 5 1,7-14 0,2-2 0</inkml:trace>
  <inkml:trace contextRef="#ctx0" brushRef="#br0" timeOffset="198">0 819 8355,'16'0'567,"0"0"1,6-6-306,-1 1 0,8 0-57,-3 5 0,6-6-81,6 1 1,-8-1 137,7 6 1,-8-1-1,3-5 0,-2 5-703,-8-5 0,4 4-2248,-4 2 2084,-1 0 1,-5-7 0,0-2 0</inkml:trace>
  <inkml:trace contextRef="#ctx0" brushRef="#br0" timeOffset="490">674 354 8068,'9'7'385,"-2"-4"-90,-7 8 0,0-6-220,0 6 0,-6 0-268,1 5 1,-2 5 213,2 0 1,1 8 238,-7-2-234,8 3 0,-10 4 0,6 1 340,-2 3-236,6 6 1,-12-8 0,7 5 44,-1-2 0,-6-1-7,5-6 0,3-2-281,1-3 1,4-4-125,2-7 1,0-5-624,0-1 1,8-6 238,2 1 1,5-3-1,1-2 1</inkml:trace>
  <inkml:trace contextRef="#ctx0" brushRef="#br0" timeOffset="1129">369 129 8344,'-9'0'1211,"2"0"-926,7 0-364,0 0 214,0-7 1,2 3-169,3-6 0,4 4 68,7-4 1,0 1 136,0-2 1,6-3-1,-1 5 204,-1 0-520,-3-5 0,-1 10 111,0-7 1,-5 8 0,0-2-236,1 3-18,-5 2 94,1 0 1,-3 2-56,0 3 0,6-2-691,-6 8 497,8 0-60,-4 5 1,7 0 0,0 0 0</inkml:trace>
  <inkml:trace contextRef="#ctx0" brushRef="#br0" timeOffset="1582">978 209 6498,'-5'-10'104,"0"-1"1020,-1 7 1,12 4-730,-1 11 0,8 3-201,-3 2 1,4 0-209,2 0 1,1 0 18,-1 0-291,0 0 1,0-5-1,0 0 150,0 1-499,0-5 0,-6 6-39,1-8 339,-7 8 1,3-12 0,-7 7 0</inkml:trace>
  <inkml:trace contextRef="#ctx0" brushRef="#br0" timeOffset="1779">882 370 7700,'-7'8'122,"5"0"976,-5-8-846,14 0 1,2-8 0,9 0 74,3-1 1,-1-4-33,7 8 0,-6-8-248,6 3 1,-2 1-19,1-2 1,3 6-842,-8-6 1,1 6 250,-6-6-428,0 7 1,-6-4 692,1 2 1,-7-3-1,3-7 1</inkml:trace>
  <inkml:trace contextRef="#ctx0" brushRef="#br0" timeOffset="1949">1059 145 8355,'-2'11'66,"-4"-1"1,5 1 196,-5 5 1,5 6-218,1-1 1,-6 6 66,1-6 0,-1 6-465,6-6 1,0 6 14,0-6 0,0 1-193,0-6 0,0-6 239,0 1 0,8-7 0,1 3 1</inkml:trace>
</inkml:ink>
</file>

<file path=ppt/ink/ink14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7:15:28.476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353 0 8355,'-11'9'-103,"0"-3"1,6-3 380,-6 3 1,6-3-274,-6 8 0,1-6-3,-6 6 1,1 0 204,5 5 0,-5 5 27,5 0 0,-5 10 133,-1 1 1,0 2-19,0 8-252,0 1 1,0 5-1,0 0 184,0 0 0,0 1-36,0-1 0,0-6-301,0 1 1,5 0-191,1 5 0,6-7-565,-1-4 1,3 1 436,2-6 0,7-4-661,4-12 0,3-7 721,2-3 0,14-19 0,4-5 0</inkml:trace>
</inkml:ink>
</file>

<file path=ppt/ink/ink14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7:15:28.901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81 0 8355,'9'0'190,"-2"8"0,-7 2-160,0 4 1,-5 3 195,-1-1 0,-1 0 52,2 0 1,-2 5-605,-4 0 1,-1 1-108,6-6 304,-6 0 1,8-2 163,-6-3 0,6-2 135,-1-4-236,3-3 0,2 3-40,0-10 1,2-2 126,3-4 1,4-3 22,7 3 0,0-1-120,0 1 0,0-3-238,0 3 0,0 4-94,0 1 259,0-2 334,0 6-145,-7-5 357,-2 7-347,-7 0 1,-2 5-3,-3 0 0,-2 8 387,-4-2 0,-3 3 43,3 2 1,2-2-161,-1-3 0,6 3-187,-1-3 1,3-2-82,2 1 1,0-4 67,0 4-308,0-6 0,2 3 246,3-7 1,4 0 30,7 0 1,-2-2-1099,-3-3 0,9 1-105,-4-6 0,2-3 906,-8-8 0,12 3 0,-5-5 1</inkml:trace>
</inkml:ink>
</file>

<file path=ppt/ink/ink14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7:15:29.201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0 81 8355,'11'0'141,"-1"0"1,1-5-53,5-1 0,0 1 96,0 5 0,7-5-170,4-1 0,-2-4 68,2 4 0,-2-1-69,1 2 1,3 3 157,-8-3 0,6-2 0,-6 1 0,-4 1-517,-7 5 0,-4 0-664,4 0 826,-6 0 1,1 5 214,-10 1 1,-4 6-35,-7-1 1,0-2 35,0 1 1,0-4 180,0 4 0,0-4-217,0 4 3,7-6 1,-4 5-263,8-4-293,0-3 1,12 5 179,3-7 0,5-14 0,1-4 1</inkml:trace>
</inkml:ink>
</file>

<file path=ppt/ink/ink14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7:15:29.481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0 33 8355,'11'-6'0,"0"1"0,-6-2 0,6 1 510,-1 5 15,6-7 0,0 8-177,0 0 1,0 8-87,0 2 0,-5 6-186,0 6 0,0-3 75,5 8 1,-2 7-70,-3 9 1,1-2 122,-7 1 1,6 1-23,-6 5 0,1 6-446,-6-1 1,-6 6-21,1-6 1,-9 1-6,-2-6 0,0 5 113,-6 1 0,-1-2-66,2-10 0,-1-4-3,6-12 0,0-2-338,0-8 354,0-7 48,0-2-526,7-14 0,9-17 0,9-10 1</inkml:trace>
</inkml:ink>
</file>

<file path=ppt/ink/ink14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7:15:29.897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257 16 8355,'16'-7'881,"-7"5"-1173,-2-5 464,-7 7-299,0 0 0,-7 7 201,-4 4 1,-3 3 52,-2 2 0,0 7-160,0 4 1,-6-2-23,1 2 0,0-1 173,5 7 0,-6-1-22,1 0 1,0 0 229,5 0 0,1 3-190,5-2-16,-5 2 1,14-12 0,-5 4 34,4-6 0,4 1-9,4-6 0,2 2-174,8-13 1,1 0-21,-1-5 1,5 0-137,0 0 0,2-1-22,-1-5 0,-4-3-17,3-7 0,-3-2 117,-2-3 170,0 3 0,-7-7 0,-4 6-189,-3-3 56,-2 1 1,-7 7 66,-4 3 1,-3-1-67,-2 6 0,0 1-546,0 5 1,-6 2 54,1 3-135,0-3 0,10 10 526,0-6 0,1 6 0,-6-3 0</inkml:trace>
</inkml:ink>
</file>

<file path=ppt/ink/ink14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7:15:30.731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15 161 8068,'-9'0'1162,"3"0"-893,12 0 0,-3-7 26,8-4 0,-2 2-33,2-2 0,8 1-441,-3-6 0,4 0-7,-4-1 1,0 3 5,0 4 266,0-5-198,0 6 0,-5 0 123,-1 4 1,1 3 31,-2 2 0,0 2 9,-4 3 0,-3 4-125,3 7 0,-3 0 63,-2 0 1,0 2-485,0 4 0,0-5 62,0 5-59,7-11 1,-3 1-1,5-5-289,-2 2 660,5-5 1,-3 3 0,7-7 0</inkml:trace>
</inkml:ink>
</file>

<file path=ppt/ink/ink14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7:15:30.959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 1 5734,'10'10'527,"1"1"1,-6-2 774,6 2 1,-6 3-928,6-3 1,-6 1-387,6-1 1,0 1-287,5-6 0,-5 4 19,-1-4-308,-6-1 0,5 0 153,-4 1-549,-3-1 749,5-5 0,0-7 0,2-2 1</inkml:trace>
</inkml:ink>
</file>

<file path=ppt/ink/ink14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7:15:31.123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241 1 8355,'-16'0'815,"7"7"0,-5 2-642,3 7 1,-3 0 0,-4 2-163,-3 3 1,1-2-484,-7 8 1,8-2 270,-3 2-712,5 3 0,1-12 0,-1 5 1</inkml:trace>
</inkml:ink>
</file>

<file path=ppt/ink/ink14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7:15:32.009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32 113 8355,'-10'0'-225,"-1"0"1,8-2 340,-3-4 460,4 5 295,2-6-318,0 7-61,0 0-286,8 0 0,-5-6-154,8 1 0,-1-6 170,7 6 1,-1-6-147,0 6 0,0-8-204,0 3 1,3 1 0,-3-2 1,4 7-662,-9-1 446,3 3 216,2 2-310,0 0 216,0 0 0,-5 0 283,-1 0 1,-6 2-143,1 3-69,4 4 1,-7 7 0,5 0-112,0 0 0,-3 2-327,6 4 1,1-5 0,5 7 0</inkml:trace>
</inkml:ink>
</file>

<file path=ppt/ink/ink14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7:15:33.189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17 1 8355,'-9'0'-1779,"2"0"3436,7 0-1224,0 0 1,7 0-495,3 0 1,6 0 113,6 0 1,-1 0 26,11 0 0,-7 0 61,13 0 0,-8 0 17,7 0 1,-3 0-1,-2 0 1,6 0-75,-1 0 0,0 0 55,-5 0 0,1 0-220,-1 0 0,-6 0-543,1 0 1,-6 0-53,6 0 0,-7 0-750,1 0 739,-3 0 687,-2 0 0,-7 7 0,-2 2 0</inkml:trace>
</inkml:ink>
</file>

<file path=ppt/ink/ink14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7:15:33.492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97 0 8355,'-16'0'0,"0"0"0,0 0 0,5 0 385,0 0-734,1 0 465,1 0 259,2 0-188,7 0-50,0 7 0,7-5-6,3 4 1,5-5 44,1-1 1,7 2-100,4 3 1,3-3-297,2 4 0,7-5-45,4-1 1,1 0-359,-1 0 0,2 0 313,-8 0 0,4 0-80,-9 0 1,4 0 0,-11 0 0</inkml:trace>
</inkml:ink>
</file>

<file path=ppt/ink/ink14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7:15:33.856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 1 9853,'16'0'75,"0"0"-55,0 0 1,5 5 63,1 0-111,6 8 1,-3-10 0,7 8 234,0 2-335,7-6 0,-6 7 0,0-3 92,-4 3 1,-10-3-147,3-1 1,-6-4 104,-5 4 0,1-4-335,-7 4 440,8-6-74,-11 10 0,5-10 226,-7 6 1,-2-4 47,-3 5-131,-4-1 1,-7 6 0,-2 0-56,-4 0 1,3-1 36,-8-5 0,8 5 79,-3-5 0,4 3-90,2-3 0,0 5 59,0-5-1311,7-3 0,-5 8 0,5-6 0</inkml:trace>
</inkml:ink>
</file>

<file path=ppt/ink/ink14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7:15:34.814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353 481 7263,'0'-11'701,"0"1"1,2 4 204,3-4-666,-3-1 0,5 0-201,-7 1 0,0 4-47,0-4 1,-1 6 173,-5-1-125,4-4 0,-12 7-21,3-3 1,3-2-168,-3 1 0,0 1 128,-5 5 0,0 0-61,0 0 0,0 0 128,0 0 0,-5 7-16,-1 4 0,-5 1 221,6-1 1,-2 8-131,2-3 0,3 4 78,-4-4 0,6 6-73,6-1 1,-3 0-1,8-5 0,-1-5-65,6 0 0,8-8-143,2 3 1,5-5 108,1-1 0,9-1-172,7-5 0,1-3-323,10-7 1,0-2 201,5-3 1,-5-2 123,0-4 0,-2-3-5,1 3 0,-1-8-25,-3-3 0,-10 3 54,4 8 0,-10-3 7,-1 3 0,-3-2 48,-2 3 1,-5-3 189,-1 8 1,-6-1 76,1 6 0,-3 0-66,-2 0 0,-5 5 20,-1 1 1,-6 6-96,1-1 1,2 3-28,-1 2 1,-1 2-6,-5 3 1,3 4 3,-3 7 1,9 2 53,-9 3 1,4 4-10,-4 7 1,0 6-10,0-1 1,0 2-26,0-1 0,5 1-71,0 4 0,2-4 2,-1-7 1,2-5-133,8 0 1,0-8-34,0 2 0,8-4-323,2-7 1,4 3-1253,3-8 1391,6 8 1,2-12 0,7 6 0</inkml:trace>
  <inkml:trace contextRef="#ctx0" brushRef="#br0" timeOffset="450">802 449 8355,'16'0'209,"0"0"-97,0 0 0,0-5 0,2-1 143,4 3 0,-5 1-54,5 2 1,1 0-113,-2 0 1,1 0 111,-6 0 0,0 0-432,0 0 1,-5 2 177,-1 3-530,-6-3 284,10 12 176,-12-5 1,0 2 0,-10 0 54,0 1 0,-3 2-4,-5 2 1,0-1 5,0-5 1,0 4 1,0-3 1,0-2 164,0 2 0,0-6-75,0 6 1,0-8 113,-1 3 0,7 1-139,-1-2 159,0 1 1,1-1-101,-1 0-24,0 8 0,2-10-70,4 8-9,3-7 140,2 3 0,7-7-57,4 0 0,-2 0 1,2 0 0,-1 0-156,6 0 1,0 0-232,1 0 0,-7 0 184,1 0 125,0 0-1082,5 0 771,0 0 1,-7 0 0,-2 0 0</inkml:trace>
  <inkml:trace contextRef="#ctx0" brushRef="#br0" timeOffset="637">786 577 8355,'-9'0'754,"4"0"-476,10 0 1,10-5-1,6 0 1,7-1-208,-1 6 1,3 0 143,3 0 0,-1 0-914,0 0 1,0 0-219,0 0 1,0 7 0,0 2 0</inkml:trace>
</inkml:ink>
</file>

<file path=ppt/ink/ink14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7:15:36.751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544 17 8355,'14'-2'-423,"-3"-3"822,-4 3 125,-7-5-246,0 7 1,-2 0-1,-3 0 1,-4 0-715,-7 0 1,0 7 278,0 4 1,-6 3 316,1 2 1,-2 0 48,1 0 1,3 7 152,-8 4 0,6 8-140,-6 3 0,0 6 48,-5-1 0,5 3-55,1 3 0,-1-1 19,-5 0 1,0 0-490,0 0 0,7-2-45,3-3 0,4-2-293,2-3 1,8-12 198,2 1 0,6-7-263,6-4 1,2-2 188,8-3 1,6-4 200,-1-7 0,15 0 0,-2 0 1</inkml:trace>
</inkml:ink>
</file>

<file path=ppt/ink/ink14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7:15:37.156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177 129 8355,'9'-18'217,"-4"-3"-28,4 3 1,-7 0-1,3 8-171,-3-3 1,-7 4-26,-1-2 1,-6 8 54,1-2 0,-3 3 202,-2 2 1,-2 0-10,-3 0 0,3 0-180,-4 0 1,5 7 129,1 4 0,5 3-148,0 2 1,8 0 22,-3 0 0,4 0-253,2 0 1,2-5-222,4-1 186,2-6 1,14 3 80,-1-7 1,2 0-107,-1 0 0,-3-2-29,8-3 1,-7 1 126,1-6 1,-3 4 10,-2-4 1,-2 4 1,-3-4 0,-2 6 275,-4-1-91,-3 3 1,3 2 83,-10 0 0,1 0 10,-6 0 0,-1 7 200,-5 4 1,0 3 164,0 2 0,0 0-221,0 0 1,2 2-92,3 3 1,-3-3 111,3 3 0,-3-3 388,-2-2-564,0 8 0,0-7-175,0 5 0,5-10-44,0-1-467,8-8-1224,-5 5 929,8-8-1038,0 0 1485,8 0 1,0-8 0,9 0 0</inkml:trace>
</inkml:ink>
</file>

<file path=ppt/ink/ink14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7:15:38.114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49 1 8355,'-9'0'-2130,"0"0"1639,3 0 491,5 0 0,-7 2 471,8 3-240,0-3-65,0 5 243,0-7 932,0 0-759,8 0-54,-7 0-477,14 0 1,-8 7 108,3 4 1,5 3 62,-5 2 0,-1 2-30,2 3 0,-2 4 118,2 7 0,3 2-208,-3 4 1,-4-3-2,-2 8 1,-3-6-100,-2 6 0,0-7 152,0 1 1,0 2-349,0-1 0,-7-3-39,-4-8 0,-3 3-88,-2-3 1,0-4 56,0-1 0,0-5-170,0 0 0,5-7-41,0 1 0,8-6-143,-3 6 1,3-7-135,-3 1 620,5-3 1,-7-2-1,8 0 1</inkml:trace>
</inkml:ink>
</file>

<file path=ppt/ink/ink14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7:15:38.474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 49 7227,'7'-11'-388,"3"0"0,10 8 720,1-3 1,8 4-194,-2 2 0,3-5-168,2 0 1,0-1-10,0 6-354,-7 0 1,5 0 0,-5 0 0</inkml:trace>
</inkml:ink>
</file>

<file path=ppt/ink/ink14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7:15:38.848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 33 8281,'16'-2'-118,"0"-4"0,0 5 214,0-5 0,0 5 160,0 1 0,2 0-150,3 0 0,-3 0-148,3 0 1,3-6 196,-3 1-410,7 0 0,-8 5 0,5 0 15,-2 0 1,-1 0-443,-6 0 536,0 0-161,-7 0 0,5 7 0,-5 2 1</inkml:trace>
</inkml:ink>
</file>

<file path=ppt/ink/ink14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7:15:39.099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33 1 8355,'-9'7'-1794,"-5"-5"2148,12 5 1,-5-5 285,7 3-368,0-3-93,0 5 0,7-7 0,4 0 25,3 0 1,4 0-145,3 0 0,-1 0-502,6 0 1,1 0 150,5 0-294,-7 0 0,6 0 0,-7 0 0</inkml:trace>
</inkml:ink>
</file>

<file path=ppt/ink/ink14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7:15:39.977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97 65 8408,'-11'0'230,"0"0"-160,1 7 0,-6 0-135,0 4 1,7 3 323,3-3-76,-3 3 0,8 2 8,-5 0 1,5 0-10,1 0 0,0-5 147,0-1-213,7-6 0,3 8 61,12-6 1,-3-1-347,8-5 0,-6-2-1,6-3 1,0-2-113,5-4 0,0-8 157,0 2 0,-7-2-67,-4 3 1,3 0 170,-3 0 1,-5 0-37,-5 0 0,-8 0 86,3 0 0,-6 0-79,-6 0 1,-10 7 13,-10 3 1,-5 5-125,-1 1 1,-2 0-215,-3 0 1,3 1 75,-3 5 0,3 3-52,2 7 0,7 0 0,2 0 0</inkml:trace>
</inkml:ink>
</file>

<file path=ppt/ink/ink14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35:17.638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0 1 7700,'0'11'-1966,"0"-1"1966,7-6 0,2 10 0,7-5 0</inkml:trace>
</inkml:ink>
</file>

<file path=ppt/ink/ink14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7:56:16.174"/>
    </inkml:context>
    <inkml:brush xml:id="br0">
      <inkml:brushProperty name="width" value="0.04286" units="cm"/>
      <inkml:brushProperty name="height" value="0.04286" units="cm"/>
      <inkml:brushProperty name="color" value="#E71224"/>
    </inkml:brush>
  </inkml:definitions>
  <inkml:trace contextRef="#ctx0" brushRef="#br0">16 961 5857,'0'-9'206,"0"2"-246,0 7-33,0 0 1,-7-8 0,-2 0 0</inkml:trace>
  <inkml:trace contextRef="#ctx0" brushRef="#br0" timeOffset="1">818 240 7700,'0'9'-1966,"0"0"2281,0-4-222,0-3 13,0 5-72,0 0 101,0-5-131,0 5-14,0-7-216,0 0 0,0 0 1</inkml:trace>
  <inkml:trace contextRef="#ctx0" brushRef="#br0" timeOffset="2">835 224 6069,'9'0'669,"5"0"0,-12-2-48,3-3 272,-3 3-406,-2-5-54,0 7 6830,0 0-7498,-7 0 310,5 0 21,-5 0 230,7 0-175,-7 0 167,5 0-175,-5 0-38,0 0 1,3 0-272,-7 0-93,8 0 150,-4 0 70,7 0-15,-7 0 81,5 0 14,-5 0-66,7 0 20,-8 0 284,7 0-114,-6 0 0,5 0 17,-4 0-140,5 0-6,-6 0-13,7 7 0,-2-5-161,-4 3 204,5-3-16,-6-2-247,7 0 115,0 0 164,-8 7 196,7-5-124,-7 5 94,8-7-145,-7 0 60,6 0-225,-7 0 119,8 0 57,0 0 7,-7 0 7,6 0 36,-7 0-73,8 0 0,-1 0 19,-5 0 39,5 0 28,-7 0-12,8 0-231,-7 0 51,5 0 53,-5 0-27,7 0 0,0 2-79,0 3 1,-1-3 105,-5 3-19,4-3 25,-5-2 175,0 0-31,5 0-152,-5 0 1,5 0 49,-3 0-62,3 0 0,-7 0 8,4 0 19,3 0 1,-7 5 59,4 1-194,3-1 81,-5-5 196,7 0 6,0 0-69,-7 0 11,5 0-40,-5 0 34,7 0-288,-7 0 61,5 0 1,-5 2-64,7 3 177,-7-3-35,5 5 26,-5-7 162,7 0-172,-7 0 0,5 2 47,-3 3 230,3-3-163,2 5-51,-7-7 11,5 0-39,-5 0 0,5 0-30,-3 0-15,3 0 1,-7 0 65,4 0-24,3 7 7,-5-5-33,7 5 18,-7-7 15,5 0-38,-5 0 14,7 0 1,0 2-3,0 3-4,-7-3 0,3 5 10,-7-7-14,8 0 1,-6 6 81,4-1 15,3 0-76,-5-5-41,7 0 0,-6 2 42,1 3-20,0-3 15,5 5-24,0-7 1,-7 0 50,5 0-34,-5 0-5,7 0-47,-7 7 33,5-5-8,-5 5 15,7-7 1,-2 0 1,-3 0-24,3 0 42,-5 7 136,7-5-155,0 5-11,-7-7 41,5 0 4,-5 0 10,7 8 10,0-7-68,-8 6 72,7-7 42,-6 0-69,-1 8-36,7-7 1,-12 8 46,8-3-59,-1-5 63,6 7-12,0-8-73,-7 0 0,6 1 9,-5 5 37,4-5 1,2 7 59,0-8-59,0 0-30,-7 0 26,6 7 0,-8-6 17,3 5 18,5-4 20,-7 5-63,8-6 25,0 7-72,0-8-88,0 0 131,0 7-20,0-5 41,-7 5 81,5-7 1,-5 1-61,7 5 22,0-4-35,0 5-36,0-7 1,0 1 67,0 5 1,0-4-130,0 5 44,0-7 135,0 0 0,-5 2-47,0 3 39,-1-3 0,6 7-47,0-4 23,0-3 30,0 5 3,0-7-566,0 0 462,0 7-9,0-5-15,0 5 139,0-7-91,0 0-78,0 7-5,0-5-15,0 5 55,0-7-18,0 0 1,0 7-3,0-5-65,0 5 60,0-7 202,0 7-121,0-5 40,0 5 1,0-5-39,0 3 11,0-3-9,0 5-10,0-7 1,0 2-117,0 3 100,0-3 65,0 5 10,0-7 18,0 0-16,0 7 131,0-5-177,0 5 2,0 0 51,0-5-46,0 5-282,0 0 120,0-5 64,0 5 70,0-7 3,0 0-50,0 7-1,0-5 23,0 5 7,0-7 24,0 0 52,0 7 3,0-5-32,0 5 8,0-7-62,0 0 1,7 7-54,-5-5 62,5 5 1,-7-5 14,0 3 9,0-3-20,0 5 1,6-5-28,-1 3 4,0-3 0,-5 7 3,0-4 0,0-3 144,0 5-123,0-7 2,0 7 48,0-5 9,0 5-71,0-7 4,0 0-20,0 7-121,0-5 87,0 5 37,0-7 1,6 2-14,-1 4-1,0-5 48,-5 6 134,0-7-85,0 8-31,0-7 1,2 6-20,4-7 1,-5 2 24,5 4 12,-5-5-83,-1 6-5,0-7 0,0 2-8,0 4 0,2-5-49,4 5 81,-5-4-14,6-2 14,-7 7 56,0-6 14,0 7 0,2-7-58,4 5 7,-5-5 46,7 7 3,-8-1-21,0-5-8,0 5 47,7-7-65,-6 0 0,7 1-117,-8 5 93,0-4-3,0 5 5,0-7 1,1 5-13,5 0 92,-5 1 9,7-6-52,-8 0-14,0 0-15,0 7 1,1-5-50,5 3 6,-4-3 1,5-2-24,-7 0 117,0 0-33,0 7 0,1-5 0,5 3-26,-4-3 0,5-2 5,-7 0 0,0 2 25,0 3 54,0-3-12,7 5 11,-5-7 6,5 0-84,-7 0 44,0 0-74,0 7 0,1-5 56,5 3-80,-4-3 148,5-2-18,-7 0 38,0 0-53,7 0 0,-5 2 32,3 3-29,-3-3-107,-2 5 1,2-7 86,3 0-154,-3 0 167,5 0-38,-7 0 32,0 7-2,7-5 65,-5 5-104,5-7-17,-7 0 0,7 0 0,-5 7 0,12-5 0,-7 7 0,4-4 0,3-3 0,-10 10 0,6-6 0,-4-1 0,4-5 0,-6 2 0,1 3 0,-1-3 0,1 3 0,4-3 0,0 5 0,5-5 0,-5 5 0,0-5 0,-4 3 0,-1-3 0,1 3 0,4-3 0,0 5 0,5-5 0,-12 5 0,7-7 0,-4 0 0,-1 0 0,7 0 0,-8 0 0,6 0 0,-3 0 0,-3 2 0,8 3 0,-6-3 0,6 3 0,-6-3 0,6-2 0,-6 2 0,6 3 0,-6-3 0,6 3 0,-6-3 0,6-2 0,-6 0 0,6 0 0,-7 7 0,10-5 0,-12 5 0,6-7 0,-2 0 0,-3 0 0,8 0 0,-6 0 0,6 0 0,-7 2 0,1 3 0,-1-3 0,1 4 0,4-5 0,7-1 0,-5 6 0,-1-1 0,1 0 0,0-5 0,-1 0 0,1 0 0,0 0 0,-1 0 0,1 0 0,0 0 0,-1 0 0,1 0 0,0 0 0,0 0 0,-6 0 0,6 0 0,-6 0 0,6 0 0,-1 0 0,6 0 0,-5 0 0,0 0 0,-1 0 0,1 0 0,0 0 0,-6 0 0,6 0 0,0 0 0,5 0 0,-6 0 0,1 0 0,0 0 0,5 0 0,0 0 0,0 0 0,-6 0 0,1 0 0,-7 0 0,10 0 0,-12 0 0,5 0 0,0 0 0,2 0 0,2 0 0,-1 0 0,-6 0 0,10 0 0,-10 0 0,6 0 0,-6-7 0,10 5 0,-10-5 0,6 7 0,-4 0 0,4 0 0,1 0 0,0 0 0,-1 0 0,-6-1 0,1-5 0,4 4 0,-5-5 0,7 7 0,-6 0 0,6 0 0,-6 0-48,6 0 1,-6 0 39,6 0 0,-8 0-35,4 0 1,-5 0 20,3 0-166,-3 0 162,5 0-140,-7 0 14,0 0 102,8 0 35,-7-7 0,8 5 224,-3-3-87,-5 3 56,6 2-171,1 0-22,-7 0 50,6 0-244,-7 0 103,8 0 7,-7 0-37,7 0 66,-8 0 197,0 0-135,7 0 27,-6 0-2,7 0-6,-8 0 48,0 0-47,7 0-55,-6 0 30,7-7 0,-7 5-20,5-3 91,-4 3-60,5 2 88,-7 0-52,0 0 9,7 0-30,-5 0 6,5 0 15,-7 0 9,0 0-100,7 0 64,-5 0 53,5 0 0,-6 0-55,5 0-1,-4 0 0,7 0 15,-4 0-2,-3 0 3,5-7 1,-5 5 16,3-3-39,-3 3 29,5 2 30,-7 0-16,0 0 10,7 0-44,-5 0 1,7-5 3,-4-1 14,-3 1-15,5 5 1,-5 0-3,3 0-165,-3 0 148,5 0-7,-7 0 7,7-7 1,-5 5-26,5-5 3,-7 7 7,0 0 29,7 0 80,-5 0-54,5 0 1,-5 0 32,3 0-24,-3 0-9,5-7-31,0 5 0,2-5 0,0 0 0,0 5 0,-4-3 0,-3 1 0,3-1 0,-1 3 0,1-3 0,4 3 0,0 0 0,-4-3 0,-1 3 0,1-3 0,-1 3 0,7 2 0,-8-2 0,2-3 0,-1 3 0,1-3 0,-3 1 0,4-1 0,2 3 0,-4-5 0,7 7 0,-8-2 0,3-3 0,-3 3 0,3-3 0,-5-4 0,8 7 0,-3-3 0,-5-4 0,14 7 0,-14-12 0,6 10 0,-7-7 0,8 8 0,-7-6 0,5 4 0,3 3 0,-8-12 0,7 5 0,-7 0 0,5 3 0,-5-3 0,7 6 0,-8-8 0,1 6 0,5-6 0,-4 0 0,5-5 0,-6 8 0,5 2 0,-4-3 0,5 6 0,-7-8 0,0 0 0,0-5 0,0 0 0,0 6 0,0-1 0,0 0 0,0 1 0,0-1 0,0 7 0,0-10 0,0 10 0,-2-4 0,-3 0 0,3 1 0,-4 2 0,5-4 0,-5-2 0,1 1 0,0-1 0,5-5 0,-2 7 0,-4 4 0,5 1 0,-5-1 0,5-4 0,-1 0 0,-4 4 0,5-4 0,-6 5 0,7-7 0,-2 8 0,-4-2 0,5-4 0,-14 7 0,14-5 0,-7 5 0,8-3 0,-5 1 0,0-7 0,-1 6 0,6-6 0,-1 8 0,-5-3 0,5 3 0,-5-3 0,-3-2 0,7-8 0,-6 7 0,2 3 0,4-3 0,-6 8 0,2-5 0,4 3 0,-3-3 0,-4 5 0,6-12 0,-8 8 0,7-2 0,-1 1 0,1 4 0,-1-3 0,3 2 0,-5-1 0,0-1 0,-2-1 0,0 5 0,4-5 0,1 4 0,-1-3 0,-4 3 0,0-5 0,-5 5 0,5-5 0,0 0 0,0 5 0,4-3 0,3 3 0,-12 2 0,7-2 0,-4-3 0,-3 3 0,5-5 0,-2 7 0,0 0 0,1 0-1281,1-7 1,2 3-2193,7-6 2019,-7 6-933,5-3 910,-5 7-1848,7 0 1260,7 0 0,-5 7 0,5 2 0</inkml:trace>
  <inkml:trace contextRef="#ctx0" brushRef="#br0" timeOffset="5247">899 273 10706,'11'0'604,"-1"0"0,-4-2 64,4-3-275,1 3-132,5-5 0,-5 7-83,-1 0 0,-4 0-150,4 0 2,-6 0-82,10 0-218,-5 0-414,7 0 1,0 0 28,0 0 1,-5 0-577,0 0 1,-6 0-452,6 0 1423,-8 0 0,11 0 0,-5 0 0</inkml:trace>
  <inkml:trace contextRef="#ctx0" brushRef="#br0" timeOffset="5755">1268 257 8355,'-9'0'866,"2"0"-229,7 0 0,1 0-239,5 0 1,3 0-233,7 0 0,0 0-123,0 0 319,0 0-796,0 0 0,0 0 386,0 0 197,0 0 1,-5 0 6,-1 0-1615,-6 0 1,3 7-1,-7 2 1</inkml:trace>
  <inkml:trace contextRef="#ctx0" brushRef="#br0" timeOffset="6372">1540 289 9187,'11'0'972,"0"0"-1307,-1 0 0,6 0-523,0 0 133,0 0 1,0 0 0,1 0 0</inkml:trace>
  <inkml:trace contextRef="#ctx0" brushRef="#br0" timeOffset="16299">1941 979 6225,'-2'9'-255,"-3"-4"574,3-3 0,-7-2 287,4 0-373,3 0 0,-7 0 608,4 0-533,3 0 0,-7 0 547,4 0-176,3 0-195,-12 0 1,12 1-22,-3 5-17,3-4-110,2 5 121,0-7 1444,0 0-1742,7 0 0,-3 0 10,6 0 0,-4 0-16,4 0 1,1 0-21,5 0 0,0 0-71,0 0 1,0-6 44,0 1 0,0-2-104,0 2 0,0 1 59,0-7 1,0 8-107,0-3 1,-5 3 62,0-2 1,-6 3-56,6-4 128,-8 5-19,5 1 23,-8 0-358,0 0-23,-8 0 183,7 0 192,-6 0-38,7 0 641,0 0 0,-2 5-569,-4 0-6,5 1-16,-6-6 45,7 7 10,0 2-92,0 7 1,0 0-19,0 0 1,0-6 1,0 1 0,0-5 49,0 4-70,0-6 0,0 10 0,0-3 56,0 3 0,0 2 15,0 0-58,0 0 1,0 0 120,0 0 21,0 0-75,0 0 0,0-5 14,0 0-18,0-8-107,0 4 0,0-5 44,0 3-267,0-3 209,0 5-232,0-7-1005,0 0 621,7-7 226,-6-2-1487,7 0-564,-8-5 0,7 12 1,2-5-1</inkml:trace>
</inkml:ink>
</file>

<file path=ppt/ink/ink14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04:20.213"/>
    </inkml:context>
    <inkml:brush xml:id="br0">
      <inkml:brushProperty name="width" value="0.08571" units="cm"/>
      <inkml:brushProperty name="height" value="0.08571" units="cm"/>
    </inkml:brush>
    <inkml:brush xml:id="br1">
      <inkml:brushProperty name="width" value="0.04286" units="cm"/>
      <inkml:brushProperty name="height" value="0.04286" units="cm"/>
      <inkml:brushProperty name="color" value="#E71224"/>
    </inkml:brush>
    <inkml:brush xml:id="br2">
      <inkml:brushProperty name="width" value="0.08571" units="cm"/>
      <inkml:brushProperty name="height" value="0.08571" units="cm"/>
      <inkml:brushProperty name="color" value="#849398"/>
    </inkml:brush>
    <inkml:brush xml:id="br3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4154 4475 6717,'-7'9'-492,"5"-2"1,-7-7 1119,4 0 1020,3 0-1206,-5 0 0,5 0 115,-3 0-302,3-7 1,-5 3-18,7-7 1,0 6-18,0-6 1,0 1 287,0-6-263,0 0 0,0-1-89,0 1 0,2 0-134,3 0 0,-1 0-24,6 0 1,-4 0-24,4 0 1,-4 0 105,4 0 1,1 2 76,5 3 1,-5-3 3,0 3 1,-1-1-48,6 1 1,0-1-19,0 6 0,2-4-18,4 4 1,-5-1-21,5 2 0,-4 3-121,-2-3 0,1 3-94,5 2 0,-4 2-80,3 3 0,-3 2 134,-2 4 0,-2 3-44,-3-3 0,3-2 92,-3 1 0,3 1-75,2 5 1,-5-2 10,-1-3 1,-6 3 28,1-3 1,2-2 79,-1 2 1,-1-1-153,-5 6 1,0-5-173,0 0 0,0-6-65,0 6 1,0-6-1038,0 6 815,0-8 125,0 12 0,0-14 0,0 6 1</inkml:trace>
  <inkml:trace contextRef="#ctx0" brushRef="#br0" timeOffset="1">4523 4860 8355,'9'-9'348,"0"-4"-125,-4 8 130,-3-1-10,5-1 0,-7 4-141,0-8 1,0 6 170,0-6 45,0 7-348,-7-10 0,-2 12 73,-7-3 1,5-2-174,0 2 1,-1-1-3,-9 6 0,3 0 48,-4 0 1,3 2-93,-3 3 1,5-1 95,-5 7 0,4-6-118,2 6 0,0-1 127,0 6 1,6-5 31,-1 0-74,7-1 0,-8 7-7,7-1 42,-1 0 0,12 0-55,-1 0 0,6-6-3,-6 1 0,7 0 35,-1 5 0,-2 0-5,2 0 1,-2 0-2,1 0 0,3 0-3,-8 0 0,2 0 61,-1 0 1,-5 0 9,5 0 1,-4 0-53,-2 0 0,-2-5 108,-4 0 0,3-6 154,-8 6 0,0-6-233,-5 6 0,-5-8-52,0 3 1,-1-5 14,6-1 0,-5 0-18,-1 0 0,1-7 7,5-3 0,-2-5-46,-3-1-574,3 0-147,-5 0-166,7 0-260,7 7-685,2 2 1660,7 7 1,14 0-1,4 0 1</inkml:trace>
  <inkml:trace contextRef="#ctx0" brushRef="#br0" timeOffset="2">4940 4715 8355,'0'-16'0,"0"0"0,2 5 827,3 1-418,-3-1 0,10 0 7,-6 1 0,4 4 64,-4-4 0,6 6-152,-1-1 1,3-2 16,2 1 0,-5 1-275,-1 5 0,-4 0 73,4 0-330,1 0 1,0 5 0,-2 2 152,-2 2 0,-2 2-56,-5 5 1,0 0 34,0 0 0,0 5-156,0 1 0,-2-1 36,-3-5 1,-4 0 29,-7 0 0,0 6 154,0-1 0,-5 0-5,-1-4-88,1-1 1,5-2 0,-2-2 55,-3-1 1,3-7 20,-4 1 0,10 2 34,1-2 0,6-1 113,-6-9 0,6 1-192,-6-7 9,8 1 68,-4-6-30,7 0 205,7 7 0,-4 2 0,8 7 23,1 0 1,3 0 54,1 0 0,0 0-7,0 0 0,0 0 17,0 0 0,0 7-192,0 3 0,0-1-163,0 2 1,5-8-494,1 3 0,-1 1-309,-5-2 1,0 1-556,0-6 1,0 0 735,0 0 1,0 0 0,0 0 0</inkml:trace>
  <inkml:trace contextRef="#ctx0" brushRef="#br1" timeOffset="3">8339 3030 7456,'16'-7'628,"-5"6"-379,0-5 0,-6-1-32,6 2 0,-6-1 483,6 6-373,-8 0-357,12 0 218,-14 0-274,14 0 173,-14 0-25,7 0 0,-8 2-96,0 4 1,1-5 78,5 5-114,-5 3 47,7-8 1,-8 8-42,0-3-20,0-5 30,0 7 0,-2-3 13,-4 0-21,5 1 130,-14-6-81,14 0 0,-8 0 258,3 0-141,5 0 227,-7 0-325,8-8 1,0 5 20,0-8-21,0 8 1,2-10-18,4 8 212,-5-8-167,14 4 1,-12 0 261,8 4-226,-8 3 1,6 2 13,-3 0 1,-3 0-76,8 0 33,-7 0-67,10 0 0,-11 6-148,8-1 1,-7 2-17,1-1 0,-3-3 116,-2 8 1,0-6 17,0 6-84,0 0 77,0 5 59,-7 0 17,-2-8-22,-7 7 0,0-13 16,0 3 1,5-3 16,0-2 1,6 0-42,-6 0 245,8 0-178,-12 0 1,14-2 67,-5-3 6,-3 3 35,8-13 59,-7 7-93,8-8 0,2 1 258,4 5-230,-5-5 7,14 14 0,-12-12-33,8 8-16,-8-1-31,12 6-201,-14 0 177,14 8-217,-14 0 6,7 8 166,-1 1 1,-6-7-121,5 1 1,-4-6 100,-2 6 0,-6-6-14,1 6-49,-8-7-18,5 10 145,-8-12 1,5 5 6,0-7 1,6-2 83,-6-3 0,8 1-136,-3-7 0,-1 6 158,2-6 0,-1 6-122,6-6 1,0 6 14,0-6 0,0 6-9,0-6 1,0 6 64,0-6 10,7 8-57,2-12 107,7 14-144,0-7 1,-5 8-39,0 0 1,-6 0 64,6 0-70,-8 0 0,6 0 0,-5 2 29,1 4 0,6-3 10,-6 8-66,1-8-214,-6 12 197,0-6 1,0 1 38,0 1 0,-2-8 13,-3 3 0,1-3-25,-7 3 46,1-5 0,-1 7-56,0-8 12,1 0 60,-7-8 0,7 1 237,-1-3-164,8-5-64,-5 7 30,8-9-103,0 1-10,0 8 82,8-7-27,0 13 1,8-5-68,1 7 17,-1 0 1,0 0 22,0 0 1,-6 0 5,1 0 0,-7 2-24,1 3 0,2-1 24,-2 7 1,1-6 0,-6 6 1,0-6-2,0 6 1,-2-6-2,-3 6 1,1-6 9,-7 6 0,1-8 0,-6 3 1,5-4 157,0-2-99,1 0 80,-6 0-117,-1 0 1,3-2-5,4-4 1,2 3 35,8-8 31,0 1-92,0-7-7,0 1 1,2 2-30,4 3 66,-5-3-173,14 12 89,-7-12 23,9 12 1,-7-5 27,1 7 1,-8 2-7,3 3 0,-4 4-16,-2 7 1,0-5-12,0 0 1,0-1-65,0 6 80,0 1 1,-2-1 31,-4 0 1,3-6 15,-8 1 1,6-7 8,-6 1 0,6-3 7,-6-2 140,0 0-168,-5 0 2,0-7 0,7-2 94,4-7 0,3 0-100,2 0 0,0 5-62,0 0 0,0 0 68,0-5 0,0 6-8,0-1-39,0 7 12,7-10 0,-3 12-103,7-3-30,-8 3 0,6 4-12,-3 3 0,-5-1 90,5 7 0,-5-6-771,-1 6 0,0-6-112,0 6-404,0-1 0,8-1 0,0-2 1</inkml:trace>
  <inkml:trace contextRef="#ctx0" brushRef="#br0" timeOffset="4">8483 2710 11644,'16'0'408,"0"0"1,0 0-60,0 0 1,0 0-105,0 0 0,2 0-152,3 0 0,-9 0-130,5 0 1,-5-6-63,4 1 0,0 0 14,0 5 1,0-7-41,0-4 1,0 2 264,0-2-317,-7 1 0,5-6 118,-3 0 1,-4 0 40,-1-1 1,-5 7-226,-1-1 223,0 0 46,0-5-47,0 0 0,0 0 151,0 0 1,0 6 34,0-1 32,7 0-122,2-5 23,7 7 26,0-5-60,0 12 0,1-5-14,-1 7-19,0 0 0,0 2-31,0 3 1,0-3-24,0 3 0,0 2-166,0-1 1,-5 5 198,-1-6 1,-4 6-11,4-6 1,-6 7-131,1-1 0,-3-2-210,-2 2 0,0-6 221,0 6 1,0-6 81,0 6 34,0-8 1,0 6-31,0-3 0,-2-3 103,-3 8 1,1-8-137,-6 3 55,6 3 1,-8-6 288,6 8 94,-6-8-287,3 12 1,-5-12-17,3 8 308,4-7-148,0 3-48,5 0-80,-5-5 7,7 12 27,0-12 50,0 5 0,7-7-34,3 0 1,5 0-44,1 0 0,0 0 17,0 0 0,0 0-149,0 0 1,0 0-351,0 0 365,0 0 0,0 0 81,0 0 0,0 0-1562,0 0 0,0 0-1979,0 0 2790,0 0 1,0-7 0,0-2 0</inkml:trace>
  <inkml:trace contextRef="#ctx0" brushRef="#br0" timeOffset="5">9461 2485 8175,'16'0'482,"0"0"0,0 0-133,0 0 1,0 0-88,0 0 0,0 0-191,0 0 1,0 0-132,0 0-207,0 0 1,0 0 45,0 0-266,-7 0 0,5 0 116,-3 0-1009,-4 0 650,7 0 604,-12 0 1,5 0-1,-7 0 1</inkml:trace>
  <inkml:trace contextRef="#ctx0" brushRef="#br0" timeOffset="6">9461 2614 7233,'-9'0'538,"2"0"387,7 0-424,0 0-265,7 0 0,2 0 93,7 0 1,0 0-136,0 0 1,0 0-147,0 0 1,0 0-266,0 0 1,0 0-709,0 0 1,-5 0 224,-1 0 1,1 7-1,5 2 1</inkml:trace>
  <inkml:trace contextRef="#ctx0" brushRef="#br0" timeOffset="7">9958 2469 8355,'0'-9'404,"-2"2"0,-1 5 238,-3-3-85,1 3-33,5-5-347,7 0 0,-3 5-163,6-3 1,-4-2 165,4 1 1,-4 1 41,4 5 0,-4 0 20,4 0 128,-6 0-255,10 0 170,-5 0-449,0 0 313,5 0-89,-12 7 1,5 2 44,-7 7 1,0 0-28,0 0 1,-2-5-248,-3 0 0,1-1-9,-6 6 1,1 2-26,-2 4 0,-3-5 94,3 5 39,-3-4 0,-2-2 0,0 0 35,0 0 1,5-2-6,0-3 0,1 3-6,-6-3 1,0-4-12,0-2 0,5 2 110,0-2 1,6 1-7,-6-6-21,8 0-50,-12 0-213,14 0 0,-6-2-18,7-3 71,0 3 127,0-12 1,0 10-110,0-7 12,7 8 0,0-6 59,3 4 376,5 3-242,-6-5 264,7 7 0,-6 0-189,1 0 0,-6 0-72,6 0 0,-6 1 66,6 5 0,-7-3 167,1 8 0,-1-7-715,1 1 59,-3 4 1,10-6-1022,-6 8 794,6-7-268,-3 3 0,2-7 248,-1 0 1,1 0 526,5 0 1,0 0 0,0 0 0</inkml:trace>
  <inkml:trace contextRef="#ctx0" brushRef="#br0" timeOffset="8">10247 2581 7964,'8'-8'1073,"0"0"0,-8 10-882,0 4 1,0-3-254,0 8 0,-2 0 46,-4 5-96,5 0 1,-14 0-1,6 0 214,1 0-251,-7 0 1,6 0 202,-7 0-36,7 0 0,-3-5-691,7-1-426,-1-6-224,6 3 1052,7-7 0,2 0 0,7 0 0</inkml:trace>
  <inkml:trace contextRef="#ctx0" brushRef="#br0" timeOffset="9">10391 2598 8675,'-9'7'424,"4"3"1,-3-1-257,3 2 1,-6 0-181,6 5 33,-7 0 1,8 0-135,-7 0 1,6-6 10,-6 1 1,8-6-619,-3 6 583,5-7 0,-5 5 112,1-4-1425,0-3 1134,5 5 1,0-14 0,0-2 0</inkml:trace>
  <inkml:trace contextRef="#ctx0" brushRef="#br0" timeOffset="10">10247 2581 8460,'-9'-7'1128,"1"6"-850,8-14 1,8 8-63,2-3 0,1-3-17,5 8 1,-4-1-510,10 6 0,1-5-209,-2 0 1,8-1-379,-2 6 1,3-7 0,2-2 0</inkml:trace>
  <inkml:trace contextRef="#ctx0" brushRef="#br2" timeOffset="11">6255 2052 5898,'-9'0'-63,"2"0"268,7 0-96,0 0 1,1-5-111,5 0 1,-4-2-6,3 1 0,-3 3 73,-2-8 1,5 6 426,0-6-482,8 0 1,-4-5 5,7 0 1,0 0 45,0 0 0,0 0-16,0 0 1,5-5 10,1-1 0,4 1-22,-4 5 1,1 0 145,-2 0 1,4-6-128,7 1 1,-5 0-32,0 5 1,1-6-8,10 1 0,-4-1-100,3 6 1,-8 2 133,-3 3 1,1-3-17,5 3 1,0-3 90,0-2 1,0 0-104,0 0 0,0 0-56,0 0 0,1 0 49,-1 0 1,0 0-1,0 0 1,5-2-39,1-3 0,1 6-10,-2-6 1,-3 10 18,3-10 1,3 12-15,-3-7 0,0 4-72,-4-4 1,0 0 86,5-1 0,-4 1 23,3 0 1,-1 0-8,1 0 0,-1 0 5,7 0 0,-6 0 4,6 0 1,-2 0 6,1 0 1,-1 2 12,-3 3 0,-4-3 4,3 3 1,2 2 33,-1-1 0,-1 4-51,-5-4 1,0 4-60,0-4 0,0 4 28,1-4 0,-1 4-7,0-5 0,0 6-8,0-6 0,0 8-12,0-2 1,0-3 29,0 3 1,0 0-4,0 5 1,0 0 63,0 0 0,0-2-63,0-3 0,6 3 37,-1-4 1,1-1-26,-6 2 0,-5 0 9,-1 5 1,-1-6 49,2 1 1,3 0 4,-3 5 1,-4 0-66,-2 0 0,3 0 1,-3 0 0,0 0-40,-5 0 1,0 0 51,1 0 1,-7 0-221,1 0 1,-6 0-57,6 0 120,-7 7 0,10-5 41,-4 3 1,5-3-20,1-2 0,7 0-21,4 0 0,-2-2-139,1-3 0,-1 3 161,2-4 1,3-2-1,-5-1 1</inkml:trace>
  <inkml:trace contextRef="#ctx0" brushRef="#br2" timeOffset="12">6062 2774 6878,'0'-11'37,"0"1"0,2 6 109,3-1-54,4-4 0,7 2 11,0-4 0,0-3-36,0 3 0,2-3-8,4-2 1,-5 0 156,5 0 0,3-6-72,2 1 0,-3-2-43,3 1 0,0 4-53,5-3 1,0 1-101,0-1 0,2 2 68,3-8 1,-1 5-144,7-4 0,0 6 172,5-1 1,-6-2-34,1 1 0,0-5-120,5 6 0,0-6 76,0 6 1,-3-6 48,3 6 1,-4-6-44,10 6 1,-4-6 6,-2 6 0,5-8-61,1 2 0,5 2-8,-6-1 0,6 1 85,-6-2 1,6-1-18,-5 6 0,4-5 113,-4 6 0,-1 0-80,-5 5 1,6-6 13,-1 1 1,2 0-83,-1 4 0,-2 1 2,6 0 0,-4-1 41,5-5 0,-2 4-9,1-3 1,5 3 107,-4 2 1,-4-5-95,-2-1 0,3 6 51,-3 6 1,-1 1-76,-10-2 1,3-1 14,-8 6 0,8-4-49,-2 4 1,-2-1-153,1 2 1,-4 3 186,5-3 1,-1-3-19,6 3 0,-5 0 115,0 5 1,-6 0-110,6 0 1,-7 0 39,1 0 0,1 0-123,-6 0 1,3 0 12,-8 0 1,2 5-7,-3 0 0,5 1-168,-5-6 1,-1 0 164,2 0 1,0 0 63,5 0 57,-7 0 0,5-7 0,-5-2 0</inkml:trace>
  <inkml:trace contextRef="#ctx0" brushRef="#br2" timeOffset="13">6399 3415 8012,'7'-16'-57,"-5"7"1,12-5 0,-5 3 181,0-3 0,5 3-45,-3 1 0,3-1-164,2-5 1,0 0 144,0 0 1,6-5-102,-1-1 1,6 1 22,-6 5 0,8-6 0,-3 1 0,5-6 46,1 6 0,0-8 4,0 3 0,5-5 50,1-1 1,4 0-72,-4 0 0,1 2 1,-1 3 0,-5-3-14,5 3 1,1 2-3,-2-1 1,8 4 1,-2-5 1,-2 6-7,1-6 1,1 1-5,5-6 0,2 3 17,4-3 0,-3 3-42,8-8 1,-5 3 17,4 2 0,-6 5 1,1 1 0,3 1-10,-3-2 1,6-2-4,-6 8 0,6-6-42,-5 6 0,6-6-8,-1 6 0,3-6 20,3 6 0,0-6 27,5 6 0,-9-1-81,3 6 1,-4-2 97,4-3 0,-5 3 5,0-3 0,-7 3 29,1 2 0,-3-5 148,-2-1 1,6 1-155,-1 5 0,2 0 13,-1 0 1,-3 1-11,8 5 0,-5-4 17,4 3 1,-4-2 16,5 3 0,-8-3 38,3 8 0,-8 0 105,2 5 1,-9 0-222,9 0 1,-8 0-1,2 0 0,-6 0-48,2 0 0,-5 0-186,-1 0 0,-1 0-69,-5 0 0,5 0 131,-5 0 1,-1 0-38,2 0 1,0 0-1,5 0 1</inkml:trace>
  <inkml:trace contextRef="#ctx0" brushRef="#br2" timeOffset="14">7489 3736 7910,'-7'9'-433,"6"-2"654,-7-7-321,8 0 155,0-7 1,8 0-5,2-4 0,4-3-14,2 3 1,1-3-139,-1-2 1,0 0 12,0 0 0,5 0 111,0 0 1,8-6 110,-2 1 0,-2 0-96,1 5 38,1-8 1,5 1 0,2-5-30,3 1 1,-3 2 3,4-2 0,1-3 38,-2 3 1,6-3 11,-6-2 1,3 0-17,-3 0 0,-1 0-14,6 0 1,1 0-142,5 0 0,0 5 165,1 0-234,-1 0 1,0-3 0,0 2 124,0 1 0,0 5 29,0-4 1,0 4-52,0-4 1,0 4-117,1-4 1,-1 1 202,0-2 1,0-3-84,0 3 0,0-3 196,0-3 1,6 7-89,-1-1 1,1 2-42,-6-2 0,5-1 0,1 6 0,-1-4 15,-5 4 0,0-4-70,0 4 0,-1 1-145,-5 5 1,3 0 396,-8 0 1,6 0-146,-5 0 0,1 1 142,-2 5 1,-3-4-183,3 3 0,-1-3-67,1-2 1,-3 5 102,4 0 0,-4 8 50,-2-3 0,-2-1-154,-3 2 0,3-1-180,-3 6 0,-4 0 64,-2 0 0,2 0 129,-1 0 1,-1 0-413,-5 0 1,-5 0-548,0 0-216,-1 8 1014,6-7 1,-7 14-1,-2-7 1</inkml:trace>
  <inkml:trace contextRef="#ctx0" brushRef="#br2" timeOffset="15">8804 3896 7875,'0'-16'-1333,"7"2"1357,4 3 1,2-3 0,-1 3 114,-1-3 0,-1-2-110,6 0 0,6 0 2,-1 0 0,1 0 103,-6 0 0,5 0 171,0 0 0,6-2-192,-5-3 0,6 3-40,-1-3 0,-2-3-23,1 3 0,1-6-3,5 6 0,0-2-54,0 1 1,0 3 86,1-8 1,-1 6-33,0-6 1,0 7 8,0-1 0,2-2-4,3 1 0,-3-4-46,3 4 1,3-1 2,-3 2 0,0 3 12,-5-3 1,6-3-3,-1 3 1,1-2 19,-6 1 0,2 5-4,3-5 1,-3 3 125,3-3 1,-1 4-141,1-3 0,-3 3-2,4 2 0,-5 0-43,0 0 0,0 0-1,5 0 0,-4 2 12,3 3 1,-3-3-14,-2 3 0,-2-1-14,-3 1 1,3-1 42,-3 6 0,3-4 21,2 4 1,-5-5-24,0 6 0,-2-6 2,2 6 0,-3-2 57,-2 2 0,-3 1 9,8-7 1,-5 8-113,4-3 1,1-1-1,5 2 1,-5-2-347,0 2 0,-3 3 127,3-4 0,2 3-370,-8-2 1,0 3 320,-5-4 1,1 5 0,-1 1 0</inkml:trace>
  <inkml:trace contextRef="#ctx0" brushRef="#br1" timeOffset="16">8067 3689 8355,'-9'0'1421,"3"0"-276,12 0-323,-4 0 718,5 0-1180,0 0 1,0 2-202,4 3 0,-2-1 40,-4 6 1,-2-4 239,8 4-189,0 1 1,5 5 15,0 0 0,2-2-105,3-3 1,-3 3 76,3-3-219,-3-4 1,3 6 0,1-6 137,-3 2 1,-1-6-61,-2 3 36,0 2 1,-5-6 110,0 4-451,-8-5 0,4 1-236,-7 3 202,0-3 114,0 5 81,0-7 732,0 0-632,-7 0 28,6 0 0,-8 0 26,3 0-44,4 0 25,-12 0 31,5 0 63,-7 0 1,0 0 27,0 0 1,6 0-63,-1 0 0,0 6-17,-5-1-74,0 0 0,0 1 0,0-1 72,0-1 1,5 3-32,1-2 1,4 0-2,-4-5-52,-1 8 0,0-7-539,0 5-506,8-4-1139,-4 5 1206,7-6-88,0 7 0,0-7 0,-2 5-734,-3 4 420,3-2 0,-7 6 830,4-4 0,-4 5 0,-7 1 0</inkml:trace>
  <inkml:trace contextRef="#ctx0" brushRef="#br0" timeOffset="3597">306 754 10612,'8'-7'328,"0"6"0,-7-7 0,3 7 35,1-5 31,1 5-122,-6-7-324,0 1 1,0 4 69,0-8 1,-2 7-143,-3-1 1,1 3 0,-7 2 0,6 0 120,-6 0 76,1 0 0,-6 0 0,-1 0 132,1 0-123,0 0 0,0 6 32,0-1 0,0 2 170,0-2 1,0-3-15,0 4-158,0 3 0,0-2 15,0 3 0,2 5-1,3-5-145,-3 5 1,7 1 0,-4 0 108,6 0 0,-2 0-12,1 0 1,1-6-27,5 1-218,0 0 182,0 5-20,7 0 51,2-7 1,7-2-11,0-7-55,0 0 1,0 0 0,0-2 53,0-3 0,0-4-7,0-7 1,0 5-38,0 0 0,0 1-80,0-6 1,0 0 61,0 0 1,-5 5-73,0 0 0,-2 1-18,1-6 1,5-1 18,-5 1-8,-3 0 1,8 0 0,-6 0-33,0 0 1,5-2 32,-3-3 1,-3 3 43,3-3 1,-6 3 83,6 2 1,-6 5-23,6 1 1,-7-1 178,1-5 1,2 0-46,-1 0 1,4 5-87,-4 1 16,-1-1 1,0-5 0,2 2-27,2 3 1,-5-3 46,1 3-45,-3 4 0,0-6 51,3 8-35,-3 0-2,5 5-221,-7 0 30,0 0 173,0 7 1,-5-4-48,-1 8 1,1-6-31,5 6 111,-7 0 0,5 5 161,-3 0 1,-2 0-186,1 0 1,-1 0 17,2 0-59,3 0 1,-7 2 0,6 1 94,-3 3 0,-4-1 48,4-5 1,-1 0-62,2 0 0,-2 2 6,-4 3 0,-3-3-13,3 4 1,4-5 19,1-1 0,-1 1-568,2-1 308,0 0-1821,5-7-698,0 5-400,0-12 2551,7 5 0,2-22 0,7-2 1</inkml:trace>
  <inkml:trace contextRef="#ctx0" brushRef="#br0" timeOffset="4548">225 193 8355,'-9'0'301,"2"0"-180,7 0 297,0 0 0,7 0-344,4 0 1,5 0 94,6 0 1,-5 0-191,5 0 0,3 0 135,1 0 1,-1 0-150,2 0 0,-5 0 17,4 0 0,-4 0-23,4 0 1,-6 0 123,1 0 0,2 0-61,-1 0 0,-1-5 8,-5 0 0,-5-1-39,0 6-263,-8 0 251,11 0 3,-12 0 0,0 2 10,-7 3 1,-8 2-26,3 4 18,-5 3 0,-1-6-83,0 2 66,7-3 0,0-1 150,4-1 22,3 0 24,-5-5 319,7 0-299,0 0 34,0-7-137,0 5 1,0-6 66,0 2 1,0 3-9,0-8 0,0 6 8,0-6 1,0 6-9,0-6 1,0 6-148,0-6 0,0 5-174,0-4 1,-2 4-356,-3-4-722,3 6 12,-5-10 0,7 10 105,0-6 920,0 6 1,-7-3-1,-2 7 1</inkml:trace>
  <inkml:trace contextRef="#ctx0" brushRef="#br0" timeOffset="5599">1075 273 8488,'-14'2'382,"3"4"1,-3 1-199,3 3 1,2 10-1,-1-4 0,-1 5-39,-5 1 1,0-3 24,0 8 1,0 0 167,0 5 0,-5 5 398,-1 1-403,1-1 1,3-3 0,-2 2-32,-1 1 0,-2 0-242,1-5 0,5 1 112,-5-1 0,4 0 2,2 0 1,0-7-232,0-4 0,6 2-649,-1-1-1497,7-1 1303,-3-5-1550,7-7 1863,7-2 1,9-7 0,9 0 0</inkml:trace>
  <inkml:trace contextRef="#ctx0" brushRef="#br0" timeOffset="6214">1508 642 7807,'0'-9'-160,"0"-5"426,0 3 1,0 2 47,0-1-29,-7-1 1,4 0 610,-8 1-284,0 6-402,-5-10 0,0 12 0,0-3 67,0 3 1,5 2-180,1 0 1,-1 7 58,-5 4 1,0-2-145,0 1 1,5 1 101,0 5 1,6 0 22,-6 0 1,8 0-191,-2 0 0,3 0 115,2 0-243,0-7 0,2 4 70,3-8 1,4 6-143,7-6 0,0 0 205,0-5 0,2-7 33,3-3 0,-3-3-151,3 2 0,-3-3-227,-2 3 1,-2-3 169,-3-2 0,2 6 285,-8-1 0,2 5 572,-2-4-191,-3 6 252,5-3-472,-7 7-154,0 0 70,-7 7 0,4 2 53,-8 7 0,0 2 147,-5 3 1,0-1-225,0 7 1,0-1-7,0 6 0,0-5-59,0 0 0,-2 0 2,-3 5 1,3 0-35,-3 0 0,3-2-121,2-3 0,5-4-49,0-7 1,6-2-1015,-6-3 347,8 3-1161,-4-12 827,7 5 0,7-14 328,3-4 595,5-10 0,8-4 0,2-7 1</inkml:trace>
  <inkml:trace contextRef="#ctx0" brushRef="#br0" timeOffset="6782">1332 305 7858,'-9'0'429,"2"8"24,7-7 1,7 7-95,4-8 1,3 0-139,2 0 1,7 0-63,4 0 0,3 0-170,2 0 0,-5-6 108,0 1 0,-2-1-178,1 6 0,-3 0 52,-7 0 1,1 2-175,-1 4 0,-2-3-65,-4 8 0,-2-6-139,-8 6 335,0 0 1,-2 5 7,-4 0 1,-2-6 7,-8 1 0,5-2 60,0 2 0,0 3 188,-5-3 1,6-4-202,-1-2 43,8 4-48,-5-7 136,8 5 57,0-7 1,0-2-103,0-3 0,6 1 263,-1-7-207,8 1 0,-12-6 177,5 0 1,1 5 26,-2 0 12,0 1 1,-5-6-340,0 0 0,-1 5 152,-5 0 0,5 6 13,-5-6 0,3 6-258,-3-6 1,5 6-815,-5-6-34,-3 8 170,8-5 1,-7 7-512,8-5 301,0 4 1,2-5 862,4 7 0,2-7 0,8-2 1</inkml:trace>
  <inkml:trace contextRef="#ctx0" brushRef="#br0" timeOffset="7173">1829 65 8355,'0'-9'1412,"0"2"-1000,0 7 0,2 5-76,3 1 0,-1 6 6,6-1 0,1-1 61,5 6 1,0-3-267,0 8 1,0 4-156,0 2 1,0 3-155,0 2 1,0 8 118,0 2-102,-7 5 0,4-5 0,-8 1 148,-1 2 0,-3 1 2,-1 2 0,0-2-131,0-3 1,-7 2-218,-3-8 0,-10 6 191,-1-6 1,-6 1-31,5-6 0,-4-2-599,4-3 1,1 1 40,5-6 160,0-8 0,0 0 0,0-5 0</inkml:trace>
  <inkml:trace contextRef="#ctx0" brushRef="#br0" timeOffset="8355">2294 482 8755,'16'0'913,"0"0"0,0 0-603,0 0 1,7-2-127,4-3 0,2 3 33,-3-3 1,3 1-133,-8-1 0,6 3-236,-6-3 0,1 3-153,-6 2 0,0 0-524,0 0 1,-6 0-399,1 0-602,0 0 1622,-2 7 1,-2-5-1,-7 5 1</inkml:trace>
  <inkml:trace contextRef="#ctx0" brushRef="#br0" timeOffset="8674">2326 626 8355,'-7'9'696,"5"-2"263,-5-7-604,7 0 0,2 0 140,3 0 1,4 0-73,7 0 0,5 0-79,1 0 1,6 0-310,-1 0 1,3 0-250,2 0 0,2 0-1022,4 0 0,-10 0 736,4 0 1,-10 0-422,-1 0 0,4 0 0,0 0 0</inkml:trace>
  <inkml:trace contextRef="#ctx0" brushRef="#br0" timeOffset="9819">2983 386 7757,'0'-16'0,"0"0"1229,0 0 0,0 5 171,0 0-1122,8 0 0,-1 1 1,5 1-55,-1 2 1,0-4-269,5 6 282,0-8 1,0 11 183,0-3-495,0 3-921,0 2 579,-7 0 0,3 2 119,-6 3 225,-1 4 0,-5 7 0,-2 0 96,-3 0 0,1 1 15,-7-1 1,6 0-84,-6 0 1,6 0 20,-6 0 1,6 1 130,-6 5 1,8-4 219,-3 3 1,3-3 206,-2-2-330,3 0-36,-5 0 0,7 0 189,0 0-132,0-7-144,7-2 1,2-7-4,7 0 0,0-2-29,0-3 1,0-4 5,0-7 1,2 0-142,3 0 0,-3-2-7,3-3-4,-3 3 1,-2-12 0,0 3 35,0-3 1,0 3-40,0 0 0,-1 2 29,-5-1 0,3 1 3,-8 3 1,6 4 69,-6-3 0,2 9 302,-1 1-195,-5 0-23,6-5-250,-7 7 1,0 2 1,-7 7-263,-3 0 1,-3 2 279,2 3 1,-3 2 67,4 4 1,-5 3 23,-1-3 1,7 3 41,4 2 0,3 0-105,2 0 0,0 0-50,0 0-474,14-7 0,-1 4 1,14-6-254,1 2 0,2-6 358,3 3 1,6-12 0,2-3 0</inkml:trace>
  <inkml:trace contextRef="#ctx0" brushRef="#br0" timeOffset="10392">3432 594 8566,'-1'11'222,"-5"-1"1,5 1-79,-5 5 0,-1 0-37,2 0 1,-2 0-2,1 0 1,4 0-65,-3 0 1,-2 0-1,2 0 1,-1 1-89,6-1 0,-5-6-442,0 1 199,-1-7 1,6 4-949,0-2 616,0-4 0,0 3 489,0-10 0,7-4 0,2-7 1</inkml:trace>
  <inkml:trace contextRef="#ctx0" brushRef="#br0" timeOffset="10647">3400 626 6823,'0'-9'2884,"0"0"-2319,0 4-221,8 3 1,0-5 115,8 7 1,1 0-341,-1 0 0,5 0-237,0 0 0,1 0-513,-6 0 1,-6 0 451,1 0 0,0 0 303,5 0 0,-5 0-1323,-1 0-1242,-6 0 2152,10 0 0,-12 7 0,5 2 1</inkml:trace>
  <inkml:trace contextRef="#ctx0" brushRef="#br0" timeOffset="10808">3384 706 8355,'-9'0'533,"2"0"-572,7 0 1,7 0 168,4 0 1,3 2-116,2 3 0,2-3-216,4 4 1,-3-5-542,8-1 0,0 0 0,5 0 1</inkml:trace>
  <inkml:trace contextRef="#ctx0" brushRef="#br0" timeOffset="11615">4282 17 8355,'0'-9'563,"0"2"0,-1 7-314,-5 0 0,-3 0 0,-7 0 0,0 7-55,0 4 1,0 3 59,0 2-56,0 0 1,4 5 0,-3 2 94,-2 2 0,-3 4-68,4 8 1,-2-1 9,-3 7 0,1 0-22,-7 5 0,2 5-155,-1 1 1,3-8-132,7-9 1,0-3-77,-1-2 1,9-7-740,2-4-215,4-3 1,4-3 224,4-5 0,4-3 192,12-7 1,3 0 0,7 0 0</inkml:trace>
  <inkml:trace contextRef="#ctx0" brushRef="#br0" timeOffset="12141">4523 322 8355,'5'-11'60,"1"0"1,-3-1 0,-1-3 0,-2-1 3102,0 0-2246,0 7-670,-7-5 1,-2 12-1,-7-3-337,0 3 31,0 2 0,-2 7 85,-3 4 0,3 3-155,-4 2 0,5 6 37,1-1 1,7 2-29,3-1 0,4-5-92,2 5 0,0-4 81,0-2 0,2-6-68,4 1 1,3-7 58,7 1 0,0-3-136,0-2 1,1 0 175,5 0 1,-4-7-31,3-4 1,-3-3-21,-2-2 0,-2 0 117,-3 0 0,1 5 344,-6 0-127,-1 8 65,-5-12 0,-2 14 38,-3-5-179,3 5 0,-10 8 82,6 3 1,-4 5 176,4 1 1,-4 0-129,4 0 0,-6 1 103,1 5 0,2-3-223,-2 8 1,1-2 5,-6 2 0,0 3 10,0-3 1,0 3-34,0 2 1,0 0-76,-1 0 0,1-7-70,0-3 0,6 1-232,-1-2 1,6-5 162,-6-5-164,7-7-1162,-3 3 1,9-7 300,3 0 0,4-2 454,7-3 0,8-4 0,0-7 0</inkml:trace>
  <inkml:trace contextRef="#ctx0" brushRef="#br0" timeOffset="12414">4587 562 8355,'9'0'-1230,"-2"0"2337,-7 0 0,5 2-490,1 3 0,-1-1 105,-5 6 0,5 1-189,1 5 0,6-5-306,-1 0 0,3-3-176,2 3 1,-5 2-86,0-8-295,-1 7 1,5-8-570,-5 7-167,5-8 0,-12 4 466,8-7-298,-8 0 0,12 0 0,-7 0 0</inkml:trace>
  <inkml:trace contextRef="#ctx0" brushRef="#br0" timeOffset="12606">4779 562 8607,'-10'0'621,"-1"0"0,6 0 41,-6 0 0,6 5-366,-6 1 1,2 6-322,-2-1 0,-3 3-370,3 2 1,3 0 258,-3 0 1,2 0 186,-2 0 1,-1 0-399,6 0 0,-1-5-1600,2 0 1427,3-8 54,-5 4 0,7-7 0,0 0 0</inkml:trace>
  <inkml:trace contextRef="#ctx0" brushRef="#br0" timeOffset="12822">4972 658 8355,'0'11'804,"0"0"0,-2-2-656,-3 1 0,-2 4-563,-4-3 28,-3 3 0,5-3 0,-5 0-59,3 1 1,-2-3-336,8 2 461,0-8 1,-2 12 0,-2-6 0</inkml:trace>
  <inkml:trace contextRef="#ctx0" brushRef="#br0" timeOffset="13421">5501 305 8468,'0'-16'1056,"7"0"0,-5 0-176,3 0-573,-3 0 0,-4 2-98,-3 3 0,1 4-21,-6 7 1,-1 0-9,-5 0 0,-5 0-210,-1 0 0,-5 2 22,6 3 1,-2 4 156,2 7 1,3 0-44,-4 0 0,6 0-87,6 0 0,-3 0-80,8 1 0,-1-1 54,6 0 0,0 0 29,0 0 1,2-6-69,4 1 0,3-7-267,7 1 1,1-3-159,5-2 1,-4-2-69,3-3 252,4-4 1,-7-7 0,3 0 69,-3 0 0,-2 5-25,0 0 43,0 1 0,-5-1-248,-1 0 511,-6 8 867,3-5-718,-7 8 0,-5 2-6,-1 4 1,-4-3 79,4 8 1,-6 0-33,1 5 1,2 5 217,-1 0 0,-1 2-276,-5-1 0,0 3-55,0 7 0,0-2 74,0-3 0,0 3 161,0-3 0,-6 3-255,1 2 1,0-7 164,4-3-884,9 3 0,-5-8-1011,8 5-1575,-8-4 2288,11-10 0,-5 7 0,7-6 0</inkml:trace>
  <inkml:trace contextRef="#ctx0" brushRef="#br0" timeOffset="13983">5517 482 8670,'0'11'603,"0"-1"0,5-4-201,1 4 1,1-1 146,-2 2 0,-1 3-313,6-3 1,-4-2-197,5 1 1,-8-4 458,2 4 0,4 1-1137,-7 5 1,11-5-3273,-8 0 3307,0-8 0,2 4 0,2-7 0</inkml:trace>
  <inkml:trace contextRef="#ctx0" brushRef="#br0" timeOffset="14198">5742 546 8642,'-16'0'1760,"1"2"-819,5 3-631,-5 4 1,6 12-49,-7 1 0,2-1-161,3-5 1,-3 6-298,4-1 0,-5 2 42,-1-1 1,6-5-168,-1 5 0,0-4 17,-5-2 1,7-6-841,4 1-103,-4-7 592,7 10 1,-5-20-1,7 5 1</inkml:trace>
  <inkml:trace contextRef="#ctx0" brushRef="#br0" timeOffset="14438">5822 658 8355,'9'0'1214,"-2"2"-963,-7 3 1,0-1 96,0 7 1,-6-1-414,1 6 0,-6 0-379,6 0 1,-7-5 65,1 0 0,4-6-837,1 6 21,5-8 980,1 5 1,-7-8 0,-2 0 0</inkml:trace>
  <inkml:trace contextRef="#ctx0" brushRef="#br0" timeOffset="14813">6223 289 8253,'-9'9'-93,"0"0"687,3-3 1,-1 3-246,-3 7 0,-3 1 60,8 5 0,-6-3-107,6 8 0,-1-6 256,6 6 0,0-7 217,0 1-490,0 4 0,0-7-300,0 3 0,2-5-79,4-5-48,2-4 0,14-7 32,-1 0 0,2-7-100,-1-4 1,-3-5-126,8-5 1,-6 1-282,6-6 0,-7 4 229,1-5 0,-3 1 61,-2-6 1,-7 5 322,-4 0 0,2 6-198,-1-6 509,-1 15 1,-12-8-1,-4 15-160,-3 1 0,-9 2-67,-4 2 0,2 2-156,-2 3 1,3 10-125,-3 6 1,4 1-60,7-6 0,5 1-416,0 5 0,8-4-792,-3 3 1185,5-3 0,8-2 0,2 0 1</inkml:trace>
  <inkml:trace contextRef="#ctx0" brushRef="#br0" timeOffset="15074">6607 65 8355,'0'-16'1123,"0"7"1,8 2-525,2 7 1,-1 2-192,2 3 1,-2 6 67,1 10 0,3 2-179,-8 4 0,6 5 79,-6 0 0,1 2-328,-6 9 0,-2-1 45,-3 7-496,-4 6 1,-9-5 0,-4 3-271,-4-3 1,-5-2-699,-1 0 0,0-7 351,0-3 1,0-5 0,0 0 0</inkml:trace>
  <inkml:trace contextRef="#ctx0" brushRef="#br0" timeOffset="16754">11113 177 8386,'9'-9'1568,"-2"2"-1261,-7 7 742,0 0-762,0 7 0,0 2-68,0 7 0,-5 2-27,0 3 0,-2-1 66,1 7 0,3-1-211,-8 7 0,0-1 39,-5 0 0,6 0-52,-1 0 0,-2 3 31,-8-2 0,9 2-109,-4-8 1,3-2-93,-3 2 1,5-8 3,1 3-1440,6-5 719,-3-1-1602,7-7 1809,0-2 1,7-7-1,2 0 1</inkml:trace>
  <inkml:trace contextRef="#ctx0" brushRef="#br0" timeOffset="17370">11514 626 8355,'9'0'-710,"5"0"868,-3 0 0,-2-2 87,2-3 1,-8 1 375,3-6 0,-3 4-367,3-4 0,-5 4 9,5-4-223,-5 6 1,-1-10-1,-1 5 42,-5 0 0,3-3 19,-8 6 93,0-6 1,-5 10-108,0-3 0,0 3 30,0 2 1,0 0-48,0 0 1,-2 5-100,-3 1 1,3 6 118,-3-1 0,3 3 80,2 2 0,0 0 36,0 0-102,7 0 1,2 0 8,7 0 1,0-5-232,0 0 1,0-6 68,0 6 1,7-8-40,4 3 1,8-5 45,3-1 1,1-7-161,-2-4 0,2 3-100,4-3 0,3 0 108,-3-5 1,-4-2 114,-1-3 1,1 3-31,-2-3 1,2-2-55,-1 1 1,-4-6 110,3 1 0,-5-2 151,-5 3 0,1 1 76,-7 3 176,8 5 1,-10-7 421,8 8-509,-7 8 1,3-1-17,-7 3-60,0 4 1,0-3-217,0 10 1,0-1 232,0 7 0,-2 1 6,-3 10 1,1-3-110,-7 8 1,6 0-3,-6 5 1,1 0-119,-6 0 1,5 0 56,0 0 0,1 0 39,-6 0 0,0-5 19,0 0 0,5-8-866,0 3 1,8-5-1299,-3-1 686,4 0 1,6-7 733,7-3 0,-1-12 0,14-3 0</inkml:trace>
  <inkml:trace contextRef="#ctx0" brushRef="#br0" timeOffset="18173">11611 113 8355,'-17'0'144,"9"0"221,0-7 246,8 5-522,0-5 0,2 7 36,4 0 0,8 0 69,7 0 0,2 0-175,-1 0 0,1 0-254,4 0 1,3-2 142,-3-3 1,3 3 110,2-3 0,-7 3-211,-4 2 0,-1 0 69,1 0 0,-8 5-127,3 1 0,-5 1-108,-1-2 229,-3-3-293,-7 12 292,0-12 1,-1 10 253,-5-6-206,-3-1 662,-7-5-392,0 0 1,6 0 326,-1 0-167,7 0-257,-3 0 1,5-2-13,-3-3 1,3 1-17,-3-6 0,3 4-298,2-4 106,0 6-770,0-10 356,0 12-687,0-5 985,0 7 1,0-7 0,0-2 0</inkml:trace>
  <inkml:trace contextRef="#ctx0" brushRef="#br0" timeOffset="18612">12220 65 8355,'7'-9'38,"-5"2"0,5 9 636,-7 3-504,0-3 0,0 12 0,0-3 340,0 3-381,0 2 1,-5 5 0,-3 3 154,0 1 0,2 1-212,-5 6 1,6 0 187,-6 0 1,1 6-336,-6-1 1,5 6-96,0-6 0,1 6-113,-6-5 1,0 4-16,0-4 1,1-3-170,5-8 0,-3 2 84,8-8 0,-6 0 79,6-5 0,-1-5-992,6 0 1105,0-8 1,8-3 0,0-8 0</inkml:trace>
  <inkml:trace contextRef="#ctx0" brushRef="#br0" timeOffset="19028">12508 514 8355,'9'-16'-270,"0"2"270,-3 3 0,-5-3 0,5 3 0,-6 2 735,-6-2 0,3 8-184,-8-3 1,0 3-488,-5-2 1,6 3 103,-1-4 1,0 5 92,-5 1 1,0 5 0,0 0 1,2 8 8,3-2 0,-3 3-34,3 2 1,2 0-23,-1 0 0,6 0-252,-1 0 1,3-5 95,2-1 1,2-6-216,3 1 1,-1 2-97,6-1 1,3-1-62,8-5 1,-3-5 62,4-1 1,-5-4-148,-1 4 0,4-6 167,-4 1 1,4 2-36,-10-1 337,-3-1-396,8 2 622,-14 2-23,7 7 1,-8 2 142,0 3 0,-8 4-22,-2 7 0,1 5 112,-2 1 1,2-1-258,-1-5 0,-5 5-127,5 1 0,-3-1-172,2-5 1,-1 0 101,7 0 1,-6-5-1332,6 0 534,-1-8 418,6 12-607,0-14 1,2 5-138,3-12 1,4-3 0,7-7 0</inkml:trace>
  <inkml:trace contextRef="#ctx0" brushRef="#br0" timeOffset="19262">12396 209 9771,'16'0'421,"0"0"0,0 0 1,2 2-16,4 3 0,-5-3-804,5 4 1,-3-5-69,3-1 1,-4 0-414,3 0 0,-3 6 221,-2-1 1,0 0 0,0-5 0</inkml:trace>
  <inkml:trace contextRef="#ctx0" brushRef="#br0" timeOffset="19581">12877 49 8822,'0'16'672,"0"0"-54,0 0 0,0 2-254,0 3 1,0 4 78,0 7 0,0 6-145,0-1 1,0 8-37,0-3 1,-1 3-426,-5-2 0,3 1 220,-8-6 1,0 4 141,-5-4 1,-2 5-256,-3-6 1,3-1-553,-3-10 1,3 3 164,2-8 1,0-1-283,0-9 1,7-3-1181,4-2 1322,3-4 0,5 3-263,8-10 760,7-4 0,14-7 0,0 0 0</inkml:trace>
  <inkml:trace contextRef="#ctx0" brushRef="#br0" timeOffset="20506">13230 97 7592,'7'-9'124,"-5"2"0,5 9 659,-7 3 1,0 4-273,0 7 1,0 0 72,0 0 1,-2 2-151,-3 3 0,3 4-110,-3 7 0,-2 2 69,1 4-263,-6-5 0,8 14 0,-6-4-11,-3 3 0,4 0-148,-1-3 0,1 1-82,-2-6-1,-1-1 109,6-5 1,-5-1-660,6-5 0,0-2 267,5-8 0,-2 0-636,-3 0 1,3-6 119,-3 1 153,3-7 1,9 3-1,2-7 1</inkml:trace>
  <inkml:trace contextRef="#ctx0" brushRef="#br0" timeOffset="21161">13423 546 10847,'17'0'390,"5"0"1,-4-5-407,3-1 0,2 1 44,-2 5 0,3-2-254,-3-3 0,-3 3-1256,3-3 1150,-3 3 0,-2 2-8,0 0-405,-7 0 0,5 7 0,-5 2 0</inkml:trace>
  <inkml:trace contextRef="#ctx0" brushRef="#br0" timeOffset="21373">13455 610 6330,'1'9'1251,"5"-4"0,3 3-1164,7-3-23,0 0 1,0-5-237,0 0 1,0 0-1253,0 0 905,0 0 262,0 0 0,7 0 0,2 0 0</inkml:trace>
  <inkml:trace contextRef="#ctx0" brushRef="#br0" timeOffset="22040">14144 514 8355,'0'9'729,"0"-2"-205,0-7-237,7 0 0,-3 0 270,6 0-446,-6-7 1,9 3 116,-8-6 1,0 4 49,-5-4 1,0 4-230,0-4-696,0 6 380,0-10 1,-2 12 139,-3-3 0,2 3 148,-8 2 1,5 0-54,-4 0 1,1 2-154,-2 3 0,-3 2 117,3 4 1,-3 3 39,-2-3 1,5-2 235,1 1 1,-1 1 328,-5 5 1,5 0 533,0 0-683,1 7 0,-1-5-11,0 3-194,8-3 0,-4-2-351,7 0 1,0-5 74,0 0-736,0-8 1,7 4 297,4-7 0,8 0-154,3 0 1,-1 0-1474,-5 0 1736,0 0 1,7 0 0,2 0 0</inkml:trace>
  <inkml:trace contextRef="#ctx0" brushRef="#br0" timeOffset="22362">14320 562 8355,'0'11'269,"0"-1"1,0-4 277,0 4 1,-5-4 92,0 4-160,-1 1 30,6 5-324,0 0 1,6-5-292,-1 0 0,8-8 72,-3 3 0,-1-5-40,2-1 0,0 0 208,5 0 1,-6-1-22,1-5 1,-2 3-401,2-8 60,3 0 1,-7-5 170,4 0 1,-4 0 12,-7 0 1,0 0-649,0 0 76,0 0 174,0 0 344,-7 7 0,-2 2-19,-7 7 1,0 2-440,0 3 0,5-1 180,0 6 1,1-4-116,-6 4 264,7 1 1,-6 5-1,6 0 1</inkml:trace>
  <inkml:trace contextRef="#ctx0" brushRef="#br0" timeOffset="22770">14625 530 8562,'-9'7'457,"-5"-5"-500,5 12 210,0-5 151,-5 7 40,12 0-199,-5 0 0,7-5-220,0 0 107,-7-8-184,5 4 136,-5-7-303,7 0 119,7 0 1,-3-5 138,6 0 1,1-6 35,5 5 1,-5-1-74,-1 2 1,1 1 25,5-6 171,0 6 0,0-8 285,0 6 1,-5 1 73,0 5 80,-8 0-409,11 0 0,-12 2 262,4 3-302,-5 4 0,-1 7-32,0 0-1079,0 0 0,-1 0 309,-5 0 0,4-5-965,-3 0 1371,-4-8 1,7 11-1,-5-5 1</inkml:trace>
  <inkml:trace contextRef="#ctx0" brushRef="#br0" timeOffset="23090">15026 530 8355,'-2'-9'-103,"-3"4"1,1-2 175,-6 1 0,4 1-163,-4 5 29,-1 0 404,-5 0-150,0 7 0,7 2-21,4 7 0,3-5-16,2-1 0,0-4 83,0 4 0,0 1 108,0 5 1,0-5-176,0-1 0,0 1 80,0 5 1,-6-5-248,1 0 1,-2-3 126,2 3 1,1 3 94,-7-3 0,6-4-26,-6-1 0,2-3-451,-1 3 1,-4-5-52,3 5 0,2-5-746,-2-1 22,8 0-860,-12 0 696,14 0 1013,-6-7 0,14-2 0,2-7 1</inkml:trace>
  <inkml:trace contextRef="#ctx0" brushRef="#br0" timeOffset="23433">15267 322 8355,'8'0'1151,"7"0"0,-13 1-913,3 5 1,-3-3 32,-2 8 1,0 0-329,0 5 1,-6 5 126,1 0 1,-8 3 224,3-3 0,1-3-33,-2 3 1,0-3-420,-5-2 1,6 0 104,-1 0 1,2 0 166,-2 0 0,3 5-108,2 1-143,4-1 1,-10-5-764,7 0 468,-1 0 357,6 0-459,0-7-1460,0-2 1081,7-7 463,-5 0 1,12-7-1,-5-2 1</inkml:trace>
  <inkml:trace contextRef="#ctx0" brushRef="#br0" timeOffset="23587">15106 578 10169,'16'-7'259,"0"5"-259,0-3 0,2 3-171,4 2 1,-3 0-280,8 0 1,-6 0-415,6 0 1,0 0-1,5 0 1</inkml:trace>
  <inkml:trace contextRef="#ctx0" brushRef="#br3" timeOffset="138917">1155 3224 8355,'9'-7'3194,"-2"5"-2403,-7-12-324,0 5 64,0 0-147,0-5-161,-7 12-92,-2-5 1,-7 7-132,0 0 1,0 0 14,0 0-22,7 0 0,-5 2 0,3 1 77,-3 2 0,4 1-18,-1-6 1,2 2-8,-2 3 0,-3-3-158,3 3 127,-3 4 1,-2-2-97,0 4 0,7 3 77,4-3 0,-2-2 3,1 1 0,1-4-14,5 4 31,0 1-12,0 5 54,0 0 1,7 0 91,4 0 0,-2-5-70,1 0 1,1-6 51,5 6 1,0-6 30,0 6-134,0-1 0,0 6-45,0 0 0,-5-5 28,0 0 1,-8-1-98,2 7 0,3-1 120,-3 0 0,0 0-22,-5 0 1,-1-6 16,-5 1 1,-3 0 132,-7 5 0,0-2 1,0-3 1,0 1-15,0-6 0,-7 1 80,-4-2 1,2-3-71,-1 3 0,4-5 89,-5-5 0,8 1-102,-3-6 1,5 1 5,1-2 1,0-2-234,0 8 1,5-6-259,0 6-566,8-7 1,-5 8 168,8-7 1,2 6-792,4-6 0,3 6 409,7-6 0,7 8 289,3-3 0,5-3 0,1 1 0</inkml:trace>
  <inkml:trace contextRef="#ctx0" brushRef="#br3" timeOffset="139350">1412 3064 7730,'11'-2'697,"-1"-4"-215,-6-2 0,8-3 497,-6 0-641,6 0 0,-5-5-121,4 0 1,2 6-157,-8-1 201,7 0 0,-8-3 222,7 3-532,-8 4 96,4 7-79,-7 0 258,0 0 0,-5 7 173,0 4 1,-8 3-273,2 2 1,-1 6-31,1-1 1,-3 6-94,3-6 1,-1 1-158,1-6 0,2 0-285,4 0 0,3 0-491,-3 0 1,3-6-441,2 1 0,7 0 0,2 5 0</inkml:trace>
  <inkml:trace contextRef="#ctx0" brushRef="#br3" timeOffset="140448">4779 3144 8773,'0'-9'2001,"0"-5"-1450,0 5 1,0-2-216,0 0 0,0 6 221,0-6-208,-7 8 0,-2-6-111,-7 3-219,0 5 0,0-6 0,0 7 75,0 0 1,-5 0-77,-1 0 1,-1 0 35,2 0 0,3 1-116,-3 5 1,3-3 49,2 8 0,2-6-287,3 6 122,-3 0 0,10 5-47,-7 0 1,8 0 105,-2 0 0,3 0 110,2 0 1,5 0-16,0 0 1,8 0-64,-2 0 1,-3 5 3,3 1 0,0-1 195,5-5 0,-5 0 91,-1 0 0,-4 0-67,4 0 0,-4 0 50,4 0 34,-6 8-130,3 0 0,-12 1 103,-1-3 0,-6-6-104,1-5 1,-5 1-21,-5-7 1,3 6 248,-3-6 1,1 1-48,-1-6 0,3-2-208,-4-3 0,-1-4-86,2-7 1,5 0-214,5 0 0,2 0-92,-1 0 0,2-1-981,8 1 962,0 8 1,0-1 43,0 3 1,8 4-2387,2-3 1717,4 3 0,10 2 0,1 0 1</inkml:trace>
  <inkml:trace contextRef="#ctx0" brushRef="#br3" timeOffset="140785">5052 3048 8735,'5'-17'930,"1"1"1,4 6-669,-4-1 0,4 0 119,-4-5 0,4 0 688,-4 0-996,6 0 1,-8 2 178,7 3-194,-8-3 1,6 12 217,-4-3-246,-3 3 1,5 9 59,-7 4 0,-1 9-51,-5 1 0,3 7 152,-8-1 0,2-2-92,-2 2 0,-1 0 9,6 5 0,-6-7 28,1-4 0,4-3 7,2-2 1,3 0-2565,2 0 0,-7 0 0,-2 0 1</inkml:trace>
  <inkml:trace contextRef="#ctx0" brushRef="#br3" timeOffset="146017">1813 3464 7853,'-11'0'-1133,"1"0"1405,6 0-291,-3 0 0,5 0-652,-3 0 440,3 0 377,-5 0 260,7 0 836,0 0-987,-7 0 930,5 0 90,-5 0-239,7 0 1751,0 0-2629,7 0 1,-4 0-1,8 0 1,0 0-125,5 0 1,0 0-20,0 0 1,2 0 59,3 0 1,2 0 2,4 0 0,3 0-21,-3 0 0,3 0 13,2 0 1,2 0 21,4 0 0,-4 0-1,3 0 1,-1-5 7,1 0 1,-3-1-27,3 6 1,2 0-19,-1 0 1,1-5 31,-2 0 1,-3-1-99,4 6 1,1 0-174,-2 0 1,1 0 141,-6 0 1,5 0 0,1 0 0,1 0 1,-2 0 51,6 0-31,-4-7 0,6 5 1,-6-3 120,2 3-107,-5 2 1,3-5 70,-7 0 1,2-1-50,3 6 1,-7-5 2,8 0 1,-11-1 0,6 6 3,-2 0-6,3-7 1,-11 5 0,3-3 1,3 3-1,-6 2 25,2 0-99,-5 0 1,5 0 0,-6 0-27,3 0-91,-1 0 1,-3 0-141,3 0 287,-3 0 0,5 0-39,-7 0 0,0 0-46,0 0-41,-7 0 5,5 0-30,-12 0 211,5 0 808,-7 0-198,0 0-746,0 7 386,0-5-205,0 5-64,0-7 1,-1 0 171,-5 0 44,-3 0-170,-7 7 0,0 1 0,0 4 75,0-1-268,0-8 0,5 6 1,1-5-250,-3 1 322,6 0 92,-7 3 0,5-1 38,-7 3 1,0-1-1,0-5 110,0 1-179,0 8 0,2-10 1,1 6 46,2-2 26,1-1 0,-1-1 310,0 0-153,1 1-200,1-6 162,2 0 264,7 0 399,0 0-1034,7-8 0,2 7-59,7-5 1,0-1 0,0 2-264,0 1 418,0-5 0,0 8 1,2-6-84,3-1 72,-10 7 1,15-8-200,-10 3 263,4 5 1,-4-8 23,0 3 319,0 5 1,-2-8-94,-3 3 1,3 4 0,-5-5 193,0 0-369,5 5 1,-10-6 157,7 2-129,-8 4 49,4-5-15,-7 0-59,0 5 1,0-7 104,0 4-74,-7 3 76,-2-12 0,-7 7-81,0-4 0,0 2 0,0 6 74,0-3-130,0-6 0,-5 8-66,-1-6 1,-4 4 115,4-4 1,-4 6-44,4-1 1,1 3 0,5 2-1825,0 0-306,0 0-1650,0 0 1993,7 0 0,2 0 0,7 0 0</inkml:trace>
</inkml:ink>
</file>

<file path=ppt/ink/ink14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08:56.132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16 32 8457,'2'-9'573,"3"4"0,-1-2-363,6 2 0,-4-1-35,4 6 1,-4 0 31,5 0-321,-1 0 5,6 0 154,0 0 0,-1 2-111,-5 3 0,-1-1 72,-4 7 0,-3-6 0,4 6-318,-5 1 279,-1-5-37,0 8 25,0-7 1,-1 7-237,-5-5 192,-3 5 1,-7-12-17,0 8 1,0-8 93,0 3 0,6-4 110,-1-2-64,0 0-80,-5 0 0,5-2-7,1-4 261,6-2 112,-3-8 1,7-1-188,0 1 1,0 6 46,0-1 111,7 0-68,2-5 1,7 2 10,0 3-186,0 4 1,0 7 87,0 0-116,0 0 1,-5 0-5,0 0 1,-2 2-297,1 3 364,-3-3-122,-7 12 1,0-5-253,0 7 199,0 0 38,-7 0 1,4-5-115,-8 0 0,0-6 93,-5 6 0,6-8-102,-1 3 25,0 3 82,-5-8 1,2 5 7,3-12 109,-3-2 1,12-8-68,-3-1 57,3 1 238,2 0-185,0 0 0,2 2 168,3 3-52,-3-3 111,12 12 0,-10-5-41,6 7-280,-6 0 0,9 2 15,-8 3 30,7 4-89,-10 0 0,5 5-9,-7-3 109,0-4-133,0 8-159,0-7 1,-2 7 4,-3-5 205,-4-2 0,-1-3-17,-1 0 1,5 1-19,-4-6 1,4-2-45,-4-4 70,6 5 0,-3-8-73,7 3 113,0 5 0,0-8 31,0 3-16,0 5 52,0-7 0,2 3-31,3 0 1,-1-1 49,6 6 235,1 0-193,5 0-61,0 0 0,-5 0-28,0 0 40,-8 0-127,4 0 0,-7 2-1,0 4 0,0-3-96,0 8 71,-7-1 0,4 1-174,-8 0 1,0-8 41,-5 3 116,7 3 15,-5-8 1,10 7-28,-6-8 91,6-8 297,-3 0 36,7-8-260,0-1 1,0 7 91,0-1-69,7 8 0,-3-5 102,6 8 1,-4 0-41,4 0 0,-4 0-25,5 0 0,-6 0 13,6 0-157,-8 0 1,4 8 56,-7 2 1,0-1-341,0 2 126,0-8-1280,0 12 444,0-14 99,0 7 0,-7-8 0,-2 0 1</inkml:trace>
</inkml:ink>
</file>

<file path=ppt/ink/ink15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08:57.971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465 161 7576,'0'16'146,"0"0"1,-5-5 67,-1-1 1,-4 6 125,4 6 0,-6 4-81,1-4 0,-3 8 128,-2 2 0,0 2-89,0 9 1,0-1 16,0 7 0,-6-1-84,1 0 0,0-5 57,5-1 1,0-6-169,0 1 0,-1-5-312,1-5 0,2-4-91,3-7 1,4-5 234,7 0 124,0-8-759,0 4 1,2-14-2201,3-3 2414,-3-5 1,13-8 0,-7-2 0</inkml:trace>
  <inkml:trace contextRef="#ctx0" brushRef="#br0" timeOffset="336">16 241 8355,'-9'-2'229,"4"-3"49,3 3 1,9-10 29,4 6 1,8-4 15,3 4 1,8-6 13,2 1 0,7-1-17,10 1 1,4-3-112,0 3 0,3 2-322,-3-2 1,-5 8-63,0-3 0,-3 5-64,-13 1 0,2 0-295,-13 0 0,1 1-134,-6 5-171,0-4 139,-7 12 1,-2-5-1,-7 7 1</inkml:trace>
  <inkml:trace contextRef="#ctx0" brushRef="#br0" timeOffset="1024">1171 0 8457,'0'11'-183,"0"0"0,-6-1 339,1 7 1,-2 0-43,1 5 1,5-3-16,-5 8 1,-1-6-29,2 6 0,-6 0 8,6 5 0,-8-5 54,3-1 1,-5 1-34,-1 5 1,2 6 40,3-1 1,-3 0-110,3-4 1,-3-1-1,-2 0 88,0 0-102,0-7 1,2 3-64,3-6 0,-1 1 1,5-4-100,-2 3 0,3-6-57,-4-6 230,6 1-254,-3 5-5,7-7 275,0-2 11,0-7 193,0 0-212,7-7 0,-3-2 13,6-7 1,-1 0 108,2 0 0,3 0-73,-3 0 1,3 0 84,2 0 0,0 2-51,0 3 1,0-2 139,0 8-176,0-7 0,0 5-6,0-4 0,-5 4-29,0 7-7,-1 0-250,7 0 207,-1 7 0,-6 2-23,1 7 0,-7-6-6,1 1 1,2 0-38,-2 5-51,1 0 1,-5 0 0,3 0-380,1 0 14,1-7-57,-6 5 0,-2-7-1299,-3 4 1046,3 3 743,-5-5 0,0 0 0,-2-2 0</inkml:trace>
  <inkml:trace contextRef="#ctx0" brushRef="#br0" timeOffset="1393">1459 722 8355,'11'0'-334,"0"0"0,-6-5-77,6-1 0,-1-4 422,6 4 1,-5-6 392,0 1 1,-1-1-299,7 1 0,-7-3-142,1 3 0,-8 2-358,3-2 277,-4 1-22,-2-6 141,0 7 0,-2 2-9,-4 7 1,-2 0 0,-8 0 277,-1 0-152,1 7 1,0-4 9,0 8 1,0 0 136,0 5 0,0 0 225,0 0 1,2 0-169,3 0 1,-1 5 54,6 1 0,-4-1 289,4-5-427,1 0 1,5 0-24,0 0 0,2-7-135,3-4 0,-1 3-145,6-3 1,3 0 0,7-7-402,1-3-1039,7-4 1,-3-1 698,7-1 0,1 0 0,-1-5 1</inkml:trace>
</inkml:ink>
</file>

<file path=ppt/ink/ink15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09:00.381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369 1 7663,'-9'7'310,"-5"2"1,7 7-126,-4 0 0,-3 0 26,3 0 0,-1 2 114,1 3 0,-3-1-87,3 6 0,-3-4-6,-2 4 1,5-4-102,0 4 1,-1-1-2,-10 2 0,10 2 41,-4-8 1,3 0-154,-3-5 24,0 0 0,0 1-211,0-1 1,6-6-344,-1 1 0,6-2 124,-6 2 327,7 3-638,-3-12 1,5 5-843,-3-7 836,3 0 593,-5 0 0,7-7 0,0-2 0</inkml:trace>
  <inkml:trace contextRef="#ctx0" brushRef="#br0" timeOffset="622">128 129 8355,'2'-14'-171,"4"3"1,-3-3 1181,8 3-717,0-3 1,5 3 170,0 0 1,0 6-174,0-6 0,5 8-92,0-3 0,6-1 1,-4 2-43,2 1-125,-5 3 1,3 1 9,-7 0 1,2 1-174,3 5 0,-8-3 0,3 6-404,-2-2 436,-7 6 0,2-10-536,-4 8 389,-3 0 1,5 5 167,-7 0 0,0-6 0,-1 1-324,-5 2 213,-3 1 1,-7-3 90,0-1 1,0 1-12,0 5 1,-5-2 133,-1-3 1,-4-2-76,4-4 1,-4 2 119,4 4 0,1-4 10,5-7 1,0 0 0,0 0 256,0 0-167,7 0-28,-6 0-71,14 0 2,-6 0 0,8 0-23,5 0 1,1-2 0,7-1 70,2-3-3,-3 1 1,12 5-1,-6 0 111,3 0-185,-1 0 1,-3 0 0,1 0 116,3 0-109,-1 0 1,-5 5-19,0 1 0,0 6 0,0-3 107,0 0-197,-7 5 1,4-5 0,-8 7 163,-1 0-138,-3 0 1,-1 0 0,0 0-26,0 0 0,-1 0 86,-5 1-31,-3-1 0,-7-2 0,0-2-12,0-1-54,0 0 0,-2 3-10,-3-3 1,3 1 24,-3-7 0,-2 1-11,1-6 1,1 0-127,5 0 1,-6-2 28,1-3 0,0 1-110,5-7 0,7 1 1,2-5-28,-1 5 219,7-5 1,-6 12 0,5-6-1178,-4 2 546,5 2 535,-6 5 0,7 0 0,0 0 1</inkml:trace>
  <inkml:trace contextRef="#ctx0" brushRef="#br0" timeOffset="983">754 498 8355,'16'-15'187,"0"3"196,0 1 1,0 1-384,0-6 57,0-1 0,-2 7 1,-1-1-199,-3-1 1,-4 3-28,5-2 160,-8 0 0,4 1 153,-7-1-365,0 7 0,-7-3 141,-4 7-12,-3 0 0,-2 6 0,0 1 486,0 2-254,0 1 0,0 1 29,0 0 1,0-1 0,0 6 174,0 0 0,5-1-218,0-5 35,8 5 0,-10-6 1,8 7 859,2 0-767,1-7 1,2 5-398,0-3 0,0 3-613,0 2 0,7-7 191,4-4 116,3-3 0,2 3-426,0 1 0,0-1 459,0-5 0,0-7 0,0-2 1</inkml:trace>
  <inkml:trace contextRef="#ctx0" brushRef="#br0" timeOffset="1308">1155 369 8355,'-16'16'3,"7"0"0,-4 0 0,8 1 34,1-1-17,-4 0 1,6 0 0,-5-2 409,-1-3-327,7 3-371,-6-5 1,1 1 23,1 1 186,0-7-72,5 3 99,0-14 1,0-2 157,0-7 0,0 0-101,0 0 146,0 0 1,1 0 0,3 0 9,1 0-69,8 7 0,-10-6 0,8 6 218,1 1 0,-3-5-3,2 8-282,0-1 0,-1 1 0,1 0 142,2 1-9,1-5 1,2 7 147,0-3-1336,0 3 1,-5 2 123,-1 0 1,1 0-1,5 0 1</inkml:trace>
  <inkml:trace contextRef="#ctx0" brushRef="#br0" timeOffset="1672">1524 289 8355,'-2'11'-328,"-2"0"263,-1 1 173,0 2 0,-1-3-89,1 0 1,-6-1 0,4 6 47,-2 0 8,6 0 1,-5 1 0,7-1 107,-5 0-200,5 0 0,-8-2-8,3-3-219,4 3 200,-5-5-216,7 0 220,0-2 1,0-9-38,0-3 0,0-4 81,0-7 1,2-6-42,3 1 1,-1 0 295,7 5 1,-6-1 81,6 1-2,-8 8 0,10-7 0,-8 5-2,-1-5 1,5 5-65,1-1 1,-1 7-252,2-1 0,-6-2 334,6 2-1073,0-1 1,5 6 124,0 0-468,0 0 1,0 0 701,0 0 0,0 0 0,0 0 1</inkml:trace>
  <inkml:trace contextRef="#ctx0" brushRef="#br0" timeOffset="2139">1908 257 8355,'-7'9'231,"5"0"182,-3-4 0,-2-1-71,2 7 0,-6-1-47,6 6 0,-6-5-33,6 0 0,-6-1 131,6 6-275,-1-7 1,6 6-1,2-7-57,3 1 1,4 4-195,7-8 0,0 1 26,0-6 1,0 0-686,0 0 533,8 0 1,-7-2-1,5-4-172,-4-4 1,-8 1 215,1-2 0,-2 6 48,2-6 0,-4 6 337,-7-6 77,0 7 92,0-3 0,-2 9-135,-3 3 0,1 4 183,-7 7 1,1 0 61,-6 0 1,5 2-90,0 4 0,1-3-152,-6 8 0,5 0 39,0 5 0,6-5-94,-6-1 1,2 1 70,-2 5-227,-3 0 0,5-5 0,-7 0 66,0 1 0,0-3-130,0 2 0,0-2-59,0 1 1,0 3-23,0-8 182,0 1 0,0-12 0,0-1-25,0-2 1,0 4-142,0-6 0,5 1 39,0-6 1,1-2 26,-6-3 52,7-4 0,-4-7 1,8 0-13,1 0 0,3-6 9,1 1 0,0-1 1,0 6 0,0 0-184,0 0 1,7 0 110,3 0 1,7 0-166,4 0 1,4 0-188,7 0 0,7 0-354,4 0 0,-2 0-78,2 0 1,-1 0 0,6 0 0</inkml:trace>
</inkml:ink>
</file>

<file path=ppt/ink/ink15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09:03.387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322 0 7274,'-9'9'524,"0"11"0,5-4-107,-1 1 0,-8 8-248,3 2 0,-5 3 120,-1 2 1,0 0 31,0 1-275,0-1 0,0 0 1,-2 0 180,-3 0-276,3 0 0,-5-7 73,7-4 0,2 2 1,1-1-577,3-3 358,-1-1 1,2-7-1,2-2-429,0-2-675,5 5 811,-5-10 0,14-2 0,2-9 1</inkml:trace>
</inkml:ink>
</file>

<file path=ppt/ink/ink15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09:03.631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32 64 8355,'16'-7'584,"1"-2"-542,-1-7 0,0 7-42,0 4 384,0-4 1,0 7 0,0-3 500,0 3 1,-6 2-665,1 0 1,-6 2-149,6 3 1,-7 4-279,1 7 154,-3 0 0,-4 0 1,-3 0-369,-6 0 0,-3 0-36,-2 0 0,0-5 228,0 0 0,0-8-269,0 3 326,0-4 0,0-2 1,0 0-1464,-1 0 810,1 0 627,0-8 0,8-1 0,0-7 0</inkml:trace>
</inkml:ink>
</file>

<file path=ppt/ink/ink15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09:04.199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314 16 7945,'8'-9'376,"-7"2"-156,6 7-101,-7 0 706,0 0-561,0 7 0,0 7 1,0 8 180,0-3-408,0 6 0,-1-5 1,-3 7 105,-1 1-102,-8 2 0,4 3-75,-7-1 0,-1 0 1,-3 0 120,-1 0-40,-8 0 1,9 0 0,-5 0-6,2 0-12,-5 0 1,10-7 0,-3-3 9,3-5 1,7-2 371,0-5-126,8 5-569,-11-14 246,12 6 85,2-7 1,9-7 0,7-5 79,0-8-551,7 2 1,-5-5 0,5 7-274,0 0 777,-5 0 1,5 5 0,-7 3 358,0 0 1,-5 3-239,0 5 1,-6 0 46,6 0-205,-8 0 1,4 7-236,-7 4 122,0 3 1,0 2-1,0 0-303,0 0 425,-7 0 1,5 0-1076,-3 0 1,3 0-1436,2 0 1391,0 0 1066,0-7 0,7-1 0,2-8 0</inkml:trace>
</inkml:ink>
</file>

<file path=ppt/ink/ink15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09:04.578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241 49 8355,'0'-16'0,"-7"7"0,0 0 276,-4 4-146,-3 3 1,11-5-1,-8 7 748,-2 0 1,-1 0 274,-2 0-851,-7 7 1,5 2-41,-3 7 0,3 2 0,2 3 1,0-3-449,0 3 11,7-3 1,2-2-1,7 0-490,0 0 417,0 0 212,0-7 0,7 4 23,4-8-370,3 0 0,4-10 0,1-2-723,3-2 756,-1-2 1,1-5 0,-1 0-282,-2 0 317,-1 0 611,-2 0 1,-5 2-182,0 3 313,-8 4 0,3 7-218,-12 0 0,3 2 411,-8 3-382,7-3 1,-8 12-310,7-3 0,-2 3 1,3 2 3,-1 0 1,-1-5-173,6 0 0,0-1-666,0 6 1,6-5 431,-1 0 1,7-8 111,-1 3 0,11-5 0,2-1 1</inkml:trace>
</inkml:ink>
</file>

<file path=ppt/ink/ink15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09:04.819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209 33 8355,'9'-7'314,"-2"5"0,-9-10 52,-3 6 0,2 1 234,-8 5-33,0 0-258,-5 0 1,2 7 247,3 4-377,4 3 0,5 7 98,-3 1 1,3-1-241,-3-5 0,3 2-115,2 3 1,-5-3-58,-1 4 0,-1-5 13,2-1 1,1 0-600,-6 0 390,-1 0 0,-5-1 128,0-5 0,5-2-1686,0-8 746,8 0 681,-11 0 1,12-8 0,-5 0 0</inkml:trace>
</inkml:ink>
</file>

<file path=ppt/ink/ink15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09:05.086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0 145 8355,'17'0'281,"-1"0"1,0-5 397,0-1 0,5-6-376,0 1 0,1-1-192,-6 1 1,0-3-417,0 3 1,0 2-81,0-1 382,0-1 28,0 2-379,-7-5 358,-2 12 1,-14-5 31,-4 7 1,-8 5 541,-3 1 0,-4 6-244,4-1 1,-6 3 57,1 2 0,4 0-110,1 0 1,6 0 165,6 0 0,3 0-242,7 0 0,0 0-77,0 0 1,1-5-318,5 0 0,8-8-716,7 3 0,8-5-767,-2-1 0,10 0 0,4 0 0</inkml:trace>
</inkml:ink>
</file>

<file path=ppt/ink/ink15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09:05.978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306 546 8355,'16'-16'-238,"-8"5"-41,-2 0 0,-4 6 281,-2-6 1,-2 8 253,-4-3 1,3 3-27,-8-2 0,1 3 0,-6-4 97,-1 5 1,1 1 233,0 0-439,0 0 1,0 1 64,0 5 0,0-3-22,0 8 0,-2 0 0,-1 5 122,-3 0 1,1 0-250,5 0-4,7 0 0,-5 0 1,5 2 167,0 3 1,-3-3-65,6 3 0,1-3-623,5-2 219,7-7 154,9-2 1,4-7 0,6 0-177,3 0 0,1-12 284,2-4 1,2-4-407,3 4 1,-4 0-1260,-1 0 1299,0 0 0,-14 2 0,1 1-723,-6 3 1363,1-1-363,-12 2 530,5 2 1,-9 7-148,-3 0 218,3 0 0,-12 0 0,3 2-32,-3 3 1,3-2-121,0 8 0,6-2 62,-6 2 0,8 3-33,-3-3 1,-1 3-306,2 2 0,0 0 131,5 0 1,1-5-683,5-1 0,3-1 168,7 2-484,0-4 1,5-1 0,2-1 85,2-2 0,2-3 172,5-5 0,7-11 0,2-9 0</inkml:trace>
  <inkml:trace contextRef="#ctx0" brushRef="#br0" timeOffset="303">1300 1 9329,'-16'0'542,"7"0"1,-5 0-534,3 0 1,-2 1 48,3 5 1,-5 8 284,5 7 1,-5 6-130,-1-6 1,0 8 111,0-2 1,0 3 34,0 2-281,0 0 0,0 0 0,0 0 123,0 0 0,0 0-59,0 0 0,0 1-108,0-1 0,5-7 53,1-4 0,6 2-195,-1-2 1,3-4-35,2-7-387,0-6 0,7 8-62,4-6 1,3-1-340,2-5 1,-5-2 199,-1-3 1,1-2-898,5-4 1471,7-3 1,-5-2 0,5-9 0</inkml:trace>
  <inkml:trace contextRef="#ctx0" brushRef="#br0" timeOffset="453">835 369 9718,'18'0'392,"3"0"1,9 0-703,8 0 0,8 0-1554,2 0 1292,0 0 1,15-7 0,-6-2 0</inkml:trace>
</inkml:ink>
</file>

<file path=ppt/ink/ink15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09:07.486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0 16 8580,'16'0'1000,"6"-2"1,1-1-459,2-3 0,1 1-381,6 5 1,2 0 116,4 0 1,-4 0-429,3 0 0,2 0 200,-1 0-720,-8 0 0,-2 0 0,-6 0 394,-3 0 0,-1 0 179,-2 0 0,-5 0-855,0 0 1,-8 0 0,4 0 0</inkml:trace>
</inkml:ink>
</file>

<file path=ppt/ink/ink15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09:07.739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225 1 8994,'-9'1'336,"4"5"0,-2 8-149,1 7 1,-6 3-166,1-3 0,2 2 0,-2 4 0,3 3-99,-3-3 0,-3-4 22,3-2 0,-2-1-223,3 1 0,-4-3 12,3 4 0,2-5-52,-2-1-306,8 1 0,-10-1-73,8 0 502,-1-8 0,-1 7 0,-2-6 0</inkml:trace>
</inkml:ink>
</file>

<file path=ppt/ink/ink15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09:07.944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9 1 8355,'-9'0'1418,"14"0"-1105,12 0 0,4 0-182,0 0 0,4 0-183,7 0 1,0 0-108,0 0 1,0 0-375,1 0 0,-1 0-521,0 0 0,-7 0 720,-4 0 1,4 7 0,0 2 0</inkml:trace>
</inkml:ink>
</file>

<file path=ppt/ink/ink15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09:08.644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394 0 11424,'-7'18'380,"-4"4"1,-3 2-54,-2 9 1,0-1-33,0 0 0,-2 2-244,-3 3 0,-3-1-1,-2 6 0,-5-1-15,5 2 1,1-4-55,-2-7 0,2 0-382,-2 1 0,4-9-432,7-2 1,7-4 11,4-2-1234,-4-7 1406,7 5 0,2-12 326,11 3 1,3-10-1,2-4 1</inkml:trace>
  <inkml:trace contextRef="#ctx0" brushRef="#br0" timeOffset="330">121 530 8355,'0'-9'-202,"0"-6"681,0 5 1,8 1-64,2-2 1,1 2 163,5-2-407,-4-3 0,17 5 0,-6-7-16,2 0 1,4 0-54,8 0 0,-3 0-95,3 0 0,2 2-101,-1 3 1,-1-3-7,-5 3-62,-7 4 1,4-5 0,-8 4-565,-1 0-74,-2 4 1,-8-3 103,1 7-83,-7 0 0,1 0 252,-10 0 525,-4 0 0,-15 7 0,-1 2 0</inkml:trace>
  <inkml:trace contextRef="#ctx0" brushRef="#br0" timeOffset="529">202 433 8355,'-9'7'603,"2"2"223,7 7 0,1 0-272,5 0 1,3 0-5,7 1 0,5-1-239,0 0 1,10-6-123,1 1 1,0 0-571,5 5 1,-3-6 317,-2 1 0,-5-6-2498,0 6 1401,-1-7 0,-1 10 0,-2-5 1</inkml:trace>
</inkml:ink>
</file>

<file path=ppt/ink/ink15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09:20.311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0 209 8737,'0'-9'693,"0"-6"0,2 8-93,4-3 1,-3-5-86,8 5 0,-1 1-47,6-2 1,1 0-302,-1-5 1,0 6 0,0-1 171,0-2-220,0 6 0,0-5 0,2 5 57,3-2 0,-3 3 62,3-4-119,-3 6 0,3-3 0,1 7 79,-3 0 1,1 0-42,1 0 1,-3 0-176,3 0 1,-3 0-584,-2 0 524,0 7 1,0 0 45,0 4 0,0 5 0,1-2 80,-1 6 0,0 1-14,0-5 1,-6 6 159,1-1-108,-7 8 0,8-10 1,-7 8 5,-1 1 0,-2 3-49,-2 1 0,0 0-5,0 0 1,0 0 74,0 0-167,0 7 1,-6-3-1,-1 7-10,-2 1 0,4-5 64,-6-1 0,6-4 11,-6-2 0,2-2-18,-1-3-10,-5-4 1,12-3 0,-6-3-46,2-2 1,-4-3-232,6 4 88,-8-7 90,4-2 1,-7-2 77,0 1 0,2-3-20,3-8 0,-3 1-9,3-6 0,3 1 26,-3-2 1,7-3 162,-1 3-99,-4-3 0,7-2 0,-3 0 30,3 0 1,2 0 90,0 0-89,0-7 1,0 5 0,0-5 140,0 0-183,0-2 1,7-6 0,4 3 17,3 1 1,2 0 56,0-5 1,7 0 143,4 0 0,3 0 34,3 0-49,-1 7 1,1-5-1,3 3 399,1-3-472,8 5 1,-11-4 0,5 6-13,0-2 1,-5 6 153,4-3-182,-5-3 1,-1 7 0,1-3-29,-1 3 0,-6 8-506,1-1 1,-7 6-31,1-6 0,-3 7-978,-2-1 834,0 3 0,0 2-2687,0 0 1792,-7 0 0,-2 7 0,-7 2 0</inkml:trace>
</inkml:ink>
</file>

<file path=ppt/ink/ink15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09:21.423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546 1 8355,'-11'0'-118,"2"1"1,0 3 28,0 1 1,-1 2-1,-6-3 369,-1 1-252,1 8 1,0-4 135,0 7 0,0 0 1,0 0 261,0 0-308,0 7 0,0-2 0,-2 10 237,-3 3-241,3 1 0,-7 3 0,4 1 256,-6 2-14,4 1 1,-6 12-25,8-1 1,-2 6-1,3-2 59,-1 6 1,0-3-280,5 10 0,1-10 134,5-1 0,2-7 32,8 1-230,0-10 0,0-6 1,2-8-891,4-2 1,2-10 118,9-1 1,0-7-193,5-9 1,-3 0-1087,8 0 1633,-7 0 0,17-14 0,-3-4 1</inkml:trace>
</inkml:ink>
</file>

<file path=ppt/ink/ink15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09:21.773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0 65 8355,'16'0'0,"-5"0"184,0 0 1,-1-2 349,6-3 1,2 3-249,4-4 1,-3 5-109,8 1 0,-2 0-128,2 0 0,3-2 0,-3-2 407,3-1-268,-5 0 0,3 5 1,-6 0-1111,-3 0 255,-1 0 0,-7-6-1950,-1 1 2292,-6 0 1,10-3-1,-5-1 1</inkml:trace>
</inkml:ink>
</file>

<file path=ppt/ink/ink15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09:22.038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129 0 8105,'-7'16'349,"5"2"-219,-3 3 1,-3-3 0,3 4 81,2-5 1,-1 1-114,-1 4 1,3-5-155,-3 5 1,-3-3 157,3 3-287,0-4 0,-1 5 0,1-7-484,1 0 1,-3 5 353,2 1 0,-6-6 10,6-6 0,-8 1 0,5 5 1</inkml:trace>
</inkml:ink>
</file>

<file path=ppt/ink/ink15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09:22.231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0 16 8529,'16'0'1172,"2"0"-909,3 0 0,-1 0-59,7 0 0,-1 0-23,6 0 0,0 0 90,1 0-990,-1 0 1,-2 0 0,-2 0-1053,-1 0 1369,-7 0 0,10-7 0,-5-2 0</inkml:trace>
</inkml:ink>
</file>

<file path=ppt/ink/ink15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09:22.920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241 289 8311,'-9'7'850,"0"-3"-204,3 6-223,5 8 0,-12 2-209,8 6 0,-8-4 1,3 4 227,-5 3-267,7 1 0,-7 2 0,5-1 185,-5-5 0,5 5-188,-1-5-149,0-2 0,-3 4 0,2-7-1398,1-1 910,0-2 0,2-2 0,4 0-903,3 0 0,0-5 872,-3-1 0,3-6 0,-5 3 0</inkml:trace>
  <inkml:trace contextRef="#ctx0" brushRef="#br0" timeOffset="360">0 754 8109,'9'-7'1471,"5"-2"-1297,-5-7 1,13-2 0,1-2 165,2-1 0,-4 0-29,6 5 1,1 0-168,10-1 0,-4 1-235,3 0 6,-3 0 0,-8 0 1,1 0-46,2 0 1,-6 2-272,-2 3 0,-3-3 202,-2 3 1,0 4 31,0 2 72,-7 3-101,-2 2 1,-9 0-682,-3 0 1,-11 7 0,-9 2 0</inkml:trace>
  <inkml:trace contextRef="#ctx0" brushRef="#br0" timeOffset="561">176 642 8355,'0'10'158,"0"1"0,8-2 0,2 3 1887,5-1-1735,1-7 0,5 5 0,2-6-15,2 2 0,-4 1-886,6-6 0,-7 5 359,1 0 0,2 1-1246,-1-6 999,-1 0 0,-5 0 79,0 0-145,0 0 1,0 0-1,0 0 1</inkml:trace>
  <inkml:trace contextRef="#ctx0" brushRef="#br0" timeOffset="903">818 0 8355,'11'6'0,"-1"-1"164,1 7 1,5-1 254,0 10 0,0 3 0,0 4 144,0-1 0,0 0-248,0 5 0,-5 5 78,0 0-309,-8 8 1,4-6-1,-7 6 60,0-3 0,0-1 118,0 2 0,-7 2-183,-4-8 1,-8 6-1482,-3-6 1077,1 1 0,-2-6 0,-4 0-204,-3 0 1,-2 0-1239,0 0 1172,0-7 0,0 5 0,0-5 1</inkml:trace>
</inkml:ink>
</file>

<file path=ppt/ink/ink15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09:25.487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0 49 8944,'16'0'-19,"2"0"0,2 0 311,1 0 0,8 0-274,-3 0 0,5 0 104,1 0 1,0 0-22,0 0 18,0 0 0,0-2 0,-2-1 62,-3-3 0,3 1-114,-3 5 1,-4 0-672,-1 0 1,1 0 205,-2 0 173,0-7 1,-10 5 0,0-3-1342,1 3 787,-5 2 686,1 0 1,-16-7 0,0-2 0</inkml:trace>
</inkml:ink>
</file>

<file path=ppt/ink/ink15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09:25.729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0 1 8355,'7'8'231,"-3"0"182,7-8 0,5 0-218,5 0 1,8 5 0,-3 0 80,5-1 1,1-2-320,0-2-103,7 0 0,-5 0 1,3 0-175,-3 0 1,-2-6-606,0 1 0,0 0 0,0 5 1</inkml:trace>
</inkml:ink>
</file>

<file path=ppt/ink/ink15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09:26.981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0 690 8773,'16'0'1589,"0"0"-1483,8 0 0,-5-1 38,8-5 0,-6 3 0,6-6 127,2 2 0,-5-6 108,3 2-452,-7 4 0,10-7 1,-3 3 93,3-3-157,-5-2 1,4 0 0,-8 0-65,-1 0 1,-3-2 179,-1-3 1,-1 1 67,-5-7 1,-1 6-12,-3-6-37,-5 1 0,6-6 0,-7 1 53,0 5 0,0-3 256,0 8 0,-5-6-73,0 6 0,-1-6-29,6 5-124,0 1 1,2 3 30,4-3 1,2 3-14,9-3 0,0 8 56,5 2-93,-4 8 1,6-4-1,-4 7 115,1 0-190,8 0 0,-9 0 0,4 0 74,0 0-116,-3 0 0,2 5 0,2 2-141,0 2 0,0 2 64,-4 5 1,-3 0-110,4 0 0,-6 2 66,-6 3 0,-1-3 102,-3 3 0,-5-3-130,5-2 12,-5 7 0,-1-5 1,-1 4 33,-5-5 0,-3 1 64,-7 4 0,0-5 163,0 5 1,-5-3-97,0 3 53,-1-4 1,1 5-1,-1-7 23,3 0 0,1 0-111,2 0 63,0 0 0,2-5 0,1-1 224,3 3-140,-1 1 0,2 2 0,2-2 720,0-3-503,5 3 0,-5-5 303,7 7-283,0 0-218,7-7 0,2 0 0,9-5 33,3 1 1,-3 0 4,3-5 0,2 0-194,-1 0 0,4-5-14,-4 0-224,-1-1 1,-5 6-1,0 0-2231,0 0 26,0 0 1795,-7 0 1,6 0 0,-7 0 0</inkml:trace>
  <inkml:trace contextRef="#ctx0" brushRef="#br0" timeOffset="258">1315 594 8355,'16'0'563,"0"0"-125,0 0 0,6-5-114,-1-1 1,2 1-199,-1 5 0,-5 0-114,5 0 0,-4-2-251,-2-3-66,0 3 0,0-5-557,0 7 745,0 0 102,0 0-771,-7 0 1,-2 0-1,-7 0 1</inkml:trace>
  <inkml:trace contextRef="#ctx0" brushRef="#br0" timeOffset="476">1508 418 8302,'-2'9'0,"-2"-2"0,-1 0 115,0 2 1,-1 7 0,1 0 595,1 0 1,3 0-490,1 0 1,-6 0-469,1 0 178,0 0 1,5 0-1,0 0-117,0 0 1,0-5-1121,0 0 918,0-1 1,-6 1-68,1 0 95,0-8 1,-3 11 0,-1-5 0</inkml:trace>
  <inkml:trace contextRef="#ctx0" brushRef="#br0" timeOffset="672">1187 819 8355,'-9'0'2435,"2"0"-2046,28 0 1,-5 0 20,22 0 1,-8 0-502,7 0 1,-1 0-457,2 0 1,-8 0-850,7 0 0,-8-6 748,3 1 1,0-8-1,-7 5 1</inkml:trace>
</inkml:ink>
</file>

<file path=ppt/ink/ink15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09:31.895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33 49 8009,'-9'0'-383,"0"0"963,4 0-625,3 0 113,-5 0 422,7 0-8,0 0-259,7 0 1,2 0-64,7 0 1,2 0 102,3 0 1,6 0 8,10 0-150,-3 0 1,13 0 0,-3 1 111,8 5 1,-1-5-34,8 5 1,2-4-173,8-2 1,-3-2 104,4-4 1,1 3-49,-2-8 0,8 2-109,-2-1 1,-2-3 127,2 8 0,-2-1 29,2 6 1,-4 0-23,-7 0 0,-2 0-81,-3 0 0,-9 0-138,-7 0 0,-8 0-323,3 0 0,-11 0 45,-6 0-435,4 8 0,-7-7 378,3 5 0,-10-3 260,-6 3 1,-3-3-101,-2 8 0,-2-8-364,-3 3 0,-11 3 0,-9 0 0</inkml:trace>
</inkml:ink>
</file>

<file path=ppt/ink/ink15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09:32.421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385 129 8355,'-16'0'0,"5"0"382,1 0-173,6 0 0,-5 0 337,4 0 1,3-2-208,-3-4 1,5 3 115,5-8 1,4 0-119,7-5 0,7 0-69,4 0 1,-2 2 8,1 3 0,-1-1-109,2 7 1,2-1-201,-8 6 1,0 0 85,-5 0 0,0 7-129,1 4 1,-7 9 41,1 1 0,-8 2-160,3-1 1,-4 3-126,-2 7 166,-8 0 0,0-6 1,-8 1 49,-1 2-98,-6 1 0,4-3 0,-8-2-2,-1-2 1,-3 3 109,-1-4 1,0 5-67,0-6 0,-2 0 55,-3-5 1,3-5 82,-4 0 0,5-6-58,1 6 0,-1-8 8,1 3 0,6-6 14,-1-6 0,9-3 117,2-7 0,2 6 81,8-1-252,1 0 242,5-5 0,2 2-148,3 3 1,4 4 314,7 7 0,6 0-89,-1 0 1,7 0 247,-1 0 1,4 2-68,1 3 0,0-1-130,0 7 1,-2-1-175,-3 6 1,1 0 71,-6 0 0,4-5 7,-4 0 0,1-2-4,-2 1 0,-3 3-1393,3-8 0,3 6-251,-3-6 0,0 1 489,-5-6 0,8 0 0,1 0 0</inkml:trace>
</inkml:ink>
</file>

<file path=ppt/ink/ink15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09:33.789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0 49 8355,'16'0'-57,"2"0"51,3 0 1,-1-6 277,7 1 1,-1-2-52,7 1 0,-1 5-157,0-5 1,3 3-1,-1-1-34,-4-1 0,-3-1 30,0 6 0,1 0-379,-6 0 0,-1 0 124,-5 0-534,-7 0 0,5 0 43,-3 0 542,-4 0-54,0 0 0,-21 8 0,-4 0 0</inkml:trace>
</inkml:ink>
</file>

<file path=ppt/ink/ink15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09:34.011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16 1 8355,'-7'9'-273,"5"-2"271,-5-7 1,9 5 220,3 1 0,6-1 202,10-5 0,4 0-159,7 0 0,2 0-216,4 0 1,1-5-181,4-1 1,1 1-341,-6 5 1,4 0 48,-4 0 1,-6 0-121,-6 0 0,1 0 0,5 0 1</inkml:trace>
</inkml:ink>
</file>

<file path=ppt/ink/ink15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09:34.745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17 16 8355,'-9'0'1622,"2"0"-1597,7 0 0,7 0 142,3 0 1,10 0 162,1 0 0,10 0-126,1 0 0,0 0-171,5 0 1,2-2-248,-1-3 0,3 3 211,-9-3 1,4 3-621,-10 2 0,-3 0 326,-1 0 0,-4 0-170,-2 0 1,-6 0-557,1 0 639,-7 0 1,3 7-1,-7 2 1</inkml:trace>
</inkml:ink>
</file>

<file path=ppt/ink/ink15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09:34.973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80 1 8355,'0'9'335,"0"0"0,0-4-334,0 6 0,0 3 141,0 2 1,-2 0-138,-3 0 1,3 2-86,-3 3 1,1-1 194,-1 7 1,3-6-371,-3 6 1,3-8 135,2 3 1,0-4 239,0-2 0,-2 0-379,-3 0 1,3 0-1119,-3 0 1059,-4-7 1,0 5-1,-7-5 1</inkml:trace>
</inkml:ink>
</file>

<file path=ppt/ink/ink15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09:35.156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26 1 8210,'-17'0'625,"9"0"1,8 0-221,10 0 1,6 0-176,6 0 0,3 0 0,7 0 0,0 0-235,0 0 0,2 0-397,3 0 1,-8 0 360,3 0 1,-9 2 285,4 3-1448,-1-3 1,-1 5 0,-2-7 0</inkml:trace>
</inkml:ink>
</file>

<file path=ppt/ink/ink15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09:35.540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321 113 7283,'-10'7'292,"-1"4"1,6 3-1,-6 4 104,-1 3 0,-3-1-134,-1 6 1,0 1-64,0 5 0,-2 0-1,-3 0-215,3 0 0,-5-1 1,5-3 150,-3-1 1,8-7 173,-3 1-903,4-3-99,3-2-318,2 0 370,7-7 1,7-9 0,2-9 0</inkml:trace>
  <inkml:trace contextRef="#ctx0" brushRef="#br0" timeOffset="213">466 241 8354,'-14'16'409,"3"0"0,-3 2-23,3 3 1,-3-3-241,-2 4 0,0 1 23,0-2 1,-1 2-256,1-1 0,0-4-145,0 3 0,0-3-168,0-2 1,6 0 24,-1 0 1,2-6-835,-2 1 165,-3-7 939,12 3 1,-12-7 0,5 0 0</inkml:trace>
  <inkml:trace contextRef="#ctx0" brushRef="#br0" timeOffset="526">33 418 8355,'-7'-25'0,"5"-6"0,-7 12 89,4-8 0,3 6 197,-3-6 0,3 7 8,2-1 1,0 3-17,0 2 1,0-5 20,0-1 0,7 6-21,4 6 1,3-1-134,2-5 0,0 2 16,0 3 1,0 4-54,0 7 1,5 0 47,1 0 1,-1 0 9,-5 0 0,0 2 5,0 3 1,6 4 23,-1 7 0,6 2-117,-6 3 0,8-3 31,-3 3 0,5-8 75,1-3 0,0-4-130,0 4 1,2-6-90,3 1 0,-3-5-81,3-5 1,3 1-296,-3-6 0,6-6-1000,-6-6 1,-1 1 690,-9 5 0,1-2-892,-7-3 1178,1 3 0,-6-20 0,0 5 1</inkml:trace>
</inkml:ink>
</file>

<file path=ppt/ink/ink15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10:11.403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562 225 7833,'8'0'2104,"1"0"-940,-3 0-733,-4 0 0,6 0-21,-2 0 0,-4-2 1,5-1-113,0-2 1,-4-6-121,8 5 1,-6-6 4,6 1 1,-7 2-26,1-1 1,-1-1-118,1-5-59,-3 0 1,5 0-117,-7 0 26,0 0 1,-2 2 59,-3 3 0,1-2 71,-7 8 0,3-2-27,-3 2 0,-3 3-72,3-3 0,-3 3 3,-2 2 1,-2 0 36,-4 0 1,5 2 25,-5 3 0,4-3-1,2 3 1,0 4 67,0 2 1,-2-3-63,-3 3 0,3 0 121,-3 5 0,3 0-69,2 0 0,0 5 11,0 1 1,-5 4-33,-1-4 1,1 6 34,5-1 0,-6 2 28,1-3 0,0 5-1,5-5 0,0 5 59,0 1 1,0 0-59,-1 0 1,7 2 55,-1 3 0,2-3-37,-1 3 1,-3-3-39,8-2 1,-1-1 69,6-5 0,0 3 15,0-8 0,2 1-66,3-6 1,6-6-6,11 1 1,-3-7-323,8 1 0,0 2 143,5-2 0,0 1-691,0-6 0,-2-6 382,-3 1 0,3-7-511,-3 1 0,1-2-257,-1 3 1,2-3 119,-8 8 1,0-8-1,-5 4 1</inkml:trace>
</inkml:ink>
</file>

<file path=ppt/ink/ink15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10:11.97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271 97 8355,'8'-9'-232,"-7"-5"872,7 5 0,-8-2 76,0 1-308,0 6 0,0-10-51,0 3-95,-8 4 0,5 0-202,-8 7 1,0 0 50,-5 0-61,0 0 0,6 0 0,-1 2 51,-1 3 1,-3-1-98,-1 6 41,0 1 0,2 5 1,1-2-139,3-3 158,-1 10 1,-3-10 0,1 10 50,3-3 0,1 4 41,-2-1 0,-1 6-55,6-6 1,-1 2-189,2-1 129,3-5 1,-3 7 57,10-8 1,-1-8-147,6-2 0,1-4-233,5-2 1,2-2-105,3-4 1,-3-4 142,3-12 1,3 5-47,-3-5 1,0 4 92,-5 2 0,0-5 101,0 0 1,-1-1-109,-5 6 79,5 0 1,-12 2 0,6 1 144,-2 3 0,-1 4 785,-6-4-13,0 6-532,0-3 0,-2 9-54,-4 3 1,3-1-52,-8 6 1,6 1-9,-6 5 1,2 2-51,-1 3 0,-3-3-509,8 3 0,-1-1 133,6 1 1,-5-3-388,0 4-1334,-1-5 888,6 0 455,7-1 1,9-8-1,9 0 1</inkml:trace>
</inkml:ink>
</file>

<file path=ppt/ink/ink15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10:12.50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48 49 10043,'0'16'1060,"0"0"-1030,0 0 1,-5 0-18,-1 0 0,1 0-17,5 0 1,-5-5 342,-1 0-213,1-1 1,3 5-203,-3-5-36,3 5-42,-5-14 194,7 6-207,0-7 112,0 0 1,5-7 0,3-3 117,0-5-41,3-1 0,3 6 0,-1-1 152,-2-2 0,-3-1-161,3-2 0,3 5 286,-3 1 1,-2 4-72,2-4 1,-6 4 59,6-4 1,-2 4 1,1-4-161,5 6 0,-7-8 1,8 5 3,1-2 1,-1 5-9,0-1 1,-2 1-93,-3-1 0,3 3-44,-4-3 0,-1 3-275,2 2 214,-7 7 0,3-3-45,-7 6 1,0-4-35,0 4 33,0-6 1,0 10-183,0-3-1,0 3 1,0-3-175,0-1 324,0-6 1,0 5-397,0-4 397,0-3 1,-2 11 233,-3-8 1,3 2 34,-3-2 75,3-3 1,0 11-186,-3-8-87,3 0 95,-5 2 91,7-5-2686,0 12 1736,0-12 0,7 12 0,2-5 0</inkml:trace>
</inkml:ink>
</file>

<file path=ppt/ink/ink15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10:13.63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0 305 8355,'0'-11'871,"0"1"-59,0-3-535,7-1 0,4-2 0,9 0 219,1 0 0,6-5-251,-6-1 0,8-1 16,-3 2 0,3 3-189,-2-4 1,-3 5 65,-2 1 1,-10 7-218,4 3 1,-5 3 113,0-3-114,-4 5 1,-7-5 14,0 12 1,0 3-80,0 7 1,-2 0 184,-3 0 1,-4 7 3,-7 4 0,2-4 39,3-2 0,-3 4-60,3 2 1,2-2 39,-2 1 1,2-6-23,-1 1 1,-3 3 113,8-3-114,0 0-141,5-5 0,1-1 69,5-5 1,-3-3-28,8-7 1,0-7 7,5-3 0,1-10 47,5-1 1,-4-1-491,3 6 283,-3 0 166,-2 0 0,-5 2 5,-1 3 22,-6 4 86,3 7 1,-7 2 196,0 3 0,0-1 115,0 6 1,0 1-236,0 5 0,0 0-2,0 0 1,0 0-59,0 0 1,0 0 2,0 0 0,2 0 7,3 0 0,2-5-151,4 0 1,3-8 57,-3 3 1,5-4-54,5-2 1,-1-2-47,7-4 1,-6-4 70,6-12 0,-1 3-134,6-8 0,-5 2 49,0-2 0,-7-3-219,1 3 1,-9-3-26,-1-2 1,-7 0 152,1 0 1,-3 0 70,-2 0 0,-2 7-195,-3 3 445,-4 5 1,-7 2-86,0 5 1,-6 2 327,1 8 1,0 8-171,4 2 1,3 5 214,4 1 1,-3 0-217,8 0 1,-1 0-94,6 0 1,2 0-58,4 0 1,2-2-92,8-3 0,6 1-255,-1-6 0,8 4 90,-3-4 1,5-1-919,1-5 1,0 0 520,0 0 1,-5 0-403,-1 0 0,1-7 0,5-2 1</inkml:trace>
</inkml:ink>
</file>

<file path=ppt/ink/ink15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10:13.96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17 241 8522,'11'0'445,"-1"0"318,3 0 1,1 0 60,2 0-728,0-7 1,2-2-1,1-7 170,3 0 1,5-2-181,-6-3 1,6 3-787,-6-4 538,0-3 1,-5 8 0,-1-5-359,-5 4 1,-2 8 305,-8-1 1,-2 7-4,-4-1 0,-2 3 10,-9 2 462,-6 7 1,4 2 0,-8 9-93,-2 4 0,-1-3 75,-2 8 0,5-6 503,1 6 0,8 0-319,2 5 0,0-5 132,5-1 0,4-6 73,2 1-512,3 4 0,4-7-213,3 3 1,6-10-275,10-6 0,6-3 346,10-2-2020,4-7 0,14-9 0,2-9 1</inkml:trace>
</inkml:ink>
</file>

<file path=ppt/ink/ink15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10:14.91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753 161 8355,'0'-16'324,"0"0"-311,0-1 1,-6 1 428,1 0 1,-2 2 0,3 2 272,-1 1-457,-8 0 1,4 1-1,-7 1 160,0 2-261,0 1 1,-7 6 0,-2 0 166,0 0-152,-5 7 0,5 4 1,-7 10 43,0 6 0,5 3-112,0 3 1,10-3-101,1-3 1,1 3 38,10-3 0,0-4-136,5-2 1,3-3-152,8-2 0,1-7 91,15-4 1,2-3-15,8-2 0,2-7 11,4-4 1,2-3-324,-8-2 1,0-6 130,-5 1 0,-7-2 45,-3 2 0,-6 3 172,-5-4 490,-4 5 74,-7 1 0,-7 7-266,-4 3 1,-3 4-145,-2 2 1,0 8 35,-1 2 1,3 5 714,4 1 0,-5 7-373,5 3 1,-5 5-146,-1 1 0,6 0-121,-1 0 0,2 5-118,-2 1 0,-3 6-51,3-1 0,-1 3 61,1 3 0,-5-1 74,0 0 1,0-2-26,-5-3 1,-2 3-147,1-3 1,-5-4-5,6-1 0,-7-5 91,1-1 1,2-7 48,-2-3 0,0-12 80,-5-4 1,2-4 65,3-2 1,-1-8-53,6-2 1,-4-12-70,4-4 1,3-10 2,8-1 1,-1-3 89,6 3 0,3 3-96,8-3 0,0 3-77,11 2 0,-1 5-28,11 0 0,1 8-187,5-3 0,2 5 157,3 1 1,-3 1 57,4 5 0,1-3-1830,-2 8 0,6-6 374,-5 6 0,6-2-302,-1 1 1109,3 4 1,2-12 0,0 5 0</inkml:trace>
</inkml:ink>
</file>

<file path=ppt/ink/ink15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10:15.32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304 257 8355,'16'-16'430,"0"-7"0,-6 5 1,-1-5-1,0 1 479,0 1 1,-5-6-421,1 6 0,-3-1-98,-2 6 0,-6 0-188,1 0 0,-7 7 0,1 4 1,-3 3-87,-2 2 0,-7 0-74,-4 0 0,2 7-63,-2 4 0,2 9 66,-2 1 0,-1 6-68,7-6 1,-3 8 15,3-3 1,3 5 72,-3 1 1,10-2-94,6-3 1,-2-2-120,1-4 0,3-3-21,8 3 1,6-8-113,10-3 0,4-6-291,7 1 0,0-10 204,0-6 1,2-5-224,4-5 0,-5 1 157,5-6 0,-6 4 60,-5-4 1,-4 6 171,-7-1 1,-2 3 366,-3 2 1,-4 5 147,-7 0 0,-2 8 315,-3-3 0,1 5 270,-6 1 1,-1 7-439,-5 3 1,2 5-61,3 1 1,-2 0-98,8 0 0,-6 0-548,6 0 0,0 0 40,5 0 0,0 0-442,0 0-63,7 0 1,4-2-882,10-3 1,-2-4 793,8-7 0,0 0 0,5 0 0</inkml:trace>
</inkml:ink>
</file>

<file path=ppt/ink/ink15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10:15.706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400 23 8492,'0'-16'2302,"-2"9"-1337,-3 7-594,-4 7 1,-13 16-1,1 6 119,1 7 0,1-1-332,-3 8 1,5 0-30,-5 5 1,3 4-40,-3 6 0,4-4-114,-3 10 0,-2-5 73,1 0 0,1-1-224,5-10 1,0 2 111,0-12 0,2-6-478,3-5 0,2-13-61,4 2-458,3-11 1,-3 1 369,10-12 0,0-10 47,11-11 0,-3-5 217,8-5 1,-3-6 163,-2-10 0,0-10 325,0-6 1,0-1-111,0 6 0,2 2 695,3 3 1,-1 4-304,7 7 481,-1 7 0,1 3 1,-2 12-108,-2 4 0,4 4 13,-6 2 0,6 7-200,-5 4 0,-1 3-233,-5 2 1,0 7-102,0 4 0,-5 3-40,-1 2 1,-6 8-280,1 2 0,-6-1 175,-10 2-391,0-7 0,-17 8 0,4-6 80,0-3 1,-1-6-194,-2-3 0,4-6-2833,7 1 2247,0-3 0,0-9 0,0-2 1</inkml:trace>
</inkml:ink>
</file>

<file path=ppt/ink/ink15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10:16.362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112 47 8355,'0'-16'238,"0"0"1,-1 7 431,-5 4 1,3 5-328,-8 5 1,0 4 0,-3 9 75,3 3 1,-3-1-208,3 7 0,2-6 9,-1 6 1,6-8-50,-1 3 0,3 1-142,2-2 137,0 1-66,7-6 0,2-7 0,7-4 1,6-10-151,-1-6 0,2-3-9,-2-2 0,-3-6-150,4 1 1,-10-6 129,-1 6 1,-8-1-69,3 6 1,-5 0-298,-1 0 279,0 0 0,-7 2-136,-3 3 1,1 4 44,-2 7 0,0 7-531,-5 4 1,7-2-692,4 2 690,3-1 1,2 6 649,0 0 1,7-7-1,2-2 1</inkml:trace>
</inkml:ink>
</file>

<file path=ppt/ink/ink15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10:16.73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81 0 8355,'-5'11'1487,"-1"-1"-991,-6 1 1,5 5-1,-6 2-2,3 3 1,4-3-252,-4 4 1,6 1 32,-1-2 1,3 8-277,2-3 0,0-2 104,0-3 1,0-3 79,0-2 0,2-6-53,3 1 0,4-7-536,7 1 1,0-5-88,0-5 1,7-1-104,4-10 0,-2 4 163,2-10 0,-6-1-218,6 2 1,-8-6 432,3 6 1,-6-1-24,-6 6 0,5 0-70,-5 0 0,-2 6-310,-3-1 1296,-3 7 0,-2-1-132,0 10 1,0 4 180,0 7 1,-7 0-343,-4 0 1,-3 2 104,-2 4 1,5-5-258,0 5 0,2-3 4,-1 3 0,-3-4-482,8 3 0,-1-3 198,6-2 1,0-5-292,0-1 1,8-6-266,2 1 0,6-3-610,6-2 1,-3 0 507,8 0 1,0-14-1,5-4 1</inkml:trace>
</inkml:ink>
</file>

<file path=ppt/ink/ink15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10:16.98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225 33 8656,'-2'-15'1290,"-3"5"0,1 3-349,-7 7-685,1 0 0,-6 1 65,0 5 1,0 4-95,0 12 0,5-3-140,0 8 1,2 0-88,-1 5 1,-3 2-84,8 3 1,-8-3 117,3 3 1,3-3-57,1-2 1,-1-5 1,2 0 0,-2-6 18,1 6 0,4-7-102,-3 1 0,3-3-1114,2-2 732,7-7 0,2 0-882,7-4 29,0-3 1,1-2 932,-1-11 1,7-3-1,2-2 1</inkml:trace>
</inkml:ink>
</file>

<file path=ppt/ink/ink15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10:17.106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46 0 8355,'-16'7'710,"2"2"-357,3 7 1,6-5-259,10 0 1,11-8-702,11 3-300,11-5 0,3-1 0,7 0 1</inkml:trace>
</inkml:ink>
</file>

<file path=ppt/ink/ink15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10:17.78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417 1 8355,'-16'2'506,"0"3"1,5 4 0,1 9 479,-3 3-613,-1 4 0,-4 9-17,-3 3 0,1 6 0,-5 9-78,2 1 1,-5 6-213,1-6 0,-3 1-47,-2-6 1,7-7 128,3-4 0,6-8-1012,5-2 437,-3-8-608,12 4 0,-5-12-833,7 0 801,0-8 1,0-3 915,0-10 0,-7-5 0,-2-1 1</inkml:trace>
</inkml:ink>
</file>

<file path=ppt/ink/ink15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10:17.92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9 145 8355,'-9'-9'2987,"15"2"-2507,10 7 0,10 2-174,1 3 0,9-3-393,1 3 1,9-10 119,3-6 0,-7 2-1057,6-1 1,-8-1 126,2-5 1,-4 0 87,5 0 1,-8-7 0,4-2 0</inkml:trace>
</inkml:ink>
</file>

<file path=ppt/ink/ink15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10:18.432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442 1 8355,'-2'16'297,"-3"0"-234,-4 7 0,-7 2 1,0 7 817,0 0 1,-2 7-270,-3 4 1,1 0-312,-6 5 1,1-4-154,-2 10 0,-2-4-135,8-2 1,-6 0-196,6 0 0,-6-7 154,6-4 0,-1-5 25,6-5 0,0 0 109,0-11 0,6 2-625,-1-13 120,7 0 0,4-6-108,11-5 0,5-4 137,6-12 1,2 4-20,9-3 1,-7 3 314,1 2 0,-7 2-75,1 3 0,-3 4 201,-2 7 0,-5 0-103,-1 0 1,-6 2 746,1 3 0,-3 4-58,-2 7 1,0 0 215,0 0 1,-2 0 183,-3 0-645,3 0 0,-10 0-348,6 0 1,1-5 66,5 0 1,2-6 65,3 6 1,4-8-20,7 3 0,2-4-411,3-2 1,4 0-9,7 0 0,0-2-175,0-4 1,0-3 13,0-7 1,-1 0-167,-5 0 0,3-1 265,-8-5 0,1 4 99,-6-3 1,-6 3-73,1 2 1,-7 5-21,1 1 1,-5 6 1088,-5-1 1,-4 3-96,-7 2 0,-2 2 178,-3 3 0,3 4-510,-4 7 1,4 0 117,2 0 0,8 0-620,2 0 1,4 0 145,2 0 1,8 0-1262,2 0 0,12-5-140,4 0 43,12-8 0,10 4 0,9-7 1</inkml:trace>
</inkml:ink>
</file>

<file path=ppt/ink/ink15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10:19.162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688 48 8355,'0'-8'2467,"0"0"-2045,0 23 0,-5 1 0,-2 12-162,-2-1 1,-2 1-93,-5 10 1,-2 1-21,-3 4 0,1 3-1,-6-3 1,-1 1-146,-5-1 1,0 9-526,0-4 1,5-3 165,0-8 176,1-3 1,-1-9-1,2-4-435,2-3 685,1-9-135,6-2 0,7-5-29,4 3 3,3-3 0,2 7 188,0-4 1,2-3 332,3 3 1,-1 2-161,7-1 1,5-1 233,5-5 0,6 0-224,-6 0 1,8-5-33,-3-1 0,-1-4-66,2 4 0,-2-6-16,2 1 1,3-3-21,-3-2 1,-4 0-73,-2 0 1,3-7-173,-3-4 1,2-2 70,-2 3 1,-8-5-105,3 5 1,-9-10 44,4-1 1,-8-3-17,3 3 0,-13-2 21,-9-4 1,-8-3 40,-8 3 1,-5-2-33,-1 3 1,-6 4-54,1 12 0,-5 4 213,-5 12 0,3 2-42,-4 8 1,6 13 76,5 3 0,-3 12-77,3 4 1,11 1-117,5 4 1,8 2 33,3-1-225,7 6 0,4-8 1,12 3-249,9-5 1,7 5-81,9-12 1,9 7-896,7-8 0,2-3 829,9-1 1,0-4 0,5-2 0</inkml:trace>
  <inkml:trace contextRef="#ctx0" brushRef="#br0" timeOffset="225">1169 514 9458,'-16'-9'631,"6"1"-490,-1 8 0,0 2 712,-5 4 0,0 3-255,0 7 0,-2 7-234,-3 3 1,3-1-176,-3 2 1,3 0-226,2 5 0,0-7 49,0-4-623,7-3 1,-4-2 301,8 0 377,0-7 1,12-5-841,4-15 0,10-2-644,6-13 1,3-8-1,2-7 1</inkml:trace>
  <inkml:trace contextRef="#ctx0" brushRef="#br0" timeOffset="349">1137 417 8355,'0'-16'0,"0"-5"0,0 0 1516,0-1 678,0 6-1535,0 0-391,0 0 289,0 7-643,0 2 1,6 9-1917,-1 3 1,2-1 1090,-2 6 1,4 8 0,7 7 0</inkml:trace>
  <inkml:trace contextRef="#ctx0" brushRef="#br0" timeOffset="653">1474 449 8355,'-7'16'211,"3"0"0,-6 0 447,-3 1 0,4-1-78,-1 0 1,-1 0-85,-5 0 1,2 0-272,3 0 1,-3 0-197,3 0 0,2 0 67,-2 0 330,8-7-720,-4-2 275,7-7 0,0-7-383,0-4 1,7-9 162,4-1 0,1-7 26,-1 1 1,3 2 253,-3-2 1,1 8 350,-1-3 0,3 4-321,-3 2 0,1 6-67,-1-1 0,3 7 395,-3-1 0,3 3-107,2 2 0,0 0-1120,0 0 0,0 0-40,0 0 1,6 6-403,-1-1 1,0 6 413,-5-6 576,8 7 0,1-3 0,7 7 1</inkml:trace>
  <inkml:trace contextRef="#ctx0" brushRef="#br0" timeOffset="991">1971 530 8355,'16'0'893,"-5"-2"-364,0-4 1,-6 3-91,6-8 0,-8 0 106,3-5-283,-5 0 0,-1 0 257,0 0 1,-1 7-235,-5 4 1,-3 3-220,-7 2 1,-7 0 53,-4 0 1,2 7-97,-1 4 1,1 3-9,-2 2 1,-1 6 38,6-1 1,-5 6 52,6-6 0,1 6-37,10-6 1,-3 1-235,8-6 0,0 0-205,5 0 86,0 0 1,8-7-193,9-4 0,0-3-258,10-2 1,2-9-111,8-7 1,-5 0 266,0-5 0,-2 8 210,-8 2 1,-1 6-160,-5-6 755,-7 8 0,0-4-55,-4 7 0,-3 1 156,3 5 1,-3-3-58,-2 8 35,-7 0 1,5 5-609,-3 0 1,3-5 143,2-1 1,6-4 220,-1 4 1,7-6-796,-1 1 1,3-3-1,2-2 1</inkml:trace>
  <inkml:trace contextRef="#ctx0" brushRef="#br0" timeOffset="1203">2500 481 8355,'9'-7'2821,"-2"-2"-2331,-7 0 0,-7 2-212,-3 7 1,-5 0 282,-1 0 0,-5 7-272,0 4 0,-1 0-18,6 5 0,0-4-104,0 10 1,7-3-114,4 3 0,3-4 102,2 3-213,0-3 1,9-4-827,7-3 0,2-4-178,8-7-659,8 0 0,7-7 0,7-2 0</inkml:trace>
</inkml:ink>
</file>

<file path=ppt/ink/ink15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10:21.39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569 33 8355,'-2'-11'897,"-3"1"-475,3 6-160,-12-3 0,5 14-141,-7 4 0,0 8 239,0 3 1,-2 8-17,-3 2 0,1 6 49,-7 4-240,1 5 0,-6 1 0,-2 9-33,-4 0 0,5 5 69,-5-3 1,4-4-602,2-1 0,0-6 298,0-6 1,7-8-1203,4-7 80,10-7 354,-3 3 1,14-16 277,0-7-368,7-7 811,9-9 0,7-7 0,2-2 0</inkml:trace>
</inkml:ink>
</file>

<file path=ppt/ink/ink15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10:21.629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1 160 8355,'16'-23'168,"1"0"-91,5-4 0,-3 4-43,8 7 1,-5 2 977,4 3 1,-6-1-348,1 6 0,-1 1-306,1 5 1,-3 2-60,3 3 0,-5 4-94,-5 7 1,2 6-125,-8-1 1,0 2-130,-5-2 1,-1-1 161,-5 7 1,-3-6 52,-7 6 1,-2-8-767,-3 3 0,-2-6 123,-4-5 0,-3 1-187,3-7 1,2 1-496,-2-6 508,8 0 0,-2-7 29,10-4 1,4-3-19,7-2 1,7 0 561,4 0 1,10-8 0,4-1 0</inkml:trace>
</inkml:ink>
</file>

<file path=ppt/ink/ink15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10:21.92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49 32 8355,'9'2'-119,"-4"3"0,2 6 1,-1 9-1,-5 1 0,-4 0 119,-8 3 0,2-7 1269,-2 5 0,3 1-371,-3-2 1,-2 1-367,8-6 0,0 0 206,5 0-653,0 0 1,2-5 72,3-1 1,0-6-134,11 1 0,-3-10-91,8-6 0,4-3-96,2-2 0,-2-6-9,1 1 1,-6-7-388,1 1 1,-3 2 202,-2-2 0,-7 6-154,-3-6 0,-5 7 185,-1-1 0,-1 3 34,-5 2 1,-3 7 93,-7 4 0,-7 3-109,-4 2 1,2 0-80,-1 0 1,4 7-8,-4 4 1,6-2-516,-1 2 811,10-1 0,-3 6 0,5 0 0</inkml:trace>
</inkml:ink>
</file>

<file path=ppt/ink/ink15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10:22.146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241 9 8355,'0'-9'874,"-5"9"-521,-1 11 0,-6 3 289,1 2 0,-3 6-564,-2-1 0,0 6 99,0-6 1,-2 6-149,-3-6 1,3 6 101,-4-6 0,10 2-166,1-1 1,2-10-606,-1 4-963,-5-3 966,14 3 0,-6-9-46,7-7 0,7-14 0,2-11 1</inkml:trace>
</inkml:ink>
</file>

<file path=ppt/ink/ink15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10:22.29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0 145 8355,'7'-16'233,"0"0"213,4 0 1,3 0 86,-3 0-9,3 0-491,2 0 0,-7 5-484,-4 0-649,4 8 75,-7-4 451,5 14 1,-7 2-1,0 7 1</inkml:trace>
</inkml:ink>
</file>

<file path=ppt/ink/ink15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10:22.666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152 0 7979,'0'16'-470,"0"0"1,0 0 1015,0 0 0,-5 0-61,0 0 0,-8 6-164,3-1 0,1 6 47,-2-6 1,0 1-33,-5-6 0,2 1-254,3 5 0,-3-10 388,3 4-540,4-3 1,-2-4 181,4-4 1,5-3 0,0-4-2,9-3 0,5-4 0,2-7 0,2 0 0,3-2 1,4-2-193,0-1 1,6 0 0,-7 4-177,1 1 0,0 6 65,-3-1 0,-4 6 1,3-4 84,-3 2 1095,-2 1-771,0 6 0,-2 7-106,-3 4 0,-4-2-18,-7 2 0,0 5-187,0 5 1,-5 1-217,-1-6 0,-6 1 104,1 5 1,2-6-246,-2 0 0,6 0-149,-6-5-603,8-4 816,-4 7 1,9-12 99,3 3 0,9-5-153,8-5 39,6-4 1,-3-7-1,7 0 1</inkml:trace>
</inkml:ink>
</file>

<file path=ppt/ink/ink15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10:22.963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449 81 8355,'9'-25'694,"-3"3"191,-5 12 491,-1-5-632,0 14-628,0-7 0,-1 8 0,-5 2 175,-4 4 1,-1 3-98,-5 7 0,3 5-155,-8 0 0,-4 13 123,-2-2 1,2 6-125,-1-1 0,-1-1-6,-5 6 1,2-6 132,3 2 1,-2 1-33,8-2-108,-8 1 1,12-6 0,-3-2 67,8-3 1,-3-2-33,5-4 1,2-3-29,3 3 1,3-8-91,2-3 0,0 1-263,0 5 1,7-7 163,4-4 0,3 2-999,2-1 1,8-1 92,2-5 57,-2-7 1,4 3-1,-5-6 592,2-3 0,2-8 0,5-4 1</inkml:trace>
</inkml:ink>
</file>

<file path=ppt/ink/ink15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10:23.14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16 9621,'7'-9'1707,"2"2"-1323,7 7 0,0 0-356,0 0 1,2 2-275,3 3 0,-1-3-678,6 4 0,-1-3 97,2 2 0,3-3 171,-3 4 213,3-5 1,2 7 0,0 0 0</inkml:trace>
</inkml:ink>
</file>

<file path=ppt/ink/ink15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10:23.399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287 32 8355,'-7'-14'713,"-4"3"-383,-3 4 0,-4 7 0,-1 0 377,-3 0 0,-1 0-286,2 0 0,3 7-95,-3 4 1,8 3-186,2 2 1,8 2 105,-2 3 0,3-1-102,2 7 0,0-8 13,0 3 1,0 1 98,0-2 0,2 6-140,3-6 0,-3 1-141,3-6 1,-3 0 73,-2 0-170,0 0 1,-7-2 173,-4-3 0,2-4 140,-2-7-1576,1 0 831,-6 0 1,1-7-1109,5-4 1,4-3 159,12-2 966,3-7 0,7-2 0,0-7 0</inkml:trace>
</inkml:ink>
</file>

<file path=ppt/ink/ink15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10:23.60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64 64 8355,'25'-16'0,"-2"2"1645,-7 3-894,0-3 1,6 12 299,-1-3 1,-5 3-726,-5 2 1,-7 7-86,1 4 0,-3 5-226,-2 5 1,-7-1-223,-4 7 0,-3-1-988,-2 7 1,-2-3 593,-4-3 1,5 8-369,-5-3 1,-1 4 193,2-4 1,-8 0 0,4 0 0</inkml:trace>
</inkml:ink>
</file>

<file path=ppt/ink/ink15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10:23.72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49 1 8355,'-11'11'-2152,"1"-1"2034,6-6 1,-10 3 0,5-7 0</inkml:trace>
</inkml:ink>
</file>

<file path=ppt/ink/ink15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25:30.00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33 113 7520,'0'-9'-574,"0"2"964,0 7-9,0-7-237,0 5 1,0-7 180,0 4-115,7 3 1,-5-7 179,3 4 0,-2 3 47,3-4-234,-4 5-231,12 1 1,-11 0 208,8 0-408,-7 0 335,10 0-144,-12 0 0,10 1 1,-7 5-1,-3 3-185,-5 0 1,-1-2-1,-7-7 136,-1 0 0,3 0 24,-2 0 116,8 0-27,-4-7 1,7 3 78,0-7 190,0 8-243,0-11 24,0 12 336,0-12-176,0 12 0,1-5-107,5 7-12,-4 0 1,12 0-78,-12 0-49,12 0 1,-11 0 64,8 0 0,-7 1-8,1 5 1,-3-3-417,-2 8-547,0-7 396,0 10 320,0-5 56,0 0 74,-7 5 71,-2-12-161,-7 5 123,0-7 1,5 0 266,0 0 459,8 0-359,-4-7-127,7-2-75,0-7 67,0 0-16,0 0-37,7 7 2,-5-6 7,12 14 0,-11-6 477,8 7-383,-7 0-228,10 0-186,-12 0 292,5 7-244,0 2 216,-5 7-60,5 0-385,-7 0-78,-7 0 0,0-6 212,-4 1 1,2-7 167,4 1 1,1-3-53,-7-2 13,8 0 1,-6 0-55,4 0 108,3 0 34,-12 0 0,12-2 43,-4-3 1,5 1 150,1-7 0,0 6-165,0-6 1,0 6 169,0-6 1,1 8-18,5-3-67,-4-2-53,12 6 1,-11-5-15,8 7 1,-6 0 82,6 0-100,-7 0 1,5 0-25,-4 0-77,-3 7 0,5-4 34,-7 8-235,0 0 178,0 5-266,0 0 293,0 0-47,-7 0-11,-2 0-1,-7-7 173,0-2 1,5-7 5,0 0-15,8 0 0,-6-5 67,4-1 17,3-6-118,-5 3 0,7-2 55,0 0 28,0 8 0,0-6 53,0 4-59,7 3 1,-4-7-32,8 4 0,-6 3 2,6-4 1,-6 5 17,6 1 0,-6 0 68,6 0-40,-7 0-43,10 0 0,-12 1-106,3 5 0,2-3-43,-2 8 0,1-6-319,-6 6 275,0 0 1,-2 3-278,-3-3 353,3 3 0,-11-10-90,8 6-18,-7-6 57,3 3 1,-2-7 84,0 0 0,6 0 302,-6 0-44,8-7 11,-4-2-82,0-7 109,5 0-250,-5 0 1,8 7 56,5 4-27,-4-4 1,6 7 17,-2-3 1,-3 3 69,8 2-164,-7 0 48,10 0 0,-11 0 14,8 0-23,-7 0 1,8 2-3,-7 3 36,1-3-12,-6 12-103,0-5 1,0 1-148,0 1 0,-2-5 34,-3 4 0,1-6 94,-7 1 0,6 2-15,-6-1 0,6-1 83,-6-5 0,6 0 11,-6 0 1,6-2-69,-6-3 1,8 1-3,-3-6 1,3 4 59,-3-4 0,5 4 227,-5-5-193,5 8 105,1-11 1,0 10-62,0-7-1094,0 8 303,7-4 0,-4 7-22,8 0 0,-7 0 0,3 0 0</inkml:trace>
</inkml:ink>
</file>

<file path=ppt/ink/ink15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25:32.44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16 97 7638,'0'-9'752,"0"0"-429,0 4-100,0 3 0,2-7 162,3 4-224,4 3 1,2-5 274,0 7-368,-8 0 0,6 0 173,-4 0-110,-3 0-371,5 0 1,-7 1-86,0 5 340,0-4 0,0 6-190,0-2 164,0-4 1,-2 10-144,-3-7 32,-4 1 3,0 1 55,-5-5 1,11 5 7,-8-7 49,7 0-35,-10 0-16,12 0 123,-5 0 260,7 0 8,0-7 91,0-2-99,0-7-221,0 7 0,2-4 137,3 8-175,-3 0 0,7 5 57,-4 0 60,-3 0 2,12 0-419,-12 0 335,12 0-68,-12 0-347,5 7 130,-7 2 0,0 1 178,0 1 1,-2-6-229,-3 6-26,3-7 143,-5 3 101,0-7 1,4 0 56,-8 0 41,7 0-37,-3 0 0,7-2 6,0-3 0,0 1-57,0-7 1,0 6 58,0-6 10,0 1 1,0-1 423,0 0-103,0 8-132,7-11 1,-3 12-158,7-4 1,-8 3 16,2-3 1,4 5-63,2-5-16,-4 5 169,7 1-14,-5 0-439,0 7 0,-2 2-36,-7 7 21,0 0 215,0 0 1,-1 0-41,-5 0 51,-3-7 0,-1 3-32,-1-7 0,7 1 29,-10-6 43,5 0-16,-7-7 0,7 3 38,4-7 0,-2 6 66,1-6 1,1 6-1,5-6 88,0 8-69,0-11-58,0 5 31,0 0 94,0-5 31,7 12-89,2-5 0,2 7-33,0 0 0,-6 0 7,6 0 0,-6 0-13,6 0-3,-8 0 83,11 0-85,-12 7 1,7 0-235,-4 4 1,-3 3-67,4-4 130,-5-2 1,-2 1-15,-5-4 0,3-2-121,-8 8 123,7-7 1,-10 3-43,3-7 95,4 0 1,-2 0-24,4 0 1,2 0 266,-8 0-111,7 0 1,-5-6-151,4 1 170,3-7 226,-5 10-307,7-12 1,0 5 1,2 0 47,3 3-11,-3-2 85,12 6 186,-5-12 10,7 12-253,0-5 25,-7 7-219,5 0 151,-12 7 1,5-4 13,-7 8 1,0-6 8,0 6-197,0 0 0,0-1-149,0 1 0,-1-6 42,-5 6 211,-3-7 1,-1 8-86,-1-7 79,7 1 30,-10-6 1,11 0-86,-8 0 52,7 0 0,-5-6 221,4 1-171,3-7 161,-5 3-169,7-7 1,0 5 4,0 0 1,2 8-9,3-3 0,-3 3 4,3-2 4,4 3 1,-5-5 18,7 7-1311,-8 0 100,4 0-897,-7 7 1469,0-5 0,7 5 0,2-7 1</inkml:trace>
</inkml:ink>
</file>

<file path=ppt/ink/ink15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25:34.606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145 1 8850,'0'10'499,"-1"-1"-81,-5-2-328,4 6 1,-5-4 0,5 9 216,-3 3-213,3-3 0,-10 7 13,7-4 1,-6-1 9,5 6 0,-4-6 1,3 3 218,-2 0-423,5-5 1,-8 11 16,6-8 1,-4 0-1,4-5-289,3 1 320,-6-1 0,7-6-383,-3 1-211,3 0-741,2-2-316,0-2 1498,0-7 1,7-7 0,2-2 0</inkml:trace>
  <inkml:trace contextRef="#ctx0" brushRef="#br0" timeOffset="439">49 289 7924,'9'-7'576,"5"4"-395,-3-8 0,-2 6-7,2-6 1,1 6-10,9-6 0,-3 6-37,4-6 0,-5 2-196,-1-2 1,2-3 43,4 3 1,-5 2-438,5-1 213,-4-1 1,-2 2-66,0 4 1,-6-2-116,1 1 1,-6 1-349,6 5 227,-7 0 519,3 0 0,-14 7 0,-2 2 0</inkml:trace>
  <inkml:trace contextRef="#ctx0" brushRef="#br0" timeOffset="688">113 241 8355,'-9'0'-158,"2"7"0,7-3 1456,0 7-481,7-8-586,2 11 0,7-10 0,0 5 386,0-2-590,7 5 1,-5-4 0,4 4-229,-5-1-248,0-1 1,-1 5 0,0-3 42,0-1 1,-2 0-459,-3 5 0,3 0 0,-5 0 0</inkml:trace>
</inkml:ink>
</file>

<file path=ppt/ink/ink15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25:38.13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209 0 7809,'-7'9'-414,"5"5"0,-11-5 676,8 7-163,0 0 1,-1 0 48,1 0 0,-6-3 12,6 3 0,-6-4-2,6 10 1,-6-3-8,6 3 0,-6-4 134,6 3 0,-8 2-163,3-2 0,1 6-50,-2-5 0,2 1-38,-1-2 0,-3-3-208,8 3 0,-6-8-52,6-3-366,-1 1 227,6-2-164,0 5-543,0-12 395,0 5 637,8-7 0,0-7 0,8-2 0</inkml:trace>
</inkml:ink>
</file>

<file path=ppt/ink/ink15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25:38.47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1 209 7814,'0'-9'110,"0"-5"0,7 10 84,3-6 0,5 1-3,1-2 0,1-3-63,5 3 0,-3-3-112,8-2 1,-5 0 67,4 0 1,-6 5-161,1 0 0,2 6 142,-1-6 0,-3 6-214,-8-6-1119,3 8 467,-5-5-169,0 8 645,-2 0 324,-7 0 0,-7 0 0,-2 0 0</inkml:trace>
</inkml:ink>
</file>

<file path=ppt/ink/ink15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25:38.673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1 8355,'0'16'-66,"0"0"0,0-5 262,0-1 0,7-4 77,3 4 1,3-4-130,-2 5 0,3-6-235,-4 6 0,5-8-786,1 2 731,7-3 1,-2 0 200,1 3 0,-1-3-674,-10 3 0,3-3 0,2-2 0</inkml:trace>
</inkml:ink>
</file>

<file path=ppt/ink/ink15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25:39.00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65 17 8355,'0'-9'-1519,"0"2"1958,0 7-359,0 7 1,-2-3-1,-2 6-129,-1 3 0,-2-4-75,2 1 81,3 1 1,-11 5-123,8 0 0,0-5-122,5 0 1,-7-1 0,-2 6 0</inkml:trace>
</inkml:ink>
</file>

<file path=ppt/ink/ink15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25:39.54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17 8144,'9'0'707,"5"0"-416,-3 0 0,3-2-94,2-4 1,-5 5-652,0-5 260,7 5 0,-1 1-83,5 0 1,-4 0 93,-2 0 1,-6 0-262,1 0 1,-6 0 101,6 0 0,-7 1 151,1 5 0,4-5 0,0 7 1</inkml:trace>
</inkml:ink>
</file>

<file path=ppt/ink/ink15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25:39.79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16 1 5928,'-9'7'1040,"2"-5"0,14 5-657,4-7 0,3-5-275,2-1 0,-5 1-44,0 5 0,-1 0-244,6 0 0,0 0-461,0 0 0,0 0 92,0 0 250,1 0 1,-1 0 0,0 0 0</inkml:trace>
</inkml:ink>
</file>

<file path=ppt/ink/ink15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25:43.09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49 10096,'12'0'647,"5"0"1,-5-6-589,9 1 1,3-6-769,-3 6 0,7 0 459,-1 5 1,-4 0 192,-1 0-894,-4 0 1,-2-7-1,0-2 1</inkml:trace>
</inkml:ink>
</file>

<file path=ppt/ink/ink15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25:43.706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113 0 8997,'0'16'457,"0"0"-433,0 0 0,-2 0 59,-3 0 0,3 6 36,-3-1 1,-4 6 79,-2-6 0,2 2-17,-1-1 0,4-3-62,-4 8 1,4-7 13,-4 1 1,6-3-368,-1-2 0,-2 0-212,1 0 0,1-5-944,5-1 444,0-6 506,0 3 0,7-7 0,2 0 1</inkml:trace>
  <inkml:trace contextRef="#ctx0" brushRef="#br0" timeOffset="300">65 257 8377,'7'-9'273,"-5"-5"1,12 6 37,-3-2 1,3-5-95,2 5 0,0 1-16,0-2 0,0 6-36,0-6 1,0 6-171,0-6 1,1 6-102,-1-6-593,0 7 701,0-3-389,0 7-1558,-7 0 781,-2 0 996,-7 0 0,0-7 0,0-2 0</inkml:trace>
  <inkml:trace contextRef="#ctx0" brushRef="#br0" timeOffset="507">81 225 8355,'0'10'250,"0"1"0,0-6 36,0 6 1,2-2-17,3 2 1,-1 3 251,7-3-261,-1 3 0,6 2-142,0 0 1,0-5-199,0-1 1,-5-4-650,0 4 1,-1-6 267,6 1-402,8 4 1,-7-7-1,7 5 1</inkml:trace>
</inkml:ink>
</file>

<file path=ppt/ink/ink15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28:12.639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16 48 6668,'0'-9'1149,"-2"-3"-712,-3 6 3,3 1 8,-5 5 19,7 0-165,0-7-166,0 5 142,0-5-395,0 7 29,0 0 207,0 7 1,0-3 39,0 6-142,0 1 1,0 5-267,0 0 247,0 0 1,2 0-17,3 0 27,-3 0 0,5 0-42,-7 0 0,0-5 26,0 0 0,0-1 21,0 6 1,0-5-9,0 0 1,0-6-49,0 6 1,0-6-3,0 6 0,0-6-46,0 6-21,0-8 96,0 4 52,0-7-11,0 0-80,7 0 30,-5 0 0,5-1 15,-7-5 0,0 3 1,0-8 13,0 8-5,0-12 1,0 12-4,0-8 40,0 7-21,0-10 0,0 11 69,0-8 202,7 7-242,-5-10 0,5 11 69,-7-8-56,0 7 0,2-8 88,3 7-88,-3-1 1,7 1 78,-4-1-67,-3 1 1,7 0-69,-4-1-23,-3 1 39,12 5 0,-10 0 4,7 0-46,-8 0 5,11 0 1,-10 0-178,7 0 86,-8 0-30,11 0 81,-12 0 1,7 2-9,-4 3 0,-3-1-3,4 6 25,-5-6 1,5 5 22,-1-4-88,0-3 49,-5 12 0,2-12 20,3 3 0,-3-1-43,4 1 77,-5-3 0,-1 7 6,0-4 0,0-1-2,0 7 1,0-6 3,0 6 0,0-6 17,0 6-35,0-8 1,0 6-72,0-3 21,0-5 1,2 6-11,4-7 0,-5 2-20,5 4-12,-5-5 41,-1 6-1,0 1 20,0-7 1,2 7-6,4-8 289,-5 0 0,6-2-34,-7-4 0,0 3-123,0-8 1,0 6-34,0-6 0,0 6-1,0-6 0,6 6 27,-1-6-20,1 0 147,-6-5 0,0 6-144,0-1 1,1 6 196,5-6-53,-5 7 9,7-10 0,-7 11-16,5-8-76,-5 7 0,8-8 122,-3 6-146,-5 1 0,8 5-242,-3 0 0,-3 0 24,8 0-5,-7 0-75,10 7 51,-5 2 127,7 0 0,-6 4 3,1-8 1,-7 2 10,1-2 1,2-1 19,-1 7 0,-1-6 33,-5 6 0,2-2-49,3 1 0,-3 4 4,3-3-86,-3 3 0,-2 2-181,0 0 1,0-5 49,0 0 1,0-6-559,0 6-90,0-8-570,-7 5 487,5-1 834,-5-6 1,7-1-1,0-8 1</inkml:trace>
  <inkml:trace contextRef="#ctx0" brushRef="#br0" timeOffset="3400">610 354 8396,'0'-9'2241,"0"2"-1979,0 7 0,2 0 204,3 0 1,4 0 332,7 0-1146,0-8 1,6 7 0,1-5 226,2 5-1380,2 1 0,5 0 0,0 0 0</inkml:trace>
</inkml:ink>
</file>

<file path=ppt/ink/ink15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28:18.039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16 1 9724,'0'16'628,"0"0"-586,0 0 1,0 0 224,0 0-156,0 0 0,0 0 98,0 0-111,0 0 1,0 0 33,0 0 0,0-5-14,0 0 1,0-6-269,0 6-199,-7-8 63,5 4 279,-5-7 0,9 0-300,3 0 256,-3 0-68,5 0 112,0-7 0,-5 4 11,4-8 1,-3 7 262,2-1-146,-3-4-41,5 0 1,-5-7 16,3 0 0,-3 5 121,4 1 33,3-1-120,-1-5 0,3 2 166,0 3-15,-8 4 0,10 5-61,-8-3 43,1 3 8,1-5-225,2 7-233,7 0 0,-2 2 86,-3 3 1,-3-3-395,-2 3 229,-4 4-214,12 0 312,-12 7 78,5 0 1,-2-5 17,0-1 1,1-4-209,-6 4 17,0-6 114,0 3 10,0-7-301,0 0 779,0-7 0,0 3-51,0-6-107,0 6 1,2-10-104,3 3 0,-2 2-5,8-1 1,-2 4 127,2-4 0,1 4-46,-6-4 1,6 6 0,-1-1 0,-2-3 104,1 3-124,1 0 1,0 5-107,-1 0 0,-4 0 5,4 0 0,-4 5 25,4 0 1,-4 3-145,5-3 0,-8-1 20,2 6 0,3-4 72,-3 4 0,2-4 12,-2 4 0,-3-4-366,3 4-416,-3 1 444,-2 5 0,0 0-755,0 0-87,0-7-531,0 5 447,0-12 1061,0 5 1,-7-7-1,-2 0 1</inkml:trace>
</inkml:ink>
</file>

<file path=ppt/ink/ink15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28:18.480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 96 9811,'16'0'686,"-6"0"-622,1 0 0,0-1-35,5-5 0,5 4-173,1-3 0,-1 3 70,-5 2 1,-5 0-318,-1 0-454,1 0-716,5 0 1131,0 0 1,-7 0 0,-2 0 0</inkml:trace>
  <inkml:trace contextRef="#ctx0" brushRef="#br0" timeOffset="378">113 0 6273,'-9'0'2672,"2"0"-2527,7 0 1,0 2 267,0 3-295,0-3 59,0 12-309,0-5 1,0 7 387,0 0-125,0 0 1,0 0-1249,0 0 1,-7 0-1,-2 0 1</inkml:trace>
</inkml:ink>
</file>

<file path=ppt/ink/ink15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7-12-29T18:25:15.100"/>
    </inkml:context>
    <inkml:brush xml:id="br0">
      <inkml:brushProperty name="width" value="0.1" units="cm"/>
      <inkml:brushProperty name="height" value="0.6" units="cm"/>
      <inkml:brushProperty name="color" value="#333333"/>
      <inkml:brushProperty name="inkEffects" value="pencil"/>
    </inkml:brush>
  </inkml:definitions>
  <inkml:trace contextRef="#ctx0" brushRef="#br0">15 80 12451 218914 40727,'-9'-16'-784'0'89,"4"2"0"0"0,8 1 0 0-1,4 5 716 0-80,2 0 1 0-1,-5-4 0 0 0,3 3 0 0 1</inkml:trace>
</inkml:ink>
</file>

<file path=ppt/ink/ink15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7-12-29T18:25:16.677"/>
    </inkml:context>
    <inkml:brush xml:id="br0">
      <inkml:brushProperty name="width" value="0.1" units="cm"/>
      <inkml:brushProperty name="height" value="0.6" units="cm"/>
      <inkml:brushProperty name="color" value="#333333"/>
      <inkml:brushProperty name="inkEffects" value="pencil"/>
    </inkml:brush>
  </inkml:definitions>
  <inkml:trace contextRef="#ctx0" brushRef="#br0">48 0 12451 220516 34832,'-9'9'-1249'0'1008,"-5"6"1"0"0,12-12 1267 0-804,-3 8-55 0-180,3 0 0 0-1,-5 5 0 0 0,-2 0 1 0 0</inkml:trace>
</inkml:ink>
</file>

<file path=ppt/ink/ink15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28:45.38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32 7982,'11'0'976,"-1"0"-921,1-7 0,5 6 289,0-5 1,6 3-51,-1-3 1,0 5-419,-5-5 1,0 4-365,0 2 103,1 0 1,-1 0-868,0 0 342,0 0 673,-7 0 1,5 0-1,-5 0 1</inkml:trace>
</inkml:ink>
</file>

<file path=ppt/ink/ink15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28:45.69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32 16 8017,'0'-9'1530,"0"2"-1006,0 7-495,0 0 1,0 7-121,0 4 1,0 3-247,0 2 1,0 0 191,0 0 0,0 0-28,0 0 1,-1-5 63,-5 0 1,4-1-142,-3 6 1,3-5 150,2 0 0,-5-6 7,0 6-384,-1-8 1,6 12 0,0-6 0</inkml:trace>
</inkml:ink>
</file>

<file path=ppt/ink/ink15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28:46.009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17 17 8355,'-9'9'-620,"2"-2"1753,7-7-253,0 0-660,7 0 0,2 0-84,7 0 0,5 0 159,1 0 0,1 0-33,-2 0 0,-3 0-213,3 0 0,-3-5-326,-2-1 1,0 1-1071,0 5 1,0-7 0,0-2 0</inkml:trace>
</inkml:ink>
</file>

<file path=ppt/ink/ink15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28:47.25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354 16 8394,'-9'-7'575,"0"5"-414,3-3-353,5 3 0,-8 2 114,3 0 1,3 0 88,-8 0 1,6 0 47,-6 0 0,6 2 94,-6 3 0,6-1 4,-6 6 1,2 3-65,-2 8 1,-3-1-15,4 7 0,-5-1 195,-1 6 1,0 2-144,0 4 0,-5-3-134,-1 8 1,3 0-34,8 5 1,-3 0-148,3 0 1,-3-5-64,-2 0 0,7-8-340,4 3 1,3-12 323,2-4 0,0-4-275,0-2 0,7-7 0,2-2 1</inkml:trace>
</inkml:ink>
</file>

<file path=ppt/ink/ink15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28:47.90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193 498 8355,'0'-9'424,"-8"2"-323,7 0 42,-14-2 1,6 0-98,-7 4 0,6 3 189,-1 2 0,0 0-14,-5 0 1,0 2-243,0 3 0,6 4-11,-1 7 0,0 0 198,-5 0 0,7 0-139,4 0 1,3 0 133,2 0-130,0 0-153,0 0 0,2-2 155,3-3 0,4-4 34,7-7 1,0 0-536,0 0 1,0-2-36,0-3 0,0 2 240,0-8 0,0 0-222,0-5 263,1 0 1,-3 0 62,-4 0 356,-2 7-375,-8-5-27,0 12 1263,0-5-104,0 7-157,-8 0-458,7 7 1,-12 2-146,8 7 1,-2 0-86,1 0 1,5 0-5,-5 0 0,3 0 69,-3 0 1,3 6-23,-8-1 1,6 2-272,-6-1 0,6-5 13,-6 5 1,6-3-19,-6 3 1,6-4 146,-6 3 1,6-9-18,-6-1 1,7 0-30,-1 5 1,-2-6 3,2 1 0,-1-5 68,6 4-11,0-6-334,0 3-192,0-7-680,0 0 0,7-14 0,2-4 0</inkml:trace>
  <inkml:trace contextRef="#ctx0" brushRef="#br0" timeOffset="701">80 209 8484,'-9'0'572,"2"0"1,9 0-305,3 0-112,4 0 0,13 0-187,-1 0 0,2 0 71,-1 0 0,-3 0-136,8 0 0,-7 0 177,1 0 1,2 0 8,-2 0 0,1 6-307,-6-1 0,0 0-124,0-5 1,-5 2-291,-1 3 472,-6-3 1,3 7 139,-7-4 0,0-1-8,0 7 1,-7-6 161,-4 6-198,-3-1 1,-2 5 20,0-5 1,5-2 335,0-8 147,8 7-340,-4-6-73,7 7 0,0-10-2,0-4 0,5 3 50,0-8 0,1 6 83,-6-6-121,7 0 1,-5-5-8,3 0 1,-3 6 261,-2-1-229,0 0 0,0 1-255,0-1 1,-2 7-386,-3-1-234,3 3 71,-12 2-367,5 0 573,-7 0 511,7 0 0,-5 0 0,5 0 0</inkml:trace>
  <inkml:trace contextRef="#ctx0" brushRef="#br0" timeOffset="1120">593 17 8355,'0'-9'-956,"0"2"1256,0 7 432,0 0-591,0 7 1,6 2-9,-1 7 1,2 0 6,-1 0 1,2 5-136,9 1 1,-7 6 163,1-1 0,0 5-71,5 5 0,0-1 2,0 7 1,-2 0-109,-3 5 0,1-6-187,-7 1 1,1-2 201,-6 2 0,0 2 35,0-8 0,-7 0-494,-4-5 0,-5-1 18,-5-5 1,1 3 247,-7-8 0,2 1-176,-1-6 1,2-2 85,8-3 1,-7 3 0,-2-5 0</inkml:trace>
  <inkml:trace contextRef="#ctx0" brushRef="#br0" timeOffset="3495">353 193 5734,'-9'0'472,"2"0"-305,7 0 221,0 0-169,0-7 368,0 5-257,0-12 233,0 12-256,0-5-5,0 7-209,0 0 0,-5-2-82,-1-3 130,1 3-315,5-5-160,0 7-458,0 0 1,0 7 0,0 2 0</inkml:trace>
</inkml:ink>
</file>

<file path=ppt/ink/ink15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28:54.733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65 8961,'16'0'57,"-5"-2"121,0-3 0,5 3-15,5-3 1,8-2-19,-3 1 1,10-4 4,1 4 1,3-1-117,-3 2 1,-3 3 33,3-3 0,-5 3-490,-5 2 0,2 0-82,-8 0 0,2 0-314,-1 0 0,-5 0 499,5 0 0,-4 0 0,-2 0 0</inkml:trace>
</inkml:ink>
</file>

<file path=ppt/ink/ink15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28:55.19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0 7592,'10'0'531,"1"0"1,0 0-333,5 0 0,0 0 9,0 0 0,7 0-325,4 0 1,1 0-9,-1 0 0,8 0-20,-2 0 0,2 0-189,-3 0 1,0 0-241,0 0 0,0 0 0,1 0 1</inkml:trace>
</inkml:ink>
</file>

<file path=ppt/ink/ink15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28:56.29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0 305 8355,'0'-16'772,"8"7"-556,0-5 0,9 5 29,-1-7 1,0 5-2,0 1 0,0-1-34,0-5 0,0 5 228,0 0-451,0 1 0,0-1 236,0 0-489,-7 8 50,-2-4-139,0 7 314,-5 0 0,3 7 15,-10 4 1,1-3 30,-6 3 1,6 5-22,-1 6 1,-2 1 43,1-2 1,-5-3-26,6 3 0,0-3 214,5-2-125,0 7 0,-2-1 164,-3-1 1,3 0-201,-3-10 0,3-2 8,2 2 0,2-6 8,3 6 1,-2-8 19,8 3 1,-6 1-2,6-2 1,0 1 36,5-6 1,0-8-102,0-2 1,2 1-27,3-2 0,-3-5-154,3-5 0,3-2 82,-3 1 0,0 3-131,-5-8 0,0 5 119,0-4 1,0-1-169,0-5 0,-1 5 2,-5 0 0,-1 8 137,-3-3 0,-5 5 399,5 1-224,-4 0 46,-2 0 0,-2 1-92,-4 5 0,3 1 15,-8 3 1,6 5 8,-6-5 9,8 4-34,-12 2 0,8 8 7,-3 2 1,-3-1 89,8 2 0,-2 0-42,1 5 0,4 0 16,-3 0 1,3 0 6,2 0 14,0 0-146,7 0 1,4-2-146,11-3 0,1-4 174,3-7 0,10-2-126,-4-3 1,-2-4-1204,-3-7 1,0 5 156,5 0 763,-7 1 1,-2-6-1,-7 0 1</inkml:trace>
</inkml:ink>
</file>

<file path=ppt/ink/ink15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28:56.789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81 0 8355,'9'0'-353,"-2"0"420,-7 0 1284,0 0-1108,0 8 1,0-5-52,0 8 0,-5-1-77,-1 6 1,-4 1-177,4-1 1,-4 0 95,4 0 1,-1 0-102,2 0 0,1 0-127,-7 0-93,8-7-486,-4 5-227,0-12 162,5 5-268,-5-7 1001,14 0 1,-5-7-1,5-2 1</inkml:trace>
</inkml:ink>
</file>

<file path=ppt/ink/ink15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28:57.05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32 8071,'9'0'384,"3"-1"-168,-6-5 1,6 5-3,-1-5 1,3 3-30,2-3 1,0 4-51,0-3 0,0 3 1,0 2-211,0 0-12,-7 0 0,5 0 0,-3 0-597,3 0 533,-5 0-1023,5 0 733,-12 0 1,7 0-389,-3 0 752,-5 0 1,6 7 0,-7 2 0</inkml:trace>
</inkml:ink>
</file>

<file path=ppt/ink/ink15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28:57.28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1 6498,'0'8'18,"2"0"2037,3-8-1846,4 0 1,7 0 27,0 0 1,0 0-664,0 0 1,0 0-503,0 0 0,0 0 672,0 0 0,0 0 0,0 0 0</inkml:trace>
</inkml:ink>
</file>

<file path=ppt/ink/ink15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28:58.25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594 32 8355,'9'-7'164,"-2"5"103,-7-12-342,-7 12 0,-2-5 205,-7 7 0,0 0 150,0 0-139,0 7 0,-1 2 11,1 7 0,0 0-43,0 0 1,-5 0 61,0 0 1,-3 7-64,3 4 0,-4 5 52,-7 6 0,0 3-11,0 7 1,0 0 94,0 0 0,0 0 127,0 0 0,1-1-259,5-5 1,2 3 29,8-8 0,2 6-655,3-6 1,4 1 302,7-6 0,0 0-759,0 0 0,0-5 297,0-1 0,2-1 62,3 2 1,4 3 0,7-5 0</inkml:trace>
</inkml:ink>
</file>

<file path=ppt/ink/ink15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28:59.12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17 9188,'16'0'96,"0"0"1,0 0-148,0 0 0,5-2 0,2-1 70,2-3-7,-5 1 0,10 5-117,-3 0 0,-4 0 1,0 0 79,0 0 94,-5 0 1,0 0-914,-7 0 1,-1 0 430,6 0 1,0 0-1,0 0 1</inkml:trace>
</inkml:ink>
</file>

<file path=ppt/ink/ink15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28:59.47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81 1 8323,'0'16'277,"0"0"0,-2-2-174,-3-3 0,3 8 45,-3-3 1,-2 4-120,1-4 1,-4 0-105,4 0 1,-1 0-188,2 0 1,3-5-26,-3-1 0,3 1-346,2 5 1,-5-5 333,-1 0 1,1-8-1,5 4 1</inkml:trace>
</inkml:ink>
</file>

<file path=ppt/ink/ink15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28:59.80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16 33 8355,'-8'0'-1629,"0"0"2681,8 0-659,0 0 0,8 0-4,2 0 0,4 0-263,3 0 1,6 0-127,3 0 1,5 0-16,1 0 0,0-6-280,0 1 1,0 0 0,-2 3-808,-3-4 744,3 5-15,-12-6 1,5 14 0,-7 2 0</inkml:trace>
</inkml:ink>
</file>

<file path=ppt/ink/ink15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29:03.23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338 129 9811,'8'0'628,"7"-7"0,-12 0-598,8-4 35,-7-3 37,10 5-40,-12-7-145,5 0 1,-7 5 24,0 0 1,-2 8 6,-3-3 370,-4-3-275,-7 8 0,0-6 35,0 7 0,0 0-52,0 0 1,-1 0-1,1 0 102,0 0-151,0 7 0,0 0 11,0 4 1,0 3 58,0-4 1,0 5-21,0 1 1,5 0 223,1 0 1,6 0-132,-1 0 1,3 0 324,2 0-406,0 0 0,0 0 33,0 0 1,2-5-74,3-1 1,-1-6-168,6 1 0,1-3 57,5-2 0,0 0-191,0 0 1,0-2-124,0-3 0,0 1 74,0-6 1,0 1 178,0-2 1,-5-3 11,0 3 1,-8 2-251,3-1 462,3 6 609,-8-10-287,7 12 170,-8-5-280,0 0 1,-2 5 24,-4-3-190,5 3 0,-8 7 19,3 1 1,5 1 151,-5-2-134,-3 4 0,2 7-4,-3 0 0,-3 0-35,8 0 1,-2 0-5,1 0 0,3 0-132,-8 0 0,2 0 119,-2 0 1,-3 6-117,3-1 0,-1 0 117,1-5 0,-3 6 1,3-1 1,-1 1-23,1-6 0,-3 0-3,3 0 0,2 0-60,-1 0 1,1 0-2,-2 0 0,-3 0-230,3 0 1,4-5-71,2-1-660,-4-6 12,7 10-447,-5-12 270,7 5 371,0-7 1,2-7 324,3-4 1,4-3-1,7-2 1</inkml:trace>
</inkml:ink>
</file>

<file path=ppt/ink/ink15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29:03.56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16 7777,'0'-8'1670,"0"0"-530,0 8-687,0 0 0,5 8-300,1 2 1,1 3-9,-2-3 1,-1 5-153,6-5 1,-4-1 194,4 2 0,-4-2 61,4 2 1,-4 1-518,4-7-1284,-6 8-534,10-4 1000,-12 0-231,12-2 1089,-12-7 1,5 0-1,-7 0 1</inkml:trace>
</inkml:ink>
</file>

<file path=ppt/ink/ink15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29:03.77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177 16 8355,'-7'-8'652,"5"0"0,-7 8-182,4 0-389,3 8 1,-12 0 0,5 9 62,0-1-255,-5-8 0,7 7 1,-6-5-404,3 5 267,-1 1 0,0-6-407,0 1 1,6-2-435,-6 2 825,8 3 1,-11-12 0,5 5 0</inkml:trace>
</inkml:ink>
</file>

<file path=ppt/ink/ink15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29:04.78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337 1 8355,'16'0'252,"-7"7"-204,-2-6 0,-7 8 629,0-3-109,0-5-652,0 14 0,-2-13-254,-3 3 321,-4 4 0,-2-7 78,1 3 1,4 2-1,-4-2 31,-3-1 1,-1 3 11,-2-2 1,5 6 48,1-6-80,-1 8 0,-5-10 23,0 8 0,0 0 0,0 3-39,0-3 8,-7 3 1,10-5 0,-3 5 155,2-3 1,-1 3-86,-1-3-113,8 3 1,-5 2 0,6 0 184,-2 0-228,5 0 0,-4 0 0,4 0-81,-1 0 222,-1 0-113,6 0 0,2 0 19,3 0 0,-1-7-360,7-3 197,-1 3-46,6-8 1,0 7-1,0-8-8,1 0 0,-1-2-80,0-4 0,0 3-35,0-8 0,-2 6 47,-3-6 293,3 0-184,-5-5 0,0 0 436,-4 0-51,-3 0-113,-9 7 0,-2 0 0,-7 6 19,0-2-374,0-1 1,0 6 0,0 0-1141,0 0 694,0 0 376,-1 7 1,1-5-1,0 5 1</inkml:trace>
</inkml:ink>
</file>

<file path=ppt/ink/ink15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29:05.06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0 8954,'5'11'1489,"1"0"-946,-1-1-337,2 6 0,0 0 207,4 0-401,3-7 1,-5 4-337,7-8 0,-5 6-434,0-6 0,-6 2 46,6-1-153,-8-5 1,4 8 489,-7-3 1,0-4 0,0 5 0</inkml:trace>
</inkml:ink>
</file>

<file path=ppt/ink/ink15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29:05.25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192 0 8355,'-16'9'-61,"0"0"132,0-3 1,0 2 0,0 8-156,0 1 0,0-3 113,0-4-282,7 5 1,-5-6-152,3 7 1,4-6-351,2 1 611,3-7 1,-5 3-1,-2-7 1</inkml:trace>
</inkml:ink>
</file>

<file path=ppt/ink/ink15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29:05.70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1 161 10386,'16'-9'463,"0"-5"-359,0 3 1,0 2-37,0-1 1,5-1-290,1-5 0,-1 5 34,-5 1-180,0-1 314,0-5 0,-2 5 566,-3 0-258,-4 8 1,-5-4-42,3 7-83,-3 0 1,7 2-151,-4 3-155,-3 4 1,7 7-415,-4 0-205,-3 0 1,11 0-39,-8 0 1,7 0 0,-3 0 0</inkml:trace>
</inkml:ink>
</file>

<file path=ppt/ink/ink15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29:06.83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48 8355,'16'0'518,"0"0"0,2 0-432,4 0 0,-3-5-15,8 0 0,-6-3-150,6 3 1,-2 3-94,2-3 0,1 3-340,-6 2 0,-1 0 377,-5 0 1,0 0-411,0 0 1,0-7 0,0-2 0</inkml:trace>
</inkml:ink>
</file>

<file path=ppt/ink/ink15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29:07.069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145 1 8355,'-2'14'-236,"-3"-3"0,3 3 402,-3-3 0,-2 3 0,1 4 490,3 3-693,-6-3 1,2 7-1,-6-5-85,2 1-74,1 0 0,-1 1-341,0-1 0,2 0 135,-1-4 1,-4-1 0,5 0 0</inkml:trace>
</inkml:ink>
</file>

<file path=ppt/ink/ink15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29:08.209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336 193 8355,'8'-2'205,"0"-1"-160,-1-3 1,-5-6 39,3 1 0,4 4 0,-7-7-123,3 3 0,-3 2-82,-2-1 0,0-1 131,0-5 0,0 0-219,0 0 301,-7 7 0,3 0 70,-7 4-103,1-4 1,-1 0 0,0 3 123,-1 5-73,5 1 0,-8 0 65,5 0 1,-5 7-30,-1 3 0,0 5 8,0 1 1,0 0 113,0 0-204,0 7 1,2-5 17,3 3 1,-1-3 0,6-2 129,3 0-98,-6 0 0,7-5-296,-3-1 97,10-6 1,-1 9-5,6-8 1,-4 0 0,4-5-350,3 0 316,1 0 1,2-5 0,0 0-289,0 1 0,0-5 142,0-2 162,-7 4 1,6-7-223,-5 3 316,-3 4 1,2-2 130,-3 4 0,-5 1 100,5-6-299,-4 6 334,-2-3 601,0 7-428,0 0-309,-8 7-62,-1 2 0,-1 7 0,1 0 396,2 0 0,-6 0-71,3 0 0,1 2-167,-2 3 1,0-1 79,-5 7-222,0-8 0,0 12-53,0-5 0,0-3 1,0 1 41,0-1 1,0-5 120,0 3-98,0 4 1,0-13-381,0 4 1,7-8 0,2 0-945,0 0 520,5-3 1,-3-5-880,10 0 912,4 0 0,7-7 0,0-2 0</inkml:trace>
</inkml:ink>
</file>

<file path=ppt/ink/ink15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29:08.742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177 49 8355,'0'-9'1079,"0"2"-593,0 7 49,0 0 191,0 7-866,0-6 111,7 14 260,2-14-195,7 7 0,0-8-87,0 0 0,0-2 1,0-2-430,0-1 1,-5-6 170,-1 6 100,1-8 0,-2 10-393,-4-8 634,4 8 120,-7-5-180,5 8 23,-7 0 105,0 0 1,0 8 365,0 2 0,0 5 0,0 1 103,0 0 1,-2 1 233,-3 5-478,3-4 0,-10 7-76,6-4 1,-4-1 0,3 4-17,-2 0 0,-2 4-48,-5-1 1,5-2-125,1 2 1,-3-3-84,-8 3-21,3 3 0,-5-12 0,7 4-29,0-4 0,0-2-151,0 0 101,0-8-16,-1 0-198,1-8 205,0 0 0,2-8 0,3-2-379,6-4 448,3 5 1,-3-6-1,0 5 70,1-5 0,2-1-64,2 0-33,7 0 0,2 2 0,7 2-42,0 1 0,0 0-353,0-5 280,8 7 1,-5-3-227,8 6 1,-6-4-252,6 4 0,-7 1 0,1 3 24,-3-3 0,-2 3 0,0-5 0</inkml:trace>
</inkml:ink>
</file>

<file path=ppt/ink/ink15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29:09.542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416 209 8589,'9'0'886,"5"0"0,-12 2-788,3 4 75,-3 2 0,-2 9-86,0-1 0,-5 0 1,-2 0-1,-2-2 1,-4-2-1,1-1 0,-1 0 1,3-1-1,-3 1 1,-1 0-1,-2-1 1,-2 1-1,-2 2 0,-3 1 15,-2 2 1,4 0-149,-6 0 0,6 0 0,-4 0 210,2 0 1,1 0-1,6 0 84,0 0 0,0 6 11,0-1 1,2 0-112,3-5-121,4-7 0,5 6-83,-3-5 21,3 5 1,-3-1 0,8-2 86,3-1-145,-1-8 0,2 6 0,4-5-383,3 1 301,2 1 0,0-6 111,0 0 0,0-7 0,2-2-110,3 0-61,-3-6 1,5 8-320,-6-3 1,-3-5 221,-4 5 0,3-5 131,-8-1 0,1 0 191,-6 0-58,0 0 0,-2 2 157,-4 3 1,-2-1-195,-8 7 0,5-1 0,0 6-34,-1 0-511,5 0-684,-8 0 972,6 0 1,-7 7-1,0 2 1</inkml:trace>
  <inkml:trace contextRef="#ctx0" brushRef="#br0" timeOffset="551">384 658 9662,'2'-14'442,"1"2"82,3 1-457,6 7 1,-8-8 52,6 7 0,-4-6 0,3 4-103,-2-2 256,5 5 0,-8-8 295,6 7-657,-6-1-787,3 6 444,-7 0 224,0 0 130,0 7 30,0 2 1,-2 7-36,-3 0 0,3-5 1,-3 0-82,3 1 0,2-3 136,0 2 2,0-1 0,0 1-68,0 0 78,7-8 1,-3 5 14,6-8 0,-4 1-106,4 5 45,-6-5 0,5 7-36,-4-8 106,-3 0 0,7 0-23,-4 0-15,-3 0 0,5 1-45,-7 5 243,0 3 0,0 7 301,0 0 1,-2 0 102,-3 0 1,2 0-128,-8 0 1,7 5 25,-1 1 1,-2 1-237,1-2 0,-6-1-75,1 6 0,2-6 0,-1 1 4,-3-3-123,-1-2 1,-2 0 0,0-1 215,0-5-217,0-3 1,5-7-32,0 0 0,6 0-344,-6 0 0,6-7 75,-6-3 191,8-5-471,-4 6 0,7-10 0,0 3-159,0-2 0,2 5 76,3 3 0,0-1 0,9-3-583,4 3 950,2-3 1,-2 10 0,1-6-751,3-3 885,6 6 1,-10-7 0,5 5 0</inkml:trace>
  <inkml:trace contextRef="#ctx0" brushRef="#br0" timeOffset="1023">224 161 9219,'10'-5'623,"1"0"-510,0-8 0,6 4 1,3-7 209,1 0-192,1 7 1,-4-5-123,3 3 1,-9 4 0,4 0-320,-1 0 240,-8 5-101,7-5 165,-5 7-52,0 0 0,-2 7-291,-7 4 361,0 3-26,0 2 1,0 0-1445,0 0 954,7 0 0,-3-7-33,6-3 281,1 2 0,5-6 0,0 5 1</inkml:trace>
  <inkml:trace contextRef="#ctx0" brushRef="#br0" timeOffset="1350">817 1 8355,'16'0'276,"0"0"1,0 0 679,0 0-548,-7 0 0,0 7-43,-4 4 1,2 5-148,4 5 0,1 4 1,-4 7 261,0 0 1,-4 2-172,1 4 0,3 3-151,-3 7 1,0 0 9,-5 0 1,0-2-467,0-3 0,0 3 63,0-3 0,0-4-224,0-1 381,-7 3 0,-2-8 20,-7 5 1,-7-4-1,-4-2-843,-3 0 646,-2 0 1,0 0 0,0-2-945,0-3 847,0 3 0,1-6-434,5 2 0,-5 5 0,6-7 0</inkml:trace>
</inkml:ink>
</file>

<file path=ppt/ink/ink16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29:12.75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1 128 8355,'16'0'224,"-6"-1"100,1-5 0,0 4 0,5-3 8,0 3 0,5 2-197,0 0 1,6 0-170,-5 0 1,4 0-718,-4 0 624,6 0 0,-10 0 1,3 0 230,-3 0-68,-2 0 0,0 0-1815,0 0 1291,-7 0 0,5 0 0,-5 0 1</inkml:trace>
  <inkml:trace contextRef="#ctx0" brushRef="#br0" timeOffset="259">225 0 8355,'-9'2'399,"4"3"0,-2-1-184,1 6 1,-1 1 161,2 5-215,3 0 0,-7 0-203,4 0 0,-2 6 0,-6-1-139,3-1 1,-1-3-378,-5-1 314,7 0 1,0 1-1007,4-1 804,3 0 1,-5 0-1,7 0 1</inkml:trace>
</inkml:ink>
</file>

<file path=ppt/ink/ink16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29:16.15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16 65 7850,'-9'0'411,"2"0"175,7 0 219,0 0-304,0-7-358,0 5 66,0-5 1,2 1-134,3 1 15,4 0 1,2-1-36,-1 1 1,1 0 0,5 5-13,0 0 1,0-6 135,0 1-125,-7 0 0,5 5 1,-3 0 80,3 0-130,2 0 0,-5 0-145,0 0-363,0 0 269,-3 0-8,0 7 1,-8 2 146,0 7 0,0 0 29,0 0 0,0-6-48,0 1 0,-6 0 7,1 5 0,-8 3 284,3-3-155,3 4 1,-6-11-1,6 7-7,-2 0-37,-2-7 0,-3 5 1,2-5-12,1 0 0,6 3 8,-6-6-20,0-1 85,2 2-52,2-5 267,7 5-308,0-7 1,0-2-95,0-3 0,0 1 123,0-6 0,6 4-10,-1-4 1,7 1 49,-1-2 0,3-3-55,2 3 30,0-3 1,0-2-1,0 2-25,0 3 1,1-3 257,-1 3 1,0 2 30,0-2 0,0 6 186,0-6-299,0 8 0,0-10 1,0 8 188,0 1 1,-2 1-283,-3-2 0,3 3 98,-3-4 1,-2 5 123,1 1-145,-6 0 1,8 1-595,-6 5 233,-1 3 1,-5 7-227,0 0 40,0 0 401,0 0 1,0 0 0,0 0-10,0 0 0,-5-5-94,-1-1 57,-6 1 0,8 3-28,-6-3 243,6-4-191,-10 0 0,10 0-22,-6 4 104,6-4-3,-3-7-32,7 0 0,0-2-16,0-3 0,5 1-5,1-6 0,4 4 3,-4-4 1,6-1 110,-1-5 0,1 0-35,-1 0 1,3 0 124,-3 0 1,3 0 231,2 0-278,0 0 1,0 5 0,2 0 193,3-1 1,-3 5-148,4 1 0,-5-1-35,-1 2 0,1-2 55,-1 1-242,0 5 1,0-6 133,0 7-155,-7 0 0,-1 1 70,-2 5-129,-4 3 1,5 7-152,-7 0 0,-2 1 108,-3 5 0,1-4 132,-7 3 1,1-3-112,-6-2 1,5 0-662,0 0 313,1 0 0,-5 0-761,5 0 588,-5 0-63,14 0 0,-14 0 0,6 0 0</inkml:trace>
</inkml:ink>
</file>

<file path=ppt/ink/ink16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29:17.439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16 7983,'11'0'589,"-1"0"0,1 0-466,5 0 1,0 0 0,2 0 112,3 0 1,-3 0 100,4 0-214,-5 0 1,-1 0-1,0 0-418,1 0 0,-1 0-69,0 0 1,-6 0-985,1 0 479,-7 0 508,3 0 0,0-7 0,2-2 0</inkml:trace>
</inkml:ink>
</file>

<file path=ppt/ink/ink16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29:17.70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112 0 8355,'-8'2'-431,"2"3"345,4-3 249,2 5 0,-1-2 62,-5 1 0,5 1 291,-5-2-188,4 4 1,2 7-61,0 0-330,-7 0 1,4 0 97,-8 0 1,7-5-278,-1 0-824,-4-1 840,7 6 0,-7-1 56,4-5 133,3 5 1,-5-12-534,7 8 0,-7-8 0,-2 5 1</inkml:trace>
</inkml:ink>
</file>

<file path=ppt/ink/ink16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29:17.966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17 1 8355,'-9'0'-532,"2"0"1,7 2 983,0 3 288,0-3-414,0 5 1,7-7-157,3 0 1,7 0 0,4 0 0,-1 0 254,6 0 1,1 0-434,5 0 1,0 0-450,0 0 0,-2 0-419,-3 0 0,2 0 200,-8 0 281,0 0 0,-5 0 0,1 0 0</inkml:trace>
</inkml:ink>
</file>

<file path=ppt/ink/ink16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29:19.992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530 0 8355,'16'0'265,"-6"0"234,1 0-374,0 0 293,5 0-374,-7 0 13,-2 0-125,-7 7 88,0 2 1,0 2 124,0 0 1,-6-6-77,1 6 1,-7-8-42,1 3 0,0 1 15,-5-2 1,4 2-16,-10-1 0,-1-3 10,2 8 0,-8-6-110,3 6 0,-5-1 39,-1 7 1,2-7 87,3 1 0,-3 0-25,3 5 0,-1 0 39,1 0 1,-2-4 294,8 4 1,0-3-143,5 8 1,0-3-131,0-2 0,0 5 51,-1 1 1,7 1 39,-1-2 1,8-3-284,-3 3 1,4-3 24,2-2 163,0 0 0,8 0-82,2 0 0,6-7-279,6-3 1,-3-5 122,8-1 1,-7 0 131,1 0 1,2 0-341,-2 0 0,6 0 26,-5 0 0,-1-5 27,-5 0 0,-5-6 19,-1 6 123,-6-8 1,3 4 72,-7-7 1,-2 0 164,-3 0 0,-4 6-267,-7-1-63,0 0 1,0-3 0,0 3-101,0 6 0,5 3-240,0 2 354,1 0 0,-6 0 0,0 0 0</inkml:trace>
</inkml:ink>
</file>

<file path=ppt/ink/ink16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29:20.42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32 8355,'16'0'-37,"1"-1"0,-1-3 37,0-1 0,0-3 186,0 3 0,1 3 770,5-3 0,-4 3-522,3 2 1,-3 0-306,-2 0 1,0 0 460,0 0-66,-7 0-1158,5 7 0,-12-3 134,3 7 494,-3-1 1,-4 1-10,-3 0 1,1-2-390,-6 1 0,-1 3 158,-5-8 0,0 8 186,0-3 0,0-1 73,0 2 1,-6-2 159,1 1 1,0 5-35,5-5 1,5 5-143,0 1 1,1-2 4,-6-3 0,5 3 109,0-3 0,8-3 322,-3 3 1,4-5-147,2 4 1,0-4-142,0 4 1,2-4 15,4 4-51,2-6 0,9 8-131,-1-6 0,0-1 147,0-5 1,0 0-27,0 0 0,-6 0-507,1 0-1077,0 0 1,5 0-416,0 0 1401,-7 0 1,5-7-1,-5-2 1</inkml:trace>
</inkml:ink>
</file>

<file path=ppt/ink/ink16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29:20.58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17 8355,'16'0'499,"2"0"-213,4 0 0,-3 0-376,8 0 0,-6 0-358,6 0 1,-6 0 49,6 0 1,-7 0-59,1 0 1,4-7-1,0-2 1</inkml:trace>
</inkml:ink>
</file>

<file path=ppt/ink/ink16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29:21.159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0 177 9248,'11'-6'398,"0"1"0,-6-6-272,6 6 1,-1-8-49,6 3 0,6 1 0,-1-2-155,-1-1 210,-3-3 0,5 1 0,-1 2 266,-1 1-420,-9 0 1,3 1 436,-4-1-88,5 7-236,-6-3 1,0 7-189,-4 0 1,-2 2-586,8 3 548,-7 4 0,5 5 1,-4-1 60,6-2 62,3-1 0,2 6-1251,0 0 0,7 0 0,2 0 0</inkml:trace>
</inkml:ink>
</file>

<file path=ppt/ink/ink16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30:03.339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401 33 8355,'0'-11'824,"0"0"-454,0 8-116,0-4 125,0 7-209,-7 7 1,3 2 25,-6 7 0,4 2 0,-4 3 1,1-1 75,-2 6 1,-3-4 53,3 4 1,-3 1-63,-2 5 0,0 2-50,0 4 0,-2-3-45,-4 8 0,5-6-67,-5 6 1,-1-5-118,2 4 0,-1-6 147,6 1 1,0-3-10,0-2 0,0-1-314,0-5 1,7-3-115,4-7 1,-2 1-756,1-1-256,1-8-840,5 7 1412,0-14 0,7 7-592,4-8 1234,-4-8 1,7 0-1,-5-8 1</inkml:trace>
</inkml:ink>
</file>

<file path=ppt/ink/ink16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30:03.642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16 16 8355,'-9'0'1217,"2"0"-923,7 0 1,2 0 33,3 0 0,4 0 40,7 0 0,2 0 134,4 0 1,1 0-175,3 0 1,3 0-386,-8 0 0,6 0-500,-6 0 1,3 0 201,-3 0 1,-3 0-79,3 0 1,-3 0-804,-2 0 147,0 0 1,0 0 771,0 0 0,0-7 0,0-2 1</inkml:trace>
</inkml:ink>
</file>

<file path=ppt/ink/ink16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30:03.993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209 0 9997,'0'16'-1,"-2"0"26,-4 0 0,3 6 269,-8-1 1,6 8 16,-6-3-152,0 5 0,1 1 1,-1 0 110,-1 0 1,3 0-56,-2 0 1,0 0-51,-5 0 0,0 0 4,0 0 1,6-1 48,-1-5 0,5 3-59,-4-8 1,6 6-3471,-1-6 1809,3 1-229,2-6 1345,0-7 1,0-2-1,0-7 1</inkml:trace>
</inkml:ink>
</file>

<file path=ppt/ink/ink16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30:04.54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0 127 8355,'0'9'1077,"0"-2"-815,0-7 1,2-2-23,3-3 1,4 1-19,7-6 0,0-1-276,0-5 1,0 5-9,0 1 1,0 1-48,0-2 196,1-3 0,-1 7 7,0-4 0,-8 2 109,-2 4-156,3 3 1,-7-3 226,3 10 1,-3-2-44,-2 8 1,5-5-163,0 4-162,1 1 1,-5 3-345,5-3 1,-3 3-148,8-3 0,-6-2-1287,6 1 1257,0 1 1,5 5 0,0 0 0</inkml:trace>
</inkml:ink>
</file>

<file path=ppt/ink/ink16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30:32.014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1 241 8355,'10'-2'5,"1"-3"1,2 3 207,8-3 1,-1 1 12,6-1 0,3 3-2,8-3 1,4 1-20,7-1 1,8 1 1,2-6 0,19 4-8,8-4 0,10 4-283,-45 1 1,1 0-1,5 0 1,1 1 116,3-2 1,3 1-1,9-2 1,2 0-305,3 1 0,1 1 1,1-2-1,0 0 181,2-2 1,-1 2-1,-3 1 1,1 1-53,2-1 1,0 1 0,0 3 0,-1-1-42,-4-2 1,-1-1 0,-2 4 0,-1 1-100,-4-2 1,-1 0 0,-5 0-1,-2-1 70,-5 1 0,-1 1 0,-2-1 1,-1 1-186,36 2 1,-13 0-207,-9 0 0,-18 0-68,-3 0 671,-7 0 0,-4-6 0,0 1 0,0 1 0,0 3 0,0 1 0</inkml:trace>
</inkml:ink>
</file>

<file path=ppt/ink/ink16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30:33.064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1 159 8355,'16'0'-645,"9"0"727,7 0 1,7-6 246,9 1-171,22-7 1,8 3-1,-25 1 1,3 0-298,4-1 1,3 2 0,2 1 0,2 1 249,1-1 1,3 1 0,5 2 0,3 1-366,-2-4 0,1 1 1,2 2-1,2 1 136,-2-4 1,0 1 0,-3 2 0,-1 1-501,-1-4 0,0 1 618,-2 3 0,0 1 0,2-6 0,1 1 0,2 3 0,-1 1 0,3 0 0,-1 0 0</inkml:trace>
</inkml:ink>
</file>

<file path=ppt/ink/ink16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30:38.031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384 176 7918,'9'-1'-1626,"-4"-5"2873,-3 5-670,-2-7-127,0 1-484,0 6 1,-2-7 416,-3 8-214,-4 0 0,-7 0-85,0 0 1,5 6-163,1-1 0,-1 8 229,-5-3 1,0 12-8,0 4 76,-7-2 1,3 11-1,-5-1 58,2 5 1,0 2 107,1 2 0,5 3-173,-5-3 1,4-2-15,2 2 1,0-2-230,0 2 1,6 1-85,-1-7 0,7 1-741,-1-6 0,5-2 83,5-3 0,4-4-1200,7-7 1659,7-7 1,2-2 0,7-7 0</inkml:trace>
  <inkml:trace contextRef="#ctx0" brushRef="#br0" timeOffset="584">801 545 8410,'-16'-14'251,"0"3"0,5-1-37,0 7 1,1-3-79,-6 3 0,0 3 142,0-3 1,-2 3-17,-4 2 0,5 6-162,-5-1 1,4 7 116,2-1 0,6 3-113,-1 2 0,8 0-35,-3 0 1,4-5-193,2 0 1,2-2-21,4 1 1,2 3-125,8-8 0,-5 1 238,0-6 0,5 0 35,5 0 0,1-2-647,-6-4 0,1 3 65,5-8 1,-6 0 264,0-5 1,-2 6 221,-8-1 1,4 6 319,-4-6-82,-1 7 454,-5-3-420,0 7-148,-7 0 0,3 6 419,-6-1 0,4 7 6,-5-1 1,6 3-221,-6 2 0,3 6-110,-3-1 0,-2 6-47,8-6 0,-7 6 17,1-6 0,2 8-95,-2-2 0,1-2 114,-6 1 1,0 1-21,-1 5 0,7-7-112,-1-4 0,2 3-148,-1-3 1,-3 0 75,8-5 0,-2-5 120,1 0-15,4-8 169,-5 4 326,7-7-445,0 0 0,7-7-95,4-3 1,3 1-7,2-2 1,6 0 149,-1-5 0,6 0 49,-6 0 0,6 2 27,-6 3 0,8-3-177,-2 3 0,-2 2-89,1-1 1,-6 1 138,1-2 1,-3 2 36,-2 4 1,-5 3-1227,-1-3-514,-6 3 1,9 0 242,-8-3 913,0 3 0,-5-12 0,0 5 0</inkml:trace>
  <inkml:trace contextRef="#ctx0" brushRef="#br0" timeOffset="1075">705 193 8828,'16'-6'148,"0"1"0,5-1 38,1 6 0,6-5-108,-1 0 0,8-2-195,3 1 0,-1 5 44,-5-5 1,-1 4-190,-5 2 1,3 0 35,-8 0-26,1 0 0,-12 2 57,1 4 1,-7-3 90,1 8 0,-10-1-37,-6 7 1,-3-5 194,-2 4 0,-2-9 257,-4 9 1,5-3-199,-5 3 0,6-6 340,5 1 30,-3-7-201,12 10-42,-5-12-109,7 5-87,7-14 0,2-2-32,7-7 1,-1-6-198,-5 1 0,3 0 125,-8 5 1,0 0 93,-5-1-468,0 9 1,0-7 91,0 5 292,0-5 0,-1 1-35,-5 3-470,5-3 1,-14 12-1,6-5 1</inkml:trace>
  <inkml:trace contextRef="#ctx0" brushRef="#br0" timeOffset="1350">1170 0 8355,'16'0'0,"-6"0"0,1 0 0,0 7 524,5 4-208,0 10 0,0-1 1,0 7 191,0 1 1,0 10-115,0 4-165,0 5 0,-2 1 1,-1 2 294,-2 3-538,-8-3 1,4 5-1,-7-7 266,0 0 0,-2 1 10,-3-1 0,-4-6-653,-7 1 1,-7-2 50,-4 2 1,-3 1-382,-2-6 1,5-6 145,0-5-473,1-1 1,1-1 513,3-3 1,5-4 0,1-2 0</inkml:trace>
</inkml:ink>
</file>

<file path=ppt/ink/ink16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30:40.799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 65 8313,'16'0'299,"2"-6"-253,3 1 46,4 0 0,7-1 0,0 1 387,0 1-557,0-5 1,1 8-1,-1-5 225,0 4 1,0-3 40,0 0 1,-7-1-462,-4 6 1,-3 0-246,-2 0 0,-5 0-218,-1 0 1,-6 2 134,1 4 484,-3-5 1,-2 14 0,0-7 0</inkml:trace>
</inkml:ink>
</file>

<file path=ppt/ink/ink16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30:41.023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17 1 8355,'-9'0'-228,"2"7"0,9-5 586,3 3 1,9-3-241,8-2 0,6 0 33,-1 0 1,3 0-271,2 0 1,2 0-489,4 0 1,-5 0 112,5 0 124,-11 0 1,10-7 0,-3-2 0</inkml:trace>
</inkml:ink>
</file>

<file path=ppt/ink/ink16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30:35.376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417 65 8355,'16'0'291,"-5"0"-17,-1 0 1,-6-2 95,1-3-168,4 3 0,-7-7 113,3 4-365,-3 3 0,-2-7 439,0 3-137,0 5 1,0-8-123,0 3-398,0 5 1,-2-6 51,-3 7 1,-4 0 76,-7 0 0,0 0 179,0 0 1,0 0-20,0 0 0,0 0 9,0 0 1,0 5 16,0 0 1,0 8 2,0-3 0,0-1-42,0 2 1,0 0 67,0 5 0,5 0 7,0 0 0,6 0-32,-6 0 0,8 0 75,-3 0-63,4 0 0,2 0 3,0 0 1,6-5 0,-1-1 0,8-6 4,-3 1 0,5 2-226,1-1 1,0-1-12,0-5 1,0 0 31,0 0 1,0 0-157,0 0-260,-7 0 362,5 0 87,-12 0 0,5-2-18,-7-3 0,-2 3-134,-3-3 219,-4-4 0,-7 7 193,0-3 0,-6 3-100,1 2 1,0 0 234,5 0 1,-6 5-24,1 1 1,-2 6-40,1-1 0,3 3 147,-8 2 0,7 6-170,-1-1 1,3 0-24,2-5 1,5 6 213,1-1 1,6 6 88,-1-6 0,3 1-274,2-6 1,2 0-79,3 0 1,4 0-110,7 0 0,7-7-125,4-4 0,3-3-108,2-2 0,0 0 177,1 0 0,-1-2 48,0-3 1,-2 1-1012,-3-7 1,1 6-644,-6-6 0,-1 1 0,-5-6 1</inkml:trace>
</inkml:ink>
</file>

<file path=ppt/ink/ink16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31:15.281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0 16 8355,'16'0'-126,"1"0"1,0 0 259,5 0 0,3-1 60,7-5 0,0 4 4,0-3 1,0 3 12,0 2 0,0 0-566,0 0 1,-5 0-186,0 0 1,-8 0-33,3 0 0,-5 6 142,-1-1 309,-7 0 0,6 3 0,-6 0 1</inkml:trace>
</inkml:ink>
</file>

<file path=ppt/ink/ink16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31:15.635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129 16 8355,'0'-9'-943,"0"2"1318,0 7 1,-5 7-43,0 4 1,-3 3-196,3 2 1,3 0-190,-3 0 1,-2 6 146,1-1 1,-4 0-104,4-5 1,-4 6 137,4-1 0,-1 1 3,2-6 1,3 0-961,-3 0 1,-2-6 242,1 1 0,-6 0 0,3 5 0</inkml:trace>
</inkml:ink>
</file>

<file path=ppt/ink/ink16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31:15.915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0 0 8267,'16'0'1132,"0"0"-690,0 0 0,7 0-328,4 0 0,3 0-216,3 0 0,-1 0 274,0 0-726,0 7 0,-6-5 1,-1 5 138,-1 0-253,4-5 1,-10 5 0,5-7 0</inkml:trace>
</inkml:ink>
</file>

<file path=ppt/ink/ink16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31:17.376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33 385 7023,'0'16'297,"0"2"134,0 3 0,0 4-221,0 7 1,0 0-73,0 0 0,-5 8 5,-1 2 0,1-1 9,5 2 0,-5-6-59,-1 6 1,1-9 17,5-2 0,0 0-58,0-5 1,0-4 97,0-1-91,0-5 1,0-6 116,0 0-93,0-8 0,0 3 3,0-12 1,2-4-22,3-12 0,-1 3-368,6-8 1,-1 0-45,2-5 0,3 5 86,-3 1 0,1 1 164,-1-2 1,3-3 49,-3 3 0,-2-2-13,1 3 1,-1-3 5,2 8 1,3-8-32,-3 3 1,3-3 33,2 2 1,-5 2 202,0 4 0,-1 3 75,6-3 0,-5 1-160,0-1 1,-1 3-27,6-3 0,6 5 9,-1 5 1,1-3-16,-6 3 0,1 2 7,5-2 0,3 2-4,7-1 0,-5-3-2,-1 8 1,3-6-39,8 6 0,-3-6 19,4 6 1,-5 0-53,-1 5 1,6-6 57,-1 1 0,2 0-8,-1 5 0,3-2-61,7-4 0,-2 5-124,-3-5 0,7 4 159,-7 2 1,7 0-21,-8 0 1,5-5-47,1 0 1,0-1 67,0 6 1,0-1 40,0-5 1,0 5-62,0-5 1,6 4 6,-1 2 0,3-5 80,-3 0 0,-1-1 15,6 6 1,7-1-64,4-5 1,2 4 0,-1-3 1,-4 2 160,3-3 1,3 4-219,-3-3 0,1 2 145,-6-3 1,-2 4-130,-3-3 1,1 3-5,-6 2 0,5 0 52,-6 0 1,-1-1-11,-9-5 1,3 4 11,-3-3 0,3 3-4,2 2 0,-5 0 192,0 0 0,-1-2-112,6-3 1,1 3-191,-1-3 1,-6-2 43,1 2 1,-7-1 9,1 6 1,-3-2 28,-2-3 1,-5 3-40,0-3 13,-8 3 0,4 2-47,-7 0 1,-5 0-183,0 0 1,-6 0-222,6 0 1,-8 2-1123,3 3 1368,3-3 1,-8 5 0,7-7 0</inkml:trace>
  <inkml:trace contextRef="#ctx0" brushRef="#br0" timeOffset="1497">418 754 8183,'-9'0'1356,"2"0"-1335,7 0-37,7-7 0,-4 0 115,8-4 0,-2 2 38,2 4 1,3-3-100,-3-2 0,3-3 16,2 8 1,-5-6-169,-1 6 0,1-6 297,5 6-90,0-8 0,-2 10 0,-3-8-29,3 8-782,-12-5 312,5 8 283,-7 0 137,0 0 1,0 8 10,0 2 1,-5-1-47,-1 2 1,-1 0-13,2 5 1,1-6 254,-6 1-73,6 0 0,-5 5 22,4 0 0,3-6-64,-3 1 0,3 0-33,2 5 1,-5-5-9,-1-1 0,1 1 44,5 5-33,0 0 0,0 0 26,0 0 1,0-5-165,0-1 1,0-4-108,0 5 222,7-8 0,-3 4-23,6-7-22,1 0 1,5 0-56,0 0 0,0-7-151,0-4 1,0 2 199,0-1 0,-1-1-6,-5-5 1,4 0-352,-3 0 0,2 5-272,-3 1 709,5-1-60,-14-5 1,8 5-48,-3 0 2,-5 8 1,7-6 327,-8 4-294,0 3 0,-6-7 81,1 4-29,-1 3-44,6-5-54,0 7-121,0 0 142,0 7 0,0-4 381,0 8 104,0-7-373,0 10-32,0-12-74,0 5 1,2-2 19,4 1 1,3-1-145,7-5 0,-6-5 152,1-1 1,0-5-19,5 6 1,-6-6-1514,1 6 696,0-7 1,3 8-131,-3-7 834,-4 8 1,0-4-1,2 7 1</inkml:trace>
  <inkml:trace contextRef="#ctx0" brushRef="#br0" timeOffset="1897">851 946 8355,'9'0'-762,"-2"0"619,-7 0 515,0 0-375,0 7 0,0 2 0,0 7 68,0 0 1,-2-5-41,-3 0 0,3-1 47,-4 6 1,-1 0-1,2 1 0,-2-3-103,2-4 1,3 5-124,-4-5 1,-1-1-171,2 2 1,0-6-94,5 6-447,0-7 800,0 3 1,-8-7 0,0 0 0</inkml:trace>
  <inkml:trace contextRef="#ctx0" brushRef="#br0" timeOffset="2175">835 978 8355,'9'0'-430,"-2"0"0,-2-1 660,0-5-4,8 4 0,-4-5 1,7 5 175,0-3-462,0 3 1,0-5-1,-2 5 211,-3-3 1,3 3 29,-3-3 0,-2 3-41,1 2-294,-6 0-967,10 0 1,-12 2 794,3 3 0,-3-3 0,-2 5 1</inkml:trace>
  <inkml:trace contextRef="#ctx0" brushRef="#br0" timeOffset="2367">851 1075 7288,'10'0'-273,"1"0"48,0 0 1,5 0 197,0 0 0,-5 0-168,-1 0 1,1 0-1,5 0 1</inkml:trace>
  <inkml:trace contextRef="#ctx0" brushRef="#br0" timeOffset="2850">1043 674 8355,'0'-9'-356,"0"0"716,0 3 1,5 3-542,1-8 0,1 8 83,-2-3 1,-1-1 218,7 2 1,-6-1-53,6 6 0,-6 0-153,6 0 238,-1 0-296,6 0 249,0 0 84,0 0-377,-7 0 0,4 2-4,-8 4 0,0-3 32,-5 8 133,0-8 8,0 12 12,-7-6 0,4 5 17,-8-3-36,8 3 17,-5-5-417,8 7-88,0 0-286,0 0 717,8 0 1,0-7 0,8-2 0</inkml:trace>
  <inkml:trace contextRef="#ctx0" brushRef="#br0" timeOffset="3330">1636 706 8120,'9'-7'-684,"-2"-2"765,-7-7 1,-5 5-1,0 0 1,-8 8 18,3-3 1,-5 5-8,-1 1 1,0 1-8,0 5 1,2-3 10,3 8 0,-3 0 90,3 5 0,-1 0 22,1 0-113,-3 0 1,12 0 64,-3 0-248,3-7 1,2 5 140,0-3-34,0-4 33,7 0 1,2-7-10,7 0 0,0-5-665,0-1 237,0-6 0,0 3 117,0-7 1,-7 5 45,-3 0 436,-5 8-285,6-11 181,-5 12-246,5-5 61,-7 7 729,0 0 219,-7 7-536,5 2 0,-10 7 63,7 0-443,-8 0 0,10 0 0,-8 2 98,-2 3 0,5-1-15,-3 6 1,0-4 68,-5 5 1,5-1 3,1 6 0,-1-1-304,-5-5 1,2 3-14,3-8 0,-3 1 147,3-6 1,2 0 48,-1 0-426,6-7 0,-5 3 65,4-7 306,3 1-600,-5-6 1,7 0 0,0 0 0</inkml:trace>
  <inkml:trace contextRef="#ctx0" brushRef="#br0" timeOffset="4006">1476 545 7739,'0'-9'427,"0"2"-590,0 7 184,0 0 0,7 0 225,4 0-286,3 0 0,4 0 0,2 0 133,1 0 1,0 0-36,-5 0 1,0 0-140,0 0 0,0-5 92,1 0 0,-1-1-403,0 6 13,0 0-36,0 0 326,-7 0-29,-2 0 40,-7 7 0,-2 1-19,-3 2 0,1 3 191,-7-8 1,6 6 167,-6-6-81,8 0-36,-4 3 2,7-7 13,0 6-77,0-7 0,0-1-43,0-5 0,0 3 4,0-8 1,0 6 5,0-6 18,0 0-470,0-5 63,0 0-222,0 0 120,0 7-211,0-5 652,0 12 0,0-5 0,0 7 0</inkml:trace>
  <inkml:trace contextRef="#ctx0" brushRef="#br0" timeOffset="4339">1941 481 8355,'16'-7'288,"0"-2"1,0-2-86,0 1 0,-5 6-24,0-1-81,-1 3-195,6 2 1,-5 0-57,0 0-149,-8 0 1,4 7 225,-7 4-31,0 3 1,-7 2-172,-3 0 1,1 0 166,-2 0 1,6-5 27,-6 0 0,6-2 31,-6 1 0,6 5 376,-6-5 0,7-1 221,-1 2-46,3 0-220,2 5-146,0 0 1,7-6-439,4 1 1,3-7-739,2 1 497,7-3 0,-5-2 0,5 0 1</inkml:trace>
  <inkml:trace contextRef="#ctx0" brushRef="#br0" timeOffset="5105">2406 898 7716,'9'0'-153,"5"0"1,-5 0-1,7 0 193,0 0 1,0 0-9,0 0 1,0 0-169,0 0 96,0 0 0,0 2-256,1 3 0,-7-3-86,1 3 262,-8-3 0,12-2 0,-6 0 0</inkml:trace>
  <inkml:trace contextRef="#ctx0" brushRef="#br0" timeOffset="5347">2550 914 8355,'-7'16'-762,"-2"0"0,-1 0 0,-1 0 598,-1 0 1,3-1 163,-2-5-2,7 5 0,-10-7 0,5 8 0</inkml:trace>
  <inkml:trace contextRef="#ctx0" brushRef="#br0" timeOffset="6109">2518 994 6674,'-9'0'326,"2"0"-147,7 0 202,0 0-231,0-7-31,0-2 1,2-7-80,3 0 1,-1 6-130,7-1 0,-6 0 18,6-5 1,-2 0 3,1 0-55,5 0 0,-14 0-645,5 0 542,3 7 0,-8-5 0,7 5 1</inkml:trace>
  <inkml:trace contextRef="#ctx0" brushRef="#br0" timeOffset="7555">3048 706 6635,'-9'7'495,"2"-5"1,5 7-405,-4-4-33,5-3 0,-7 12-4,8-3 0,0-3 19,0 3 13,-7 0 1,4 3 55,-8-3-273,8 3 116,-5-5 0,3 2-111,0-1 210,-1-6-12,6 3-80,0-7 39,0 0-13,0-7 0,2 5-193,3-3 172,-3-4 1,11 0-24,-8-7 1,6 5 93,-6 1 1,6 4-2,-6-4 1,8 4-2,-3-5 0,-1 6 157,2-6 0,0 6-182,5-6 0,-6 8 75,1-2 72,0-4 1,5 7-46,0-4 0,-6 5-152,1 1 1,-5 0 52,4 0 1,-4 0-163,4 0 107,-6 0 0,8 7-138,-6 4 0,-1-3 161,-5 3 1,0 0-25,0 5 1,0-5-202,0-1 95,0 1 1,-5 5 91,-1 0 0,1-5 18,5-1 11,-7-6 1,3 8 6,-6-6 4,6-1 1,-5-5-28,4 0 25,3 0-174,-5 0-24,7 0 156,0-7 1,2-2 24,3-7 0,-1 5-3,6 1 0,-4 1 39,4-2 0,-1-3 136,2 3 0,3 2-178,-3-2 0,-2 6 13,1-6 0,1 3 256,5-3 1,0-3 29,0 3 0,0 4-104,0 1 0,-5-1-127,0 2 0,-1 0 66,6 5-61,0 0-36,0 0 63,0 0 1,-1 7 39,-5 3-421,-2 5 1,-8 1-49,0 0 0,-2 0 103,-4 0 0,-1 0 104,-3 0 1,-5 0-141,5 0 1,1 0 124,-2 0 1,2-5-4,-2-1 1,3-4-151,2 4 21,4 1-257,-5 5 298,7-7 1,-7-2-1,-2-7 1</inkml:trace>
  <inkml:trace contextRef="#ctx0" brushRef="#br0" timeOffset="7776">3625 898 8355,'18'0'0,"3"0"90,-3 0-63,12 0 1,-10 0 167,6 0 1,-1-5-169,2-1 0,2 1-13,-8 5 0,0-2-44,-5-3 1,0 3-404,0-3 468,1 3-4,-1 2-735,0 0 1,-7-7 0,-2-2 0</inkml:trace>
  <inkml:trace contextRef="#ctx0" brushRef="#br0" timeOffset="8041">3849 754 8355,'-9'9'-125,"0"3"-94,4-6 268,3 6 1,-10-3 191,7 7 1,-3-5-141,3-1 1,3 1-199,-3 5 0,1-2 209,-1-3 0,3 3 29,-3-3 1,-2-2-257,1 2 0,1-6-367,5 6 1,-5-6-498,-1 6 611,-6-8 49,3 11 0,-2-12 269,1 4 1,-1 2 0,-5 1 0</inkml:trace>
  <inkml:trace contextRef="#ctx0" brushRef="#br0" timeOffset="8219">3561 1091 8355,'-11'8'-789,"0"-2"1040,8-4 0,-4-1 203,7 5-252,0-5 0,1 7 232,5-8 1,3 0 120,7 0 0,1 0-484,5 0 0,-3 0 28,8 0-424,0-8 0,0 7 0,-2-5 269,-2 5 1,3 1 189,-4 0 0,-1 0-267,-5 0-983,0 0 1,7 7 0,2 2 0</inkml:trace>
  <inkml:trace contextRef="#ctx0" brushRef="#br0" timeOffset="8814">3994 369 7918,'10'-5'-746,"1"-1"0,-6-1 1672,6 2 0,-6 3-607,6-3-73,0 3-315,5 2 0,-6 0 306,1 0-437,-7 0 1,3 7 188,-7 4 0,0-2-137,0 1 144,0 1 0,-7 3-209,-4-3 1,2 1 210,-2-6-21,1 6 0,-6-5-19,0 4 1,5 2 216,0-8 1,6 7 315,-6-1 1,8-2-261,-3 2 1,-1-6-120,2 6 0,0-6 161,5 6 0,1-8 246,5 3 1,-3 1-262,8-2 1,1 0-264,10-5 0,-4 6 1,3-1-1,-1-1 1,1-3-1540,6-1 0,-4 0 0,0 0 1</inkml:trace>
</inkml:ink>
</file>

<file path=ppt/ink/ink16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44:12.71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17 64 7765,'-9'0'489,"2"0"-328,7 0 1,0-1-41,0-5 197,0 4-165,7-5 0,-3 7-33,6 0 0,-4 0-13,4 0 1,-4 0-47,4 0 1,1 0-10,5 0 1,2 0 63,3 0 1,-1 0 1,7 0 0,-1-5-847,6 0 1,0-1 260,0 6 0,-5-5 71,0 0 1,-7-1-329,1 6 517,-3 0 1,-2-7 0,0-2 0</inkml:trace>
</inkml:ink>
</file>

<file path=ppt/ink/ink16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44:13.15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33 8640,'9'-9'362,"7"3"1,2 5-171,8 1 1,1-6-500,5 1 1,0 0 192,0 5-873,0 0 1,-1 0 657,-5 0 0,5 7 0,-6 2 0</inkml:trace>
</inkml:ink>
</file>

<file path=ppt/ink/ink16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44:16.536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64 1 8048,'-7'16'-1190,"6"-6"1237,-5 1 0,3 0 29,-3 5 1,5 0 38,-5 0-15,-3-7 0,7 5 162,-3-3-175,3 3-196,-5-5 186,5 5-9,-5-12-115,7 5 1,0-9 95,0-3 1,2 1-24,3-6 0,-1 4-61,7-4 0,-6 1-11,6-2 1,-2-3 132,1 3 0,5 2 13,-5-1 1,3 4 7,-3-4 0,5 4 466,-5-5-341,5 8 1,1-10-139,0 8 0,0 0-11,0 5 0,0-6-23,0 1 1,-5 0-3,-1 5 0,-1 2-31,2 3 0,1 4-169,-6 7 0,1 0 78,-2 0 1,-3 0-350,3 0 304,-3 0 0,-2 0 78,0 0 1,-5-5 36,-1-1 1,-1-6-86,2 1 0,3 4 79,-5-7 29,7 5-179,0-7 66,0-7 0,0-2 67,0-7 1,7 5-17,4 1 1,-2 1 74,1-2 0,1-1-77,5 6 0,0-4 0,0 4 1,-5-4 148,0 4 0,-3-1 613,3 2-398,3 3 171,-5-5-480,7 7 1,-5 5 185,0 1-367,-8 6 0,6-3-21,-3 7-250,-5 0 1,6 0 0,-8 0-54,-5 0 1,3 0 14,-8 0 1,0 0 0,-5 0 0</inkml:trace>
</inkml:ink>
</file>

<file path=ppt/ink/ink16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44:17.40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0 161 7498,'0'-9'1190,"2"2"-894,4 7 0,3-6 48,7 1 1,0-2-205,0 2 0,1 3-2,5-3 0,-4-3-101,3 3 1,2 0-464,-1 5 518,-1 0 0,-5 0 133,0 0-1438,-7 0 1,5 7 0,-5 2 0</inkml:trace>
  <inkml:trace contextRef="#ctx0" brushRef="#br0" timeOffset="749">562 0 7732,'0'9'-6,"0"6"45,0-5-80,0-3 0,-2 6 1,-2-6 159,-1 2 1,-2 0 59,2 2-58,3 3-49,-5-5-106,0 0 0,5 0 155,-4-4-397,5-3 220,1 5-148,0-7 0,1-2 161,5-3 1,-3 1 18,8-7 0,-2 6-55,2-6 0,3 6-118,-3-6 324,3 1 1,2-5-108,0 5 1,0 1 207,0 3 0,-5 3 69,-1-8-85,1 8 0,5-4-82,0 7 0,-5 0-11,-1 0 0,-4 0-72,4 0 0,-6 1-239,1 5 145,-3 3 1,-2 7 52,0 0 0,0-6-233,0 1 263,0 0-112,0 5 1,0-6 64,0 1-6,0-7-32,0 10-3,0-12 27,0 5 9,0-7 0,2-7-154,3-4 0,-1 2 28,7-2 143,-8 1 1,11-1-1,-3 0-54,3-1 1,2 3 0,0-2 0,-5 6 173,0-6 1,-1 8 244,6-3 1,-5-1-51,0 2 0,0 0-90,5 5 1,-6 0-88,1 0-55,0 0-190,5 0 0,-7 7 79,-4 3 0,-1-1-222,1 2 1,-3 0 203,3 5 0,-3 0 15,-2 0 0,-6-6-931,1 1 1,0-6 67,5 6 773,0-7 0,-7 10 0,-2-5 1</inkml:trace>
</inkml:ink>
</file>

<file path=ppt/ink/ink16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43:41.12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129 1 9083,'-9'0'93,"2"7"0,7-3 0,-2 4 66,-4 0 0,5 4-48,-5-1 0,-1-2-41,2 1 1,-2 1-21,1 5 1,5-5-109,-5-1 1,-1 1 199,2 5-171,-8 0 1,12 0 0,-7 0 186,1 0-113,6 0 1,-8 0-50,3 0-14,5-7 91,-7 6-47,8-14 1,0 8-397,0-3 184,0-5 104,0 7 204,0-8 101,0 0-152,0-8-27,0-1 1,0-1 7,0-1 1,0 6 23,0-6 0,2 2 0,4-2 0,-3-1-30,8 7 0,-8-8-4,3 2 1,1 3 19,-2-3 1,6 0 10,-6-5 0,6 5 17,-6 1 1,6 4-2,-6-4 1,6 4 17,-6-4 1,6 4 26,-6-4 1,6 4 4,-6-4 0,6 4-22,-6-4-59,8 6 1,-4-8-29,7 6 1,-6 1-8,1 5 0,-5-5-1,4-1 0,-4 1-14,4 5 101,1 0-138,5 0 1,-5 0-163,-1 0 41,-6 0 70,10 0 1,-10 2 22,6 3 1,-6-1-107,1 6 0,-3-4-27,-2 4-17,0 1-19,7 5 144,-5 0 2,5 0 42,-7 0 29,0 0-50,-7 0 0,5 0 2,-3 0 0,1-7-159,-1-4-10,3 4 112,-5-7 0,7 7-18,0-4-13,0-3 39,0 5 226,0-7 467,0 0-552,0-7-19,0-2 1,0-1 12,0-1 0,2 6-5,3-6 1,-3 6 22,3-6 1,2 6 46,-1-6 22,6 0 214,-3-5-176,7 0 1,-2 5-25,-3 1 334,3 6-270,-5-10 1,7 12-36,0-3 1,-5-2-11,0 1 1,-6 1 21,6 5 1,-6-5-98,6-1 0,-6 1-209,6 5-190,-8 0 141,12 0-210,-14 0 320,14 0 34,-13 7 0,6-3-182,-2 6-14,-4-6 172,5 10 1,-2-10 8,0 6 0,1-4 0,-6 4 0,0-4 59,0 4 1,0-4 164,0 4 1,0-4-212,0 4 106,0 1 0,-6 0 1,-1 0-70,-2 1 1,6-3 18,-3 2 0,-1-6-69,2 6-210,0-8-912,5 11 471,0-12-338,0 5 0,7-14 0,2-2 0</inkml:trace>
</inkml:ink>
</file>

<file path=ppt/ink/ink16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43:41.82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0 143 6557,'9'0'1463,"5"0"-1155,-3 0 1,2-2-14,-3-4 0,5 5-105,-5-5 0,4 3-194,2-3 1,1 5-183,-1-5 1,-6 5 138,1 1 1,0 0 219,5 0 1,-6 0-387,1 0 0,-6 0-449,6 0 1,-6 0 291,6 0-38,-7 0 1,3 0-1,-7 0 1</inkml:trace>
  <inkml:trace contextRef="#ctx0" brushRef="#br0" timeOffset="359">145 14 8159,'0'-9'291,"0"4"-149,0 10 0,0-1 55,0 7 0,0-1-85,0 6 0,0 0-154,0 0-24,-8 0 1,7 1 115,-5-1-535,5-8 1,1 7 107,0-5-161,0-2 1,-8 6 0,-1-5 0</inkml:trace>
</inkml:ink>
</file>

<file path=ppt/ink/ink16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43:43.09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16 8355,'9'0'97,"5"0"1,-5 0 240,7 0 1,0 0-127,1 0 1,-1 0-67,0 0 0,5 0-48,0 0 0,6 0-273,-6 0 0,6-2-190,-5-3 0,4 3 261,-4-3 0,-1 3-839,-5 2 539,0 0-227,0 0 0,-5 0 503,0 0 1,-8 0 0,4 0 0</inkml:trace>
</inkml:ink>
</file>

<file path=ppt/ink/ink16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43:43.40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16 17 8179,'0'8'364,"-7"0"-689,6-8 233,-7 0 0,16 0 372,2 0 1,4 0-64,3 0 1,0 0-35,5 0 0,3 0-84,7 0 0,0-2-177,0-4 0,0 5 172,0-5 1,-2 5 187,-3 1-1326,3 0 0,-5-8 0,7 0 1</inkml:trace>
</inkml:ink>
</file>

<file path=ppt/ink/ink16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43:44.76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112 1 6625,'-1'8'540,"-5"-2"-471,4 3 76,-5 0 0,6 7 0,-3 0-55,-1 0 1,-2-6-9,1 1 0,4 0 21,-3 5 1,-2 0-16,2 0 1,-3 0-65,3 0 0,3-5-17,-3-1 1,-2 1-15,2 5 0,-1-5 129,6-1-235,-7 1 0,5 0 133,-3 0 23,3-8-374,2 4 314,0-7 0,0-2 9,0-3 1,0 2 20,0-8-4,7 0 0,-3-5-30,7 0 99,-8 7 1,10-5-1,-6 5-71,2 0 1,-4-5 11,6 3 0,-6 2 199,6-1 1,-1 4-138,6-4 1,-5 1 147,0-2 1,-1-2-23,6 8-68,1-7 0,-3 8 0,-2-5 71,-1 2-271,0 2 1,5 5 314,0 0-16,0 0-400,0 0 1,-6 1-20,1 5 1,-7-3 68,1 8 1,-3-6 17,-2 6 1,0-6-258,0 6 253,0 0 0,0 5-9,0 0 0,0 0 49,0 0 0,0-5-10,0-1 1,-2-4 33,-3 4 0,3-4 201,-3 4-160,3-6-86,-5 3 223,5-7-122,-5 0 11,7 0-16,0 0-48,0-7 0,5 3 29,0-6 0,6 4 27,-6-4 1,6 4-34,-5-4 126,6-1 0,-3-5-41,7 0 1,-5 5 147,-1 1 0,1 4-182,5-5 0,-2 6 24,-3-6 1,3 6 360,-3-6-158,3 8 0,2-10-144,0 8 0,-5 0 119,0 5-301,-1 0 87,6 0-215,0 0 248,-7 7 0,4 2-7,-8 7 1,0-6-165,-5 1 0,0 0-474,0 5 502,0 0 1,-5 0 50,0 0 0,-6 0 15,6 0-100,-8 0 1,10 0 1,-8 0 0,6-5 38,-6 0 3,7-8-1011,-3 11 371,7-12 1,7 5 0,2-7 0</inkml:trace>
  <inkml:trace contextRef="#ctx0" brushRef="#br0" timeOffset="224">738 321 8355,'10'6'512,"1"-1"0,0 0-205,5-5 0,5 0-60,1 0 1,4-5-129,-4 0 1,4-3-62,-4 3 0,5 3-231,-6-3 1,2-2 242,-2 2-1279,-3-1 1,5-1-1,-7-2 1</inkml:trace>
</inkml:ink>
</file>

<file path=ppt/ink/ink16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43:47.053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113 1 8355,'0'10'-1940,"0"1"1874,0-7 146,0 10 1,-2-11 46,-3 8 0,3 0-18,-4 5 1,3 0 5,-2 0 0,1 0-27,-7 0 0,8 0 0,-3 0 0,-1 2 52,2 3 0,-6-3 12,6 3 1,-2-3 64,1-2 1,5 0-162,-5 0 0,-1 0-102,2 0 0,-1-5 88,6 0 1,0-6-261,0 6 356,0-8-57,0 4-490,0-7-59,0 0 339,0-7 1,6-2 113,-1-7 0,2 6 3,-1-1 1,-5 0 6,5-5 0,1 0 104,-2 0 1,6 6-129,-6-1 1,8 2 12,-3-2 0,-1-3 216,2 3 0,0 2-15,5-1 0,-6 1-134,1-2 1,0-1 57,5 6 1,0-4 147,0 4 0,-5-1-73,-1 2 0,1 3-46,5-3 0,-5 3-20,-1 2 1,-4 0 18,4 0 0,-4 0-353,4 0-3,-6 0 0,9 7 218,-8 4 0,0 3-50,-5 2-234,0 0 0,0 0 73,0 0 0,0 0 141,0 0 1,0 0-15,0 0 0,-5 0-15,0 0 1,-1-5 260,6 0-36,-7-1 1,5 1-81,-3 0-64,3-8 10,2 4-27,0-7-17,0 0 43,0-7 1,2-2-5,3-7 0,-1 0 24,7 0 1,-6 0 4,6 0 1,-3 0 150,3 0 0,3 0-46,-3 0 1,3 0-42,2 0 0,0 0 19,0 0 1,1 2 132,-1 3 0,0-1-143,0 6 1,-6-4 136,1 4 224,0 1-309,5 5 0,-2 7-240,-3 4 1,1-2 105,-7 1-101,1 1 0,-6 5 0,0 0 48,0 0 1,0 0 6,0 0 0,0 0 9,0 0 0,0 0-21,0 0 1,-6 0-195,1 0 1,-6 0-27,6 0 0,-6 0-180,6 0 1,0-5-137,5 0-143,0-8 0,0 6 610,0-3 1,0-5-1,0 7 1</inkml:trace>
  <inkml:trace contextRef="#ctx0" brushRef="#br0" timeOffset="225">818 418 7717,'16'0'-181,"0"0"1,0 5 68,0 0 1,6 1 753,-1-6 0,2 0-317,-1 0 1,-4 0-658,3 0 1,-3 0-117,-2 0 0,0 0-708,0 0 1001,0 0 0,0 7 0,0 2 1</inkml:trace>
  <inkml:trace contextRef="#ctx0" brushRef="#br0" timeOffset="480">1043 289 8355,'-9'7'-176,"0"-3"140,4 7 1,3-1 34,-4 6 0,5 0 45,1 0 1,-6 0-16,1 0 0,-2 1-163,2-1 0,1 5 178,-7 0 1,8 1 89,-3-6-753,-3-7 1,8 5-1,-6-5 1</inkml:trace>
</inkml:ink>
</file>

<file path=ppt/ink/ink16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43:49.42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17 33 7747,'-9'0'924,"2"0"27,7 0-354,0 0-478,7-7 0,2 5-58,7-3 0,2 3 152,3 2-308,4 0 0,5 0 0,-1-2 240,-2-3-491,-1 3 0,5-5 0,-3 7 159,-1 0 0,-8 0 164,3 0 0,-10 0-1700,-1 0 560,0 0 1019,5 0 1,-7 7-1,-2 2 1</inkml:trace>
</inkml:ink>
</file>

<file path=ppt/ink/ink16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43:49.74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17 16 8355,'-9'0'193,"2"0"333,7 0-263,0 0 0,7 0 32,4 0 0,10 0-33,6 0 0,3 0-108,2 0 1,6 0-144,-1 0 1,0-5-881,-4 0 1,-3-1 176,-3 6-29,-4 0 0,-7 0 0,0 0 1</inkml:trace>
</inkml:ink>
</file>

<file path=ppt/ink/ink16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43:51.31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16 7657,'11'0'431,"0"0"-318,-1-7 0,12 5-50,-1-3 1,2 3 210,-1 2 1,-3 0-374,8 0 1,0 0-691,5 0 0,-7 0 418,-4 0 1,4 0 0,0 0 0</inkml:trace>
</inkml:ink>
</file>

<file path=ppt/ink/ink16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43:52.17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97 17 8355,'0'-9'594,"0"2"-445,0 7-241,0 0 0,0 7 292,0 4-279,0 3 0,0 2 1,0 0 183,0 0 1,-2 0-67,-3 0 1,1 0-67,-6 0 1,4 0 38,-4 0 1,4-5 34,-4-1 0,4-1 46,-4 2-82,6 3 1,-5-12-1,5 5 77,-1 0-229,0-5 257,5 5-35,0-7-499,0-7 9,7-2 425,2-7 61,7 0 0,0 2-35,0 3 1,-5-3-13,-1 3 1,1-1 122,5 1 1,0-3-137,0 3 1,2-3 30,3-2 0,-3 5 74,4 1 0,-5 6 161,-1-1 1,0-3-159,0 3 1,-5 0 129,0 5-140,-1 0 1,1 5-1,0 0 0,-8 8-339,3-2 1,-4 3-62,-2 2 0,5 0 199,0 0 1,1 0-149,-6 0 8,0 0 0,-6 0 269,1 0 0,0-5-44,5 0 0,-6-6 26,1 6 5,0-8 12,5 4-52,0-7 19,0 0 1,1-7-28,5-4 1,-3-3-22,8-2 1,-6 0 31,6 0 1,0 0-3,5 0 0,-6 0 152,1 0 1,0 5-23,5 1 1,0-1 109,0-5 1,-5 5-191,-1 0 1,1 6 18,5-6 0,-5 8 422,-1-2 55,1-4-411,5 7 1,0-5 8,0 7 1,-5 5-262,0 0 1,-6 6 9,6-6 0,-8 8-133,2-2 0,-1 3 205,1 2 0,-3 0 24,3 0 1,-5 0-238,-5 0 1,2-5-22,-8-1 0,6 1 174,-6 5 0,6 0-147,-6 0 0,7-5-72,-1 0 0,-2-6-19,1 6 0,1-6-978,5 6 1107,0-8 0,0 11 0,0-5 1</inkml:trace>
  <inkml:trace contextRef="#ctx0" brushRef="#br0" timeOffset="208">851 305 8355,'16'-1'110,"0"-5"0,7 4 94,4-3 1,3-2 21,2 2-614,0-1 0,-5 1 1,0 0-192,1 1 1,2-5 0,2 0 0</inkml:trace>
</inkml:ink>
</file>

<file path=ppt/ink/ink16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43:55.662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113 0 7654,'0'11'213,"0"0"1,-5-6-145,-1 6 1,1-1-1,5 6 1,-5 0 25,-1 0 0,-5 0-16,6 1 1,-6-1-48,6 0 1,-2 0-144,2 0 1,1 0 106,-7 0 1,8 0 35,-3 0 0,-1-6 23,2 1-36,0-7 0,5 5 9,0-4 92,0-3-87,0 5 0,0-9-130,0-3 0,0 1 86,0-6 0,0 4-43,0-5 74,0 1 1,5-6-4,0 0 1,2 1-26,-1 5 1,-3-4-9,8 3 0,-2 2 203,2-2 1,3 2 41,-3-1 0,-2-3-145,1 8 0,1-8 36,5 3 1,0 3-9,0 1 1,-5-1-85,-1 2 0,-4-1-1,4 6 0,-4 0 46,4 0 0,-4 0-8,5 0 0,-6 6-241,6-1 1,-8 8-90,2-3 0,-1-1 133,1 2-30,-3 0-297,5 5 399,-7 0 33,0 0 0,0-6-116,0 1-2,0-7 138,0 10 1,-5-11-144,0 8 224,-1-7-83,6 3 19,-7-7 31,5 0 12,-5 0-77,7-7 1,0 3 14,0-7 0,6 6 436,-1-6-341,7 1 1,-3-6 31,7 0 1,-5 1-26,0 5 1,-1-5 2,6 5 1,-1 1-2,-5-2 0,5 6 115,-5-6 1,5 6-122,1-6 1,0 7 113,0-1-48,0 3 1,0 2-195,0 0 1,-6 0-114,1 0 0,-6 6 145,6-1 0,-7 7 46,1-1 1,-1 3-59,1 2 1,-3-5-117,3 0 0,-3 0 109,-2 5 1,0 0-21,0 0 0,-5 0-143,-1 0 1,-1-6-425,2 1-1001,3 0 1151,-12 5 1,12 0-1,-5 0 1</inkml:trace>
  <inkml:trace contextRef="#ctx0" brushRef="#br0" timeOffset="6971">770 417 8452,'11'0'554,"0"0"-158,1 0-454,2 0 0,8 0 1,-1 0 121,-1 0 0,-1 0-96,3 0 1,-10 0-491,4 0 1,-3 0 257,3 0 0,-5 0-829,-1 0 869,-6 0 0,3 7 0,-7 2 0</inkml:trace>
  <inkml:trace contextRef="#ctx0" brushRef="#br0" timeOffset="7229">915 305 8355,'0'9'-1245,"0"5"1398,0-3 0,0 3-186,0 2 0,0-5-309,0-1 63,0 1-333,0 5 516,0-7 0,-7 5 0,-2-5 1</inkml:trace>
  <inkml:trace contextRef="#ctx0" brushRef="#br0" timeOffset="8166">899 401 8738,'0'9'191,"0"5"-124,0-3 1,0 3-172,0 2-438,0 0 1,0 0 291,0 0 0,0-5-161,0 0 0,-7-1 0,-2 6 1</inkml:trace>
</inkml:ink>
</file>

<file path=ppt/ink/ink16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44:04.77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17 8355,'0'-9'-68,"0"2"1,2 7 391,3 0 0,-2 0-86,8 0 1,-5 0-44,4 0 1,6 0-11,6 0 0,1 0-160,-2 0 0,-3 0 130,3 0 1,3 0-310,-3 0 0,6 0-42,-6 0-486,0 0 1,-5 0-159,0 0 73,0 0 452,1 0 0,-9 0 0,0 0 1</inkml:trace>
</inkml:ink>
</file>

<file path=ppt/ink/ink16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44:04.97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17 17 8355,'-9'2'97,"4"3"-48,3-3 0,9 5 173,4-7 0,5 0-221,5 0 1,4 0 29,7 0-563,0-7 1,0 5 0,0-3 106,0 3 0,0-5 0,1-2 0</inkml:trace>
</inkml:ink>
</file>

<file path=ppt/ink/ink16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44:06.37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64 48 7105,'0'-10'363,"0"-1"55,7 7 389,-5-3-614,5 7 9,-7 0-149,0 0 0,0 7 0,0 4 83,0 3 0,-5 2-35,0 0 0,-6 6-82,6-1 1,-6 1-160,6-6 0,-6-6 164,5 1 77,-6 0-142,10 5 1,-5-6 97,7 1-415,0-7 315,0 3 49,0-7-58,0 0 1,5-7-114,1-4 0,4 2 167,-4-2 0,6 1-48,-1-6 1,1 5 141,-1 0 1,3 1-145,-3-6 219,3-1 0,2 1 0,0 2 14,0 3-46,1-3 0,4 7 0,0-5-23,-1 1 0,-4 6-21,-5-6 0,3 7-140,-3-1 1,-3 3 135,3 2 0,-2 2-192,2 3 1,-2 4 74,-4 7-101,-3 0 1,10 0 0,-6 0 73,-3 0-34,-1 0 1,-2 1 0,0-1 56,0 0 0,0 0-7,0 0 0,0-6-11,0 1 0,-2-2 5,-3 2 0,1 3-305,-6-3 193,6-4 109,-3 0-68,0-7-1,5 0 1,-3-2 40,10-3 1,2-4 8,4-7 1,3 0 144,-3 0 1,3 0-138,2 0 0,0 0 239,0 0 1,0 5 36,0 0 0,0 0 48,0-5 1,0 6-97,0-1 0,2 2 153,3-2 1,-4 3-200,-1 2 0,0 4 38,-6-3 1,5 3-160,1 2 0,-8 2 76,-2 3 1,1 4-223,-2 7 1,1 6-44,-6-1 0,0 1 4,0-6 0,-6 0 34,1 0 0,-6 0-97,6 0 1,-2 0-70,1 0 1,5-6-711,-5 1-148,5-7 968,1 10 0,0-12 0,0 5 0</inkml:trace>
</inkml:ink>
</file>

<file path=ppt/ink/ink16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44:06.56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17 8355,'16'0'-471,"0"0"-161,0 0 0,2 0 258,4 0 1,-5 0 234,5 0 139,-4 0 0,-2-7 0,0-2 0</inkml:trace>
</inkml:ink>
</file>

<file path=ppt/ink/ink16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44:07.543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16 7970,'9'-7'709,"7"6"-440,0-5 0,0 4-34,5 2 1,4 0-212,2 0 0,-2 0 100,2 0 1,-6 0-128,6 0 0,-8 0-455,3 0 0,-5 0-683,-1 0 356,0 8-220,1-7 905,-1 14 1,-8-14-1,0 7 1</inkml:trace>
</inkml:ink>
</file>

<file path=ppt/ink/ink16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44:07.77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15 1 8355,'-9'0'543,"4"0"-623,10 0 1,6 0-15,10 0 0,-1 0-84,6 0 0,1 0-856,5 0 677,0 0 0,0 0 0,0 0 1</inkml:trace>
</inkml:ink>
</file>

<file path=ppt/ink/ink16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44:08.84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497 33 8355,'0'-9'-767,"-1"-4"891,-5 8-79,-3 0 0,-7 5 59,0 0 1,0 0 23,0 0 0,0 0-134,0 0 0,0 0 41,0 0 1,-2 0 77,-3 0 1,3 0-66,-3 0 0,3 0 0,2 0 1,0 0-18,0 0 0,0 5-11,0 0 0,5 3 86,0-3-42,8 4 0,-4 7-131,7 0 1,0-5 144,0-1 0,7 1 0,3 5 1,5-5-81,1-1 0,0 1 5,0 5 0,0-5 61,0-1 1,0-4-1,0 4 0,0 1 21,0 5 1,-5 0-38,-1 0 1,-4 0-25,4 0 1,-6 0-27,1 0 0,-3 0-5,-2 1 0,-2-3 15,-3-4 1,1 5-3,-6-5 1,-1-1-2,-5 2 0,0-6-12,0 6 1,-2-7 14,-3 1 1,3-1-11,-3 1 0,-3-3-54,3 3 1,-6-5 58,6-5 1,0-4-2,5-7 0,-1 1-9,1 5 1,2-5 0,4 5 0,1-3-436,3 3-593,4-5-668,-5 6 1497,7 1 1,0 0 0,0 8 0</inkml:trace>
  <inkml:trace contextRef="#ctx0" brushRef="#br0" timeOffset="608">594 386 8355,'16'0'-177,"0"0"1,0 0 432,0 0 1,0 0-67,0 0 1,0 0 32,0 0 0,5 0-93,1 0 1,1 0-221,-2 0 1,-3 0 59,3 0 1,-3 0-252,-2 0 0,0 0-479,0 0 312,-7 0 51,6 0 268,-14 7 0,5-4-11,-12 8 1,-3-6 87,-7 6 0,2-6 173,3 6 1,-3-2-147,3 2 0,-3-2 157,-2-4 0,5-2-141,1 8 0,1-6 26,-2 6 1,-3-5 249,3 4 1,2-4 56,-1 4-283,-1-6 0,0 8 161,1-6-9,-1 6-71,2-3-70,2 0 1,7 0 305,0-4-216,0-3 42,0 5 1,7-5-99,4 3 0,-2-3 25,1 3 1,1-3-136,5-2 0,-5 0-445,-1 0 56,1 0-501,5 0 238,0 0 0,-5 0-112,0 0 753,-8 0 0,11 0 0,-5 0 0</inkml:trace>
  <inkml:trace contextRef="#ctx0" brushRef="#br0" timeOffset="833">642 530 8097,'16'0'212,"0"0"1,2 0-18,3 0 0,-1-2-430,6-3 0,1 3 155,5-3 1,2 3-559,3 2 1,-3-7 0,5-2 0</inkml:trace>
</inkml:ink>
</file>

<file path=ppt/ink/ink16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44:14.82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97 0 8048,'0'11'-38,"0"-1"1,0-4 129,0 4 1,-5 1 25,-1 5 1,1 0 15,5 0 0,-2-3-54,-3 3 0,3-4-28,-3 10 1,-2-5-85,1-1 1,-1-5 122,2 0 1,1 0-71,-6 5 0,6-6 48,-1 1-20,3-7 67,-5 3-21,5-7-93,-5 0 1,9-2-21,3-3-210,-3-4 1,12-7 148,-3 0 1,-2 0 51,1-1 0,-4 7 7,4-1 1,1 0 15,5-5 1,-5 0 75,-1 0 1,1 2 157,5 3 1,0-3-172,0 3 0,0-1-16,0 1 1,0 2 170,0 4 0,-5 3-56,0-3-240,-1 3 0,1 4 61,0 3 0,-8 4-183,3 7 184,-4 0 0,-2 0-18,0 0 1,0 0-18,0 0 1,0-5-44,0 0 24,0-1 0,0 6 49,0 0 0,0-5-321,0 0 144,-8-8 82,-1 12 121,1-14 1,-1 7-2,3-8 4,5 0 14,-7-8 1,10 0-56,4-8 1,-3 5 24,8 0 1,-1 2 240,7-1 0,-3-5 20,-4 5 1,5-3 9,-5 2 0,5-3-118,1 3 0,0 3 25,0-3 0,0 6 93,0-6 4,0 7-336,0-3 184,0 7 0,-2 7-138,-3 4 0,-4 3-21,-7 2 0,5 2-256,1 3 0,-1-3 37,-5 4 1,0-3-218,0 3 0,-5-10-95,-1 4 1,1-3 65,5 3 0,0 0 0,0 0 1</inkml:trace>
</inkml:ink>
</file>

<file path=ppt/ink/ink16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44:15.77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561 16 8355,'0'-8'-678,"-1"0"543,-5 8 1,3 0 195,-8 0 115,0 0 0,1 0-24,-1 0 1,0 6-16,-5-1 0,0 8-82,0-3 0,0 5-7,0 1 0,0 5 150,0 0 0,-2 2-91,-3-1 1,1 3 14,-7 7 0,6 2 69,-6 3 0,6-1-11,-6 7 1,2-6 26,-1 6 1,-3-6 33,8 6 1,-1-6-87,6 6 1,0-2 6,0 2 0,2 1-256,3-6 1,4-1 72,7-5 0,0-5-537,0 0 1,2-8-84,3 3 0,4-12-1122,7-4 1359,7 3 1,2-8-1,7 7 1</inkml:trace>
</inkml:ink>
</file>

<file path=ppt/ink/ink16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44:19.76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193 17 6892,'0'-9'951,"0"2"-667,0 7 1,2 0-64,3 0 29,-3 0-51,5 0-20,-7 0-78,7 7 0,-5 2-9,3 7 0,2 0-10,-1 0 0,1 5 13,-2 1 1,-3 6-48,3-1 1,2-2 4,-1 2 1,-1-1 1,-5 6 0,0-3-25,0 3 1,0-4-16,0 10 1,0-4 1,0-2 0,-2 2-110,-3 3 0,1-3 82,-6 3 0,-1-3-136,-5-2 1,-5-5-55,-1 0 1,-1-2-172,2 1 1,3-2-25,-4-8 1,5 0-754,1 0 868,0 0 0,-8 0 0,-1 0 1</inkml:trace>
</inkml:ink>
</file>

<file path=ppt/ink/ink16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44:39.059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81 12525,'9'1'503,"-4"5"1,3-3-367,-3 8-18,7 0 1,-8 3-109,7-3 105,-8 3 5,11-5 0,-10 1-53,7 1 1,-6-7 80,6 1-114,-8-3 1,6-2 50,-3 0 1,-3 0-28,8 0 0,0-9-123,5-7 1,0-2-232,0-9 1,0 8-1043,0-3 0,0-1-16,0 2 241,-7 7 0,5-1 0,-5 6 0</inkml:trace>
</inkml:ink>
</file>

<file path=ppt/ink/ink16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44:40.179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81 8185,'0'-9'-750,"0"2"913,0 7 3157,0 0-2458,0-8-58,0 7-196,0-6-520,0 7 307,0 0-348,7 0 0,-5 7 28,3 3 1,2-1-28,-1 2 0,1-6-13,-2 6 0,-3-6-188,3 6 187,4-7 43,-7 10 341,12-12-184,-5 5-34,7-7 1,-2-2-71,-3-3 0,3 1-7,-3-7 1,-2 6-118,2-6 1,-1 2-160,6-1 0,-5-4-84,0 3 1,-6 2-416,6-2 1,-2 6-321,1-6 1,5 8-494,-5-3 1,5-3-1,1 0 1</inkml:trace>
</inkml:ink>
</file>

<file path=ppt/ink/ink16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8:44:41.82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97 8302,'0'-9'999,"0"0"-415,0 4-99,0 3 50,0-5-33,0 7 431,0 0-863,7 0 1,-5 7 194,3 4-337,4-4 1,-7 7 0,3-3 139,-3 3 0,-2-3-81,0-1 1,2-1 111,3 2-364,-3 3 323,12-5 17,-12 0 188,12-2 0,-10-7-34,7 0-226,-8 0 0,11-5 0,-3-2 102,3-2 1,2-2-33,0-5 0,0 0-514,0 0 0,6-5-897,-1-1 1,6-4 227,-6 4 0,1 1 0,-6 5 0</inkml:trace>
</inkml:ink>
</file>

<file path=ppt/ink/ink16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0:39.91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161 17 7209,'0'-9'2883,"0"2"-2490,0 7 291,0 0-94,0 7-514,-7-5 1,5 12-1,-3-4 251,3 5 1,-4 1-33,1 0 0,-6 2-65,6 3 1,-6-1-72,6 6 0,-6-4-104,6 4-93,-8-6 0,10 9-20,-8-8 1,6 6 0,-4-4 146,2 2-160,-6-6 0,12 5 1,-7-8 84,1 0-368,6 0 0,-7-6-263,8 1-148,0-7-1337,0 3 1120,0-7-550,0 0 1214,0-7 1,0-9-1,0-9 1</inkml:trace>
  <inkml:trace contextRef="#ctx0" brushRef="#br0" timeOffset="566">97 97 8355,'9'0'370,"-2"0"708,-7 0 394,0 0-1331,7 0 1,-4 0 0,6 2-35,-2 3 0,4 4 0,-4 5-84,2-3 1,0 3-1,2-3 153,-6 3-149,4 2 0,-2-5 0,6-1 29,-3 3 0,-4-1 11,4-1 1,-4 3-21,4-3 0,-4 1 34,4-1 1,-6 3 9,1-3 0,2-2 77,-1 2-228,-1-8 1,0 12 160,1-5-142,-1-3 1,-3 2 46,3-3-29,-3 3 88,5-1-108,-7 0 247,7-8-120,-5 0 0,7 0 79,-4 0 1,-3-2-90,3-4 0,-1 5 92,1-5-96,-3-3 0,7 2 86,-4-3-146,-3-5 1,11 6 50,-8-7 1,7 0 0,-1 0 1,-2-2-12,2-3 0,-6 3-4,6-3 0,-2 3 34,1 2 1,3 0 3,-8 0 1,6 0-67,-6 0 0,6 5 4,-6 1 1,2 1-443,-1-2 322,-4-3 1,5 10 82,-7-7-668,7 8-1752,-5-4 465,5 7-271,-7 0 1836,0 0 0,7 7 0,2 2 0</inkml:trace>
  <inkml:trace contextRef="#ctx0" brushRef="#br0" timeOffset="1115">786 289 7662,'-9'0'1000,"2"2"-448,7 3-446,-7-3 1,5 12 351,-3-3-86,3 3-110,2 2-262,0 0 1,2-1 0,1-3 93,3-1 126,6 0-203,-3 5 0,2-8 0,0-2 224,1-4-144,2-2 1,2 0 0,0-2 42,0-4 0,-3 3-25,3-8 1,-9-1-65,9-10 1,-4 5 6,5-5 0,-7 4-130,1 2 1,-8 0 86,3 0-75,3 0 1,-7 0-1,3 0 121,-3 0-151,-9 7 0,-4-3 131,-11 6-344,5 1 0,-8 5 0,3 2-32,-4 3 0,2 4-13,3 7 0,3 0-1513,2 0 1387,7-7 0,-5 5 0,5-5 1</inkml:trace>
</inkml:ink>
</file>

<file path=ppt/ink/ink16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0:42.16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257 48 6957,'0'-9'2019,"0"-5"-1677,-7 12-29,-2-5 1,-2 2-58,0-1 1,1 1-86,-6 5 0,0 2-18,0 3 0,-1-1-183,1 6 1,6-4 149,-1 5 0,2-1-261,-2 6 76,4 0 1,7 0-21,0 0-55,0 0 1,2-1 151,3-5 0,4-1 2,7-3 1,6-5-75,-1 5 0,1-6-158,-6-6 1,0-1 35,0-3-44,0-5 251,0 6 1,-6-5-91,1 3 345,-7 4 0,3 6-118,-7-5 189,0 4-264,0-5 1,0 9-11,0 3 1,-6-1 64,1 7 0,0-1 162,5 6 0,-6 2-69,1 4 1,-2-5-58,2 5-113,3 3 0,-5-2 1,5 5 201,-3-1-334,3 0 1,-7 0 0,5-2 87,-1-2 0,0 3-2,5-4 1,-6 5 6,1-6 0,-6 0-152,6-5 0,-6 0 43,6 0 1,-6-5 103,6 0 22,-8-8 0,10 10 0,-8-8-39,-1-1 236,4-3 0,-6-1-156,4 0 0,-5 0-34,-1 0 1,6-5-2,-1 0 0,7-8 7,-1 3 1,-2 1-26,1-2 1,1 0-55,5-5-43,0 0 1,0 0-1,2-2 70,3-3-115,-3 3 1,12-5 0,-3 7 34,3 0-194,-5 0 1,5 0 0,-3 2-80,3 3 1,2 4-110,0 7 1,-3-5-668,3-1 0,-4 1 460,10 5 0,-4 0 296,-2 0 1,7-7 0,2-2 0</inkml:trace>
</inkml:ink>
</file>

<file path=ppt/ink/ink16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0:42.70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161 112 8355,'8'-1'-434,"0"-5"861,-1-4 1,-5-5 47,3-1 1,-3 6-224,-2-1 1,-2 7 241,-3-1-135,3 3-324,-13-5 0,7 5 58,-8-3 0,-1 3 13,1 2 0,6 5-94,-1 1 0,0 6 59,-5-1 0,0 3-146,0 2 1,6 0 66,-1 0 1,7 0-206,-1 0 210,3 0 0,2 0-1,0 1 1,7-9 32,4-2 0,3-4-95,2-2 1,0 0-235,0 0 0,0-2 34,0-4 1,0-2-17,1-9 0,-1 3 82,0 4 0,-6-5-149,1 5 246,-7-5 312,10-1 419,-12 7-154,5 2-359,-7 7 817,0 0-723,0 7 1,-2 2-58,-3 7 0,3 0-200,-4 0 0,5 0-294,1 0 1,0-5-1454,0 0 1356,7 0 1,2-1-88,7 1 6,0-8 0,7 5 0,2-8 1</inkml:trace>
  <inkml:trace contextRef="#ctx0" brushRef="#br0" timeOffset="259">481 0 8355,'0'11'131,"0"-1"0,0-4 1,0 4 216,0 3 0,-2 1-108,-3 2 1,3 7-33,-3 4 0,-2 3-8,2 3 0,-6-1-86,6 0 1,-6 0-199,5 0 1,-4 0 2,4 0 0,-4-2 189,4-3-441,-6 3 1,8-12 276,-6 3 0,6-8 85,-1-2-479,3-8 0,2 2-641,0-10 1,5-9 793,1-7 0,6-8 0,-3 4 1</inkml:trace>
  <inkml:trace contextRef="#ctx0" brushRef="#br0" timeOffset="425">465 128 6504,'6'-16'79,"-1"0"1,6 6 1051,-6-1 0,6 6-595,-6-6 0,7 7-48,-1-1 1,-2 3-1,2 2 0,-1 0 17,6 0-476,1 0 1,-7 0 0,-1 2 446,-2 3-621,6 4 1,-11 2 0,3 0 176,-3 1 0,-2 2-120,0 2 0,-7 0-283,-4 0 1,-3-1-357,-2-5 0,-1 3-410,1-8 1,-7 1-1,-2-6 1</inkml:trace>
</inkml:ink>
</file>

<file path=ppt/ink/ink16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0:44.52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401 33 8355,'11'0'143,"0"0"447,-1 0-197,6-7-106,0 5 442,-7-5-196,5 7-94,-12-7-104,5 5-362,-7-5 79,-7 7 0,-2 0-118,-7 0 1,-2 0 19,-3 0-50,3 0 1,-5 0 0,5 0 56,-3 0 1,1 1 4,-6 5 1,1 1-1,-2 4 1,2 1-134,4-7 0,-3 8 148,-2-2 1,-3 3-1,8 2 150,-1 0 1,6 2 0,0 1-56,0 3-31,7-1 1,-3 0 0,7 3-12,1 1 1,2-4 13,2 6 1,6-8-56,-1 3 1,13 1-9,-2-2 1,11-5-41,-1-5 0,-1-6-160,2 6 0,0-8 54,5 3 1,0-4-316,0-2 249,0 0 1,0-2 0,-2-2 24,-3-1 1,2-8 54,-8 3 1,0-4 60,-5-3 1,-5 7-6,0-1 1,-8 0 32,3-5 0,-6 2 183,-6 3 1,-3-1-93,-7 7 0,-1-1 389,-5 6-170,-3 0 0,-2 0 0,3 0 41,0 0 90,3 0 0,0 0 158,-1 0-149,1 0-478,12 0 1,2 2 132,7 3-250,0-3 0,9 5 1,5-7 116,6 0-616,8 0 0,-3 0 0,9 0-77,3 0 174,-3 0 0,12-7 0,-5-2 1</inkml:trace>
</inkml:ink>
</file>

<file path=ppt/ink/ink16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0:44.90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209 48 9109,'0'-16'983,"-7"7"0,-2-3-754,-7 6 0,0 1-31,0 5 1,0 0-105,0 0 1,0 2 92,0 3 0,5 4-103,1 7 0,-1 0 67,-5 0 1,7 0-322,4 0 1,-2 0 60,1 0 0,1 0-45,5 0-32,7 0 0,2-7 26,7-3 0,0 1-157,0-2 1,2-1 203,3-10 1,-3-1-98,3-3 1,-3-5-195,-2 5 0,-5 1-114,0-2 554,-1 0 1,-1 1-149,-3-1 515,-5 7-303,-1-3 58,0 7 0,-5 7-103,0 4 1,-6-2 113,6 2 1,-2-1-150,1 6 0,4-5-417,-3 0-528,3 0 411,2 5 1,2-8-884,3-2 1210,-3-4 0,20-2 0,-5 0 0</inkml:trace>
</inkml:ink>
</file>

<file path=ppt/ink/ink16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0:45.132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305 1 8498,'-7'9'680,"0"5"-473,-4-3 0,-3 5-165,3 5 0,-3-1 136,-2 7 0,-2-1 77,-3 6 0,3 0-87,-3 1 1,3 0-148,2 5 1,0-4 10,0 3 0,0-8-432,0-3 0,2-4 83,3 4 1,-2-11-571,8 1-636,0-11 1170,5 2 1,0-7 0,0 0 0</inkml:trace>
</inkml:ink>
</file>

<file path=ppt/ink/ink16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0:45.33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48 8355,'7'-14'0,"2"1"-22,0 3 1447,5 6-922,-5-3 1,7 7 117,0 0-162,0 0-627,0 7 1,-5 0 0,-2 6 8,-2-2 1,-2-1-278,-5 6 1,0-5-75,0 0 0,0-6 256,0 6 1,-7-6-375,-3 6 1,-5-8 41,-1 3-44,-7-5 524,5-1 0,-5 0 0,7 0 1</inkml:trace>
</inkml:ink>
</file>

<file path=ppt/ink/ink16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0:45.652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209 1 8355,'-7'9'133,"5"5"1,-7-3 0,6 8 456,-3 3-575,-6-1 1,3 2-1,-5 4 193,3 3 1,-3 2-8,3 1 1,-3-1-111,-2 0 1,0-2-212,0-3 0,1 1 63,5-6 0,-3-1-580,8-5 348,0 0-269,5 0-148,0-7 0,0-9 0,0-9 1</inkml:trace>
</inkml:ink>
</file>

<file path=ppt/ink/ink16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0:45.86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64 8355,'9'-7'109,"5"-2"1,-5-5 196,7 3 1,-2 2 163,-3 4 0,3 3-142,-3-3 1,3 3-59,2 2 1,-5 0-7,0 0-409,-1 7 0,-1 2 80,-3 7 0,-5 0-240,-1 0 0,-1-2 175,-5-3 0,-3 3-80,-7-3 0,0-2-143,0 2 1,-5-6-443,-1 6 0,6-8 332,6 3 1,-1-12-1,-5-3 1</inkml:trace>
</inkml:ink>
</file>

<file path=ppt/ink/ink16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0:46.176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33 96 8355,'16'0'112,"-4"0"55,4 0 1,-3-5-4,8 0 1,-1-3 304,1 3 0,-3-2-277,3-4-354,-3-3 1,-2 10-720,0-6 476,-7 6-212,-2-10 341,-7 12 0,-7-5-25,-4 7 0,-3 2 198,-2 3 1,-5-1 253,-1 6 1,-4 1-73,4 5 1,-5-5 276,6-1 0,0 1 232,5 5 0,5 0-253,0 0 0,8 0-100,-3 0 0,5-5-97,1 0 1,7-6-296,3 6 0,6-8-245,6 3 0,-3-5-496,8-1 0,0-7 0,5-2 1</inkml:trace>
</inkml:ink>
</file>

<file path=ppt/ink/ink16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0:46.60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145 209 8355,'0'-10'252,"0"-1"122,0 7-65,0-10 0,-2 12-202,-3-3 1,1 3-120,-6 2 0,-1 0 15,-5 0 1,2 2 118,3 3 1,-3-1 7,3 6 1,2-1-74,-2 2 0,6 3-174,-6-3 1,8 3 144,-3 2 0,5-5-175,1 0 111,0-8 0,7 4-10,3-7 1,10 0-50,1 0 1,6-7-377,-5-3 143,6-5 1,-5-1 0,6 0 97,-3 0 0,-1-5 134,2-1 0,2 1 33,-8 5 0,0-5 139,-5-1 1,-5 1-103,0 5 0,-6 2 329,6 3 317,-8-3-262,5 12-151,-8-5 1,-8 7 0,-2 2 21,-5 3 0,-1 4 123,0 7 0,2 0-118,3 0 1,-3 5 178,3 1 1,-1 4-257,1-4 1,-1 1-187,6-2 0,1-3-217,5 4 0,0-5-1255,0-1 0,7 0 0,2 0 0</inkml:trace>
</inkml:ink>
</file>

<file path=ppt/ink/ink16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0:47.80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129 81 7918,'11'0'-908,"-1"0"1,-4 0 1980,4 0-496,-6 0-348,10 0 1,-10 0 46,7 0 1,-8-2 30,2-3 1,-3 1 156,-2-6-78,7 6-163,-5-10-81,5 5 0,-7-2-214,0 1 83,-7 6 0,-2-3-142,-7 7 0,0 2 89,0 3 0,0 4-186,0 7 127,0 0 1,5-5 0,2-1 72,2 3 0,2-4 6,5 1-67,0-6 1,7 3-7,4-7 1,3 0 0,2 0 0,2 0-152,3 0 1,-3-2 162,3-3 1,-3 3-125,-2-3 307,0 3-167,0 2-21,-7 0 1,-2 2 287,-7 3 0,-5 4 418,0 7 1,-6 0-200,6 0 1,-6 2 24,6 3 0,-6-3-115,6 4 1,-6 1-69,6-2 1,-8 6-70,2-6 1,3 6-156,-3-6-63,0 1 1,-5-1 164,0 1 1,0-3-141,0-8 95,0 3 1,0-12-44,0 3 0,5-3-8,1-2 1,4-5 4,-5-1 0,8-1-34,-2 2 0,3 1 62,2-6-214,0-1 0,0-5 124,0 0 0,5 0 39,0 0 0,8 0-296,-2 0 0,5 5-518,5 0 0,-3 2-362,3-1 0,-3-3 472,-2 8 0,0-6-139,0 6 0,0-8 682,0 3 0,7-5 0,2-1 0</inkml:trace>
</inkml:ink>
</file>

<file path=ppt/ink/ink16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0:48.11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81 33 8355,'0'-9'491,"0"2"1,0 9-253,0 3 1,-5 4-11,-1 7 0,-4 0-134,4 0-130,-6 0 0,8 2 1,-5 2 242,2 1 1,2 0 20,5-5 0,-2-1-150,-3-5 0,3-1-438,-3-3-214,3-5 268,2 6 36,0-14 1,2-2 44,3-7 1,-3-1 38,3-5 1,2 4 193,-1-3 0,6 3-6,-1 2 1,-2 0 49,1 0 1,1 5 436,5 1-347,0-1 0,0 0-139,0 1 0,0 6-292,0-1 1,-5 3 149,0 2 0,-1 0 170,6 0-800,-7 0 0,6 0 0,-6 0 0</inkml:trace>
</inkml:ink>
</file>

<file path=ppt/ink/ink16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0:48.493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257 65 8675,'0'-9'994,"-1"-3"-910,-5 6 1,3-4 120,-8 4 1,0-4 16,-5 4 1,5 1-34,1 5 0,-6 0-159,-6 0 0,1 0 71,5 0 1,0 5-133,0 1 1,0 10-77,0-6 0,5 13 170,0-6 1,3 2-47,-3-3 0,4 0 9,7 0-147,0 0 0,2-1 8,3-5 1,4-3-216,7-7 0,5 0 100,1 0 1,1 0-164,-2 0 0,-1-7 14,6-3 1,-6-3 147,1 2 0,-8-1 42,-2 7 107,-8-8 581,4 4-296,-7 0 450,0 2-461,0 7 1,-2 5 401,-3 1-685,3 6 199,-12-3 0,12 7 29,-3 0 1,3-5-478,2 0 1,0-6-1728,0 6 1642,0-8 0,7 11 0,2-5 1</inkml:trace>
</inkml:ink>
</file>

<file path=ppt/ink/ink16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0:48.943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177 1 6255,'0'16'2172,"-5"0"-1907,-1 0 0,-4 0-3,4 0 0,-6 5 16,1 1 1,2 6 0,-1-1 0,4 3-17,-5 2 0,6-5-209,-6 0 0,3-2-562,-3 2 305,-3-4 0,6-7 125,-2 0 1,1-7-627,4-4 414,3-3-203,-5-2 0,7-2 1,0-3 22,0-6 1,0-5 135,0-5 1,5 1 241,0-7 0,6 2 33,-6-1 1,6-5 442,-6 5 1,8 2-338,-2 3 1,1 3 536,-1 2 1,3 0-118,-3 0-70,3 7 0,2-3 0,0 6 56,0 3 1,0 1 282,0 2-209,0 0-263,0 0 0,-7 7-427,-4 4 1,-3 3 127,-2 2 0,-7 0-410,-4 0 0,-3-1 119,-2-5-741,0 4 0,0-10 406,0 7 1,0-15 0,0 2 0</inkml:trace>
</inkml:ink>
</file>

<file path=ppt/ink/ink16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0:49.809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113 49 8227,'0'-9'-414,"0"-5"942,0 12-4,0-5 72,0 0-221,7 5 3,-5-5-5,5 7-327,-7 0 1,0 1-122,0 5 0,0 3 114,0 7 1,0 2-37,0 3 1,-2-3-31,-3 3 1,1 2-103,-6-1 1,4 1 111,-4-2 0,1-3 1,-2 3 1,-1-3 12,6-2 1,-6-1 1,1-5 1,2 4-68,-2-3 91,8-4 3,-4 8-22,7-14 0,0 5-6,0-12 1,2 3-96,3-8 40,4 0 1,7-3 106,0 3 1,-5 3 306,-1 2-41,1 4 1,0-5-80,-1 7 1,-4 0-119,4 0 6,-6 0-39,10 7 1,-12-3-95,3 7 0,-3-6-204,-2 6 0,0-6-89,0 6 0,0-6-1156,0 6-1003,0-1 2134,0-1 1,7-2 0,2-7 0</inkml:trace>
</inkml:ink>
</file>

<file path=ppt/ink/ink16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0:50.08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64 8355,'16'9'0,"-5"-2"141,0-7 1,-1 0 837,7 0-697,-1-7 1,0 0-33,0-4 0,-6-1 274,1 7 66,-7-8-1398,3 4 572,-7 0-127,0 2 1,-2 7 242,-3 0 0,-4 2 70,-7 3 1,0-1 110,0 7 0,0-3-23,-1 3 0,7 3 198,-1-3 1,6 3-145,-6 2 0,8 0-78,-3 0 1,4-5 51,2 0-412,0 0 0,0-1 0,2-1 149,4-2 1,2-1 194,8-6 1,2 0-867,4 0 1,3-8-1,7 0 1</inkml:trace>
</inkml:ink>
</file>

<file path=ppt/ink/ink16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0:50.439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80 0 8407,'0'9'1029,"-1"3"-585,-5-6-405,4 6 1,-10-3-134,7 7 1,-2-5 149,1 0-43,4-1 1,-7 5 112,4-5-124,3 5 1,-7-12 240,4 8-88,3-8 43,-5 4-59,7-7 1,2-1-285,3-5 1,-1-1 154,7-3 1,1-3-131,9 8 0,-3-6 127,4 6 37,-5-8 0,-1 11 43,1-3 0,-7 3 130,1 2 0,-6 0-269,6 0-212,-8 0-127,5 7 298,-1 2 0,-5 7-586,3 0 1,-5-5-623,-5 0-36,3-1 1228,-13-1 1,7 6-1,-8-6 1</inkml:trace>
  <inkml:trace contextRef="#ctx0" brushRef="#br0" timeOffset="292">337 160 8355,'11'0'541,"-1"0"-391,1 0 1,5-5 0,0-2 112,0-2 1,0 0-185,0-2 0,0-1-263,0 7 1,-5-6 188,0 6 1,-6-6-232,6 6 90,-8-8 1,4 10 172,-7-8 96,0 7-164,-7-3 1,-2 9 31,-7 3 0,0-1 131,0 7 0,6-1 302,-1 6 0,2 0-196,-2 0 1,4 0 430,7 0-699,0 0 156,0 1 1,9-3-271,7-4 1,7-2 45,9-8-1321,7 0 1,10-8 0,8 0 0</inkml:trace>
</inkml:ink>
</file>

<file path=ppt/ink/ink16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1:30.046"/>
    </inkml:context>
    <inkml:brush xml:id="br0">
      <inkml:brushProperty name="width" value="0.04286" units="cm"/>
      <inkml:brushProperty name="height" value="0.04286" units="cm"/>
      <inkml:brushProperty name="color" value="#AB008B"/>
    </inkml:brush>
  </inkml:definitions>
  <inkml:trace contextRef="#ctx0" brushRef="#br0">48 1 9801,'2'11'934,"3"-1"0,-3-4-527,4 4 1,-5 1-75,-1 5 1,0 6-110,0-1 0,6 2-154,-1-2 0,0-1 31,-5 7 1,0-6-77,0 6 0,0-8-10,0 3 1,0-4-292,0-2 0,0 0-66,0 0 0,0-6-533,0 1-909,0-7 406,0 3-614,0-7 1736,0 0 0,0-7 0,0-2 0</inkml:trace>
  <inkml:trace contextRef="#ctx0" brushRef="#br0" timeOffset="1823">64 113 8282,'9'-2'272,"-3"-3"133,-5 3 197,-1-5 80,0 0-625,0 5 390,0-5-408,0 7 0,0 7 171,0 4 0,0 3-122,0 2 0,0 0-12,0 0 1,0 0-196,0 0 0,0 2 85,0 4-47,0 3 55,0 0 0,0-2 156,0-7-21,0 0 1,-5 0-46,0 0 1,-1-6 46,6 1 103,0-7 10,0 3 1,0-9-163,0-3-270,-7-4 150,5-7 1,-5 0 0,7 0 121,0 0-57,0 0 1,0-6-1,0 1 30,0 1 1,0 8-28,0 1 0,0 0 53,0-5-30,0 0 1,0 0 23,0 0 1,0 6 257,0-1 72,0 7-276,0-3-27,0 0-3,0 5 1,0-3-24,0 10 1,0-1-45,0 7 1,0 1-94,0 9 1,0-1 51,0 7 1,0-6-6,0 6 32,0-8 1,-5 10 76,0-8 1,-3 1 234,3-6-247,3 0 51,-5-7-63,7-2 41,0-7 0,0-2-50,0-3 0,0-6-186,0-10 44,0 3 0,2-11 1,2 6 7,1-2 1,2 4-61,-2-6 1,-3 8 101,3-3 0,-3 4-56,-2 2 1,0 6-36,0-1-101,0 7-58,0-3 572,0 7 911,0 0-1054,0 7 0,0-3-81,0 7 0,0-6 9,0 6 1,0-6 6,0 6 0,0-6 68,0 6-53,0-1 1,0 6-36,0 0 1,0 6 5,0-1 1,-5 2-44,0-1 0,-1-4-169,6 3 124,0-3 0,0-8-11,0 1 124,0-7 1,0 1 105,0-10 1,0-4-134,0-7 1,0-2-74,0-3 1,0 1 11,0-7 1,0 6 27,0-6 0,0 8-7,0-3 0,0 3-8,0-3 1,0 4-98,0-3 0,-5 3 62,0 2-18,-1 0 71,6 0 31,0 7 7,0 2-66,0 7 129,0 0 0,0 7-84,0 4 0,0 3-16,0 2 1,0 0-56,0 0 1,0 0-89,0 0 1,0 0 61,0 0 1,0 0-174,0 0 201,0 0 1,-2 0-10,-3 1 1,3-7-45,-3 1 10,3-8 41,2 12 1,0-13 8,0 5 75,0-7 116,0 0 1,0-7-159,0-4 1,0-3 5,0-2 1,2-1-31,3 1 1,-3 0 23,3 0 0,-3 0-5,-2 0 1,0 6 31,0-1 1,0 6 28,0-6-55,0 7 1,0-5 28,0 4-1,0 3-6,0-5 20,0 7 164,0 0-154,0 7 1,0 2-56,0 7 1,0 0 4,0 0 1,0 2-27,0 4 0,0-5-191,0 5 176,0-4-1,0-2 39,0 0-151,0-7 122,0 5-19,0-12 64,0 5 20,0-7 271,0 0-295,0-7-46,0-2 0,0-7 0,0 0 20,0 0 1,0-2-9,0-4 0,0 5-20,0-5 0,0 4-65,0 2 119,0 0-15,0 0 0,0 6 141,0-1-157,0 7 175,0-3-134,0 7-23,0 0-40,0 7 0,0 2 54,0 7 0,0 6-3,0-1 0,0 0-13,0-5 1,0 6 5,0-1-18,0 1 1,0-6 0,0 0 15,0 0 1,0 0 19,0 0-275,0 0-393,0 0-151,0 0-1044,0 0-1614,0-7 2668,0-2 1,-7-7-1,-2 0 1</inkml:trace>
  <inkml:trace contextRef="#ctx0" brushRef="#br0" timeOffset="3631">48 242 8789,'11'-2'622,"0"-4"1,-1-1-293,6-3 0,0-5 32,0 5 1,0-3-171,1 2 1,-1-3 200,0 4-379,0-5 1,0 5-1,0-1 47,0-2 0,0 5-289,0-3 1,0 2-352,0-2-552,0-3 893,0 12 0,-5-5-196,-1 7-1645,-6 0 876,3 0 1135,-7 7 0,0-5 0,0 5 1</inkml:trace>
  <inkml:trace contextRef="#ctx0" brushRef="#br0" timeOffset="4648">144 209 7240,'-10'0'908,"-1"0"-368,8 0 256,-5 0-339,8 0 1557,0 0-1713,8 0 1,-5 0-24,8 0 1,-6 6-63,6-1 0,-6 2-76,6-1 0,-2-3-24,1 8 1,5-6-21,-5 6 0,5-6 18,1 6 0,-6-7-47,1 1 0,0-2-47,5 3 1,0-4 27,0 3 1,-5 2 122,-1-2-123,1 1 0,5-6-113,0 0 127,-7 7-203,5-5 106,-12 5 1,7-7-263,-4 0-42,-3 0 206,5 0 46,-7 0-403,0 0 340,0-7 191,-7 5 1,3-5-96,-6 7 0,4-6 16,-4 1 0,4 0-57,-4 5 1,-1 0 4,-5 0 131,0 0 0,0 0-116,0 0 50,0 0 94,0 0 26,0 0-34,0-7 275,0-2-58,0-7-181,7 0-67,-6 0 0,12 7 49,-8 3-11,8-3-40,-12 8-21,14-7 50,-7 8-11,8 0 47,0 0 85,0-7-62,0 6-5,0-7 58,0 8-80,0 0 0,2 6-29,4-1 0,-5 2 51,5-1-116,3-5 1,-2 8 0,5-5 113,-1 1-91,-7 8 1,10-10 42,-4 8 0,3-6 20,-2 6-43,3-7 1,-5 8-8,7-7 1,-6 1 18,1-6 14,0 7-65,5-5 54,0 5-32,0 0 1,0-5 14,0 3 1,-5-3 9,-1-2-46,-6 0-115,10 0 58,-12 0-189,5 0 42,-7 0-3294,0 0 2076,0-7 880,-7 5-522,-2-5 0,-7 0 0,0-2 1</inkml:trace>
  <inkml:trace contextRef="#ctx0" brushRef="#br0" timeOffset="5087">128 225 7905,'-8'0'0,"-7"0"438,14 0 137,-7 0-134,8 0 485,0 0-658,0-7 1,2 6 4,4-5 1,-3 3-12,8-3 1,-1 3-36,6-8 0,-5 6-13,0-6 0,0 6-276,5-6 0,1 0-95,5-5 0,-4 0-160,3 0 0,-3 0-143,-2 0 1,0 5-1254,0 1 1172,0-1-159,0 2 1,0-5 0,0 5 0</inkml:trace>
</inkml:ink>
</file>

<file path=ppt/ink/ink16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1:57.975"/>
    </inkml:context>
    <inkml:brush xml:id="br0">
      <inkml:brushProperty name="width" value="0.04286" units="cm"/>
      <inkml:brushProperty name="height" value="0.04286" units="cm"/>
      <inkml:brushProperty name="color" value="#008C3A"/>
    </inkml:brush>
  </inkml:definitions>
  <inkml:trace contextRef="#ctx0" brushRef="#br0">402 24 8355,'-9'0'1343,"-4"1"-1014,8 5 0,0-3 0,5 8 53,0 1 0,0 3-98,0 1 0,0 0-122,0 0 1,0 2-133,0 3 1,0-1 73,0 6 1,0-4-165,0 4 1,0-6 131,0 1 0,0-3-185,0-2 0,0-5 163,0 0 107,0-8-31,0 4-18,0-7 1,0-1 139,0-5 0,0-3-182,0-7 0,0-5-114,0 0 1,0-6 89,0 5 1,0-1-28,0 2 1,0 3 28,0-3 0,0 3 22,0 2 55,0 7 1,0-5-56,0 3 1,-2 2 73,-3-2-23,3 8 9,-5-4-104,7 7-97,0 0 1,0 7 141,0 4-2,0 10 0,0-1 0,0 4-23,0 0 0,0 2-7,0-4 0,2 4-17,3-4 0,-3-1 7,3-5 1,-3 0-3,-2 0 1,0-5 1,0 0 190,0-8-139,0 4 36,0-7 1,0-1 0,0-7-56,0-8 1,0 0-25,0-5 0,0-4-1,0-2 1,0 4-4,0 2 1,0-2-1,0 1 1,0 1-141,0 5 79,0 0 0,-6 0 1,1 0 96,2 0 106,1 7-132,2-5 13,0 5-117,0 0-177,0 2 326,0 21 1,0-2 0,0 15-68,0-7 0,0 5 1,0-6 11,0 3 3,7 6 0,-5-10 0,3 3-11,-3-3 94,-2-2 0,0 0 14,0 0-17,0 0 116,0-7 72,0-2-88,0-7 1,0-2 25,0-3-332,0-11 1,0-2 0,0-5 105,0 0-113,0 5 1,0-7 0,0 6 54,0-3 1,0 1 31,0 5 0,0 5 12,0 0 67,0 1 169,0 1-282,0-5 41,0 12 31,0-5-156,0 7 1,2 1 0,1 5 94,2 4 0,1 5 109,-6 1 0,0 2 42,0 3 0,0 2-48,0 4 1,0 1-23,0-6 0,0 1-39,0-2 0,5-3 27,1 3-3,-1-3-60,-5-2 0,0-5 132,0 0-34,0-8 130,0 4 1,-2-14-92,-3-3 1,3-6-163,-3-6 1,3-1 62,2-4 0,0 2-101,0 4 1,0 1 68,0-6 1,0 6-48,0-1 1,0 8 64,0 3 1,0-1-19,0-5 1,-6 5-187,1 0 225,0 8 0,5-6-70,0 4 55,0 3-94,0-5 0,0 14 93,0 3 1,0 10 10,0 1 1,0 6 92,0-5 1,0 4-20,0-4 0,0 4-44,0-4 1,0 5 104,0-6 1,0 0-81,0-5 0,0-5 84,0 0 5,0-8-41,0 12-34,0-14 0,0 5 12,0-12 0,0-8-17,0-7 0,0-8-83,0 2 0,0-3-370,0-2 1,0 5 206,0 1 1,0 4 39,0-4 1,0 6 113,0-1 0,0 8-27,0 2 14,0 1 0,0-1 206,0 0-446,-7 8 168,5-4 50,-5 7 1,7 7 74,0 3 0,0 5 71,0 1 0,0 5-76,0 0 0,2 6 92,3-5 1,-3 4-77,3-4 0,-3-1 105,-2-5 0,0 0 7,0 0-89,0 0-13,0-7 0,2 4 218,3-8-48,-3 0 0,5-12-214,-7-4 0,0-5-179,0-5 1,0 1 69,0-6 1,0 1-107,0-2 0,0-1 39,0 6 0,0 1-36,0 5 132,0 0-42,0 0 167,0 7-326,0 2 49,0 7 1,-2 7 91,-3 3 1,3-1-146,-3 2 1,3 0-102,2 5 0,0 0-288,0 0 1,0-5-298,0-1 419,0 1-1041,0 5 1,7-7 0,2-2 0</inkml:trace>
  <inkml:trace contextRef="#ctx0" brushRef="#br0" timeOffset="993">386 232 8355,'-7'9'741,"5"-2"120,-5-7 72,7 0-478,0 0 0,7-7 212,4-4-592,3-3 0,4 3 1,1 1 230,3-3 0,-1 4-83,-5-1 0,0 1-92,0-2 1,0-1-55,0 6 0,0-4-123,0 4 1,-5 1-33,0 5-111,-1-7 1,1 5 82,0-3-678,-8 3 489,4 2 149,-7 0-112,0 0 29,-7 0 0,-2 5 114,-7 0 0,6 3-25,-1-3 135,0-3 0,-5 7 1,0-6-202,0 3 204,0 6 0,0-8 1,0 4-90,0 0 1,0 4 7,0-1 1,5-2 123,1 1 150,-1-6 1,0 8 308,1-6-358,6-1 357,-3-5-317,7 0 164,0 0 1,7 0-50,4 0-172,3-7 1,2 3 0,0-4-29,0 0 1,0-2-17,0 4 1,0-4-22,0 4 1,-2-1-167,-3 2 87,3-4 0,-10 0 1,5 2 122,-2 0-96,5 5 77,-10-12-90,5 12-14,-7-5-109,0 7 1,-7 2 81,-3 3 0,-5 2-204,-1 4 45,0 3 0,0-7 1,2 6-43,3-3 195,-3-6 0,5 8 1,-7-5-151,0 2 559,7-5-285,-5 10 173,12-12-70,-5 5 0,9-7-49,3 0-36,4 0 0,7-2 0,0-3 28,0-6-156,0-3 0,5-2 0,3 0 50,1 0 1,-6 0-94,3 0 0,-5 0 98,-1 0 0,0 2-12,0 3 0,-1-3-44,-5 3 0,3 2-163,-8-2 0,2 8-618,-1-3 272,-5-3 0,7 9-481,-8 0 0,-8 2 352,-2 9-45,-4 0 0,-10 12 0,-1 2 1</inkml:trace>
  <inkml:trace contextRef="#ctx0" brushRef="#br0" timeOffset="1908">530 200 8038,'-9'0'714,"-5"0"3,12 0 289,-12 0 230,12 0-367,-5 0-330,7 0 614,0 0-969,7 0 0,0 2 71,4 3 0,3-1-127,-3 6 0,3-4-62,2 4 1,0-4-69,0 4 0,-5-1 52,0 2 1,-1 3 95,6-3 0,-5-2-170,0 2 1,-6-2-246,6 1 0,-8-1 161,3-4 1,-3-3-176,3 4 242,-5-5 266,7-1-201,-8 0 1,0-1-25,0-5 0,0 3 7,0-8 0,-2 6 20,-4-6 1,3 6 35,-8-6 1,2 6-43,-1-6 1,-5 7-165,5-1 0,1-2 105,-2 2 0,0-1 24,-5 6 1,6 0 108,-1 0 1,2-2-101,-2-3 184,-3 3-66,12-5-2,-12 0 21,12 5 157,-5-5-188,7 7 34,0 0-128,0 7 1,5-3 292,1 6-300,6-6 0,-3 10 81,7-3 0,0-4-25,0-2 0,-5 3-47,0-3 0,-2 2 6,1-2 7,5-3-97,-7 12 0,3-12 91,0 4 6,-8-5 77,5-1 1,-8-1-74,0-5 1,0 3-10,0-8 0,-2 6-79,-4-6 1,-1 6-124,-3-6 1,-5 6 100,5-6 1,-5 7-70,-1-1 1,0 3 120,0 2-30,0 0 231,0 0 0,0 0-125,0 0-73,7 0 165,2 0 282,7 0-229,0 0 1,7 6-218,4-1 0,3 2 110,2-2-336,0-3 1,0 11-1,0-8-58,0-2-212,0 6 1,-5-7 0,0 5-79,1 0 0,-3-5-430,2 4 1,-6 1 147,6-2-296,-8 0 1,12-5-1,-6 0 1</inkml:trace>
  <inkml:trace contextRef="#ctx0" brushRef="#br0" timeOffset="3709">33 168 7918,'-9'0'-2012,"2"0"2552,7 0-150,-7 0 468,5 0-166,-5 0 437,7 0 1274,0 0-2026,7 0 0,-3 0-115,6 0 0,-4 0-7,4 0 1,-1 2-80,2 3 0,3-3 102,-3 3-130,3-3 1,2-2-707,0 0 379,0 0-16,0 0 1,-5 2 107,0 3-270,-1-3 255,-1 5 32,-2-7 107,-7 0 196,0 0-312,-7 0 0,4 0 69,-8 0 68,0 0 0,1 0 1,-1 0-54,-1 0 153,-3 0 0,5 0 0,-1 0-71,-2 0 1,5 0-24,-3 0 0,5-5 9,-4-1 1,4 1 277,-4 5-41,6-7-141,-3 5-19,0-5 41,5 7-332,-5 0 224,7 0 0,2 0 2,3 0 0,-1 0-55,6 0 1,-4 0 17,4 0-142,1 0 0,5 0 58,0 0-147,-7 7 1,5-5 68,-3 3-60,-4 4 1,6-5-19,-8 6 49,0-6-79,-5 3-30,0-7 522,0 0-42,-7 0-45,-2 0 1,-1-2-68,-1-3 12,0 3 0,-5-5 7,0 7-27,0 0-6,0 0-10,0 0-155,0 0 125,7 0-456,2 0 286,7 0-758,0 0 134,7 0 1,-3 0-1,6 0-352,3 0-168,-6 0 1,14-7-1,-3-2 1</inkml:trace>
</inkml:ink>
</file>

<file path=ppt/ink/ink16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5:10.705"/>
    </inkml:context>
    <inkml:brush xml:id="br0">
      <inkml:brushProperty name="width" value="0.025" units="cm"/>
      <inkml:brushProperty name="height" value="0.025" units="cm"/>
      <inkml:brushProperty name="color" value="#AB008B"/>
    </inkml:brush>
    <inkml:brush xml:id="br1">
      <inkml:brushProperty name="width" value="0.04286" units="cm"/>
      <inkml:brushProperty name="height" value="0.04286" units="cm"/>
      <inkml:brushProperty name="color" value="#AB008B"/>
    </inkml:brush>
  </inkml:definitions>
  <inkml:trace contextRef="#ctx0" brushRef="#br0">1764 48 5734,'0'-16'0</inkml:trace>
  <inkml:trace contextRef="#ctx0" brushRef="#br1" timeOffset="1768">1764 32 7100,'9'0'1720,"-2"0"-1354,-7 0-3138,0 0 2382,0 7 233,0-5 350,0 5 444,0-7-300,0 0-341,0-7 587,0 5-213,0-5 421,0 7 1218,0 0 1,2-5-2774,3-1 2879,-3 1-1424,5 5-484,-7 0 453,0 0-611,-7 0-297,5 0 222,-12 0 0,10 0-34,-6 0 0,4 0 22,-4 0 1,6 0 74,-10 0 0,10 0-5,-6 0 0,4 0 4,-4 0 10,6 7-32,-10-5 0,7 7-3,-4-4-10,-3-3 1,7 7 49,-4-4-2,-3-3-28,5 12 0,-7-10-2,0 7 0,5-8 7,0 3 1,6 1 12,-6-2 1,6 2-12,-6-2 0,6-3-13,-6 4 1,6 1 0,-6-2 0,6 6-12,-6-6 0,6 6-2,-6-6 1,6 6-5,-6-6 0,6 6-8,-6-6 1,6 6 0,-6-6 1,6 6-10,-6-6 0,6 8 13,-6-3 0,6-1 3,-6 2 1,7-6-2,-1 6 1,-2-6 25,1 6 1,-1-2 29,2 2-52,3 3 1,-10-5 1,6 7 0,-4-5-46,4-1 1,-4 1-5,4 5 1,-4-5 46,4-1 1,-6 1 44,1 5 0,2 0-2,-1 0 1,4 0-15,-5 0 0,8-5 174,-2 0-161,-4-1 0,5 5 66,-7-5-97,8 5-126,-11-7 70,12 8 1,-7-1 0,5-3 76,-1-1-32,0-8 63,-2 12 117,5-14-132,-5 14 23,-1-13 40,7 12 1,-14-12-20,14 5 1,-6-6 57,7 5-12,0-4-9,0 5 15,0-7 200,0 0 0,7-6-228,3 1 0,-1-6 205,2 6-213,0-7 1,5 4 0,-2-4 98,-3 1-204,3 8 1,-5-10 0,7 6 104,0-2 1,-5 0-10,-1-1 1,1 1-73,5 3 1,-5 3-109,-1-8 0,-4 7 36,4-1-176,-6-4 260,10 7-318,-12-5 20,5 7 162,-7 0-320,0 0 1,-5 2 0,-2 2 284,-2 1 102,5 0 1,-10 1 0,5 1-36,0 2 0,-5-4-35,3 6 24,-3-1 0,-2 5 16,0-5 1,2 5-23,3-5 1,-3-1-58,3 2 162,4-7 1,-7 8-1,5-5-137,0 2 241,-6-5 0,12 10-110,-8-3-54,8-4 1,-6 2 421,3-4 201,5-3-84,-6 5-187,7-7 70,0 0 0,0-7-267,0-4 0,0-3-7,0-2 1,0 0-27,0 0 0,0 0 107,0 0-50,0 0-66,0-1 0,0 1 0,0 0 142,0 0-117,0 0 0,-2 2 134,-4 3-289,5-3 1,-12 11-229,8-8 1,-2 7-872,1-1 582,5 3 173,-7 2 259,1 0 0,5 2-177,-3 3-2142,3 4 0,9 7 1,2 0-1</inkml:trace>
  <inkml:trace contextRef="#ctx0" brushRef="#br1" timeOffset="3913">1973 80 6061,'0'-16'-213,"0"7"229,0 2 1,-2 7-1,-4 0 289,5 0-277,-7 0 540,1 0-253,6 0-78,-7 0 88,8 0 382,0 0 71,0-7-137,0 5 453,0-5-334,0 7 358,0 0-180,-7 0-526,6 0-122,-7 0 20,8 0 1739,0 0-1730,8 0 0,-5 0 215,8 0-187,-1 0-99,7 0-115,-1 7 1,0-3-64,0 7 0,-6-8 182,1 2-248,0 4 1,3-5 23,-3 7-7,3-8 0,-5 10 76,7-8 0,0 6-24,0-6 0,-5 6 52,-1-6 19,1 8-194,5-5 188,0 8-152,0 0 1,-5-1 114,-1-5-101,-6 5 1,9-6 54,-8 7 1,6-6-25,-6 1 1,2-6-42,-2 6 0,-1-2-74,7 2 0,-8 3 21,3-3 1,1-2 70,-2 1 1,2 1-19,-2 5 1,-3-5-17,4-1 1,1 1 8,-2 5 0,0 0 6,-5 0-25,8-7 1,-7 5-1,5-3 27,-5 3 1,5-3 1,-1 0 0,2-1 44,-1 6 1,-5-5 4,5 0 0,-3-2-7,3 1-30,-5 5 1,7-7-23,-8 8 0,5-5 27,0 0-92,1-8 0,-5 10 1,3-6 29,1 2 1,1-4 12,-6 6 0,1-7-30,5 1 44,-4 4 1,5-6 52,-7 8-63,7-7 0,-5 5-39,3-4 36,-3-3 49,-2 5 0,0-5 27,0 3 39,0-3-84,0 5 0,0-7-59,0 0 48,7 0 1,-5 0 527,5 0-229,-7 0 52,0 0-388,-7 0 85,5 0 1,-7-6-92,4 1 57,3 0-115,-12-2 111,5 5 1,-7-11-29,0 8 0,5-2 31,0 2 1,0 3-26,-5-4 1,6-1 180,-1 2 1,6-2-6,-6 2 1,6 3 152,-6-4-69,7-3-149,-10 8 0,11-12 104,-8 8 20,7 0 36,-3-3 170,7 7-162,0-7-57,0 8-1348,0 0 1161,0 8 0,2-1 7,3 3 39,-3 5 0,11-6-59,-8 7 0,6-6 89,-6 1 1,6-6-60,-6 6 0,6-6-39,-6 6 1,6-6 10,-6 6-157,8-7 121,-5 10 0,3-11-66,0 8 53,-8-7 9,12 10 1,-12-12 74,8 3-28,-8-3 69,5 5 0,-7-5 99,5 3 314,-4-3-339,5-2 1,-6-2 73,5-3 0,-4 1-93,3-6 0,4-1-4,2-5 1,-4 0 57,-2 0 0,2 0-2,-2 0 0,6 0-2,-6 0 1,6 0-70,-5 0 0,-1 5-89,-5 0-66,0 0-332,7-5-1669,-5 8 1066,5 0-1508,-7 8 34,0 0 0,-7 0 1,-2 0-1</inkml:trace>
  <inkml:trace contextRef="#ctx0" brushRef="#br1" timeOffset="5555">1459 32 8404,'9'-2'903,"-3"-3"-376,-5 3-167,-1-5 1,0 5 163,0-3-358,0 3 86,0-5-149,-7 7 0,4 0 144,-8 0 1,6 2-123,-6 3 0,6-3-4,-6 3 0,6-3 24,-6-2 0,6 0-18,-6 0 0,0 0 176,-5 0-234,0 7 1,0-3 70,0 6-116,0-6 0,-2 9 0,-1-8 96,-3-2 0,1 5 47,5-3-112,0 7 1,0-8 0,0 7 1,0-8-24,0 3 0,0 1 34,0-2 1,0 6-69,0-6 1,-1 6 94,1-6-56,-7 8 0,5-10 0,-3 6 37,3-2 1,2 0-26,0-1 0,0-3 35,0 8 1,0-6 15,0 6 1,-5-2-108,-1 2 0,1 3 66,5-4 1,-2 5-133,-3 1 1,3 0 55,-4 0-90,5 0 1,1 0 0,0 0 24,0 0 62,0 0 1,-1 0 0,1-2 28,0-3 1,2 3-7,3-3 1,-3 3 111,4 2 0,-3 0-77,2 0 0,-3 0 52,3 0 0,-3 0-66,-2 0-77,7 0 0,-5 0 0,3 1 73,-3-1-120,5-8 0,-5 7 0,3-5 17,-3 5 0,3 1 29,1 0 1,4 0 97,-4 0 0,1 0-60,-2 0 1,-2-5 137,8-1 0,-6 1 35,6 5-113,-7-7 1,8 5-27,-7-3-138,8-4 0,-6 5 125,4-6 54,3 6-141,-13-10 49,14 12 394,-14-12-137,14 5 62,-6 0 1,5-5-17,-4 3-25,5-3 26,-7-2 43,8 0-264,0 0 0,8-5-2,2 0 0,-1-6 18,2 6 0,0-6-41,5 5 1,0-6-90,0 1 0,0 2 115,0-1 1,0 4 7,0-4 0,-5 6-360,-1-1 199,1-4 0,5 5-36,0-6 1,-5 6 7,-1-1 0,-4 1-47,4-1 84,-6 3 0,5-5-215,-4 7 198,-3 0 43,5 0 1,-9 0 67,-3 0 0,1 5-76,-6 1 1,1 1 141,-2-2 1,-3-1-46,3 6 0,-3-4-72,-2 4 0,5-4-12,1 4 0,-1-1 2,-5 2 0,0 3 7,0-3 1,0 3-21,0 2 1,0 0 50,0 0 0,-6-5-34,1 0 0,-1-1 75,6 6 1,6-5 20,-1 0 0,0-8 155,-5 3 0,6-5 53,-1-1 194,7 0-147,-3 0-169,7 0 1,0-7-30,0-3 0,0-5 26,0-1 0,2-5 40,3 0 0,-1-1-37,7 6-272,-8-7 0,4 5 126,-7-3 1,0 8 48,0 3-299,0 6-478,-7-10-255,-2 12 1,-7-5 478,0 7 0,7 2-1687,4 3 796,3-3 1,2 12 0,0-5 0</inkml:trace>
  <inkml:trace contextRef="#ctx0" brushRef="#br1" timeOffset="7124">2389 80 7719,'-7'-9'5,"6"2"315,-7 7 1,7 0 357,-5 0 111,5 0-104,-7 0 435,8 0 236,0 0 0,8 0-1144,2 0 0,-1 0-60,2 0 1,-1 2-30,7 3 0,-1-3 20,0 3 1,0 3-21,0-3 0,0 6 31,0-6 1,2 6-52,3-6 0,-1 6 110,6-6-180,-6 8 1,8-12-1,-4 6 117,0 1 0,-2-5-55,5 8 1,-6-2-15,6 1 0,-8 5-72,3-5 0,-5 5-47,0 1 0,-3 0 71,-4 0 1,5 5-95,-5 0 1,5 3 57,1-3-21,0-3 0,0 5 1,2-7 60,3 0 0,-3 2-25,3 3 0,2-3 32,-1 3 1,-1-3 74,-5-2 0,5 0-148,1 0 0,-1 0 61,-5 0 0,-1 2-80,-5 4 0,4-5 34,-3 5-21,3-4 0,1-1 1,-3 3 45,-1 1 0,0 1-21,5-6 1,-6 2-42,1 3 1,0-8-82,5 3 1,-6-4 170,1 4 1,0 0-63,5 0 0,-2-5 4,-3 0 0,3-1-8,-3 6-32,3-7 0,-3 5 0,-2-3 13,-2 3 18,5 2 0,-10 0 1,5 0-47,0 1 0,-5-1 89,5 0 0,-5-2-51,3-3 1,-3-3 110,3-2-112,-3-4 123,-2 5 0,0-6-106,0 5 224,0-4-184,0 5 12,0-7-110,0 0 87,-7 0 13,5-7 0,-10 3 0,5-5-18,-2 2 1,3 0 2,-4 2 0,-1 3 56,-5-4 1,5-1-41,1 2 73,-1 0 1,-5-1-13,0 1 16,0 0 0,5 5 0,2-2 170,2-4-69,-5 5 1,4-8-96,-2 3 1,1 5-11,3-5 1,5 3 439,-5-3-27,5 5-479,1-7 152,0 8 23,0 0-531,7 0 1,-4 0 200,8 0 1,-6 6 26,6-1 1,0 2 74,5-1 1,-6-5 4,1 5 0,0 1-77,5-2 0,0 2 35,0-1 0,0-5-77,0 5 1,-5-4 94,-1-2-24,1 7 73,5-6 0,-5 7 208,-1-8-55,-6 0 0,5 0 7,-4 0 87,-3 0 0,7-6-42,-4 1 0,-3-2 23,3 1 0,-3 3-45,-2-8-262,0 1 1,0-7-163,0 1 0,0 6-423,0-1 0,0 6-1283,0-6 1404,-7 7 1,-2-3-1923,-7 7 0,0 0 1,0 0-1</inkml:trace>
  <inkml:trace contextRef="#ctx0" brushRef="#br1" timeOffset="12621">1844 80 7052,'0'-9'1949,"0"-5"-1305,0 12-152,0-5-231,0 7 0,0 2 196,0 3-249,0-3 359,0 5-512,0-7 512,0 0-95,0-7-140,0 5-48,0-5-214,0 14 0,0-3-22,0 7 0,0-6 61,0 6 1,0-6-110,0 6 0,-5-6 138,0 6-123,-1-1 1,6 1 0,0 0 80,0 1 0,0 2-27,0 2 0,-2 6-25,-3-1 0,3 1-89,-3-6 1,1 0 72,-1 0 1,3 0 22,-3 0 1,3 0-22,2 0 0,0 0 35,0 0-84,0 0 1,0 0 0,0 0 64,0 0 1,-5-5 20,-1-1-56,1 1-12,5 5 122,0 0 0,0-5-63,0 0-112,0-8 96,0 4-108,0 0 138,0-5-15,0 5-138,0-7-78,0 0 1,0 7 111,0 4 130,0-4-103,0 8 159,0-14-139,0 14 23,0-14-12,0 6 4,0-7-52,0 8 43,0 1 0,-2 5 168,-3-4-105,3 5 12,-5-6-2,7 0 14,0-2-19,0-7-213,0 0 20,0-7 95,0 5 0,0-7 101,0 4 131,0 3-148,0-5 132,0 7-182,-7-8 12,5 7-65,-5-14 1,2 12 139,-1-8-232,1 8 190,5-5 0,-2 7 59,-3-5-75,3 5 14,-5-7-13,7 8 126,0 0-205,-7 0 131,5 0 5,-5 0-4,7 0 11,0 8 92,0-7-130,0 6 27,0 1-65,0-7-2,0 14 33,0-14 1,2 12 43,3-8-58,-3 8 1,5-4 0,-7 7 0,0-6-15,0 1 1,0-6 31,0 6-109,7-7 34,-5 10-11,5-12 33,-7 5 0,5-5-5,1 3 38,-1-3 3,-5 5-35,0-7 839,0 0-758,7 0 9,-5 0 0,7-6-7,-4 1 1,-1-6-32,6 6 0,-4-7 3,4 1 1,-4 2 37,5-2 0,-6 1-4,6-6 0,-6 5 80,6 0 0,-6 6-95,6-6 1,-6 6 3,6-6 1,-6 8-84,6-3-312,-8 4-921,12-5 655,-14 6-653,6-7-560,-7 8-598,0 0 0,8 8 0,0 0 0</inkml:trace>
</inkml:ink>
</file>

<file path=ppt/ink/ink16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5:24.538"/>
    </inkml:context>
    <inkml:brush xml:id="br0">
      <inkml:brushProperty name="width" value="0.04286" units="cm"/>
      <inkml:brushProperty name="height" value="0.04286" units="cm"/>
      <inkml:brushProperty name="color" value="#AB008B"/>
    </inkml:brush>
  </inkml:definitions>
  <inkml:trace contextRef="#ctx0" brushRef="#br0">80 1 7491,'-11'5'594,"1"0"0,6 3-449,-1-3 0,1-1-522,-1 6 120,3-6 0,-5 5 21,7-4-83,0-3 0,-2 10 119,-3-6 1,3 1-69,-3-2 0,-4-3 0,0 5 1</inkml:trace>
</inkml:ink>
</file>

<file path=ppt/ink/ink16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5:24.742"/>
    </inkml:context>
    <inkml:brush xml:id="br0">
      <inkml:brushProperty name="width" value="0.04286" units="cm"/>
      <inkml:brushProperty name="height" value="0.04286" units="cm"/>
      <inkml:brushProperty name="color" value="#AB008B"/>
    </inkml:brush>
  </inkml:definitions>
  <inkml:trace contextRef="#ctx0" brushRef="#br0">145 0 8355,'-5'11'0,"-1"0"0,-1-6-13,2 6 0,1-6-24,-7 6 0,8-6 96,-2 6 17,-4-1-585,7 6 372,-12 0 1,10-1-534,-7-5 432,8 5 0,-4-12-6,7 8 53,-7-8 1,3 10 164,-7-8 0,1 8 0,-6-4 1</inkml:trace>
</inkml:ink>
</file>

<file path=ppt/ink/ink16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5:24.906"/>
    </inkml:context>
    <inkml:brush xml:id="br0">
      <inkml:brushProperty name="width" value="0.04286" units="cm"/>
      <inkml:brushProperty name="height" value="0.04286" units="cm"/>
      <inkml:brushProperty name="color" value="#AB008B"/>
    </inkml:brush>
  </inkml:definitions>
  <inkml:trace contextRef="#ctx0" brushRef="#br0">96 1 8355,'-1'16'-124,"-5"0"0,5 0-41,-5 0 0,-1-5 167,2-1 0,-6-4-66,6 4 1,-6-4 173,6 5 0,-2-8 34,1 2-305,4 4 1,-5-5-88,7 7 0,0-6-460,0 6 518,0-8 0,-7 11 0,-2-5 1</inkml:trace>
</inkml:ink>
</file>

<file path=ppt/ink/ink16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5:25.257"/>
    </inkml:context>
    <inkml:brush xml:id="br0">
      <inkml:brushProperty name="width" value="0.04286" units="cm"/>
      <inkml:brushProperty name="height" value="0.04286" units="cm"/>
      <inkml:brushProperty name="color" value="#AB008B"/>
    </inkml:brush>
  </inkml:definitions>
  <inkml:trace contextRef="#ctx0" brushRef="#br0">209 1 7974,'-16'16'-1586,"5"-2"2512,1-3-762,6 3 1,-5-5 6,4 7 1,3 0-112,-3 0 0,1-5 39,-1-1-347,3 1 161,-5 5 0,7-5-460,0-1 193,0-6-37,0 3 0,0-5 208,0 3 0,-2-3 183,-3 3 0,3-1 0,-3 1 0,3-1 0,2 6 0,-2-4 0,-3 4 0,3-4 62,-3 5 0,1-6 304,-1 6-103,3-8 102,-5 11 1,2-5-81,-1 7 0,-1 0 462,2 0-363,3 0-122,-12 8 1,10-7 297,-7 5-523,8-4 0,-6-4-340,4-3 0,3-3-174,-3-2-338,3-4 23,2 12-201,0-12 625,0 5 294,0 0 1,0-5 0,0 5 0</inkml:trace>
</inkml:ink>
</file>

<file path=ppt/ink/ink16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5:25.438"/>
    </inkml:context>
    <inkml:brush xml:id="br0">
      <inkml:brushProperty name="width" value="0.04286" units="cm"/>
      <inkml:brushProperty name="height" value="0.04286" units="cm"/>
      <inkml:brushProperty name="color" value="#AB008B"/>
    </inkml:brush>
  </inkml:definitions>
  <inkml:trace contextRef="#ctx0" brushRef="#br0">97 1 8355,'-11'16'0,"2"0"0,2 0 0,0-5 0,1-1 0,5 1 0,-5 5 0,5 0 0,-5-5-43,1 0-100,0-1 1,5 6-158,0 0 0,-6 0 169,1 0 0,0 0-114,5 0 1,0 0 37,0 1 1,0-7-170,0 1 251,0-8 118,0 5 0,-8-8 0,-1 0 0</inkml:trace>
</inkml:ink>
</file>

<file path=ppt/ink/ink16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5:25.656"/>
    </inkml:context>
    <inkml:brush xml:id="br0">
      <inkml:brushProperty name="width" value="0.04286" units="cm"/>
      <inkml:brushProperty name="height" value="0.04286" units="cm"/>
      <inkml:brushProperty name="color" value="#AB008B"/>
    </inkml:brush>
  </inkml:definitions>
  <inkml:trace contextRef="#ctx0" brushRef="#br0">64 1 8355,'0'16'-2063,"0"-6"1783,0 1 306,0 0 76,0 5 1,-5 0-61,0 0 1,-1 0-9,6 0 1,-1 0 50,-5 0 1,4 0 44,-3 0-69,3 0 0,-3 0 21,0 0 1,-1-5-156,6 0 0,-1-2 64,-5 1-426,4 5 371,-5-14-399,7 6 429,0-7 1,7 0-1,2 0 1</inkml:trace>
</inkml:ink>
</file>

<file path=ppt/ink/ink16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5:26.440"/>
    </inkml:context>
    <inkml:brush xml:id="br0">
      <inkml:brushProperty name="width" value="0.04286" units="cm"/>
      <inkml:brushProperty name="height" value="0.04286" units="cm"/>
      <inkml:brushProperty name="color" value="#AB008B"/>
    </inkml:brush>
  </inkml:definitions>
  <inkml:trace contextRef="#ctx0" brushRef="#br0">64 0 8146,'-9'11'269,"4"0"0,2-6-443,-3 6-214,4-1 1,-5 6 287,7 0 1,-5-5 182,0 0-555,-1 0 1,-1 5 0,-2 0 0</inkml:trace>
</inkml:ink>
</file>

<file path=ppt/ink/ink16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5:26.622"/>
    </inkml:context>
    <inkml:brush xml:id="br0">
      <inkml:brushProperty name="width" value="0.04286" units="cm"/>
      <inkml:brushProperty name="height" value="0.04286" units="cm"/>
      <inkml:brushProperty name="color" value="#AB008B"/>
    </inkml:brush>
  </inkml:definitions>
  <inkml:trace contextRef="#ctx0" brushRef="#br0">145 0 8355,'-11'7'0,"1"4"0,4 3 0,-4 2 0,-3 0-108,-1 0 0,3 0-109,0 0 0,3 0 294,-3 0 1,-2-5 71,8 0 0,-2-6-1148,2 6 336,3-8 472,-5 12 1,7-14-1,0 7 1</inkml:trace>
</inkml:ink>
</file>

<file path=ppt/ink/ink16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5:26.789"/>
    </inkml:context>
    <inkml:brush xml:id="br0">
      <inkml:brushProperty name="width" value="0.04286" units="cm"/>
      <inkml:brushProperty name="height" value="0.04286" units="cm"/>
      <inkml:brushProperty name="color" value="#AB008B"/>
    </inkml:brush>
  </inkml:definitions>
  <inkml:trace contextRef="#ctx0" brushRef="#br0">128 0 8355,'-14'25'0,"4"-4"0,-5-3 0,6-2 0,-1 0-199,-1 0 0,2 0-275,-2 0 1,-1 0 271,7 0 1,-3-5-81,3 0 118,3 0 57,-5 5 0,7 0 0,0 0 1</inkml:trace>
</inkml:ink>
</file>

<file path=ppt/ink/ink16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5:26.977"/>
    </inkml:context>
    <inkml:brush xml:id="br0">
      <inkml:brushProperty name="width" value="0.04286" units="cm"/>
      <inkml:brushProperty name="height" value="0.04286" units="cm"/>
      <inkml:brushProperty name="color" value="#AB008B"/>
    </inkml:brush>
  </inkml:definitions>
  <inkml:trace contextRef="#ctx0" brushRef="#br0">97 1 8355,'-7'16'-473,"5"0"0,-10-5 0,5-1 371,-2 3 1,3-4 201,-4 1 0,4 1 218,-4 5 1,6 0-307,-1 0 1,1-5-121,-1 0 1,3-1 16,-3 6 0,3-5-548,2 0-20,0-8 617,0 12 1,0-7-1,0 9 1</inkml:trace>
</inkml:ink>
</file>

<file path=ppt/ink/ink16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5:27.152"/>
    </inkml:context>
    <inkml:brush xml:id="br0">
      <inkml:brushProperty name="width" value="0.04286" units="cm"/>
      <inkml:brushProperty name="height" value="0.04286" units="cm"/>
      <inkml:brushProperty name="color" value="#AB008B"/>
    </inkml:brush>
  </inkml:definitions>
  <inkml:trace contextRef="#ctx0" brushRef="#br0">113 1 8355,'0'16'-394,"0"0"0,-6 0 1,-1 0 490,-2 0 0,4 0-59,-6 0 1,6 0-5,-6 0 1,6 6-8,-6-1 0,6-1-124,-6-10 1,8 4-88,-3-3 1,-1-2 133,2 2 0,-1-6-175,6 6 0,0-6 75,0 6 0,0-6 44,0 6 0,0 0 0,0 5 0</inkml:trace>
</inkml:ink>
</file>

<file path=ppt/ink/ink16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5:27.331"/>
    </inkml:context>
    <inkml:brush xml:id="br0">
      <inkml:brushProperty name="width" value="0.04286" units="cm"/>
      <inkml:brushProperty name="height" value="0.04286" units="cm"/>
      <inkml:brushProperty name="color" value="#AB008B"/>
    </inkml:brush>
  </inkml:definitions>
  <inkml:trace contextRef="#ctx0" brushRef="#br0">64 0 8355,'-7'16'-215,"6"0"-106,-14 0 0,13 0 191,-3 0-37,-4 0 1,7-5 161,-3 0 127,3-1-230,2 6-136,0 0 1,0-5-21,0 0 124,0-8 0,-7 12 0,-2-6 1</inkml:trace>
</inkml:ink>
</file>

<file path=ppt/ink/ink16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5:27.480"/>
    </inkml:context>
    <inkml:brush xml:id="br0">
      <inkml:brushProperty name="width" value="0.04286" units="cm"/>
      <inkml:brushProperty name="height" value="0.04286" units="cm"/>
      <inkml:brushProperty name="color" value="#AB008B"/>
    </inkml:brush>
  </inkml:definitions>
  <inkml:trace contextRef="#ctx0" brushRef="#br0">64 1 8355,'-7'16'0,"4"-5"-237,-8-1 254,7 1 1,-5 5 0,6 0-3,-3 0 0,1 0 187,5 0-217,-7 7 1,5-5 0,-3 5 204,3 0-211,2-5-248,0 5-363,0-14 1,7-16-1,2-11 1</inkml:trace>
</inkml:ink>
</file>

<file path=ppt/ink/ink16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5:28.298"/>
    </inkml:context>
    <inkml:brush xml:id="br0">
      <inkml:brushProperty name="width" value="0.04286" units="cm"/>
      <inkml:brushProperty name="height" value="0.04286" units="cm"/>
      <inkml:brushProperty name="color" value="#AB008B"/>
    </inkml:brush>
  </inkml:definitions>
  <inkml:trace contextRef="#ctx0" brushRef="#br0">129 0 8355,'-2'11'-234,"-3"0"0,1-6 210,-6 6 1,4-1-131,-4 6 1,4 0-39,-4 0 292,6 0 0,-8 0-308,6 0 1,1 1 95,5-1 1,-5 0 153,-1 0 0,1 0-220,5 0-165,-7 0 0,5 5 245,-3 0 1,-4 1 0,0-6 0</inkml:trace>
</inkml:ink>
</file>

<file path=ppt/ink/ink16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5:28.472"/>
    </inkml:context>
    <inkml:brush xml:id="br0">
      <inkml:brushProperty name="width" value="0.04286" units="cm"/>
      <inkml:brushProperty name="height" value="0.04286" units="cm"/>
      <inkml:brushProperty name="color" value="#AB008B"/>
    </inkml:brush>
  </inkml:definitions>
  <inkml:trace contextRef="#ctx0" brushRef="#br0">97 0 7071,'0'16'-642,"0"0"0,-6 0 642,1 0 0,-6 0 845,6 1 0,-6 0-449,6 5 0,-6-4-568,6 3 1,-6 2 130,6-2 0,-6 1-283,6-6 106,-1 0-59,6 0 1,0-5-391,0-1 580,0-6 0,8 10 0,0-5 0</inkml:trace>
</inkml:ink>
</file>

<file path=ppt/ink/ink16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5:28.622"/>
    </inkml:context>
    <inkml:brush xml:id="br0">
      <inkml:brushProperty name="width" value="0.04286" units="cm"/>
      <inkml:brushProperty name="height" value="0.04286" units="cm"/>
      <inkml:brushProperty name="color" value="#AB008B"/>
    </inkml:brush>
  </inkml:definitions>
  <inkml:trace contextRef="#ctx0" brushRef="#br0">48 1 8355,'-7'16'-654,"5"-7"1,-5 5 0,6-4 1073,-5 5 0,4 1-303,-3 0 0,3-6-273,2 1 1,0 0 74,0 5 1,0-5-403,0-1 190,0 1 0,-5 5 244,0 0 1,-1 0-1,6 0 1</inkml:trace>
</inkml:ink>
</file>

<file path=ppt/ink/ink16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5:28.811"/>
    </inkml:context>
    <inkml:brush xml:id="br0">
      <inkml:brushProperty name="width" value="0.04286" units="cm"/>
      <inkml:brushProperty name="height" value="0.04286" units="cm"/>
      <inkml:brushProperty name="color" value="#AB008B"/>
    </inkml:brush>
  </inkml:definitions>
  <inkml:trace contextRef="#ctx0" brushRef="#br0">113 1 8355,'0'16'0,"-5"0"-184,-1 0 1,-1 0-188,2 0 0,3 0 332,-3 0 1,-2-5 175,1-1 1,1 1-18,5 5 1,-5 0 1,-1 0 1,1 5-247,5 1 0,-5-1 71,-1-5 1,1 0-333,5 0 0,-2 0 149,-3 0 0,3 0 7,-3 0 0,3 0 86,2 0 143,-7 1 0,5-1 0,-5 0 0</inkml:trace>
</inkml:ink>
</file>

<file path=ppt/ink/ink16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5:28.992"/>
    </inkml:context>
    <inkml:brush xml:id="br0">
      <inkml:brushProperty name="width" value="0.04286" units="cm"/>
      <inkml:brushProperty name="height" value="0.04286" units="cm"/>
      <inkml:brushProperty name="color" value="#AB008B"/>
    </inkml:brush>
  </inkml:definitions>
  <inkml:trace contextRef="#ctx0" brushRef="#br0">81 0 8355,'-5'22'-802,"-1"-1"602,-6 0 0,5-3 0,-4 2 96,6 1 1,-3 1 93,3-6 1,-2 0-4,2 0 1,3 2 11,-4 3 1,5-3-1,1 3 1,0-8-160,0-3-319,0 1 397,0 5 0,0-7 0,0-2 1</inkml:trace>
</inkml:ink>
</file>

<file path=ppt/ink/ink16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5:29.135"/>
    </inkml:context>
    <inkml:brush xml:id="br0">
      <inkml:brushProperty name="width" value="0.04286" units="cm"/>
      <inkml:brushProperty name="height" value="0.04286" units="cm"/>
      <inkml:brushProperty name="color" value="#AB008B"/>
    </inkml:brush>
  </inkml:definitions>
  <inkml:trace contextRef="#ctx0" brushRef="#br0">1 0 8094,'0'17'-392,"0"-1"1,0 0 651,0 0 500,0 0-960,0 0-750,7-7 588,2-2 0,7-7 0,0 0 1</inkml:trace>
</inkml:ink>
</file>

<file path=ppt/ink/ink16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5:30.168"/>
    </inkml:context>
    <inkml:brush xml:id="br0">
      <inkml:brushProperty name="width" value="0.04286" units="cm"/>
      <inkml:brushProperty name="height" value="0.04286" units="cm"/>
      <inkml:brushProperty name="color" value="#AB008B"/>
    </inkml:brush>
  </inkml:definitions>
  <inkml:trace contextRef="#ctx0" brushRef="#br0">17 0 8355,'0'11'-553,"0"0"1,-6-6 561,1 6 187,0-1 1,5 6-63,0 0 1,0-5-61,0 0 0,0-6-469,0 6 184,0 0 11,0 5 0,0 0 28,0 0 1,0-6-431,0 1 506,0-7 0,0 10 0,0-5 0</inkml:trace>
</inkml:ink>
</file>

<file path=ppt/ink/ink16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5:30.352"/>
    </inkml:context>
    <inkml:brush xml:id="br0">
      <inkml:brushProperty name="width" value="0.04286" units="cm"/>
      <inkml:brushProperty name="height" value="0.04286" units="cm"/>
      <inkml:brushProperty name="color" value="#AB008B"/>
    </inkml:brush>
  </inkml:definitions>
  <inkml:trace contextRef="#ctx0" brushRef="#br0">1 0 8355,'0'16'-187,"0"-7"0,0 5 468,0-3 0,0 3-165,0 2 1,0 0-295,0 0 0,0 0 149,0 0 1,0 6-159,0-1 1,0 1 66,0-6 1,0 0-531,0 0 214,0 0 1,0 0-61,0 0 496,0 0 0,0 0 0,0 0 0</inkml:trace>
</inkml:ink>
</file>

<file path=ppt/ink/ink16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5:30.522"/>
    </inkml:context>
    <inkml:brush xml:id="br0">
      <inkml:brushProperty name="width" value="0.04286" units="cm"/>
      <inkml:brushProperty name="height" value="0.04286" units="cm"/>
      <inkml:brushProperty name="color" value="#AB008B"/>
    </inkml:brush>
  </inkml:definitions>
  <inkml:trace contextRef="#ctx0" brushRef="#br0">17 0 7924,'0'18'-836,"0"4"0,0-3 627,0 8 1,0-6 255,0 6 1,0-6 20,0 6 0,0-5 113,0 4 1,0-6-131,0 1 0,-6-3 2,1-2 1,0 0 59,5 0-193,0 0 1,0-5-136,0 0 1,7-1-1,2 6 1</inkml:trace>
</inkml:ink>
</file>

<file path=ppt/ink/ink16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5:30.901"/>
    </inkml:context>
    <inkml:brush xml:id="br0">
      <inkml:brushProperty name="width" value="0.04286" units="cm"/>
      <inkml:brushProperty name="height" value="0.04286" units="cm"/>
      <inkml:brushProperty name="color" value="#AB008B"/>
    </inkml:brush>
  </inkml:definitions>
  <inkml:trace contextRef="#ctx0" brushRef="#br0">1 1 7712,'0'16'-1209,"0"0"1874,0 0 0,0-5-531,0-1 0,0 1-402,0 5 1,0 0 152,0 0 1,0 2-55,0 3 1,0-3-91,0 4 288,0-5 0,0-1-108,0 0 0,0-5 111,0 0-9,0 0-264,0 5 1,0 0-1,0 0 1</inkml:trace>
</inkml:ink>
</file>

<file path=ppt/ink/ink16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5:31.093"/>
    </inkml:context>
    <inkml:brush xml:id="br0">
      <inkml:brushProperty name="width" value="0.04286" units="cm"/>
      <inkml:brushProperty name="height" value="0.04286" units="cm"/>
      <inkml:brushProperty name="color" value="#AB008B"/>
    </inkml:brush>
  </inkml:definitions>
  <inkml:trace contextRef="#ctx0" brushRef="#br0">17 0 8355,'0'16'259,"0"0"1,-6 6-1,1 1 85,1 2 0,3-4 82,1 6-1044,0-7 0,0 8 1,0-7 364,0-1 0,0-2 307,0-2 0,1-5-265,5-1-186,-5-6 1,8 3-304,-3-7 560,-4 0 1,5 7-1,-7 2 1</inkml:trace>
</inkml:ink>
</file>

<file path=ppt/ink/ink16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5:31.597"/>
    </inkml:context>
    <inkml:brush xml:id="br0">
      <inkml:brushProperty name="width" value="0.04286" units="cm"/>
      <inkml:brushProperty name="height" value="0.04286" units="cm"/>
      <inkml:brushProperty name="color" value="#AB008B"/>
    </inkml:brush>
  </inkml:definitions>
  <inkml:trace contextRef="#ctx0" brushRef="#br0">1 1 8355,'0'16'-712,"0"0"1,0 0 679,0 0 0,0 0-46,0 0 0,0 0-164,0 0 0,0 5 118,0 1 1,0 6-1,0-3 1</inkml:trace>
</inkml:ink>
</file>

<file path=ppt/ink/ink16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5:32.389"/>
    </inkml:context>
    <inkml:brush xml:id="br0">
      <inkml:brushProperty name="width" value="0.04286" units="cm"/>
      <inkml:brushProperty name="height" value="0.04286" units="cm"/>
      <inkml:brushProperty name="color" value="#AB008B"/>
    </inkml:brush>
  </inkml:definitions>
  <inkml:trace contextRef="#ctx0" brushRef="#br0">0 1 7411,'9'2'430,"-4"3"-264,-3-3 1,0 10-481,3-6 1,-3 1 129,3-2 1,2-1 228,-1 6 0,-1-4-429,-5 4 0,7 1 0,2 5 0</inkml:trace>
</inkml:ink>
</file>

<file path=ppt/ink/ink16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5:32.547"/>
    </inkml:context>
    <inkml:brush xml:id="br0">
      <inkml:brushProperty name="width" value="0.04286" units="cm"/>
      <inkml:brushProperty name="height" value="0.04286" units="cm"/>
      <inkml:brushProperty name="color" value="#AB008B"/>
    </inkml:brush>
  </inkml:definitions>
  <inkml:trace contextRef="#ctx0" brushRef="#br0">0 0 8355,'0'16'-341,"0"0"12,0 0 1,0-5 88,0 0-58,0 0 144,0 5 1,0 0 186,0 0 1,2-6-499,3 1 200,-3 0 236,5 5 0,0 0 0,2 0 1</inkml:trace>
</inkml:ink>
</file>

<file path=ppt/ink/ink16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5:32.705"/>
    </inkml:context>
    <inkml:brush xml:id="br0">
      <inkml:brushProperty name="width" value="0.04286" units="cm"/>
      <inkml:brushProperty name="height" value="0.04286" units="cm"/>
      <inkml:brushProperty name="color" value="#AB008B"/>
    </inkml:brush>
  </inkml:definitions>
  <inkml:trace contextRef="#ctx0" brushRef="#br0">0 0 8355,'6'11'0,"-1"0"-907,0-1 738,-5 6 1,6 0 196,-1 0 1,0 0 39,-5 0 1,2-1-198,4-5 0,-5 5 88,5-5 76,-5 5 1,1 1-372,4 0 0,-5 0 0,6 0 1</inkml:trace>
</inkml:ink>
</file>

<file path=ppt/ink/ink17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5:32.863"/>
    </inkml:context>
    <inkml:brush xml:id="br0">
      <inkml:brushProperty name="width" value="0.04286" units="cm"/>
      <inkml:brushProperty name="height" value="0.04286" units="cm"/>
      <inkml:brushProperty name="color" value="#AB008B"/>
    </inkml:brush>
  </inkml:definitions>
  <inkml:trace contextRef="#ctx0" brushRef="#br0">0 0 8355,'0'16'-1363,"6"-5"1188,-1 0 0,1-1 223,-6 6-346,7-7 1,-6 6 206,5-5 1,-3-1 45,3 2 0,-5-8 0,7 5 0</inkml:trace>
</inkml:ink>
</file>

<file path=ppt/ink/ink17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5:33.060"/>
    </inkml:context>
    <inkml:brush xml:id="br0">
      <inkml:brushProperty name="width" value="0.04286" units="cm"/>
      <inkml:brushProperty name="height" value="0.04286" units="cm"/>
      <inkml:brushProperty name="color" value="#AB008B"/>
    </inkml:brush>
  </inkml:definitions>
  <inkml:trace contextRef="#ctx0" brushRef="#br0">1 1 8355,'0'16'131,"0"0"229,0 0 1,0 0 32,0 0-779,0 0 1,0 0-1,0 0 277,0 0 1,2 0 378,3 0-330,-3 0 0,7-1-600,-4-5 221,-3 4 0,10-10 11,-6 7-7,6-8 374,-10 4 1,12-7 0,-5 0 0</inkml:trace>
</inkml:ink>
</file>

<file path=ppt/ink/ink17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5:33.414"/>
    </inkml:context>
    <inkml:brush xml:id="br0">
      <inkml:brushProperty name="width" value="0.04286" units="cm"/>
      <inkml:brushProperty name="height" value="0.04286" units="cm"/>
      <inkml:brushProperty name="color" value="#AB008B"/>
    </inkml:brush>
  </inkml:definitions>
  <inkml:trace contextRef="#ctx0" brushRef="#br0">0 1 7710,'0'16'-419,"0"0"1235,0 0-792,0 0 0,0 0 0,0 0 222,0 0 0,2 0-43,3 0 0,-3 0-288,3 0 1,-1 0 18,1 0 1,-3 5-212,3 1 1,-1-3 160,1-8 0,-3 3-553,3-3 172,-3-4 177,-2 7 0,2-12 134,3 4 1,-3-3 144,3 3 1,-3-3 40,-2 8 0,0-1 0,0 6 0,0-5 44,0 0 1,0-6 77,0 6 0,0-6-111,0 6 52,0-7 142,0 10 1,0-11 709,0 8-367,0-7-362,0 10 0,2-12-192,3 3-39,-3-3 1,5 0-430,-7 3 465,0-3 9,0 12 1,0-11-408,0 8-65,7 0 0,-5 5 290,4 0 1,-5 0 0,-1 0 0</inkml:trace>
</inkml:ink>
</file>

<file path=ppt/ink/ink17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7:10.732"/>
    </inkml:context>
    <inkml:brush xml:id="br0">
      <inkml:brushProperty name="width" value="0.04286" units="cm"/>
      <inkml:brushProperty name="height" value="0.04286" units="cm"/>
      <inkml:brushProperty name="color" value="#008C3A"/>
    </inkml:brush>
  </inkml:definitions>
  <inkml:trace contextRef="#ctx0" brushRef="#br0">449 994 6927,'-7'9'99,"5"-2"24,-5-7 0,7 0 287,0 0-381,0-7 60,0 5 1,0-6 0,2 4-1,3-1 0,-3-3 0,3 3 1,-1-6 452,1-3-400,-3 5-64,5-5 1,-1 5 54,-1-7-45,0 7 1,-3-3 103,3 6-158,-3-6 0,11 8 182,-8-6-131,8-1 0,-10 0-119,8 1 0,-8 4 107,3-4 0,1 4-47,-2-5 1,6 6 30,-6-6 0,6 6-18,-6-6 1,2 6 42,-1-6 18,-4 1 1,10-1-1,-5 2 17,2 2 1,-4-5-7,6 1 0,-6 4-120,6 1 0,-7-3 171,1-1-155,4 3 0,-2-8 62,4 5 1,3 1-38,-3-2 0,-2 2 67,1-2-48,-6-3 1,10 5 11,-3-7 0,-2 6-18,1-1 1,-4 6-84,4-6 0,-4 6 88,4-6 1,-4 5-30,4-4 1,-4 1 16,5-2 1,-3-3 69,3 3 1,2 2-69,-8-1 1,6 4-1,-6-4 0,2 4 49,-2-4-39,4 6 0,2-8-147,0 6 0,-6 1 93,6 5 1,-6-5 36,6-1 0,-6-1-80,6 2 0,-2 1-145,1-7 1,5 8 217,-5-2 1,-1-3 10,2 3 1,-6-6-2,6 6 0,-6-6 115,6 6 0,-6-2-117,6 2 0,-6 1 0,6-7 0,-6 8-42,6-3 0,-6-1 51,6 2 1,-5-6-107,4 6 1,-4-2 57,4 1 0,-4 5-13,4-5 1,-4-1 6,4 2 1,-4-2-3,4 1 1,-4 5 3,4-5 0,-6 3-5,1-3-227,4 4 228,0-5 0,2 6-108,-1-5 117,-6 4 0,9-6 1,-8 2 26,0 4 14,2-5-190,-5 7 0,7 0 21,-4 0-77,-3 0 193,5 0 1,-1-1-40,-1-5-31,0 4 177,2-5-117,-5 7 246,12 0-96,-12-7-125,5 5 24,-7-5 26,0 7 736,0 0-841,-7 0 0,5 2 110,-3 3-34,3-3 0,1 5 300,-5-7-264,4 0 1,-6 6 257,2-1-238,4 0 1,-6-3-10,2 3 17,4-3-49,-12 12 1,12-10-9,-3 7-171,-4-8 41,7 12 120,-5-14 110,0 6-117,5 1-16,-5-7 25,7 6 0,-5-5 35,-1 4-74,1-5 0,5 8-20,0-3-35,0-5 82,0 7 74,0-8-76,0 0 0,-5 1 0,-1 5 89,3 4-532,1-3 678,2 1-218,0-8-966,0 0 1021,0 7 1,-2-5-184,-3 3 93,3 4 1,-5-6 33,7 8 379,0-7-74,-7 3-212,5-7-34,-5 0-15,7 0 246,0 0-326,0 7-19,0-5 77,0 5-2,0-7 332,0 0-328,0-7-106,0 5 0,2-11 1,1 6-11,3-2 33,6-1 0,-8-5 41,6 5 1,-4-5 9,4 5 1,-6 1 64,1-2 0,2 6-39,-1-6-7,6 8 1,-8-10 15,7 8-16,-8-8 1,6 11-2,-4-3-19,-3-4 7,5 7 0,-1-6 11,-1 2-27,0 4 1,-3-5 18,3 7 49,-3 0-50,5 0-3,-7 0 329,0 0-363,-7 0 0,4 0-21,-8 0 116,7 0-12,-10 7 0,11-5 41,-8 4 1,6-5-60,-6-1 0,6 0 63,-6 0 0,5 0-68,-4 0 1,4 0 16,-4 0 1,-1 0 48,-5 0 1,5 0 10,1 0 1,-1 2-32,-5 3 1,5-3 17,1 4-121,-1-5 1,-5-1-66,0 0-311,7 0-222,-5 0-504,12 0-958,-5 0 424,7 0 340,0 0 0,7 0 0,2 0 1</inkml:trace>
  <inkml:trace contextRef="#ctx0" brushRef="#br0" timeOffset="3592">1203 1155 6921,'0'-16'412,"0"5"-272,0 0 0,0 6 19,0-6-125,0 8 0,2-12 100,3 5 0,-3 1 50,3-2 114,-3 8-184,-2-12 0,0 12-140,0-8 1,2 6 167,3-6-196,-3 0 1,5 1-1,-7-1 139,0-2-97,7-1 1,-3-2 0,5 0 108,-2 0 0,0 5-32,-2 1 0,-1-1 114,6-5 1,-4 2-80,4 3 0,-6-3-8,1 3 1,3 2 10,-3-2-64,0 1 1,1-1 0,-1 0 90,-2-1-91,6-2 0,-1-2 45,2 0 0,3 0 38,-8 0-179,7 0 1,-4-1 73,2 1 1,3 0-57,-8 0 0,6 6 44,-6-1 0,8 0-2,-3-5 1,-1 2 19,2 3 1,-6-3-5,6 3 0,-6-1 23,6 1 1,-6-3-1,6 3 0,-7 2-42,1-1 1,2 4 25,-2-4 1,6 4-53,-6-4 0,3 1 24,-3-2 1,-2-1-3,8 6 0,-5-6 72,4 1 0,-6-3 1,1-2 1,2 5 108,-1 0-78,6 1 0,-5-6 8,4 0 1,1 5-53,-6 0 1,1 6-87,-2-6 37,-3 8-9,12-12 0,-12 12 13,3-8-21,4 8 1,-5-10 23,6 8-14,-6-1 2,3-1-12,-7 5 320,0-5-200,7 7-83,-5 0 48,5 0 9,-7 0-86,0-7-58,0 5 132,0-5-36,0 7 72,0 0-103,0 7 0,-2-5-28,-3 4 61,3 2 1,-7 0 8,4 2 1,3 5-47,-3-5 0,-2-1 22,1 2-34,1 0 1,0 5-4,-1 0 1,-1-6-17,2 1 37,3 0 0,-7 3 43,4-3 0,3 3-50,-3-3 1,3-3-13,2 3 1,0-5 89,0 4 48,0-6-194,0 3-15,0 0-79,0-5 161,0 5-21,0-7 377,0 0 1,0-7-277,0-4 1,2 2 2,3-1 1,-3 4 60,3-5-26,-3 1 0,0-1-36,3 0 1,-3 6-35,3-6 1,-3 6 88,-2-6-64,0 1 1,5-6 72,1 0-65,-1 0 1,-5-1 108,0 1-19,0 0-49,0 0 1,0 0-39,0 0 0,0 6 91,0-1-124,0 7 0,-2-8-55,-3 7-262,3-1-579,-12 6-12,5 0-430,-7 7 1,5 0-1938,1 4 2659,6 3 1,-3-12-1,7 5 1</inkml:trace>
  <inkml:trace contextRef="#ctx0" brushRef="#br0" timeOffset="5100">1925 112 9173,'0'-9'544,"0"2"-444,0 7 940,0 0-877,7 0-79,-6 0 1,7 2 45,-8 3 75,0-3-126,0 5 169,0-7-127,0 0 1,1 6 59,5-1 14,-5 0-110,7-5-6,-8 8 110,0-7-91,0 14 1,5-12-254,0 8 0,2-8 64,-1 3 127,-4 3 45,12 0 1,-12 1 105,3 1-53,4-8 27,-7 12-201,5-13 0,-5 10 95,3-7 0,-3 2-239,3-1 153,-3-4 1,-2 6-22,0-2 0,5-3 68,0 8 0,1-6-5,-6 6 0,5-6 78,0 6 108,1 0 1,-4 3-12,3-3-164,-3 3 1,5-10-13,-7 6 0,0-4-16,0 4 1,5-4-27,1 4-4,-1-6 6,-5 10 1,0-10 7,0 6-26,7-6 66,-5 10 1,5-10-31,-7 7 1,2-3 12,3 3 1,-3 3-13,3-3 13,-3 3 1,-2 2 119,0 0-4,0 0-113,0 0 0,2-1-2,3-5 1,-3-1-66,3-3 0,-3-3 73,-2 8 0,0-6 7,0 6-31,0 0 1,2 5-15,3 0 1,-3 0 21,3 0 0,-3 0-5,-2 0-53,0 0 0,0 5-15,0 1 0,0-1 83,0-5 0,0 0-27,0 0 0,5 0 339,1 0-284,-1 0 1,-5 0 93,0 0-90,0 0 1,0 0 9,0 0 1,5-5-16,1 0 1,-1-6 31,-5 6-123,0-8 122,0 12-299,7-6 149,-5-1-87,5 7 58,-7-14 0,0 8-567,0-3 323,0-4 1,0 6-877,0-2-689,0-4 693,0 5 760,0-7 0,0-7 0,0-2 0</inkml:trace>
  <inkml:trace contextRef="#ctx0" brushRef="#br0" timeOffset="5887">1941 112 7894,'-9'7'820,"2"2"-603,7 7-251,0 0 139,0 0 48,7 1 1,-6-7 88,5 1-196,-4-8 0,-2 12 29,0-5 0,0 5-43,0 1 0,0-6-132,0 1 1,0-6 142,0 6-180,0-7 124,0 3-33,0-7 469,0 0-366,0-7 13,0-2-11,0-7 1,0 0 85,0 0 1,0 5-71,0 0 123,0 1 1,0-1-73,0 0 84,0 1 0,0-1 67,0 0-142,0 8 0,0-6 357,0 3-228,0 5 239,0-7-295,0 8 206,0 0-311,0-7 0,1 6-14,5-5 0,-3 4 20,8 2 1,-6 0-3,6 0 1,-6 2-55,6 4 1,-6-5 19,6 5 1,-6-3-170,6 3 1,-6-5-129,6 5 1,-6 1-181,6-2 0,-6 0-422,6-5 1,-5 0-1712,4 0 1633,-6 0 0,17 0 0,-3 0 1</inkml:trace>
  <inkml:trace contextRef="#ctx0" brushRef="#br0" timeOffset="7250">2229 144 8355,'0'9'381,"0"-2"176,0-7 2033,0 0-2566,7 0 244,-5 0-138,5 0 0,-5 0-28,3 0-22,-3 0 142,5 0-10,0 0 6,-5 0-115,5 0 1,-5 0 207,3 0-169,-3 8 10,12-7-113,-12 14 1,7-14 40,-3 5 41,-5 3-69,6-8 1,-5 7 11,4-8 1,-5 1 59,5 5-63,3-5 1,-6 8-3,8-3 0,-6-4-49,6 3 86,-8 4-45,12 0 1,-8 1-3,3 1 1,-1-7-9,-3 1 0,-3 2-69,8-2 1,-6 3 68,6-3 1,-6-2-31,6 8 0,-6-5 22,6 4 1,-6-4 2,6 4 1,-6-1-2,6 2 0,-5 1 38,4-6-56,-6 6 1,8-8 17,-6 6 5,-1-6-10,2 10 1,0-10-69,4 6 1,-2-6 79,-4 1-116,-3 4 1,10-5 85,-6 7 0,4-6-9,-4 6 0,4-6-44,-4 6 0,1-8-8,-2 2 0,-3 4 66,3 2 1,3-2-43,-3 2 98,7-1 0,-8 6-76,7 0 1,-6-5 23,6 0-13,-8 0 1,6 3 6,-4-4 1,-1-1-3,7-3 0,-8-3-5,3 8 0,1-6-5,-2 6 0,8-6 11,-3 6-171,-3 0 157,8 5 1,-8 0-22,3 0 0,-1-5 15,-3-1 49,-5-6 1,8 10 0,-5-3-41,1 3 0,6-3 0,-6-1 1,2-1 11,-1 2-9,-4 3 1,6-7-9,-2 4 1,-4-2 30,3-4 39,-3-3-53,-2 5 34,7 0 0,-5-3-41,3 7 0,-1-6-1,1 6 1,-3-6-204,3 6 167,-3-8 0,-2 6-318,0-4 84,0-3-590,0 5 453,0-7-548,7-7 1,-5 4-1,3-8-9,-3-1 0,-2-3 106,0-1 0,7-7 0,2-2 0</inkml:trace>
  <inkml:trace contextRef="#ctx0" brushRef="#br0" timeOffset="8192">2277 160 8046,'-14'-1'-69,"3"-5"713,4 5-112,7-7 76,0 1-256,-7 6-295,5-7-16,-5 8 102,7 0 148,0 0-116,7 8 1,-5-5-26,3 8 0,-3-1-88,-2 6 1,6 1-107,-1-1 0,0 0 99,-5 0 0,6-6-120,-1 1 0,0-6 27,-5 6 115,0-7 0,2 5 30,3-4-225,-3-3-159,5 5 146,-7-7 386,0 0-198,0-7 0,-1 3-32,-5-7 0,4 6 77,-3-6 0,3 1-13,2-6 1,-1 5 111,-5 0 1,4 6-99,-3-6 1,3 6 118,2-6 55,0 8-93,0-12 304,0 14-294,0-7-67,0 8 716,0 0-768,7 0 0,-3 0 248,7 0-74,-1 0-88,6 0 0,0 6-44,0-1 0,0 0 159,1-5-225,-1 8 0,0-7-169,0 5-614,0 3 439,0-8-1623,0 7 260,0-8 165,0 0 0,0-8 0,0 0 0</inkml:trace>
  <inkml:trace contextRef="#ctx0" brushRef="#br0" timeOffset="14055">0 642 6498,'0'8'-491,"0"0"1039,0-8 1069,0 0-1323,0-8 130,0 7-66,0-14 1,2 14-86,3-5 1,-3 3 68,4-3-343,-5 5 41,-1-7-125,0 1 0,2 6 228,3-5 0,-1-1 51,7 2-151,-8-1-220,12-1 1,-12 4 177,8-8 1,-6 7 57,6-1 23,-8-4 0,10 6-11,-8-8-13,8 7 1,-10-8 15,8 7 0,-6-6-10,6 6 0,-7-3 103,1 3-79,4 3 0,-6-5 20,8 7 0,-7-2 26,1-3-322,4 3 275,0-5-155,7 0 1,-6 5 0,1-5 79,2 0 1,-1 3 7,-1-6 0,3 6-54,-3-1 1,-2-2-35,1 1 0,-4-1 399,4 2-202,1 3-79,5-12-65,0 12 6,0-12 0,0 10 15,0-6 1,-5 4-14,0-5 0,-6 8 36,6-2-39,-1-4 0,6 5 239,0-7 0,-5 8-131,0-3 1,-6 5-24,6 1 1,-2-2-73,1-3 1,5 3-7,-5-4 0,-1 3 9,2-2 0,0 3-20,5-4 0,-6-1 68,1 2 0,0-6-5,5 6 1,-6-2 58,1 1 0,-5 5-77,4-5 92,1-3-146,5 8-240,0-7 250,0 8-209,0-7 221,0 6-54,0-14 0,-5 14 1,0-5 36,1 4 0,-3 1-78,2-5 189,-1 5 1,6-8-27,0 3 1,-5 4-29,0-3 0,-6 3 29,6 2-30,-1 0 1,5-1-21,-5-5-14,5 4 0,-6-5 17,7 7 0,-6 0 13,1 0-139,-7 0 56,10 0 1,-11-1-57,8-5 87,-7 4 0,5-5-16,-4 7 35,-3 0 1,5 0-24,-7 0 274,0 0-298,-7 7 1,3-5 19,-7 4 0,6 1 5,-6-2 0,6 2 27,-6-2 118,1-3 0,-6 11 1,0-8 102,0 8 0,-1-6-182,1 3 1,6 3 57,-1-8 49,7 1-66,-3 1 102,7-6-174,0 7 0,0-16-86,0-2 0,2 1 73,3-2 0,-1 6-94,7-6 1,-6 6 77,6-6 0,-6 8-24,6-3 14,-8-3 9,12 7-29,-14-12 137,14 12 87,-14-12 0,7 11-72,-8-8 1,0 6 46,0-6 0,0 6 63,0-6-20,0 7-269,-8-10 1,0 10 94,-8-6 1,-1 6 57,1-1 0,6 3-449,-1 2 1,0 2-2265,-5 3 1627,7-3-289,2 12 0,0-12 0,-2 5 0</inkml:trace>
  <inkml:trace contextRef="#ctx0" brushRef="#br0" timeOffset="17046">2887 176 5734,'0'9'1528,"0"-1"-1306,0-1 283,0-6-328,0 7-47,0-8 0,0-2 206,0-4-89,0 5 69,0-6 31,0 7 741,0 0-704,0 7-189,0-6 0,1 7 99,5-8 64,-4 0 7,5 0-448,-7 0 250,0 0-210,7 0 109,-5 0-25,5 0 1,-6 1 153,5 5-65,-4-5-107,12 7 1,-11-3 23,8 0 39,-7 1 0,8-5 58,-6 5-62,-1-4 1,0 6-53,1-2 1,1-4 0,-2 3 1,-1-2 5,6 3 1,-4-4-1,4 3 0,-4-3 49,4-2-46,-6 7 1,5-5-177,-4 3 119,-3-3 10,12 5 1,-10-4 31,6 8 0,-4-7 27,4 1-3,1 4 10,5 0-44,0 7 0,-1-5 18,-5-1-32,4-6 1,-10 8 22,7-6 1,-8 1-81,3-2 47,3-3 2,-1 12 1,3-10 15,0 6 1,-6-6 11,6 1 11,-8-3 1,6 3 43,-3 1-53,-5-1-9,14 2 1,-12-3-43,8 7 0,-6-6 15,6 6 1,-6-8-131,6 2 130,-7 4 1,8-5-28,-7 7 31,1-8 1,1 4 1,-5 0 1,10-3 2,-7 7 1,3-6 24,-3 6 0,-1-6-24,6 6 1,-4-6 16,4 6 0,-4-6-31,4 6 0,-1-6 1,2 6 1,1-6-1,-5 4 11,2-2-7,-5 6 1,5-10 0,-4 8 0,4 1 0,2 1 202,-1-2 32,-6-4-165,10 0 0,-10 0-19,7 4 1,-6 1-19,6-6 1,-6 4-13,6-4 0,-6 1-184,6-2 1,-6-3-57,6 3 213,-8 4 1,6-5 47,-3 6 8,-5-6-15,14 10 80,-7-5 0,7 7-55,-5 0 0,5-2 11,-5-3 1,-1 2 1,2-8 0,-6 6-26,6-6 1,-6 6 123,6-6-93,-7 7 1,8-8 72,-7 7-80,1-8-4,-6 4-53,7 0-11,-5-5-459,5 5 231,-7-7-2104,0 0-739,0-7 2222,-7-2 1,-9-14-1,-9-2 1</inkml:trace>
  <inkml:trace contextRef="#ctx0" brushRef="#br0" timeOffset="17871">2999 241 6555,'-9'0'1215,"2"0"-898,7 0 1340,0 0-1500,0 7-86,7 2 0,-3 5-71,6-3 1,-4 3 81,4-3 0,-4-3-9,4 3 1,-4-2 74,4 2 101,-6-4-16,3 0-56,0-5-130,-5 5 1,5-5-103,-7 3 0,2-3 45,3 3-356,-3-3 256,5-2 138,-7-7-60,-7 5 1,3-10 0,-4 4 15,0 0 1,1 4-38,2-1 139,3-4 48,-12 7 25,12-12 0,-7 12-103,4-3 309,3 3-206,-5-5 93,7 5-67,0-5-14,0 7 1258,0 0-1183,7 0-64,2 0-48,7 0-113,0 0 0,-5 0 0,-2-2 113,-2-3 0,5 3-34,-1-4 1,-2 5-45,2 1-285,-1 0 22,6 0 1,0 0 98,0 0 0,-5 5-1615,0 0 843,-8 1-2497,12 1 2816,-14-5 0,14 5 0,-7-7 0</inkml:trace>
</inkml:ink>
</file>

<file path=ppt/ink/ink17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7:39.495"/>
    </inkml:context>
    <inkml:brush xml:id="br0">
      <inkml:brushProperty name="width" value="0.04286" units="cm"/>
      <inkml:brushProperty name="height" value="0.04286" units="cm"/>
      <inkml:brushProperty name="color" value="#008C3A"/>
    </inkml:brush>
  </inkml:definitions>
  <inkml:trace contextRef="#ctx0" brushRef="#br0">48 1 9730,'-9'16'-429,"2"-6"311,7 1 104,0-7 1,-2 8-987,-3-6 38,3-1 473,-5-5 140,7 0 193,0 0 1,-7 7-1,-2 2 1</inkml:trace>
</inkml:ink>
</file>

<file path=ppt/ink/ink17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7:39.674"/>
    </inkml:context>
    <inkml:brush xml:id="br0">
      <inkml:brushProperty name="width" value="0.04286" units="cm"/>
      <inkml:brushProperty name="height" value="0.04286" units="cm"/>
      <inkml:brushProperty name="color" value="#008C3A"/>
    </inkml:brush>
  </inkml:definitions>
  <inkml:trace contextRef="#ctx0" brushRef="#br0">33 0 7922,'0'11'-1019,"0"-1"1964,-7-6-813,5 10 1,-7-10-24,4 7-299,3-8 289,-5 11 1,7-10 192,0 7-665,0-8 0,0 6-267,0-4-252,0-3 764,0 5 0,0 0 0,0 2 1</inkml:trace>
</inkml:ink>
</file>

<file path=ppt/ink/ink17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7:39.841"/>
    </inkml:context>
    <inkml:brush xml:id="br0">
      <inkml:brushProperty name="width" value="0.04286" units="cm"/>
      <inkml:brushProperty name="height" value="0.04286" units="cm"/>
      <inkml:brushProperty name="color" value="#008C3A"/>
    </inkml:brush>
  </inkml:definitions>
  <inkml:trace contextRef="#ctx0" brushRef="#br0">65 1 8355,'-2'10'-641,"-3"1"579,3-8 0,-5 6 0,5-5 533,-3 1-303,3 8 1,-7-10 0,4 8 0,3-6-115,-3 6 1,3-6-168,2 6 1,-6-6-763,1 6 683,0 0 1,5-1-700,0 1 722,0-7 0,0 3 0,0-7 1</inkml:trace>
</inkml:ink>
</file>

<file path=ppt/ink/ink17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7:40.017"/>
    </inkml:context>
    <inkml:brush xml:id="br0">
      <inkml:brushProperty name="width" value="0.04286" units="cm"/>
      <inkml:brushProperty name="height" value="0.04286" units="cm"/>
      <inkml:brushProperty name="color" value="#008C3A"/>
    </inkml:brush>
  </inkml:definitions>
  <inkml:trace contextRef="#ctx0" brushRef="#br0">49 1 8355,'0'16'-233,"-2"-2"76,-3-3 1,3-2 280,-4-4 0,3-3 390,-2 3-273,3 4 1,-5-5 271,7 6-1142,0 1 0,0 5 228,0 0 1,0-5-270,0 0 265,0-1-181,0 6 557,0-7 1,-7 6 0,-2-7 0</inkml:trace>
</inkml:ink>
</file>

<file path=ppt/ink/ink17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7:40.182"/>
    </inkml:context>
    <inkml:brush xml:id="br0">
      <inkml:brushProperty name="width" value="0.04286" units="cm"/>
      <inkml:brushProperty name="height" value="0.04286" units="cm"/>
      <inkml:brushProperty name="color" value="#008C3A"/>
    </inkml:brush>
  </inkml:definitions>
  <inkml:trace contextRef="#ctx0" brushRef="#br0">65 0 8355,'-8'16'0,"7"-5"-667,-5 0 550,5 0 0,-5-1 0,1 1-226,1 1 1,1-3 344,-3 2 1,5-6 73,-5 6 0,4-6-120,2 6 140,0-7 17,0 10-94,0-5 1,0 1-233,0 1 1,-1-7-111,-5 1 190,5-3 0,-7 5 0,8 2 1</inkml:trace>
</inkml:ink>
</file>

<file path=ppt/ink/ink17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7:40.346"/>
    </inkml:context>
    <inkml:brush xml:id="br0">
      <inkml:brushProperty name="width" value="0.04286" units="cm"/>
      <inkml:brushProperty name="height" value="0.04286" units="cm"/>
      <inkml:brushProperty name="color" value="#008C3A"/>
    </inkml:brush>
  </inkml:definitions>
  <inkml:trace contextRef="#ctx0" brushRef="#br0">64 0 8355,'0'16'-402,"-1"-5"33,-5-1 1,5-4 386,-5 5 1,3-6 393,-3 6-461,4-1 1,-6 4 64,2-3-137,4 3 209,-5-5-151,7 7 0,0-5 95,0 0-315,-7-8 1,5 12 57,-3-5 220,3-3-227,2 8 0,0-6 0,0 7 0</inkml:trace>
</inkml:ink>
</file>

<file path=ppt/ink/ink17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7:40.658"/>
    </inkml:context>
    <inkml:brush xml:id="br0">
      <inkml:brushProperty name="width" value="0.04286" units="cm"/>
      <inkml:brushProperty name="height" value="0.04286" units="cm"/>
      <inkml:brushProperty name="color" value="#008C3A"/>
    </inkml:brush>
  </inkml:definitions>
  <inkml:trace contextRef="#ctx0" brushRef="#br0">80 1 8355,'0'16'-290,"0"-6"47,0 1 0,0-6 141,0 6 1,0-5 156,0 4 1,-5-4 73,0 4 0,-1-4-144,6 4 1,0-4-519,0 4 501,0 1 125,0 5-744,0 0-10,-7 0 463,5 0 198,-5-7 0,7 5 0,0-5 0,0 7 0,0-5 0,0 0 0,0-1 116,-7 6 250,5 0-125,-5 0 0,5-5-123,-3 0 1,3-6 31,-3 6 0,3-6-69,2 6 1,0-6 13,0 6 0,0 0 28,0 5 1,0-6 19,0 1 0,0-6-483,0 6-252,0-7-30,0 10 441,0-12 0,0 7 63,0-4 0,-7 4 0,-2 7 1</inkml:trace>
</inkml:ink>
</file>

<file path=ppt/ink/ink17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7:40.846"/>
    </inkml:context>
    <inkml:brush xml:id="br0">
      <inkml:brushProperty name="width" value="0.04286" units="cm"/>
      <inkml:brushProperty name="height" value="0.04286" units="cm"/>
      <inkml:brushProperty name="color" value="#008C3A"/>
    </inkml:brush>
  </inkml:definitions>
  <inkml:trace contextRef="#ctx0" brushRef="#br0">16 0 8355,'0'16'0,"-2"-2"242,-3-3-391,3 3 1,-5-10-397,7 7 329,0-1-51,0 6 1,0-5-50,0 0 344,0-8 0,0 6-267,0-3-315,0-5 499,0 14 0,0-6 0,0 7 1</inkml:trace>
</inkml:ink>
</file>

<file path=ppt/ink/ink17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7:41.021"/>
    </inkml:context>
    <inkml:brush xml:id="br0">
      <inkml:brushProperty name="width" value="0.04286" units="cm"/>
      <inkml:brushProperty name="height" value="0.04286" units="cm"/>
      <inkml:brushProperty name="color" value="#008C3A"/>
    </inkml:brush>
  </inkml:definitions>
  <inkml:trace contextRef="#ctx0" brushRef="#br0">65 1 7922,'-7'16'-1680,"5"-5"2191,-3-1 1,3 1-12,2 5 0,-2 0-556,-3 0 1,3 0 30,-3 0 17,-4 0 1,7 2 0,-3 2 195,3 1 1,-3-5 116,-1-5-309,1-1-460,5 6 485,0-7-673,0-2 0,7-14 0,2-2 0</inkml:trace>
</inkml:ink>
</file>

<file path=ppt/ink/ink17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7:41.974"/>
    </inkml:context>
    <inkml:brush xml:id="br0">
      <inkml:brushProperty name="width" value="0.04286" units="cm"/>
      <inkml:brushProperty name="height" value="0.04286" units="cm"/>
      <inkml:brushProperty name="color" value="#008C3A"/>
    </inkml:brush>
  </inkml:definitions>
  <inkml:trace contextRef="#ctx0" brushRef="#br0">17 0 8050,'0'9'-204,"0"5"0,0-10 171,0 7 1,0-6 84,0 6 1,0-6-540,0 6 0,-7-8 0,-2 4 0</inkml:trace>
</inkml:ink>
</file>

<file path=ppt/ink/ink17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7:42.182"/>
    </inkml:context>
    <inkml:brush xml:id="br0">
      <inkml:brushProperty name="width" value="0.04286" units="cm"/>
      <inkml:brushProperty name="height" value="0.04286" units="cm"/>
      <inkml:brushProperty name="color" value="#008C3A"/>
    </inkml:brush>
  </inkml:definitions>
  <inkml:trace contextRef="#ctx0" brushRef="#br0">65 0 8355,'-7'9'-461,"5"6"4,-3-5 0,1-1 356,-1 2 79,3-8-279,-5 12 0,5-8 263,-3 4 0,3-3 93,-3-2-264,3-4 194,2 12-75,0-5 0,0 1 89,0 1-23,0-7 0,-7 10 0,-2-5 1</inkml:trace>
</inkml:ink>
</file>

<file path=ppt/ink/ink17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7:42.504"/>
    </inkml:context>
    <inkml:brush xml:id="br0">
      <inkml:brushProperty name="width" value="0.04286" units="cm"/>
      <inkml:brushProperty name="height" value="0.04286" units="cm"/>
      <inkml:brushProperty name="color" value="#008C3A"/>
    </inkml:brush>
  </inkml:definitions>
  <inkml:trace contextRef="#ctx0" brushRef="#br0">145 0 8355,'-6'11'-348,"1"-1"571,0-6 0,5 10 39,0-3 1,-6-2-550,1 2-236,0-1-204,5 6 549,0 0 1,0-5-426,0 0 223,0-8 309,0 4 1,0-5-141,0 4 202,0-5 1,0 14 8,0-5 0,0-1 0,0 2 0,-2-2 0,-4 1 0,5 5 0,-5-5 0,-1-1 0,2 2 0,0 0 0,5 5 0,-6-6 0,1 1 0,0-6 106,5 6 63,0-7 1,-6 5 173,1-4 18,-1-3-7,6 12-271,0-5 0,-5 7-160,0 0 1,-1 0 79,6 0-213,0 7 0,-5-5 0,0 3 37,1-3 163,2-2 0,1 0-228,-5 0 123,4-7 1,-5 5-1,7-5 1</inkml:trace>
</inkml:ink>
</file>

<file path=ppt/ink/ink17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7:42.699"/>
    </inkml:context>
    <inkml:brush xml:id="br0">
      <inkml:brushProperty name="width" value="0.04286" units="cm"/>
      <inkml:brushProperty name="height" value="0.04286" units="cm"/>
      <inkml:brushProperty name="color" value="#008C3A"/>
    </inkml:brush>
  </inkml:definitions>
  <inkml:trace contextRef="#ctx0" brushRef="#br0">48 1 8355,'0'16'-687,"0"0"459,0 0 1,-1 0-11,-5 0 188,4 0 1,-5-5 0,6-1 118,-5 3 1,4 1 2,-3 2 0,-2 0-25,2 0 0,-1-5 0,6-1 1,0 1-251,0 5 176,0 0-249,0 0 0,0-5-63,0 0 123,0-8 159,0 4 0,7 0 0,2 2 0</inkml:trace>
</inkml:ink>
</file>

<file path=ppt/ink/ink17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7:42.928"/>
    </inkml:context>
    <inkml:brush xml:id="br0">
      <inkml:brushProperty name="width" value="0.04286" units="cm"/>
      <inkml:brushProperty name="height" value="0.04286" units="cm"/>
      <inkml:brushProperty name="color" value="#008C3A"/>
    </inkml:brush>
  </inkml:definitions>
  <inkml:trace contextRef="#ctx0" brushRef="#br0">32 1 8355,'0'16'-640,"0"0"1,0 0 730,0 0 0,-2-6-37,-3 1 1,3 0-196,-3 5 1,3-5 16,2-1 199,-7 1 0,5 5-198,-3 0 110,3 0 1,2 0-154,0 0 1,0 0 225,0 0-56,0 0 1,0 0-231,0 0 0,0-5-255,0 0 446,0-8 35,0 11 0,0-5 0,0 7 0,0 0 0,0 0 0,0 0 0,0 1 0,0-1 0</inkml:trace>
</inkml:ink>
</file>

<file path=ppt/ink/ink17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7:43.087"/>
    </inkml:context>
    <inkml:brush xml:id="br0">
      <inkml:brushProperty name="width" value="0.04286" units="cm"/>
      <inkml:brushProperty name="height" value="0.04286" units="cm"/>
      <inkml:brushProperty name="color" value="#008C3A"/>
    </inkml:brush>
  </inkml:definitions>
  <inkml:trace contextRef="#ctx0" brushRef="#br0">32 1 8355,'0'16'0,"-2"0"0,-3 0 0,3-5-207,-3-1 0,3 1-210,2 5 1,0-5-4,0-1 0,0 1 186,0 5 1,0 0 199,0 0 1,0-5 37,0 0 0,0-1-12,0 6 8,0 0 0,0 0 0,0-7 0,0-2 0</inkml:trace>
  <inkml:trace contextRef="#ctx0" brushRef="#br0" timeOffset="150">16 338 8355,'0'16'-197,"0"-6"1,0 1-153,0 1 0,-5 3 115,-1 1 1,1-6-39,5 1 1,0 0 176,0 5-12,0-7 1,0-2 0,0-7 0</inkml:trace>
</inkml:ink>
</file>

<file path=ppt/ink/ink17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7:44.819"/>
    </inkml:context>
    <inkml:brush xml:id="br0">
      <inkml:brushProperty name="width" value="0.04286" units="cm"/>
      <inkml:brushProperty name="height" value="0.04286" units="cm"/>
      <inkml:brushProperty name="color" value="#008C3A"/>
    </inkml:brush>
  </inkml:definitions>
  <inkml:trace contextRef="#ctx0" brushRef="#br0">0 16 6076,'9'-7'4,"-2"5"91,-7-5-5,7 7-10,-5 0 259,5 0-79,-7 0-191,0 7 0,0-3 54,0 7-140,0-8-72,0 11-369,0-5 204,0 7-159,0 0 353,0-7 0,0 5 0,0-5 0</inkml:trace>
</inkml:ink>
</file>

<file path=ppt/ink/ink17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7:45.049"/>
    </inkml:context>
    <inkml:brush xml:id="br0">
      <inkml:brushProperty name="width" value="0.04286" units="cm"/>
      <inkml:brushProperty name="height" value="0.04286" units="cm"/>
      <inkml:brushProperty name="color" value="#008C3A"/>
    </inkml:brush>
  </inkml:definitions>
  <inkml:trace contextRef="#ctx0" brushRef="#br0">0 1 8355,'0'16'0,"0"-6"0,0 1 0,2-6-904,3 6 735,-3 0 0,5 0 0,-7-1-204,0 3 492,0 1-199,0 2-10,0 0-108,0 0 1,2-5-27,3-1 57,-3-6 167,5 10 0,-7 2 0,0 9 0</inkml:trace>
</inkml:ink>
</file>

<file path=ppt/ink/ink17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7:45.232"/>
    </inkml:context>
    <inkml:brush xml:id="br0">
      <inkml:brushProperty name="width" value="0.04286" units="cm"/>
      <inkml:brushProperty name="height" value="0.04286" units="cm"/>
      <inkml:brushProperty name="color" value="#008C3A"/>
    </inkml:brush>
  </inkml:definitions>
  <inkml:trace contextRef="#ctx0" brushRef="#br0">0 0 8355,'0'16'-1053,"0"0"0,0-5 974,0 0 0,2 0 563,3 5 1,-3-6-359,4 1 1,-5-6-28,-1 6-156,0-7 49,0 10 1,6-11-391,-1 8 436,0-7 40,-5 10-356,0-5 1,0 7-315,0 0 503,0-7 1,0 0 88,0-4 0,0 4 0,0 7 0</inkml:trace>
</inkml:ink>
</file>

<file path=ppt/ink/ink17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7:45.553"/>
    </inkml:context>
    <inkml:brush xml:id="br0">
      <inkml:brushProperty name="width" value="0.04286" units="cm"/>
      <inkml:brushProperty name="height" value="0.04286" units="cm"/>
      <inkml:brushProperty name="color" value="#008C3A"/>
    </inkml:brush>
  </inkml:definitions>
  <inkml:trace contextRef="#ctx0" brushRef="#br0">0 0 8355,'2'9'0,"4"-4"-291,-5 4-227,6 0 383,-7 7 0,2 0-124,4 0 1,-5-5-19,5 0 0,-5-6 1,-1 6 181,0-1 0,0 7 92,0-1 1,0 0 2,0 0 0,0 0 0,0 0 0,0 0 0,0 0 0,0 0 0,0 0 0,0-5 0,0-1 2,0 1 0,0 5 5,0 0 1,0-5-9,0-1 0,0 1 407,0 5-281,0 0 0,2 0-49,4 0 1,-5 0-67,5 0 1,-5-5 5,-1 0 1,0-6-91,0 6 1,0-6 118,0 6 0,2-1-102,4 6 0,-5 0 77,5 1 1,-4-1-145,-2 0 0,1 0 115,5 0 1,-5 0-4,5 0-107,-4-7 1,5 5 0,2-5 0</inkml:trace>
</inkml:ink>
</file>

<file path=ppt/ink/ink17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7:45.744"/>
    </inkml:context>
    <inkml:brush xml:id="br0">
      <inkml:brushProperty name="width" value="0.04286" units="cm"/>
      <inkml:brushProperty name="height" value="0.04286" units="cm"/>
      <inkml:brushProperty name="color" value="#008C3A"/>
    </inkml:brush>
  </inkml:definitions>
  <inkml:trace contextRef="#ctx0" brushRef="#br0">1 0 8355,'1'16'-239,"5"0"1,-4 0-261,3 0 1,-3 0 308,-2 0 1,1 0 0,5 0 0,-4 0 325,3 0-91,-3 0 66,-2 0 0,0-5 0,0 0-72,0 1 1,-6-3-17,1 2 0,0-6-181,5 6 1,0-6 123,0 6 1,0 0-270,0 5 217,0 0 0,0 0 0,0 0 0</inkml:trace>
</inkml:ink>
</file>

<file path=ppt/ink/ink17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7:45.958"/>
    </inkml:context>
    <inkml:brush xml:id="br0">
      <inkml:brushProperty name="width" value="0.04286" units="cm"/>
      <inkml:brushProperty name="height" value="0.04286" units="cm"/>
      <inkml:brushProperty name="color" value="#008C3A"/>
    </inkml:brush>
  </inkml:definitions>
  <inkml:trace contextRef="#ctx0" brushRef="#br0">1 0 8355,'0'16'-390,"7"-7"16,-5 5 1,5-10 622,-7 7-33,0-8-50,0 11 1,0-10-20,0 7 1,0-1-59,0 6 1,0 0 37,0 0-210,0 0 0,0 0 30,0 0 1,2-1-400,3-5-141,-3 5 298,5-6 135,-7 7 0,2-7 0,1-2-262,3 0 130,-1 2 214,-5 7 78,0 0 0,0 7 0,0 2 0</inkml:trace>
</inkml:ink>
</file>

<file path=ppt/ink/ink17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7:46.857"/>
    </inkml:context>
    <inkml:brush xml:id="br0">
      <inkml:brushProperty name="width" value="0.04286" units="cm"/>
      <inkml:brushProperty name="height" value="0.04286" units="cm"/>
      <inkml:brushProperty name="color" value="#008C3A"/>
    </inkml:brush>
  </inkml:definitions>
  <inkml:trace contextRef="#ctx0" brushRef="#br0">0 1 7046,'0'9'88,"2"3"1,1-5-126,3 2-128,-1 2 0,-5 5 124,0 0 0,6-5-392,-1-1-53,0 1 455,-5 5 1,0 0 0,0 0 0</inkml:trace>
</inkml:ink>
</file>

<file path=ppt/ink/ink17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7:47.044"/>
    </inkml:context>
    <inkml:brush xml:id="br0">
      <inkml:brushProperty name="width" value="0.04286" units="cm"/>
      <inkml:brushProperty name="height" value="0.04286" units="cm"/>
      <inkml:brushProperty name="color" value="#008C3A"/>
    </inkml:brush>
  </inkml:definitions>
  <inkml:trace contextRef="#ctx0" brushRef="#br0">0 0 7830,'0'16'-545,"0"0"1,0-5 863,0 0-211,0 0 1,0 5-7,0 0-173,0 0 1,0 0-21,0 0 1,6-6 189,-1 1-441,0-7 299,-5 10 1,6-11-224,-1 8 1,2-5-95,-1 4 334,-5-6 0,6 10 0,-7-5 0</inkml:trace>
</inkml:ink>
</file>

<file path=ppt/ink/ink17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7:47.399"/>
    </inkml:context>
    <inkml:brush xml:id="br0">
      <inkml:brushProperty name="width" value="0.04286" units="cm"/>
      <inkml:brushProperty name="height" value="0.04286" units="cm"/>
      <inkml:brushProperty name="color" value="#008C3A"/>
    </inkml:brush>
  </inkml:definitions>
  <inkml:trace contextRef="#ctx0" brushRef="#br0">1 0 7863,'0'16'-599,"0"0"768,0 0-118,0 0 1,5 0-12,0 0 1,1-5-279,-6 0 148,7 0 1,-4 5 87,8 0 0,-7-6-161,1 1 0,2-6 116,-2 6 0,1-6 37,-6 6 1,5-6-98,0 6 0,1-6-176,-6 6 0,1-6 164,5 6 4,-4-7 106,5 10 9,0-5 0,-4 2 0,8-1 3,-7 1 0,5 0 1,-6-1-9,3 3 0,-1 1 5,-5 2 0,0 0 156,0 0 1,2 0-155,3 0 1,-3 0 308,3 0-232,-3 0 1,0 0-27,3 0 1,-3-5 14,3 0-109,-3-8 1,0 12 68,3-5 0,-3-1-19,3 2 0,-1 0-90,1 5-152,-3 0 1,10 0 74,-6 0 1,-1 0 133,-5 0 0,7 0 0,2 0 1</inkml:trace>
</inkml:ink>
</file>

<file path=ppt/ink/ink17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7:47.539"/>
    </inkml:context>
    <inkml:brush xml:id="br0">
      <inkml:brushProperty name="width" value="0.04286" units="cm"/>
      <inkml:brushProperty name="height" value="0.04286" units="cm"/>
      <inkml:brushProperty name="color" value="#008C3A"/>
    </inkml:brush>
  </inkml:definitions>
  <inkml:trace contextRef="#ctx0" brushRef="#br0">0 1 8355,'2'11'-1292,"3"-1"969,-3 1 0,5 0 0,-7-1 71,0 3 301,0 1 0,0 2 8,0 0 1,0-5-29,0 0 34,0-1 1,5 1 0,1 0-55,-3 1 1,5 2-12,-3 2 1,6 0-217,-6 0 133,0 1 0,2-1 0,2 0 1</inkml:trace>
</inkml:ink>
</file>

<file path=ppt/ink/ink17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7:47.740"/>
    </inkml:context>
    <inkml:brush xml:id="br0">
      <inkml:brushProperty name="width" value="0.04286" units="cm"/>
      <inkml:brushProperty name="height" value="0.04286" units="cm"/>
      <inkml:brushProperty name="color" value="#008C3A"/>
    </inkml:brush>
  </inkml:definitions>
  <inkml:trace contextRef="#ctx0" brushRef="#br0">0 0 8355,'9'16'-544,"-1"0"1,-8 0 79,0 1 1,1-3 34,5-4 384,-5 5 1,14-6-1,-6 7 1</inkml:trace>
</inkml:ink>
</file>

<file path=ppt/ink/ink17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7:47.886"/>
    </inkml:context>
    <inkml:brush xml:id="br0">
      <inkml:brushProperty name="width" value="0.04286" units="cm"/>
      <inkml:brushProperty name="height" value="0.04286" units="cm"/>
      <inkml:brushProperty name="color" value="#008C3A"/>
    </inkml:brush>
  </inkml:definitions>
  <inkml:trace contextRef="#ctx0" brushRef="#br0">1 0 8355,'7'16'-471,"-5"-5"-480,3 0 732,-3-8-26,-2 11 0,7-12 0,2 5 0</inkml:trace>
</inkml:ink>
</file>

<file path=ppt/ink/ink17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7:48.783"/>
    </inkml:context>
    <inkml:brush xml:id="br0">
      <inkml:brushProperty name="width" value="0.04286" units="cm"/>
      <inkml:brushProperty name="height" value="0.04286" units="cm"/>
      <inkml:brushProperty name="color" value="#008C3A"/>
    </inkml:brush>
  </inkml:definitions>
  <inkml:trace contextRef="#ctx0" brushRef="#br0">0 1 7017,'0'9'-397,"2"0"482,3-4-211,-3-3 168,5 12-473,-7-12 250,0 12 143,0-12 0,2 10-12,3-6 0,-3 6 0,5-3 1</inkml:trace>
</inkml:ink>
</file>

<file path=ppt/ink/ink17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7:48.970"/>
    </inkml:context>
    <inkml:brush xml:id="br0">
      <inkml:brushProperty name="width" value="0.04286" units="cm"/>
      <inkml:brushProperty name="height" value="0.04286" units="cm"/>
      <inkml:brushProperty name="color" value="#008C3A"/>
    </inkml:brush>
  </inkml:definitions>
  <inkml:trace contextRef="#ctx0" brushRef="#br0">0 0 7705,'0'11'-1539,"0"-1"1627,0-6 259,0 3-194,7-7-30,-5 7-14,5-5-146,-7 12 1,6-10 71,-1 7-40,7-8 0,-8 6-327,7-4 217,-8-3 1,6 5-214,-4-7 249,-3 0 0,5 7 0,-7 2 1</inkml:trace>
</inkml:ink>
</file>

<file path=ppt/ink/ink17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7:49.136"/>
    </inkml:context>
    <inkml:brush xml:id="br0">
      <inkml:brushProperty name="width" value="0.04286" units="cm"/>
      <inkml:brushProperty name="height" value="0.04286" units="cm"/>
      <inkml:brushProperty name="color" value="#008C3A"/>
    </inkml:brush>
  </inkml:definitions>
  <inkml:trace contextRef="#ctx0" brushRef="#br0">0 0 8355,'0'9'-1181,"2"4"1119,4-8 1,-5 2 287,5-1-393,3-5 0,-6 12-117,8-8 70,-8 8 87,5-4 1,-7 5 43,5-3 53,-5 3 1,7-11-61,-8 8-136,0-7 226,0 3 0,7 0 0,2 2 0</inkml:trace>
</inkml:ink>
</file>

<file path=ppt/ink/ink17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7:49.345"/>
    </inkml:context>
    <inkml:brush xml:id="br0">
      <inkml:brushProperty name="width" value="0.04286" units="cm"/>
      <inkml:brushProperty name="height" value="0.04286" units="cm"/>
      <inkml:brushProperty name="color" value="#008C3A"/>
    </inkml:brush>
  </inkml:definitions>
  <inkml:trace contextRef="#ctx0" brushRef="#br0">1 0 8355,'0'16'0,"0"-5"-629,0-1 210,0-6 1,0 10 214,0-3 1,1 1 207,5-1-57,-4-4 32,5 0 1,-6-5-33,5 4-51,-4-5-318,12-1 382,-12 0 1,7 6 39,-4-1 0,-3 2 0,3-2 0,4 4 0,0 7 0</inkml:trace>
  <inkml:trace contextRef="#ctx0" brushRef="#br0" timeOffset="178">113 176 8355,'7'9'-987,"-5"6"659,5-14 1,-7 8 559,0-3 15,0 3-53,0 7-155,0 0-200,7 0 1,-5-6 346,3 1-91,4-7 0,-5 3-390,6-7 0,-6 2-66,1 3 50,4-3 1,-2 7 266,4-4 1,3 4-1,-5 7 1</inkml:trace>
  <inkml:trace contextRef="#ctx0" brushRef="#br0" timeOffset="338">241 401 8355,'0'9'-2269,"2"5"2195,3-3 0,-3 3 51,3 2 0,-1-5-47,1-1 63,-3-6-6,12 10 80,-12-12 1,7 11-63,-4-8 0,-3 2 40,4-2 0,-5-1-36,-1 7 1,0-6-1,0 6 1,6-6-146,-1 6 62,0-1 1,-5 1 58,0 0 1,0-8-1,0 4 1</inkml:trace>
  <inkml:trace contextRef="#ctx0" brushRef="#br0" timeOffset="596">353 658 8355,'0'16'-1135,"0"0"1,0 0 972,0 0 0,2-2 162,4-3 0,-5-2 472,5-4-163,-5-3-282,-1 12 1,0-11 196,0 8-159,0-7-88,0 10 1,2-7-165,4 4 1,-5-2 136,5-4 0,-4-1-209,-2 6 403,0-6-186,0 10 70,0-5 0,1 5-88,5-3 17,-5 3 0,7-5 0,-7 7-130,5 0 1,-3 0 172,8 0 0,-8 0 94,12 0 0,-12-1-150,8-5 23,-7-3 0,10-7 0,-5 0 0</inkml:trace>
</inkml:ink>
</file>

<file path=ppt/ink/ink17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7:51.428"/>
    </inkml:context>
    <inkml:brush xml:id="br0">
      <inkml:brushProperty name="width" value="0.04286" units="cm"/>
      <inkml:brushProperty name="height" value="0.04286" units="cm"/>
      <inkml:brushProperty name="color" value="#008C3A"/>
    </inkml:brush>
  </inkml:definitions>
  <inkml:trace contextRef="#ctx0" brushRef="#br0">97 1 7108,'-11'0'693,"1"0"-576,6 0 0,-5 2 154,4 3 142,3-3-329,-12 5-216,12-7 1,-7 2-265,4 3-504,3-3 68,-5 12 662,7-12 1,-7 12-1,-2-5 1</inkml:trace>
</inkml:ink>
</file>

<file path=ppt/ink/ink17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7:51.599"/>
    </inkml:context>
    <inkml:brush xml:id="br0">
      <inkml:brushProperty name="width" value="0.04286" units="cm"/>
      <inkml:brushProperty name="height" value="0.04286" units="cm"/>
      <inkml:brushProperty name="color" value="#008C3A"/>
    </inkml:brush>
  </inkml:definitions>
  <inkml:trace contextRef="#ctx0" brushRef="#br0">97 0 8355,'-9'16'-2084,"-5"-7"2410,5 5 1,-2-12 21,0 3 25,8 4-226,-11-7-306,12 5-457,-5 0 322,7-5 14,0 12 1,-2-12 171,-3 3 1,3 4-1,-5 0 1</inkml:trace>
</inkml:ink>
</file>

<file path=ppt/ink/ink17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7:51.820"/>
    </inkml:context>
    <inkml:brush xml:id="br0">
      <inkml:brushProperty name="width" value="0.04286" units="cm"/>
      <inkml:brushProperty name="height" value="0.04286" units="cm"/>
      <inkml:brushProperty name="color" value="#008C3A"/>
    </inkml:brush>
  </inkml:definitions>
  <inkml:trace contextRef="#ctx0" brushRef="#br0">144 1 7762,'-10'8'-370,"-1"-2"76,7 3 164,-10 0 209,12 7 0,-10-6-160,7 1 0,-1-6-270,6 6 1,-1-6 223,-5 6 0,4-6 28,-3 6 1,1-6 59,-1 6 0,2-6 39,-8 6 0,7-5 0,-1 4 0,-4-6 0,0 17 0,-7-3 0</inkml:trace>
</inkml:ink>
</file>

<file path=ppt/ink/ink17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7:52.355"/>
    </inkml:context>
    <inkml:brush xml:id="br0">
      <inkml:brushProperty name="width" value="0.04286" units="cm"/>
      <inkml:brushProperty name="height" value="0.04286" units="cm"/>
      <inkml:brushProperty name="color" value="#008C3A"/>
    </inkml:brush>
  </inkml:definitions>
  <inkml:trace contextRef="#ctx0" brushRef="#br0">433 0 7819,'-7'9'-296,"5"5"1,-10-5 0,5 7 429,-2 0 0,3-5-35,-4 0 0,4-2-47,-4 1 1,6 5-21,-1-5 1,-3-1-99,3 2 0,0-6 86,5 6 0,-2-8-503,-3 3 190,3 3-15,-5-8 236,7 14 0,0-12 0,0 8 1,0-6-124,0 6 114,0-7 0,-6 10 73,1-4 1,0-1 7,5 2 0,-2-6 0,-3 6 0,3-6 0,-4 6 1,-2-7 1,6 10 0,-5-5-7,0 0 5,5 5 134,-13-5 0,12 5 225,-8-3 0,8-2 236,-3-4-448,-3 4 1,2 7-166,-3 0 0,-3-5 181,8 0-306,-1-1 0,1 6 225,0 0-288,-8-7 0,12 5 141,-5-3 1,4-2-93,2 2 1,-1-6 47,-5 6 1,4-6-459,-3 6 496,3-1 1,2 1 60,0 0 0,-1-6 185,-5 6-209,4-8 166,-12 12 1,11-6-76,-8 7 1,6 0 372,-6 0-382,7 0 0,-8 0 19,7 0-26,-8-7 0,11 5 74,-3-3-129,3-4 1,2 2 10,0-4 1,-5-1-28,-1 6 1,1-4-140,5 4 0,0-4 110,0 4 0,0-4 58,0 4-190,0-6 0,-7 10 0,-2-5 1</inkml:trace>
</inkml:ink>
</file>

<file path=ppt/ink/ink17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7:52.563"/>
    </inkml:context>
    <inkml:brush xml:id="br0">
      <inkml:brushProperty name="width" value="0.04286" units="cm"/>
      <inkml:brushProperty name="height" value="0.04286" units="cm"/>
      <inkml:brushProperty name="color" value="#008C3A"/>
    </inkml:brush>
  </inkml:definitions>
  <inkml:trace contextRef="#ctx0" brushRef="#br0">97 0 7646,'0'11'-354,"0"0"0,-5-6 354,-1 6 0,1-6 0,5 6 0,-2-2 0,-3 1 0,3 5-150,-3-5 0,3-1 120,2 2-34,-7 0 0,5 5-15,-3 0 1,3-6-98,2 1 1,-2-6 38,-3 6 36,3-7 101,-5 10 0,7-11 0,0 8 0,-7-7 0,5 10 0,-12-5 0,5 7 0</inkml:trace>
</inkml:ink>
</file>

<file path=ppt/ink/ink17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7:52.708"/>
    </inkml:context>
    <inkml:brush xml:id="br0">
      <inkml:brushProperty name="width" value="0.04286" units="cm"/>
      <inkml:brushProperty name="height" value="0.04286" units="cm"/>
      <inkml:brushProperty name="color" value="#008C3A"/>
    </inkml:brush>
  </inkml:definitions>
  <inkml:trace contextRef="#ctx0" brushRef="#br0">81 0 8355,'-7'16'-779,"5"0"654,-12-7 1,12 5-1,-5-3 79,0 3 0,-1-3 157,-2 0 0,3-1 0,7 6 0,-6 0-105,1 1 0,0-1-162,5 0 0,0 0 225,0 0-467,0-7 1,0 5 0,0-5 0</inkml:trace>
</inkml:ink>
</file>

<file path=ppt/ink/ink17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7:52.854"/>
    </inkml:context>
    <inkml:brush xml:id="br0">
      <inkml:brushProperty name="width" value="0.04286" units="cm"/>
      <inkml:brushProperty name="height" value="0.04286" units="cm"/>
      <inkml:brushProperty name="color" value="#008C3A"/>
    </inkml:brush>
  </inkml:definitions>
  <inkml:trace contextRef="#ctx0" brushRef="#br0">17 0 8188,'0'16'-460,"0"0"247,0 0 1,0 0-181,0 0 1,-7 0 0,-2 0 0</inkml:trace>
</inkml:ink>
</file>

<file path=ppt/ink/ink17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1:43.107"/>
    </inkml:context>
    <inkml:brush xml:id="br0">
      <inkml:brushProperty name="width" value="0.04286" units="cm"/>
      <inkml:brushProperty name="height" value="0.04286" units="cm"/>
      <inkml:brushProperty name="color" value="#AB008B"/>
    </inkml:brush>
  </inkml:definitions>
  <inkml:trace contextRef="#ctx0" brushRef="#br0">786 369 7299,'0'-9'1477,"0"2"-1144,0 7 68,0-7 323,0 5-457,0-5 0,2 7-149,4 0 194,-5 0 55,6 0-99,-7 0-7,0 7-108,0 2 0,0 7-31,0 0 0,0-5-144,0-1 1,0-4-13,0 4-80,0 1 204,0 5 65,0 0-237,0 0 18,0 0 104,0-7 0,0 0-30,0-4-271,0-3 228,0 5-18,0-7-95,0 0 127,0-7 1,0 5 4,0-12 1,0 10-1,0-6 0,0 4 299,0-4 125,8 6-296,-7-10 0,6 10-55,-7-6 24,8 6 1,-5-10 32,8 3 0,-6 2-18,6-1 1,-8 4-57,3-5 0,1 6 39,-2-6 65,8 8 1,-6-6 14,4 4 0,-3 3-222,-2-3 132,-4 3-163,5 2 122,0 7 42,-5 2-107,12 7-100,-12 0 1,7-2-206,-4-3-135,-3 3 134,5-5 249,-7 7 0,5-5 113,1-1 1,-1-4-208,-5 4 16,0-6 147,0 10 277,0-12-168,0 5-66,0-7 426,0 0-394,7 0-23,-5 0 66,5 0 0,-7-2-60,0-3 0,0 1-8,0-6 1,2 6-4,3-1-2,-3-4 1,7 2-5,-4-4 1,-3 2 3,3 4 1,-1 3 52,1-3 0,-3 1-40,3-1 9,4 3 0,-5-7 28,6 4 0,-6 3 188,10-5-125,-5 7 146,0 0-218,5 0 1,-10 0 69,7 0-37,-8 0-111,11 0 0,-10 0 1,5 2 73,-2 3 1,0-3 68,-2 3-328,-3 4 90,5 0 1,-5 5-14,3-3 0,-3 3 70,4-3 1,-5-2-184,-1 1 1,0-4-73,0 4-346,0-6 1,0 5-282,0-4 428,0-3-1766,0 5 788,8-7 1067,0 0 0,8-7 0,0-2 0</inkml:trace>
  <inkml:trace contextRef="#ctx0" brushRef="#br0" timeOffset="384">1364 545 10821,'16'0'971,"0"0"-796,0 0 1,0 0-214,0 0 19,0 0 0,0 0-272,0 0 0,-5 0 253,-1 0 0,-4 0 109,4 0 0,-4 0-1278,4 0-1553,-6 0 1850,10 0 675,-12 0 0,5 0 0,-7 0 0</inkml:trace>
  <inkml:trace contextRef="#ctx0" brushRef="#br0" timeOffset="695">1476 465 8355,'-9'0'1614,"2"0"-1262,7 0 0,0 2-43,0 3 1,0-1-68,0 6 1,0-4 0,0 4 0,0 1 19,0 5 0,0-5 295,0 0-783,0-1 1,0 6-567,0 0-1276,0 0 1149,0 0 74,0-7 0,7-2 0,2-7 0</inkml:trace>
  <inkml:trace contextRef="#ctx0" brushRef="#br0" timeOffset="131365.27">177 81 8304,'-9'0'-377,"2"-2"223,7-3 442,0 3-82,0-5-538,0 7 1789,0 0-1416,0 7 0,0-3-8,0 7 1,0-6 32,0 6-44,0-1 1,0 6-33,0 0 0,0-5 58,0 0-20,0-1 1,0 6 4,0 0 1,0-5 5,0 0 1,0 0-18,0 5 1,0 0 5,0 0 0,0 0 7,0 0 1,0 0-1,0 0 1,0 0-11,0 0 0,0-5 46,0-1-3,0 1-80,0 5-158,0 0 147,0-7-3,0 5 20,0-12 1,0 7-10,0-4 7,0-3-4,0 5 184,0-7 509,0 0-626,0-7-118,0 5 162,0-5 7,0 7-139,0 0 61,0-7 9,0 5-60,0-5 55,0 7-10,0-7 0,-2 5-8,-3-3 51,3-4 1,-7 5-37,4-6 1,1 6 7,-6-1 0,4-2-38,-4 1 0,4-1 2,-4 2 0,4 3-66,-4-3 0,4-3 80,-5 3 1,6-6-2,-6 6 1,8-2-10,-2 2 177,-4 3 1,5-5 71,-7 7 173,8 0-336,-4 0 34,7 0-575,0 0 1,1 5 628,5 0 1,-3 6-160,8-6 0,-7 3 122,1-3 0,2-2-133,-2 8 1,3-5 50,-3 4 1,-2-6 84,8 1-121,-7 4-381,10 0 385,-5 7-26,0 0 1,3-5 35,-6-1-10,-1-6 0,0 5-24,1-4 21,-1-3 15,-5 5-29,7-7-17,-5 0-36,5 0 13,-7 0 0,2 0 141,3 0 237,-3 0 42,5 0-347,-7 0 0,2-5 15,3-1 0,-3-1 4,3 2 1,2 1-75,-1-6 0,1 4 7,-2-4 0,-3 4-2,3-4 1,3 4-71,-3-4 1,2 4-580,-2-4-462,-3-1 798,12-5 1,-10 5-70,7 0-35,-8 8 1,6-4-2235,-4 7 2029,-3 0 0,7 0 580,-4 0 1,-3 0 0,5 0 0</inkml:trace>
  <inkml:trace contextRef="#ctx0" brushRef="#br0" timeOffset="132161.27">65 129 8355,'0'9'-2130,"0"0"1997,0-4 1,-2-3 768,-3 4-336,3 2-113,-5-6 9,7 13 192,0-14 418,0 6-399,0-7-146,0-7 1,0 4-188,0-8-112,0 7 0,0-4 119,0 2 1,0 3 47,0-8 1,2 6-31,3-6 1,-2 6-107,8-6 0,-5 2 54,4-2 1,-6-3 28,1 3 1,2 2 17,-1-1 0,1 1-20,-2-2-194,-3 4 279,5 0-16,-7 5-187,0-5 0,2 7-39,3 0 189,-3 0-10,5 7 36,-7 2-19,0 0 0,0 0 141,0-4-181,7-3 1,-3 10 10,6-6 1,-4 1 79,4-2 1,-4-1-21,4 7 0,-4-8-104,4 2 0,-4 3-1,5-3 0,-6 6-94,6-6 0,-8 2-25,2-2-384,4-3-779,-7 5 911,12-7 1,-10 0 161,7 0 1,-6-9-782,6-7 1,-8-7 0,4-9 0</inkml:trace>
  <inkml:trace contextRef="#ctx0" brushRef="#br0" timeOffset="143745.27">177 594 6480,'-9'0'1242,"2"0"-562,7 0 3053,0 0-3529,0 7 1,7 2-194,-5 7 0,7-1 71,-4-5 0,-3 5-158,3-5 118,4 5 0,-2 1 15,4 0 60,3 0 0,-7 0-49,4 0 0,-2 0 24,-4 0 1,-1-6-31,7 1 0,-8 0 7,3 5 0,1 0-28,-2 0 0,6 0-5,-6 0 1,6 2-15,-6 3 0,6-3-5,-6 3 0,6-3-43,-6-2 1,2 2 58,-1 3 0,-3-3-8,8 4 0,-6-5-3,6 0 1,-8-1 29,3 0 0,-3 0 1,3 0 0,-4 0 3,3 0 1,2 2-50,-2 3 1,2-3 2,-1 3 0,-4-3-11,3-2 1,2 0 32,-2 0 0,3 0-6,-3 0 1,-2 5 5,8 1 0,-6 5-4,6-6 1,-5 7 0,4-1 0,-4 2 0,4-3 1,-4 3-20,4-8 0,-6 6 2,1-6 0,2 6 51,-1-5 0,-1-1-35,-5-5 0,5 0 1,1 0 0,1 0-17,-2 0 0,-3 0 0,3 0 0,2 0 14,-1 0 0,1 0 3,-2 0 1,-3 6-115,3-1 1,2 0 61,-1-5 0,1 2 9,-2 4 0,-3-3 12,3 8 1,-1-7 55,1 1 1,-3 4-55,3 2 1,3-2 1,-3 1 1,0-6 31,-5 1 0,2 2 7,3-1 0,-3-1-38,4-5 1,-5 0 0,-1 0 1,0 0-25,0 0 1,2-5 31,3 0 1,-3-1-30,4 7 1,-5 0 19,-1 5 1,0-4-4,0 3 1,0 2-7,0-2 1,0 6-2,0-5 1,0 4 12,0-4 1,0 4 2,0-4 0,0-1 44,0-5 0,0 6-47,0-1 1,0 0 11,0-5 0,0 0-3,0 0-30,0 0 1,0-5 0,0 0 21,0 1 1,6 3-5,-1 1 1,0-4 3,-5 4 1,0-3-4,0 8 1,0-3-23,0-2 1,0 5 17,0 1 1,0 4-60,0-4 0,0 4 54,0-4 5,0-1 1,0-5 0,0 0-4,0 0 0,0 0 0,0 0 1,0 0 20,0 0 0,0 0 3,0 0 0,0 2 6,0 4 0,0-4-23,0 3 1,0 2-25,0-2 1,0 1 29,0-6-57,0 0 1,0 0-1,0 0 46,0 0 0,0 0-5,0 0 0,0 0-48,0 0 34,0 0 25,0 7 0,0-5-19,0 4 0,-1-5 30,-5-1 0,4 0-29,-3 0 39,3 0 0,2 1 0,0-1-11,0 0 1,0 0 4,0 0 0,-5 0-17,0 0 1,-1 0 1,6 0 0,0-6 13,0 1 0,0 0 41,-7 5-21,5 0 0,-5 0 4,7 0 1,0-5-42,0-1 0,0-4 0,0 4-2,0 1 1,0 5 1,0-5-172,0 0 181,0-8-49,0 4 95,0 0-23,0-5 0,0 7 7,0-4 0,0-1 67,0 7-76,0-8 17,0 11 16,0-5-12,0 7-27,0 0 57,0 0-1,7 1-59,-5-9 1,5 1 28,-7-3-23,0-5 0,0 8 38,0-3-221,0-5 137,0 14 1,0-12-37,0 8 47,0-7-1,0 3 1,0-6 46,0 5 17,0-4-51,0 5 6,0-7-8,0 7 1,0-4 15,0 8-39,0-7 0,0 5 18,0-4-3,0-3 27,0 5-1,0-7-23,0 0 5,0 7-1,0-5 6,0 12 166,0-12-171,0 12 6,0-12-8,0 5 1,0-5-5,0 3 4,0-3-5,0 5 1,0 0 0,-1-3 15,-5 6-38,4-6 19,-5 10 10,7-12-3,0 12 0,0-12 26,0 5 2,0-7-84,0 0 54,0 7-2,0-5 72,0 5 4,0-7 419,0 0-479,0-7 0,-1 3-18,-5-6 0,4 4 0,-3-4 1,1 4 8,-1-4 1,3 4 10,-3-4-7,3 6-5,2-10 0,-2 12 9,-3-3 1,3-4 4,-5 7 8,7-12 1,-2 12 28,-3-3 34,3-4-40,-5 7 0,7-7 0,0 4 0,-2 3-23,-3-3 1,3 1 3,-3-1 0,1 3-23,-1-3-5,3-4 0,-7 5-40,4-7 8,3 8 1,-7-6 7,4 4 8,3 3 1,-7-11-2,4 8 13,3-8 1,-10 10 5,6-8 0,1 8 0,-2-12-1,5 14-1,-5-6 1,5 1-17,-3 1 0,3-2-17,-3 1 74,-4 5-47,7-7 117,-5 1-107,7 6 5,0-7 11,0 8-372,0 0 317,0 8 65,7-7 1,-3 12-46,6-8 96,-6 0 1,5 1-40,-4-1 1,-1 6 10,6-6 1,-6 2-4,1-1 0,2-3 58,-1 8 0,4-6-96,-4 6 0,1-6 8,-2 6 1,-1-2-22,6 2 1,-4-2-32,4-4-32,-6-3 1,5 10 73,-4-7 0,-1 3-28,7-3 23,-8-3-5,4 5 0,-1-5-29,-1 3 28,0-3-80,-5 5-1,2-7 74,3 0-4,-3 0 0,5 2-16,-7 3 11,0-3 1,2 5 68,3-7-17,-3 0 33,5 7-69,-7-5-10,0 5-3,0-7-88,0 0 88,7 0 4,-5 0 1,5 2 25,-7 3-38,0-3 30,0 5 0,0-7 1148,0 0-1188,7 0 0,-5-2 164,4-3 1,-5 1-131,-1-6 1,6-1 8,-1-5 0,2 0-14,-1 0 0,-5 0-3,5 0 0,1 0 47,-2 0 0,6 0-2,-6 0 0,2 0-108,-1 0 0,-3 1 27,8 5 30,-8-5 1,5 12-21,-8-8 11,7 7 22,-5-3 1,10 6 2,-7-5 1,1 4-2,-6-5 1,1 7-97,5 0 0,-4-1 5,3-5 74,-3 4-8,-2-5 3,7 7-75,-5 0-5,5-7 21,0 5 35,-5-5 0,7 7 8,-4 0 0,-3-2-32,3-3 75,-3 3-10,-2-5 134,0 7-987,0 0 434,7 0 295,-5 0 0,5 7-1277,-7 4-2460,7 3 2529,2 2 0,7 0 0,0 0 1</inkml:trace>
</inkml:ink>
</file>

<file path=ppt/ink/ink17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2:10.167"/>
    </inkml:context>
    <inkml:brush xml:id="br0">
      <inkml:brushProperty name="width" value="0.04286" units="cm"/>
      <inkml:brushProperty name="height" value="0.04286" units="cm"/>
      <inkml:brushProperty name="color" value="#008C3A"/>
    </inkml:brush>
  </inkml:definitions>
  <inkml:trace contextRef="#ctx0" brushRef="#br0">786 16 8380,'-9'0'735,"2"0"-237,7 0 781,0 0-736,0 7-70,0 2-245,0 7-83,0 0 0,0 0-180,0 0 0,0-6 30,0 1-114,0-7 0,5 10 209,1-3-25,-1-4 1,-5 2-97,0-4-338,0-3 566,7 5 346,-5-7-221,5 0-174,-7 0 153,0-7-166,0 5-122,0-12 1,0 10 56,0-6 0,0 4 22,0-5 21,0 1-66,7-6 0,-5 0 49,3 0 0,-3 7 91,-2-5-114,0 12-94,0-5 78,0 7-782,0 0 788,0 7 0,0-4 0,0 8-65,0 1 19,0 3 1,-5-5 0,0 1-31,1 2 0,2-5 25,2 3 0,0-5 30,0 4-5,0-6-63,0 3 40,0 0 168,0-5-173,0 5 35,0-7-24,0-7 1,0 3 21,0-6 16,0 6 17,0-10-21,0 5 0,0-7-15,0 0 0,0 5-2,0 0 1,-2 6 0,-3-6 80,3 1 0,-5-1-56,7 0 1,0 6 9,0-6 54,0 8 28,0-4-573,0 7 223,0 0 118,0 7 0,0-4 76,0 8-12,0-8 1,0 12 0,0-5-30,0 5 0,0-5-12,0 1 0,0 0 38,0 5 119,0 0 1,0 0-24,0 0 1,0-5-54,0-1-11,0-6-15,0 3 204,0 0-168,0-5 0,0 3-17,0-10 0,0 1 7,0-6 1,0 4 32,0-4-98,0 6-9,0-10-23,0 5 128,0-7-9,0 0-12,0 0 50,0 0 1,0 5-45,0 0-17,7 8 0,-5-6 12,3 4 0,-1 3 41,1-4-105,-3-3 107,12 8 0,-10-6 4,7 7 1,-6-6-9,6 1 0,-6 0 94,6 5-49,-8 0 10,12 0-65,-7 0 17,8 0-164,0 7 1,-5-6 21,0 5 1,-8-3-162,3 3 105,3-5 21,-8 14 0,7-12-47,-8 8 73,7-7 0,-5 4-5,3-2-9,-3-4 36,-2 12 0,0-11-45,0 8-16,0-7 51,0 10 28,0-5 1,0 2-34,0-1 38,0-6 1,0 5-54,0-4 2,0-3 83,0 5 69,0-7 377,0 0-526,0-7 0,0 3 78,0-6 67,0 6-45,0-10 1,0 10 176,0-7-151,0 8 12,7-11 2,-5 5 0,5-2 218,-7 0-201,7 8 1,-5-6 181,3 4-38,-3 3-169,-2-5 1,1 5 64,5-3-9,-4 3-137,5-5 0,-2 5 121,0-4-12,8 5-92,-4-6 0,2 7-13,-1 0 2,-6 0 22,10 0 1,-10 0 8,6 0 28,-6 0 0,5 0 41,-4 0-30,-3 7 14,12-6-43,-12 7 1,7-7 50,-4 5 17,-3-4-56,5 5 1,-5-7 38,3 0-68,-3 0-78,5 7 1,-7-4 62,0 8 0,0-6-136,0 6 126,0-7-9,0 10-15,0-5 1,0 1-77,0 1-3,0-7 55,0 10 1,0-10-218,0 6 151,0-6 0,0 5-423,0-4-116,0-3 39,0 5 1,0-5-608,0 3 484,0-3 1,2 5-1140,3-7 1113,-3 7 1,7-5-636,-4 3 1166,-3-3 1,12-2 0,-5 0 0</inkml:trace>
  <inkml:trace contextRef="#ctx0" brushRef="#br0" timeOffset="419">1363 192 6225,'-1'9'1714,"-5"-4"-251,5-3-626,-7-2 260,8 0 210,0 0-432,8 0-485,0 0 0,8-2-232,1-3 1,-1 3-61,0-3-115,0 3 1,0 0-448,0-3-697,0 3 0,-6-5 0,1 7-89,2 0 0,1-7 0,2-2 1</inkml:trace>
  <inkml:trace contextRef="#ctx0" brushRef="#br0" timeOffset="95643.27">2133 113 8355,'-9'-7'527,"2"5"0,7-7-223,0 4 152,0 3 67,0-5-102,0 7-179,0 0-62,0 7 1,0 2-30,0 7 1,0 0-260,0 0 0,0 0-25,0 0 1,0 0 32,0 0 1,0-5 83,0-1 0,0 1 137,0 5 0,0 0-72,0 0 43,0 0 0,0 0 0,0 0-36,0 0 0,0 0 38,0 0-40,0 0 0,0 0-10,0 0 1,0-5-282,0 0 209,0-8-763,0 5-315,0-1 188,0-6 1,2 7 293,3-8 143,-3-8 1,12 0-1,-5-8 1</inkml:trace>
  <inkml:trace contextRef="#ctx0" brushRef="#br0" timeOffset="96496.27">2117 161 8355,'0'-9'-1311,"7"2"1,-5 5 1401,3-3 182,-3 3 1,-2-7 131,0 4 205,0 3-355,0-5-9,0 0 854,0 5 62,0-5-408,0 7 225,0 0-1174,-7 7 448,5 2-132,-12 7 1,10 0-302,-6 0 0,6-5-202,-1-1 190,-4 1 1,5 5 221,-6 0 1,4-5-80,-4-1 153,6-6 4,-3 3-85,0-7-16,5 0 159,-5 0-143,7 0 47,0-7-9,0-2 6,0-7 98,0 0 222,7 0-293,-5 0-38,5 0 1,-5 7 147,3 4 32,-3-4-4,5 7-76,0-12 52,-5 12-124,5-5 1,-5 7 44,3 0-19,-3 0 3,5 0 161,0 0 50,-5 0-104,12 0 0,-7 2-81,4 3 1,3-2-93,-3 8 0,-2-7 7,2 1 1,-6 2-2,6-1 1,-6 1 182,6-2-22,-8-3-275,11 5 0,-6-9-248,2-3 1,-1 1-2097,-3-6 0,-5-8 0,6-7 0</inkml:trace>
  <inkml:trace contextRef="#ctx0" brushRef="#br0" timeOffset="97393.27">2037 466 8960,'0'-9'2127,"0"-6"-1588,0 14-133,0-7 63,0 8 92,0 0-255,7 0 21,-5 0-213,5 0 138,-7 0-11,7 0-48,-5 0-94,5 0 1,-5 6 97,3-1-106,-3 1-8,12 1-83,-12 2 1,10 1-77,-6 1 1,1-6 109,-2 6 1,-1-7 67,6 1-79,-6 4-107,10-7 1,-10 5 133,7-7-47,-8 0 0,6 0 7,-4 0-29,-3 0-105,5 0 167,-7 0 5,7 0-193,-5 0 120,5 0 119,-7 0 449,0 0-458,0-7 21,0 5-70,7-12 0,-3 10-16,7-7 78,-8 1-27,12-6-137,-7 0 0,3 1-120,0 5 0,-8 2 1,6 8 96,-3 0 53,-5 0-2240,7 0-1114,-8 0 2474,0 0 1,7 8 0,2 0 0</inkml:trace>
  <inkml:trace contextRef="#ctx0" brushRef="#br0" timeOffset="124721.27">1941 385 6076,'0'9'-41,"0"-2"76,0-7 551,0 0-42,7-7 50,-5 6-245,5-7 283,-7 1-234,0 5-67,0-12 75,0 12-18,0-5-356,0 7 987,0 0-943,-7 0 0,5 2 179,-3 3-238,-4-3 1,5 5 99,-7-7 1,8 2 99,-3 3-198,-2-3 1,0 13-184,-2-5 1,-3-1 99,8 2 1,-2-6 45,1 6 0,3-6-1,-8 6 1,6-6 27,-6 6 0,6-2 65,-6 2 0,6 1-58,-6-7 0,6 8-13,-6-3 1,2-1 24,-2 2-15,-3 0 1,5 5-35,-7 0 0,2 0-8,3 0 1,-3 0 4,3 0 1,-3 0 24,-2 0 1,2 0 28,3 0 1,-3 6-35,3-1 1,-3 0 19,-2-5 0,0 6-8,0-1 1,0 0 3,0-5 1,5 2-10,0 4 0,1-5 2,-6 5 0,0 1-55,0-2 1,1 8 54,5-2 0,-10 1-121,4-1 1,-4 5 104,4 0 0,-5 0-79,0 6 0,-8-5 72,2-1 1,2 1-4,-1-1 0,6-2-18,-1-3 0,3 1-12,2-7 1,0 6 194,0-5 0,2-1 15,3-5 0,-3 2-174,3 3 0,2-1 34,-2 7 0,2-6-56,-1 6 1,-5-6 52,5 6 0,-5-1-8,-1 7 0,-1 4-35,-5 0 1,4 6-11,-3-5 1,-2 1 11,2-2 1,-3-3 13,3 3 1,3-3 19,-3-2 1,1 6-17,-1-1 0,3 6 77,-3-6 1,-3 6-75,3-5 87,0-1 1,5 0-1,-2 1-60,-4-3 1,5 1 8,-5 1 1,4-3-34,2 4 0,0-4 31,0-2 0,0 0-58,0 0 0,6 0 53,-1 0 1,0 2-61,-5 3 1,5 2 61,1 4-31,6 3 1,-8-10-1,5 5 6,-2-2 1,5 4-3,-1-6 0,-2 1 60,1-6 0,-1 0-53,2 0 0,3 0 153,-3 0 0,-2 2-88,1 4 0,1-5 52,5 5 0,-5-3-48,-1 3-100,-6-4 0,10 7 1,-5-6 109,0 3 1,5-1-1,-3-5 0,-3 0 69,3 0 1,0 0-119,5 0 1,0 1-62,0-1 1,0 0 54,0 0 1,0-2-60,0-3 1,0 1 34,0-6 0,0-1-6,0-5 0,0 5 20,0 1 0,0-1-9,0-5 1,0 2-41,0 3 0,0-1 32,0 7 1,0 0 75,0 5 0,0-6-67,0 1 0,0-6 36,0 6 1,2-7-33,3 1 1,-3-1-4,3 1 0,-3-3-3,-2 3 1,5-3 1,0-2 1,1 0-18,-6 0 1,0-5 22,0 0 1,5-1-58,1 6 45,-1 0 1,0 2 79,1 4 0,-1-5-57,-5 5 0,5-4 5,1-2 0,1 0-25,-2 0 0,-3 0 6,3 0 0,-1 0-17,1 0 1,-3-5 26,3-1 0,-1-4-42,1 4 1,-3-4 46,3 4-25,-3 1 0,3 5 1,1 0 1,-1 0 1,-5 0 0,5 0 0,1 0 0,1 0 2,-2 0 0,-3-5-32,3 0 0,-3-6 30,-2 6 0,2-8 20,3 3-24,-3-5 0,5 1 185,-7 3-157,0-3 6,0 5-56,7 1-1,-5-7 61,5 6 3,-7 1-148,0-7 104,0 6-23,0-7 861,0 0-884,0-7 0,-2 6-31,-3-5 1,2-1 74,-8 2 1,5-6 37,-4 6 1,-1-8-25,-5 3 0,5 1-144,1-2 0,-1 2 13,-5-2 0,0-3 85,0 3 1,2 2 28,3-1 1,-3 4 72,3-4 1,2 4 28,-2-4 1,3 4-64,-3-4 1,-3 4-24,3-4 1,2 4 6,-2-4 0,2 4-31,-1-4 101,-5-1-53,7-5 0,-7 5 11,5 0-10,2 8-159,8-4 152,0 7-276,0 0 0,6 2 202,-1 3 1,8-2 22,-3 8 0,-1-5 269,2 4-143,0-6 0,5 8-77,0-6 0,-6 4-12,1-4 0,0 1 20,5-2 1,-6 2 112,1 4 1,0 1-98,5-6 1,-5 6-49,-1-1 1,1-2-6,5 1 1,-5-1-3,-1 2 1,-4 2-75,4-8 97,-6 7 0,8-8 5,-6 7-30,-1-8 0,-3 4 70,3-7-45,-3 0 10,5 0-3,-7 0 1,0 0 3,0 7 6,0-5-102,0 5 79,0-7 913,0 0-715,0-7-68,0-2 39,7-7-75,-5 0 0,5 0-69,-7 0 1,0 0 25,0 0 1,6 0-79,-1 0 0,2 0 27,-2 0 1,-1 0-2,7 0 0,-2-5 15,1-1 1,3 1 18,-8 5 1,6-2-131,-6-3 0,6 8 71,-6-3 0,6 4 64,-6-5-208,8 1 1,-12 6-643,5-1-22,3 8 209,-8-5 1,7 10-957,-8 4 1,0 4-170,0 12 627,0 3 1,-8-1-1,0 0 1</inkml:trace>
</inkml:ink>
</file>

<file path=ppt/ink/ink17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21:56.57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81 16 7245,'0'-8'1535,"0"0"-997,0 8 623,0 0-736,0 8-356,-7 0 0,5 8-162,-4 1 0,5-1 71,1 0 0,-2 0 55,-3 0 0,3 1 3,-4 5 1,-1-4 46,2 3 0,-6-3-44,6-2 0,-2 0 30,1 0 0,5-5-77,-5-1 1,5-4 71,1 4-18,0-6-80,0 3-35,0-7 201,0 0-101,0-7 119,0-2-110,7-7 1,-4 0 6,8 0 0,-6 2 34,6 3 1,-6-1 99,6 6 1,-6-6-59,6 1 0,-6 2 14,6-2-33,0 1 1,5-6-24,0 0 0,-5 5 165,-1 0-156,1 8 1,5-10-24,0 8 1,-5 0-27,-1 5-92,1 0 0,5-6-30,0 1 0,-5 0 84,0 5 0,-6 0-92,6 0 1,-6 1 113,6 5-236,-8-5 200,11 14 0,-12-12-9,4 8 0,-5-6-202,-1 6 173,7-7 0,-5 10-105,4-4 114,-5 5 1,-1 1 49,0 0-49,0 0 0,0 0 83,0 0 0,-1-5-93,-5-1 13,4-6 1,-5 5-43,7-4 13,0-3 416,0 5-240,0-7-184,0 0 80,0-7 1,0 3 128,0-6-115,0 6-17,0-10 0,2 5 40,3-7 1,-3 5 38,4 0 106,2 1 0,0-6-107,2 0 0,-1 5 56,-3 0 1,-3 6-64,8-6 0,-6 6 83,6-6-72,-8 8-104,12-12 1,-6 12 93,7-8 1,0 8-15,0-3 0,-6 5-159,1 1 1,0 0 78,5 0 0,-6 0-6,1 0 0,-6 1 33,6 5 1,-5-3-63,4 8 64,-6 0-33,3 5 0,-5 0 0,1 0 25,3 0-2,-1 0 0,-5 0-296,0 0 178,0 0 0,-2-2-1215,-3-3 909,3 3 0,-5-10-1973,7 6 1211,0-6 677,0 3 1,0-7-1,0 0 1</inkml:trace>
</inkml:ink>
</file>

<file path=ppt/ink/ink17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21:57.012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0 8490,'11'0'451,"0"0"0,-6 0 0,6 0 162,1 0-527,2 0 0,2 0 0,2 0 439,4 0-654,-5 0 1,7 0 0,-8 0-646,0 0 1,0 0 201,0 0-392,0 0 475,0 7 102,0-5 0,0-2 0,0-9 0</inkml:trace>
</inkml:ink>
</file>

<file path=ppt/ink/ink17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21:57.30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65 1 9428,'0'16'263,"0"0"-161,0 0 0,-6 0-3,1 0 0,0 0-240,5 0 1,-6 0-412,1 0 1,-2 0 356,1 0 1,5 0-453,-5 0 1,-3-7-1,1-2 1</inkml:trace>
</inkml:ink>
</file>

<file path=ppt/ink/ink17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21:58.22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17 8276,'11'0'258,"-1"0"0,-4 0 0,4 0 64,3 0 0,3 0-27,5 0 0,-1 0-33,7 0 1,-6-5-436,6-1 1,-6 1 176,6 5 1,-8 0 213,3 0 0,-4 0 55,-2 0-3181,0 0 1627,0 0 966,-7 7 0,-2 2 0,-7 7 1</inkml:trace>
</inkml:ink>
</file>

<file path=ppt/ink/ink17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21:58.419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31 0 8355,'-7'9'-1145,"5"-2"1665,-12 0-250,12-5 1,-3 10 126,10-6 1,4-1-307,7-5 1,7 0-210,4 0 1,3 0 206,2 0 0,-5 0 156,0 0-1171,-1 0 0,-1 0 0,-1 0 1</inkml:trace>
</inkml:ink>
</file>

<file path=ppt/ink/ink17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21:59.249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81 1 6312,'0'16'-8,"-6"-6"44,1 1 0,0 0 1,5 5 221,0 0-191,0 0 0,-6 0 1,1 0 93,1 0-118,3 0 1,-5 0 10,1 0 1,-6 0 222,6 0 0,0-5-161,5 0 1,-6-6-84,1 6 93,0-8-270,5 4 79,0-7 1,0-2 75,0-3 1,5 2 10,0-8-16,8 0 0,-10 0 0,8 3-115,1 0 1,-3-4 144,2 1 1,0 2 15,5-1 0,0 1 33,0-2 1,0-1 169,0 6 0,0-4-54,0 4 1,-5-1-129,-1 2 1,-4 3 104,4-3 13,1 3-248,5 2 1,-2 2-1,-1 1-192,-3 3 1,-4 4 25,5-4 0,-8 6 118,2-1 1,3-2-63,-3 1 1,0 1 107,-5 5-17,0 0 0,0 0-83,0 0 3,-7 0 449,5 0-84,-12 0-89,12-7-91,-5-2 1,7-8 21,0-5-147,0-3 0,7-7 104,4 0 1,-2 0 20,2 0 0,-6 0-26,6 0 0,-1 5-7,6 1 0,-5 1 133,0-2 0,-6-1 645,6 6-590,-1-6 1,7 8 281,-1-6-454,0 6 1,0-3 118,0 7 1,-6 0-182,1 0 0,-6 2 97,6 3 0,-6-1-149,6 6 0,-7 1 33,1 5 0,-3 0-92,-2 0 1,0 0-185,0 0-86,0 0 1,0 0-220,0 0 1,-6-5-216,1 0 780,0-8 0,-2 4 0,-2-7 0</inkml:trace>
</inkml:ink>
</file>

<file path=ppt/ink/ink17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21:59.46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0 8355,'11'9'0,"0"-4"0,-1-3-26,7-2 1,-7 0 2,1 0 1,0 0-1205,5 0 902,0 0 1,7-7-1,2-2 1</inkml:trace>
</inkml:ink>
</file>

<file path=ppt/ink/ink17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22:00.566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17 1 7746,'-9'0'1367,"2"0"-1161,7 0 313,0 0 1,7 1-279,3 5 0,5-3 0,1 8 0,5-6-421,1 6 1,4-6 17,-4 6 1,4-7 23,-4 1 0,1 2 151,-2-2 0,-3 3-106,3-3 0,-3-3-30,-2 3 1,-1-1 82,-5 1 1,3-1 17,-8 6 13,0-6 0,-6 8 143,-5-6 1,3 6-47,-8-1 1,-5-2 180,-5 1 0,-1-4-149,6 4 1,0-4 160,0 4 1,0-4-297,0 4 0,0-6 135,0 1 0,0 3 157,0-3-125,7 0 0,0-5-1595,4 0-6,3 0-549,-5 0 1549,14 0 0,2-7 0,7-2 1</inkml:trace>
</inkml:ink>
</file>

<file path=ppt/ink/ink17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22:00.94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16 127 7913,'6'16'252,"-1"0"0,0-5 407,-5-1 1,6 1-282,-1 5 1,7-5-169,-1-1 0,5-4-184,6 4 1,-3-6 135,8 1 0,-2-3-198,2-2 0,3 0 74,-3 0 0,-3-5-120,3-1 1,-7-6 55,1 1 0,-3-3 36,-2-2 1,-2 0 4,-3 0 1,1 0-118,-6 0 1,-1 0 83,-5 0 0,-2-6 34,-3 1 1,-9 5-37,-8 5 0,-6 6 29,1-6 1,-5 8-144,-5-3 1,1 6-23,-7 6 1,8 3-137,-3 7 1,11 0 122,6 0-791,3 7 0,-5-5 0,-2 5 0</inkml:trace>
</inkml:ink>
</file>

<file path=ppt/ink/ink17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26:23.332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417 113 8212,'-9'0'1060,"2"7"-924,7 2 0,-2 5 54,-3-3 0,3 3-21,-3-3 0,-2 3-23,2 2 1,-6 6 38,5-1 0,-6 8 15,1-3 0,2 5-29,-1 1 0,-1 5 12,-5 1 0,2 6-79,3-1 0,-9 3-105,4 2 1,-5-1-81,0-5 0,3 3-49,-4-8 1,3 6-82,-3-5 1,5 1 48,-5-2 1,10-5-184,1 0 1,2-1 1,-1-10-12,-5 0-1003,13-5 516,-5-7 403,7-2 1,7-21-1,2-4 1</inkml:trace>
  <inkml:trace contextRef="#ctx0" brushRef="#br0" timeOffset="606">241 771 9218,'18'0'644,"3"0"0,-1-6-461,6 1 1,-1-6-151,2 6 1,3-6 190,-3 6 1,-2 0 13,2 5 0,-6 0 47,6 0 1,-8 0-76,3 0 1,-4 0-3445,-2 0 2261,7 0 1,-5 0 0,5 0 0</inkml:trace>
  <inkml:trace contextRef="#ctx0" brushRef="#br0" timeOffset="1266">979 145 6997,'-9'0'842,"1"0"-572,8 0-14,0 0 1,0 7-151,0 4 0,-5 3-121,0 2 1,-6 0 55,6 0 1,-8 6 25,3-1 0,-5 8 76,-1-3 0,6 3-1,-1-2 0,0 3-63,-5-3 1,0 5-9,0 5 0,0-3 142,0 3 1,0-3-72,0-2 1,-5 6-202,-1-1 0,1-1-40,5-9 0,5 3-194,0-3 1,3-4 175,-3-2 0,2-3-121,4-2 1,3 0 148,-4 0 0,5 0 0,-1 0-271,-3 0-573,3 0 507,-5 0 1,7 0 0,0 0 0</inkml:trace>
  <inkml:trace contextRef="#ctx0" brushRef="#br0" timeOffset="13092">1556 65 8196,'16'-9'-37,"-5"-3"1,-3 5 205,0-2-113,4 5 0,-8-5 222,6 4 1,-4 3 182,4-3-290,-6 3 102,3 2-73,-7 0-82,0 0 0,-7 2 224,-4 3-327,-3 4 1,-2 7 0,-2 0 92,-3 0-33,3 7 1,-7-3 0,5 5 191,-1-2-111,-8 5 0,10-1 26,-8 11 0,0-5-26,-5 5 0,2 5 0,2 3 462,1 6-364,0 1 1,-5 2-55,0 4 0,2 3 49,3 3 1,-2-3-224,8-3 1,0 1 26,5-6 0,5 3 1,2-7-195,2-4-54,2-9 1,5-3-129,0-7 1,7-9 0,3 0-1796,5-6 1403,1-8 0,1 3-260,5-7 1,-4 0 0,5 0 0</inkml:trace>
</inkml:ink>
</file>

<file path=ppt/ink/ink17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26:38.332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16 32 6225,'-9'0'2646,"2"0"-2183,7 0 53,0 0-238,7 0 1,2 0-252,7 0 0,0 0 44,0 0 0,6 0 1,1 0 127,2 0-233,-6-7 0,10 5 1,-6-3-220,2 3 8,-5 2 0,3 0 0,-7 0-474,0 0-1213,-7 0 1035,5 0 771,-12 0 0,5-7 0,-7-2 1</inkml:trace>
</inkml:ink>
</file>

<file path=ppt/ink/ink17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26:38.64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97 1 10098,'0'16'-73,"0"-7"1,0 10 0,0-3-109,0 2 225,0 0 1,-6-2 0,1 0-114,1 0 54,-5 0 1,6 6-195,-8-1 1,8 0-1,-5-5-577,1 0 623,6 0 1,-7-5-593,8 0 1,-5-6 565,0 6 0,-8 0 0,4 5 0</inkml:trace>
</inkml:ink>
</file>

<file path=ppt/ink/ink17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26:38.846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17 17 8355,'-7'9'89,"5"-2"24,-5-7 1,9 0 284,3 0 1,4 0 0,7 0 194,0 0-418,7 0 0,2 0 0,7 0 349,0 0-328,-7 0 1,5-2 0,-5-1-884,0-3 1,4 1 199,-8 5-1703,1 0 1611,-13-7 0,12 5 0,-3-5 1</inkml:trace>
</inkml:ink>
</file>

<file path=ppt/ink/ink17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26:39.80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129 1 8367,'0'16'1206,"0"0"-897,0 0 1,-2 0-1,-1 2-20,-3 3 0,-1 2-11,2 4 1,3 3-156,-3-3-62,-4 3 1,5 2-115,-7 0 0,3-5 1,-5 0 155,2 1 1,6-5 62,-6-1 1,6-6-1499,-6-5 311,8 3-948,-4-5 923,7 0 755,0-2 1,7-7-1,2 0 1</inkml:trace>
</inkml:ink>
</file>

<file path=ppt/ink/ink17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26:40.08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1 225 8355,'0'-8'-919,"7"-5"682,4 8 180,-4-8 0,9 6 1,-2-5 1188,6 1 1,6 0 51,-4-5-1024,6 0 1,-3 0 0,7 0-140,0 0 0,-1 2-632,-5 3 370,5-3 0,-12 10-1090,8-6 737,-7 6 1,-3-3-828,-6 7 1362,-7 0 0,-12 0 0,-9 0 0</inkml:trace>
</inkml:ink>
</file>

<file path=ppt/ink/ink17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26:40.262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0 8355,'7'16'0,"-4"-5"406,8 0-139,0-1 1,5 1 59,0 0 1,5-2 53,1 1-312,-1 5 0,0-12 0,3 8 112,1 1-514,-6-4 1,4 4-1,-7-5-664,0 2 0,0-5 0,0 3 0</inkml:trace>
</inkml:ink>
</file>

<file path=ppt/ink/ink17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26:41.08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48 8904,'16'0'889,"0"0"-627,0 0 0,1 0-68,-1 0 0,5-5 1,2 0 76,2 1 1,-4 2-470,6 2 0,-5-1 207,4-5 0,-6 4-1397,1-3 1090,-3 3 0,-2 2 0,0 0-723,0 0 0,-5 0 769,0 0 0,-1-7 0,6-2 1</inkml:trace>
</inkml:ink>
</file>

<file path=ppt/ink/ink17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26:41.30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49 1 8355,'-9'0'-102,"2"0"510,7 7 1,0-3-106,0 6 1,0 1 0,0 7 113,0 3-295,-7-3 0,5 7 0,-5-5-760,0 1 463,5 0 0,-5-5 1,7 0-1202,0 0 695,0 1 228,0-1 0,0-8 0,0 0 1</inkml:trace>
</inkml:ink>
</file>

<file path=ppt/ink/ink17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26:43.20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1 129 8837,'16'-9'873,"0"4"-604,0-4 1,7 7-181,4-3 0,-2-2 0,3 1 175,6 3-302,-2-6 0,7 7 0,-7-3-221,1 3 0,-7 2 7,1 0 0,-2 0 232,2 0-257,-4 0 0,-12 5-36,-1 1 0,-6 1 10,1-2 325,-3 4 0,-4 5-134,-3-3 1,-4 2 370,-7-8-90,7 0 0,-5-5 136,3 0 0,2 0-145,-2 0 204,8 0-182,-4 0-114,7-7 0,0-2 1,0-7-49,0 0 109,0 0-233,0 0 1,0 0-300,0 0-1274,-7 7 993,5 2 303,-12 7 0,12-7 0,-5-2 0</inkml:trace>
</inkml:ink>
</file>

<file path=ppt/ink/ink17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26:41.79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209 433 8355,'0'-16'135,"0"7"0,-1-3 174,-5 6 1,3-4 83,-8 4-270,0 1 1,-5 5 0,0 0 357,0 0-373,0 0 0,2 2 0,1 3 14,3 6 0,1-2-278,-2 1 190,-3 1 0,12 5 82,-3 0 28,3 0 0,2 0-14,0 0 1,0-5-221,0 0 0,2-6 91,3 6 1,4-8-625,7 2 300,0-3 0,2-2-168,3 0 1,-3-7 176,3-4 1,-5 3-59,-5-3 1,3 2-72,-3-2 205,-4-3 0,0 10 640,-7-6-245,0 6 177,0-3 1,-1 9-102,-5 3 24,4-3 1,-10 12 0,5-3 33,-2 3 1,4 2-3,-6 0 1,2 7-9,-2 4 1,-3-2 45,3 2-247,-3 0 0,3 5 0,1-2 96,-3-3 0,1 1-277,1-7 0,-1 3-156,6-3-361,-6-3 245,10 5 1,-5-12-1824,7-1 1685,0-6 0,0-4 0,0-9 0</inkml:trace>
  <inkml:trace contextRef="#ctx0" brushRef="#br0" timeOffset="568">33 209 8374,'-14'-2'968,"3"-4"-411,4 5-171,7-7-280,0 8 0,7-1 0,4-3 516,3-1-440,2-1 0,7 6-233,4 0 1,-2-5 0,2 0-548,1 1 511,2 2 1,1 2 0,-3 0 104,-1 0-7,-8 0 0,10 0 0,-8 0-874,-1 0 50,-9 0-38,3 0 408,-12 0 292,5 8 1,-14 0-1,-4 8 209,-3 1-27,-2-9 0,0 7 362,0-5-229,0-2 1,5 4-106,0-7-11,8 1 515,-5-6 0,8-7-130,0-4 0,8-5 4,2-6-418,-3 5 0,6-7-48,-8 8-276,1 0-678,-6 0 401,0 0 0,-2 7-1075,-4 4 1468,-2 3 1,-8-5-1,-1-2 1</inkml:trace>
  <inkml:trace contextRef="#ctx0" brushRef="#br0" timeOffset="2109">738 0 7391,'17'16'717,"-3"0"317,-4 0-757,5 0 0,-6 6-55,7-1 0,-2 7-173,-3-1 1,1 3 20,-7 3 1,1 6 0,-6 4 104,0 3 1,0 2-138,0 0 0,-2 2 87,-3 3 1,-4-3-9,-7 4-99,0-4 0,-2-4 0,-2-2-236,-1-1 0,-6-2 53,6 2 0,-6-4-204,6-7 1,-6-5-582,6 0 1,-6-8 408,5 3 0,-6 3 0,3 0 0</inkml:trace>
</inkml:ink>
</file>

<file path=ppt/ink/ink17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26:45.40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48 8194,'7'-9'342,"3"4"1,5 3 37,1 2 0,0 0-286,0 0 1,7-5 0,4 0 43,3 1 27,2 2 0,-5-3 0,-1 0 275,3 1-471,-6 2 0,6 2-289,-8 0 1,0 0 0,-5 0-1450,0 0 917,-7 0-310,6 0 785,-14 0 336,7 0 0,-10 2 41,-4 3 0,-3 4 0,-7 7 0</inkml:trace>
</inkml:ink>
</file>

<file path=ppt/ink/ink17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26:45.61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1 8355,'0'8'92,"0"0"0,1-8 186,5 0 1,-1 0 25,11 0-130,-3 0 1,17 0 0,-3 0-52,3 0 1,2-6-30,0 1 1,0 0-109,0 5 0,0 0 245,0 0-1065,-7 0 1,4 0 42,-8 0 1,0 0-1,-4 0 1</inkml:trace>
</inkml:ink>
</file>

<file path=ppt/ink/ink17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26:46.843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193 497 8345,'9'0'224,"0"0"0,-6-1 301,3-5-169,6 5-80,-10-7 1,11 1-3,-8-3 1,6 1 40,-6-2-420,0 0 165,-5-5 1,0 0-148,0 0 1,0 6-91,0-1 0,-7 2 198,-4-2 0,3 4-70,-3 7 0,0 0 82,-5 0-91,0 0 1,0 2 0,-2 1-97,-3 3 1,3 6 120,-3-1 1,3 3 99,2 2 1,2 0 80,3 0-44,-3 0 0,6 0 0,-2 0 134,4 0 0,5 0 138,1 1-305,0-1 0,7-2 0,4-3-47,3-4 1,7-7 0,2 0-235,2 0 1,2-7 90,5-4 1,2-5-381,3-6 292,-3-3 0,11-1-57,-8-1 1,1 0 169,-6-5 0,0 0 0,-2 0-286,-3 0 366,3 0 1,-12 0-52,3 0 1,-3 1 209,-2 5 0,-7 3 55,-4 7 0,2 0 358,-1-1-344,-1 1-38,-5 0 0,-5 6-32,-1-1 58,-6 7-168,3-3 1,-7 14-136,0 4 0,2 3 104,3 2 1,-3 6-179,3-1 0,-1 8 138,1-3 0,-3 7 86,3 4 0,2-3 199,-2 3 0,8-3-191,-3-2 0,-1 0-38,2 0 0,0-5 207,5 0 1,0-8 308,0 3 1,7-4-336,3-2 1,5-8-343,1-2-324,7-4 0,-3-2 1,6 0-108,3 0 1,-1-8-197,-1-2 0,3-6 443,-3-6 0,-4 8-301,-1-7 1,2 6-1,1-8 1</inkml:trace>
</inkml:ink>
</file>

<file path=ppt/ink/ink17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26:47.692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33 129 8355,'-9'0'365,"-6"0"-356,14 0-421,-6 0 423,7 0 1,1 0 80,5 0 1,4 0 5,12 0 0,3 0-83,7 0 1,0-6 51,0 1 0,5-6-142,1 6 0,6-6 129,-1 6 0,-4-6-58,-1 6 0,-5 0-20,0 5 1,-7 0-16,1 0 1,-7 0-165,1 0 1,-9 0 94,-1 0 1,-7 1-70,1 5 1,-5-3 162,-5 8 6,-4 0 1,-13 5-64,1 0 1,0-5 162,5-1 0,5-6 279,0 1 0,6-3 87,-6-2 111,8 0-280,-4 0-130,7 0 1,0-7 111,0-4-149,7-3 0,0-2 31,3 0 0,-1 0-125,-3 0-367,-4 0 54,5 0-445,-7 0 341,-7 7 1,-2 2-360,-7 7 1,5 0 342,0 0 0,0 7 0,-5 2 1</inkml:trace>
</inkml:ink>
</file>

<file path=ppt/ink/ink17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26:48.25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17 8355,'0'-9'403,"0"2"1,7 7 132,4 0-361,3 0 0,7 0 0,1 0 349,-3 0-501,6 0 1,-7 0-1,5 0-355,0 0 1,-5 0-591,4 0 685,-5 0 1,-2 1-1,-3 3-1574,-1 1 1566,-8 1 1,12-6 0,-6 0 0</inkml:trace>
</inkml:ink>
</file>

<file path=ppt/ink/ink17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26:48.47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96 0 8355,'-10'2'-572,"-1"3"516,7 4 0,-3 7 125,7 0 1,-5 6-22,-1-1 0,1 0 0,5-5 0,-2 1 362,-3-1-356,3 0 0,-5 0-141,7 0 1,0 0 0,-2 0-587,-3 0 0,3-6 97,-3 1 424,3 0 1,-5-2 0,-2-2 0</inkml:trace>
</inkml:ink>
</file>

<file path=ppt/ink/ink17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26:48.63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33 0 8355,'-16'9'82,"7"5"180,2-12-114,7 5 1,7-7 0,3 0 114,5 0-393,8 0 0,2 0 0,7 0-427,0 0 445,0 0-542,0 0 0,7 0 0,2 0 1</inkml:trace>
</inkml:ink>
</file>

<file path=ppt/ink/ink17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26:49.40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417 289 8355,'16'-7'-355,"-5"3"-356,0-6 575,-8 6 277,4-3 402,-7 0-17,0 5-368,0-5 1,-1 7-55,-5 0 0,3 0 0,-8 0 93,-1 0-61,4 0 0,-6 5 57,4 1 0,-7 11 3,-4-1 0,3 11-10,-3 0 0,-4 5-10,-2 5 1,2-1-6,-1 7 1,4 5-73,-5 5 0,3 6-252,-3-5 1,-2 4-88,8-4 0,0 3 128,5-9 0,5 2 0,2-13-421,2-1 271,1-9 1,8 1-431,4-6 0,2-8 37,9-9 266,6-3 0,2-2 0,7 0 1</inkml:trace>
  <inkml:trace contextRef="#ctx0" brushRef="#br0" timeOffset="517">786 642 8355,'-2'-16'0,"-3"0"0,1 7 164,-6 3-99,-1 5 1,-5 1-5,0 0 0,-2 0 221,-3 0 0,3 1 1,-3 5 664,3 5-719,-5 3 0,7 7 0,-2 2 325,5 2-515,3-5 1,1 5-87,3-4 0,5-3 118,1 3 0,0-8-83,0-2 0,7-8-4,3 2 1,5-3-250,1-2 1,5 0-13,0 0 1,8-7-174,-2-4 0,-4-3-3,-2-2 1,2 0 186,-1 0 0,-6 0 279,-5 0-162,-8 0 326,4 0-59,-7 7 0,-2 2 0,-1 9 410,-2 3-112,-8 4 0,4 7-151,-7 0 1,0 5-1,2 3 500,3 0-525,-3 3 0,5 3-20,-7-3 1,0 4-8,0-5 0,0 5-89,0 1 1,0 0 0,0-2-257,0-3 1,0 3 191,0-3 8,0-4 0,1 0 0,3-7-64,1 0-116,8-7 179,-5 5 6,8-12-27,0 5 0,2-14-2,4-4 1,2-1-24,9 1 0,0-3-12,5 3 1,-3-3-33,8-2 0,-2 5 0,3 2-105,-1 2 1,-5-3-570,4 4 178,-6 1 1,3-1 0,-5 1-1175,3 2 1471,-10 1 0,10-4 1,-10 1-535,3 2 0,2-6 0,0 0 1</inkml:trace>
  <inkml:trace contextRef="#ctx0" brushRef="#br0" timeOffset="944">738 321 8355,'-16'0'2220,"0"0"-1663,7 0-887,2 0 307,21 0 0,2 0-4,11 0 1,5 0-1,-2-2-408,6-3 275,1 3 0,-1-5 39,-4 7 0,7 0-171,-12 0 1,5 0 18,-11 0 0,1 0-111,-6 0 0,-7 2-73,-4 3 350,-3 4 0,-4 7 180,-3 0-34,-4-7 0,-9 4 222,-3-8 1,3 6 151,-4-6 96,5 0 1,1-5 131,0 0-521,7 0-320,2 0 148,14-7 1,-4 0-1,6-5-837,-2 1-16,6 0 381,-4 2 0,7-5 0,0 5 1</inkml:trace>
  <inkml:trace contextRef="#ctx0" brushRef="#br0" timeOffset="1220">1347 0 8355,'8'16'0,"2"0"0,-1 1 0,4 0 1192,4 5-785,-1 3 0,8 7 1,-8 2 414,0 3-626,0-3 1,0 12-182,0-3 0,-6 3 115,1 2 1,-7 2 98,1 4 0,-3 3 1,-4 7-551,-3 0 0,-6-5 32,-10 0 256,-4-8 0,-7 10 0,-2-8 112,-4-1-390,5-9 1,-12 1 0,8-6-761,1-3 887,2-1 1,9-9-795,4-4 1,-4-3 0,0-2 0</inkml:trace>
</inkml:ink>
</file>

<file path=ppt/ink/ink17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26:53.31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17 32 7411,'0'-9'1253,"0"0"-579,0 4 63,0 3-201,7-5-60,-5 7-298,5 0 1,-5 0-502,3 0 138,-3 0 51,5 7 1,-7-3-36,0 7-217,-7-8 121,5 4 1,-7-7-282,4 0 158,3 0-202,-12 0 416,12 0 43,-5 0 0,7-2-342,0-3 0,0 3 0,0-5 1</inkml:trace>
</inkml:ink>
</file>

<file path=ppt/ink/ink17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26:53.929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305 0 8355,'9'0'-44,"6"0"1,-12 0 1303,8 0-417,-8 0-578,4 8 0,-7 0-325,0 8 56,0-7 1,-1 6-1,-5-5-196,-4 5 217,3 1 1,-8 0-116,5 0 1,-5-6 0,-1 1 86,0 2 0,0 3 76,0 5 1,-5-3 111,-1 3-166,1-3 0,0 3-3,-1 1 0,-1 1 117,2-2 0,8-3 1,-3 3 409,2-3-512,0-2 0,5 0 21,3 0-99,5 8 1,1-7-1,0 5-94,0-4 170,7-2 1,4-6 0,8-1-263,2-2 1,3 4-74,-3-6 276,-3 1 1,10-6 0,-4 0-68,0 0-164,3-7 0,-2 3 1,-2-7-165,0-1 381,-5-2 1,5-2 32,-7 0 0,-1-1 1,-3 0-127,-1-5 130,-8 4 1,5-5 134,-8 7 0,-2 2-164,-4 3 1,-2-1 25,-8 7 0,-1-6 3,1 5 1,-5 1-344,0 5 1,-6 0-217,6 0 0,1 2 0,8 1 378,1 3 0,0-1 0,-5-5 1</inkml:trace>
</inkml:ink>
</file>

<file path=ppt/ink/ink17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26:54.24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33 16 8355,'-9'0'-1095,"-5"0"1070,12 0 1,-5 2 207,7 3 0,7-3-15,4 3-138,3-3 1,7-2-1,4 0 73,5 0 356,-1 0 1,12 0-268,-4 0 0,-3-5-520,4-1 0,-1 1-98,-5 5 1,4 0-305,-10 0 1,-2 0 593,-3 0 1,4-7-1,0-2 1</inkml:trace>
</inkml:ink>
</file>

<file path=ppt/ink/ink17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26:54.599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0 161 8355,'0'-16'-18,"5"5"0,2 0 0,2-1 321,4-3 1,-4 1-12,1 3 0,1-3-208,5 4 0,-5 1 277,0-2-309,-1 7 0,6-8 120,0 7-71,-7-1 0,5 6 334,-3 0 1,-4 2-102,-1 3-207,3-3 0,-6 12 0,6-1-61,-2 6 1,0-1-837,-1 4 0,1-5 88,3 0 1,5-7-1206,-5 1 1463,5-8 1,1 12-1,0-6 1</inkml:trace>
</inkml:ink>
</file>

<file path=ppt/ink/ink17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26:57.416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257 450 8183,'-16'-16'-425,"5"7"103,0 4 1,0-3 766,-5 3 1,6 0-285,-1 5 1,0 0-82,-5 0 1,0 0-1,0 0 872,0 0-696,7 7 0,-5-4-130,3 8 1,2-2 0,1 4 109,0-3-134,-4 1 1,8 5 0,-5 0 315,2 0-270,2 0 0,5 0 148,0 0-206,0 0 0,2-7-217,3-4 1,4-3 35,7-2 1,2 0 0,1 0-92,3 0 0,6-12 134,-1-4 88,3-4 1,2 2-315,1-3 0,-1-4 0,-2-7-317,-3 0 0,3-2 339,-3-3 92,3 3 0,-5-7 0,-2 5 176,0-1 7,-5-1 1,3 8-190,-10 3 1,2 4 200,-8 7 0,0 0 542,-5 0 0,0 5-119,0 1-94,0 6-267,-7-3 0,-2 7 41,-7 0 1,5 0-165,1 0 0,4 7-272,-4 4 1,4 3 116,-4 2 0,4 2 96,-4 3 65,-1 4 1,-3 7-1,1 0 49,3 0 0,-1 6 12,-5-1 0,2 6-67,3-6 1,-3 6 13,3-5 0,2-1 274,-2-5 1,8-5 10,-3-1 0,5-6-97,1 1 0,1-8-62,5-2-228,3-8 1,7 4 0,2-7-7,3 0 1,-1-5-213,6 0 0,1-8 94,5 2-772,-7-3 0,5-2 0,-5 0 0</inkml:trace>
</inkml:ink>
</file>

<file path=ppt/ink/ink17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26:57.69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65 9151,'16'-9'72,"-6"2"-149,1 7 0,0 0-4,5 0 1,0-2 68,0-3 23,0 3 0,0-5 0,0 7-933,0 0 654,0 0 0,0 0 1,-2-2-705,-3-3 847,3 3 1,-5-12-1,7 5 1</inkml:trace>
</inkml:ink>
</file>

<file path=ppt/ink/ink17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26:57.92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113 0 8355,'-9'8'152,"4"2"101,3 4 0,-3 3-33,-1-1 0,-1 5 58,2 0 1,3 1 147,-3-6-617,3 0 1,0 0-1,-1 0-63,-3 0 1,1 0-49,5 0 1,0 0-722,0 0 768,-7 0 1,3-2-1,-5-1-54,2-3 1,-5 1 0,3 5 0</inkml:trace>
</inkml:ink>
</file>

<file path=ppt/ink/ink17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26:58.079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32 8355,'16'0'-280,"1"0"2,5 0 681,3 0 0,1-1 1,1-3-1097,2-1 0,1-1 221,2 6 0,7-7 0,2-2 1</inkml:trace>
</inkml:ink>
</file>

<file path=ppt/ink/ink17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26:58.99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65 80 8355,'-16'0'0,"5"0"-21,0 0 0,6 0 89,-6 0 324,8 0-184,-4 0 1,8 0 225,5 0-286,10 0 0,3 0-141,8 0 1,5-5-1,7 0 163,2 1 0,-3-3 14,5 1 0,-6 1-390,6 5 0,-8 0 68,3 0 132,-4 0 0,-9 0 0,-4 0-83,-3 0 1,-2 0-959,0 0 675,-7 0 322,-2 0 123,-7 0 1,-7 5-1,-4 3 26,-3 1 1,-2-4 22,0 6 1,0-6-70,0 6 1,5-8 43,0 2 281,8-3 861,-12-2-692,14-7-451,-6-2 0,7-7-442,0 0 141,0 7-403,-8-5 285,7 5 111,-6 0-846,7 2 0,-8 0 0,-1-2 0</inkml:trace>
</inkml:ink>
</file>

<file path=ppt/ink/ink17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27:09.98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385 32 7192,'9'0'157,"6"-7"1,-12 5 250,8-3 0,-6 3-201,6 2 0,-6 0 0,4-2 162,-2-3-250,-1 3 109,-6-5-106,0 7 0,0 2 0,-2 1 131,-4 3 0,-2 6 46,-8-1-221,0 3 0,-1 4 0,1 2 160,0 1-462,0 0 0,-1 2 1,-3 2 109,-1 0 360,-1 6 0,1-1 1,-1 9 301,3 2-353,-6 2 0,5 5-65,-6 0 0,6 6 0,-1-1 118,3-1 1,2-2-380,0-2 0,1-2-125,5-3 1,-3-6-550,8-10 527,0 3 0,6-10 1,5 5-793,4-2 1,5-4 210,1-8 0,0-4 589,0-7 0,0 0 0,0 0 0</inkml:trace>
</inkml:ink>
</file>

<file path=ppt/ink/ink17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27:10.696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305 49 8290,'-8'-16'93,"-7"7"0,6 2 144,-7 7 0,6-5 0,-1-1 234,-1 3 0,-3 1-193,-1 2 1,-5 2-160,-1 3 0,1 4 34,5 7 1,0 0-188,0 0 150,0 0 0,2 5 0,3 1-141,6-3 1,3-1-217,2-2 1,0 0 136,0 0 1,7-7 181,4-3-49,3-5 0,4-1 1,1-1-583,3-5 1,-1-1 138,-5-4 1,6-8-29,-1 3 0,-1-4 18,-10 4 424,4 0 0,-6 0 429,2 0-187,-3 7 150,-7 2-107,0 7-232,-7 0 1,4 2 0,-6 3 197,2 6 1,-4 3 32,6 2 1,-2 0-143,1 0 1,3 2 53,-8 3-174,7-3 1,-10 13 0,5-7 68,0 1 0,-5 6 14,3-5 1,-1-1 63,1 2-139,-3-7 0,5 8-82,-7-6 1,5 4 0,1-4 50,-3-3 0,4-3 55,-1-5 45,6 3 251,-10-12-251,12 5 51,-5-7-90,7 0 0,0-2-49,0-3 0,7 1 99,4-6-211,3 6 0,2-10 0,0 5 39,0 0 0,2-5 11,3 3 1,-3-3-287,3-2 1,3 0-124,-3 0-175,0 7 1,1-5-216,-1 3 1,0-1 182,-5 1 0,-7 2 507,-3 4 1,3 3 0,0-5 0</inkml:trace>
</inkml:ink>
</file>

<file path=ppt/ink/ink17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27:11.17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16 144 8355,'-9'-9'289,"2"2"1,9 2 299,3 0-468,4-1 1,9 1 0,3 0-144,6 1 1,3-3 102,2 2 0,6-6-195,-1 6 1,1-1 123,-6 6 72,0 0 1,-7 0 0,-4 0-217,-3 0 0,-2 2-427,0 3 1,-7-1 262,-4 7 0,-3-6 72,-2 6 236,0-8 1,-7 11 10,-4-3 0,-3-2 145,-2 2 1,5-8 40,0 3-38,1-5 0,-1 5-45,0-1 0,8-1 5,-3-10 0,5 3-83,1-8 1,0 0 96,0-5-156,0 0 83,0 0 1,0 0-450,0 0 131,0 0-307,-7 7 1,5 0 0,-5 6-220,0-3 290,5 1 395,-5 5 0,0-7 0,-2-2 0</inkml:trace>
</inkml:ink>
</file>

<file path=ppt/ink/ink17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27:11.47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209 1 8355,'9'8'-256,"4"7"1,-6-5 706,2 5 0,0 1-76,1 0 0,4 7-352,-3 4 0,2 8 235,-3 3-379,5-1 1,-8 2-1,3 4 158,-4 3-118,3 2 1,-8 1-1,3-1 138,-8 0 1,-4 2-9,-9 3 1,1-3-41,0 3 0,0 1-11,0-6 0,-5 4-211,0-10 0,-3-1-145,3 2 0,3-9-168,-3-2 0,-2-2 167,1-8 0,-1-3 155,2-8 0,-4 3 0,-7-5 1</inkml:trace>
</inkml:ink>
</file>

<file path=ppt/ink/ink17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27:12.06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32 6422,'11'0'1000,"0"0"1,-1 0-563,7 0 1,4 0-299,0 0 1,1 0 0,-6 0 103,0 0-341,0 0 0,0 0-129,0 0 1,0 0-1,-2-2 230,-3-3 1,3 3 193,-3-3-1090,-4 3 0,7-5 0,-5-2 0</inkml:trace>
</inkml:ink>
</file>

<file path=ppt/ink/ink17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27:12.33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32 8711,'16'0'610,"0"0"-204,0 0 0,6-5-353,-1 0 1,6-1 63,-6 6 1,6-5-774,-6 0 1,1-1 372,-6 6 1,0 2-435,0 3 1,0-3 0,0 5 0</inkml:trace>
</inkml:ink>
</file>

<file path=ppt/ink/ink17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27:13.199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450 33 8009,'9'-16'-1054,"5"7"1163,-12 2 0,3 7 44,-10 0 0,1 0 194,-7 0-80,1 0 0,-6 2-15,0 3-145,7 4 1,-5 2 0,3-1 85,-3 3 1,-2 1-60,0 2 1,-1 7 62,1 4-78,-7 3 1,5 4 0,-5 4 184,0 4 0,0 5-165,-4 1 0,-1 0 126,6 0 1,-1 5-110,2 1 1,3 6-469,-3-1 0,5-5-95,5-6 1,4-7-354,7-9 1,0-2 246,0-3 0,2-4-1020,3-7 1376,4-7 0,14-2 0,2-7 0</inkml:trace>
</inkml:ink>
</file>

<file path=ppt/ink/ink17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27:13.85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0 289 7929,'7'-9'109,"2"2"181,0 0-271,5-2 1,-5-2 0,7 0 81,0-1 25,0-2 0,0 3 1,0 2 158,0 2-200,1-5 0,-7 10 0,1-4 177,1 5-340,-4 1 0,0 0 190,-2 0-164,-4 0 1,5 1 0,-7 5-122,0 4 204,0 5 1,-6 1 0,1 0 28,1 0-60,-4 7 0,6-5 0,-5 5 210,-1 0-167,7 2 1,-6 0-1,7-2 473,0 0-456,0-5 0,0 5 124,0-7-193,7-7 1,2-2 0,7-7 81,0 0-172,7-7 1,-4-2 0,8-8-146,2-5 1,1-3 48,2-7 0,-2 0 18,-3 0 0,2 0-302,-8 0 444,0 0 1,1 0 0,-3 0-17,-4 0 0,1 1 259,-6 5-152,-3 2 1,1 8 141,-8 0-125,0 7-102,0 2 1,-8 7 0,-2 0 98,-5 0 1,5 7 68,-1 4-122,0-4 0,1 7 420,-1-3 0,7 3-17,-1 2 1,3 0-243,2 1 0,2-1-406,3 0 0,4-7-6,7-4 114,0-3 0,2-2 1,4 0-596,4 0 0,-1 0-1053,2 0 1427,-7-7 1,3-2-1,-7-7 1</inkml:trace>
</inkml:ink>
</file>

<file path=ppt/ink/ink17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27:14.35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0 9312,'16'5'649,"0"1"0,1-1-576,-1-5 0,0 0 0,0 0-906,0 0 470,0 0 0,-6 0 0,1 0-670,2 0 4,-6 0 751,7 0 0,-5-7 0,7-2 1</inkml:trace>
</inkml:ink>
</file>

<file path=ppt/ink/ink17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27:14.562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81 1 8475,'-9'0'961,"2"7"-743,7 4 1,0-2 0,-2 1-556,-3 3 262,3 1 0,-5 2 0,7 0 230,0 0 1,0 6-104,0-1 1,0 0-1683,0-5 1322,0 0 0,-2 0 230,-3 0 1,3-5-541,-4 0 1,3-8 473,-2 3 0,-4 3 0,-7 0 0</inkml:trace>
</inkml:ink>
</file>

<file path=ppt/ink/ink17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27:14.70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14 1 7700,'-9'0'-1299,"4"5"1979,10 0 0,-1 1 1,7-6-209,1 0 1,2 0-650,2 0 1,6 0-1281,-1 0 1120,1 0-40,-6 0 1,7 0-1,2 0 1</inkml:trace>
</inkml:ink>
</file>

<file path=ppt/ink/ink17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27:15.33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97 0 8347,'-2'11'212,"-3"0"0,1-1 154,-7 6 0,6 0 0,-4 0 76,2 0-302,-6 8 0,10-7 85,-8 5 1,8-4-556,-3-2-282,-3 0-603,8 0 785,-7 0-251,8-7 1,0-16 0,0-11 0</inkml:trace>
</inkml:ink>
</file>

<file path=ppt/ink/ink17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27:15.499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16 8355,'10'0'33,"1"0"41,0 0 0,5 0 0,0 0 149,0 0-58,-7 0 0,5 0 0,-3-1 160,3-5 0,2 4-1006,0-3 0,-5 3 401,-1 2 0,-4 0-367,4 0 230,-6 0 102,3 0 1,-7 0-1,0 0 1</inkml:trace>
</inkml:ink>
</file>

<file path=ppt/ink/ink17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27:15.65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1 7350,'2'8'311,"4"-2"0,-3-4-259,8-2-103,0 0 1,6 0-1,3 0-1226,1 0 1061,1 0 1,1 0 0,2 0 0</inkml:trace>
</inkml:ink>
</file>

<file path=ppt/ink/ink17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27:16.233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370 129 8355,'0'-16'452,"7"0"0,-5 0 170,3 0 0,-3 5 315,-2 0-894,0 1 1,-7-1 150,-4 0-130,-3 8 0,-2-5-92,0 8 1,-1 0 0,1 2 64,0 4 0,-5-3-134,0 8 0,-1 0 127,6 5 1,0 1-17,0 5 13,0-4 0,5 7 0,3-6-93,0 3 1,3-1 132,5-5-327,0 0 0,2-2 0,3-3 47,6-6 0,3-3-35,2-2 0,6 0-126,-1 0 1,7-7 56,-1-4 0,-4-3-60,-1-2 0,-3 2-35,3 3 349,-12-3 0,10 5 0,-15-7-67,-1 0 496,5 7 0,-9 2-229,0 7 0,-2 2 21,-9 3 1,1 4 382,-6 7 1,-6 2-254,1 3 0,-1-1-20,6 6 0,0 1-17,0 5 0,0 2 865,0 3-746,0-3 0,-5 7 1,-1-5-254,3 1 0,-4 1-48,1-6 1,1-7 0,5-4 0,0-3 149,0-2 0,7-5 71,4-1-3701,3-6 2032,2-4 1,0-9-1,0-7 1</inkml:trace>
</inkml:ink>
</file>

<file path=ppt/ink/ink17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27:16.98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0 8355,'1'11'-272,"3"0"812,1 1 0,8 2-385,-3 3 0,-1-7-72,2 1 1,0-6-534,5 6 0,0-6 240,0 6 0,-5-7 199,-1 1-633,1 4 0,5-7 0,0 5 1</inkml:trace>
</inkml:ink>
</file>

<file path=ppt/ink/ink17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27:17.182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193 0 8146,'-16'0'70,"7"0"0,-5 6 0,5 1 11,0 2 1,-5 1 118,3 6 1,2 2-150,-2 4 1,6-5 2,-6 5 1,3-4 38,-3-2-313,-3 0 1,10-6 0,-5 1-1328,2 2 1225,2 1 1,-2-5-1,-2-2 1</inkml:trace>
</inkml:ink>
</file>

<file path=ppt/ink/ink17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27:17.383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64 1 8355,'9'0'1336,"-1"1"0,-8 5-1531,0 4 1,0-1 117,0 2 1,0 0-540,0 5 0,-8-2 374,-2-3 0,1 3 252,-2-3-772,0 3 1,-5 9 0,0 2 0</inkml:trace>
</inkml:ink>
</file>

<file path=ppt/ink/ink17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27:18.15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0 353 8355,'0'-16'203,"0"5"-32,0 1 1,2-1-1,3-5 338,6 0 0,3 0-59,2 0 0,6-6 226,-1 1-545,8 7 0,-10-1 0,6 7 120,-2-1 1,-1-4-815,-6 8 500,0-1 0,-2 8-489,-3 4 439,-4 2 1,-7 9-1,0 0 34,0 5 0,-7-3-21,-4 8 1,-3 0 61,-2 5 1,0 0-55,0 0 1,0-2 97,-1-3 1,3 3-1,4-5 1,4 0-1,4-3 1,2-5-1,2-2 1,4-5 924,4-4-838,12-5 1,-3-2-135,8-5 1,0-10-169,5-10 0,0-5 69,0-1 1,4 0-285,-4 0 285,3 0 1,-10-2-1,5-1-8,-3-3 1,-5 1 14,-12 5 0,3-6-58,-8 1 195,0 6 0,-5 7 104,0 2 0,0 10 0,-1-3 157,-5 7 0,-3 2-149,-7 6 100,0 0 1,6 2 798,-1 3-438,0 4-283,2 7-128,2 0 0,9 0-350,3 0 1,6-1 93,10-5 0,-1-1 176,7-3 1,-2-3-1,3 6-2860,-1-2 1793,-7-2 0,8-3 462,-7 4 1,8 3 0,-4 7 0</inkml:trace>
</inkml:ink>
</file>

<file path=ppt/ink/ink18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27:18.542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65 0 8376,'0'9'508,"0"0"1,0-4-293,0 6 1,-6 3-55,1 2 0,0-3-42,5 3 1,-6-4 151,1 10-409,0-5 0,3-2 0,-2-3 209,-1-1-542,0 0 0,3-3-1455,-4-2 1110,5-4 587,-6-2 1,7 0-1,0 0 1</inkml:trace>
</inkml:ink>
</file>

<file path=ppt/ink/ink18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27:18.75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48 8642,'16'-11'151,"0"1"0,5 4-54,0-4 0,1 6-29,-6-1 1,2 3-45,3 2 0,-8 0-138,3 0 0,-4 0-685,4 0 437,-7 0 1,3 2-981,-6 3 1217,-1-3 1,-12 12 0,-2-5 0</inkml:trace>
</inkml:ink>
</file>

<file path=ppt/ink/ink18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27:18.896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17 0 8355,'-9'7'148,"2"-5"572,7 5-563,0 1-388,7-7 0,3 6-44,12-7 0,-4 0-384,3 0 1,4-7-1,0-2 1</inkml:trace>
</inkml:ink>
</file>

<file path=ppt/ink/ink18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27:19.746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482 145 8355,'9'-7'724,"-2"-2"0,-7-7-546,0 0 1,0 0 330,0-1-403,0 1 1,-2 6 0,-3 1 136,-6 2 1,-3-4 51,-2 6 0,0-1-140,0 6 1,-6 2 237,1 3-313,-8 4 1,6 7 0,-5 2 131,1 4-331,7-5 0,-8 14 174,7-5 0,5-2 0,7-1 146,2 0 1,1-5-116,6 3 0,2-5-33,3-5 0,4 1-77,7-6 0,7-1 1,4-5-1,3-2 0,3-3 1,-1-4-573,0 0 1,0-5-1031,0 3 1,-7-3 975,-4-2 0,-3-4 199,-2 4 1,-2-3 1370,-3 8-692,-4 4-229,-7 0 0,-2 7 1,-3 0-104,-6 0 0,-3 1 1237,-2 5 0,0 3-128,0 7-636,0 0 0,0 5 1,0 2 465,0 2-805,0 2 0,0 5 0,0 2 26,0 3 1,-6-3 140,1 4-186,-1 3 1,1-8 0,-2 7-49,-2-1 1,4-5 44,-6 3 1,5-3 22,-4-2 0,6-7-195,-1-4 181,3 4 0,4-7-8,3 3 343,-3-10-202,12-4-85,-5-7 0,7-7 0,2-4 25,3-3 1,9-2-86,8 0 1,1 0-145,-2 0 3,4 0 1,7-2 0,0-1-318,0-3-86,0 8 1,-1 0 0,-5 3-457,-4-3 1,1 3 509,-2 0 1,1 6-292,-6-6 0,0 1 0,0-6 1</inkml:trace>
  <inkml:trace contextRef="#ctx0" brushRef="#br0" timeOffset="392">626 385 10057,'0'16'531,"-7"0"0,5 0-143,-3 0-379,3 0 0,2 0 195,0 0 0,7-7-504,4-3 128,3-5-130,2-1 0,0-1 0,0-3 21,0-1 0,0-8-1,0 3 0,-5-5 212,0-1 1,-8 6-30,3-1 0,-4 6 352,-2-6-322,0 7 363,0-3 0,-2 14 7,-4 4 1,3 5 115,-8 5 1,8-3-49,-3 4 1,-1 1 12,2-2 0,-2 6 8,1-6 0,3 6-242,-8-6 1,6 3-3,-6-3 1,6-3 1,-6 3 1,0 2-147,-5-1 0,6-1-66,-1-5 1,0 0-68,-5 0 1,0-2-22,0-3 1,2-2-711,3-4-918,-3-3 1287,5 5 1,0-8-150,4-5-104,3 4-13,2-12 0,0 5 0,0-7 0</inkml:trace>
  <inkml:trace contextRef="#ctx0" brushRef="#br0" timeOffset="553">963 578 8355,'9'16'1296,"-4"0"0,-5 0-620,-5 0 0,-4 5-414,-7 1 1,0-1-978,0-5 1,0 0 248,0 0-833,0 0 0,0 7 0,0 2 1</inkml:trace>
</inkml:ink>
</file>

<file path=ppt/ink/ink18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27:22.30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97 497 8355,'0'-8'-7,"5"-1"618,0 3-419,1 5 1,-5-7 162,5 8-193,-5 0 170,7 0-134,-8 0 1,0 2-30,0 4 1,0-3-224,0 8 1,0-6-38,0 6 0,0 0-20,0 5 1,-2 0 139,-4 0 1,3 0-11,-8 0 1,6 5-20,-6 0 0,6 1 51,-6-6 1,2 0-15,-1 0 1,-3 0-2,8 0 0,-6-5 118,6-1-162,-8-6 7,11 3-76,-5-7-376,7 0 373,0-7 1,2 3 20,3-6 0,3-1 22,2-5 0,4 0-59,-3 0 0,3 5 278,2 1 0,1-3-59,-1-8 0,0 3 98,0-4 0,1 5-133,5 1 0,-4 5 174,3 0 0,-3 2-66,-2-1 1,0 3-101,0 7 1,-5 0 138,-1 0-86,1 0 1,0 0-194,-1 0 0,-6 7-46,1 3 0,-1 3-178,1-2 0,-3 5 136,3 0 1,-3-4-126,-2 9 0,0-6-57,0 6 0,0-3-66,0-2 322,-7 0 0,5-5-75,-3-1 0,1-1-148,-1 2 211,3-4 422,-5-7-294,7 0 0,0-2 22,0-3 68,0-4 1,0-7-150,0 0 1,5 0 113,1 0 1,6 0-97,-1 0 1,3 0 154,2 0 1,0 0-33,0 0 1,0 0-29,0 0 0,0 5 65,0 0 0,0 6 566,0-6-265,0 8 0,1-5-229,-1 8 1,0 0-222,0 0 1,0 0 89,0 0-158,-7 8 0,5-1 0,-5 5-150,0-1 0,0 0-30,-4 5 1,-3 5-28,3 0 1,-5 1-344,-5-6 0,1 0-333,-7 0 1,1 0 358,-6 0 1,5 0-275,0 0 1,8-5 25,-3-1 745,5-6 0,-6 3 0,-2-7 1</inkml:trace>
  <inkml:trace contextRef="#ctx0" brushRef="#br0" timeOffset="208">770 786 8355,'16'0'-166,"0"0"0,0 0 0,0 0 847,0 0 1,2 0 87,3 0-924,-3 0 0,7-2 0,-5-1 30,1-3 0,0 1-157,-4 5 0,-7 0-1187,1 0 811,0 0 445,-2-7 1,5 5 0,-5-5 0</inkml:trace>
  <inkml:trace contextRef="#ctx0" brushRef="#br0" timeOffset="426">962 610 8355,'-8'-9'2011,"0"2"-1818,8 14 0,0-2 0,0 9 164,0 4 1,-5 2-485,0-4 1,-1 0 171,6 0 0,0 5-882,0 1 521,0-1 0,-5 0 0,0 1-1205,1-3 1286,-5-1 0,2-2 1,-5 0-272,1 0 208,7-7 0,-10 6 135,3-5 0,-3 4 0,-2 3 1</inkml:trace>
  <inkml:trace contextRef="#ctx0" brushRef="#br0" timeOffset="597">658 1091 8532,'16'0'459,"0"0"0,0 0 0,2 0-548,3 0 0,-3 0-95,3 0 0,2 0 127,-1 0 1,-1 0-792,-5 0 1,6 0 391,-1 0 1,0-7 0,-5-2 0</inkml:trace>
  <inkml:trace contextRef="#ctx0" brushRef="#br0" timeOffset="981">1411 16 8355,'0'-8'857,"8"0"0,0 16-117,8 2-498,-7 4 0,6 10 1,-5 4 202,5 8 0,1 5 56,0 7 1,0 5-230,0 1 0,-6 5-104,1-6 0,-6 6-113,6-6 1,-7 6-153,1-6 1,-10 10-444,-6 1 0,-5-2 279,-5 3 1,-6 4 26,-11-5 0,1 2 140,-11-7 1,3 1-1553,-8-6 0,-11-1 0,-2-5 0</inkml:trace>
</inkml:ink>
</file>

<file path=ppt/ink/ink18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30:33.152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1 931 8298,'16'8'1910,"-5"0"-1285,-1-8 0,1 5 150,5 0 0,0 1-51,0-6-471,0-8 1,7 0-139,4-8 1,9-6 0,3-1-56,2-2 25,-6 5 1,10-10-22,-8 3 1,1 3 0,-6-3-46,0-2 0,-5 4-7,-1-1-150,-6 6 1,1-10 0,-8 5 8,-2 0-30,-8-5 0,10 6 0,-8-4-37,-2 1 181,-1 8 0,-2-5 0,0 8-116,0 0 0,-7 0 13,-4 0 3,4 7 0,-7 2 1,3 7-168,-3 0 212,5 0 0,-5 0 16,3 0 1,2 7 259,-1 4 0,1 3-8,-2 2 1,-3 0 3,3 0 0,-1 2-143,1 4 1,-3-3 19,3 8 1,-3 0 0,-2 5 115,0 0-177,0 0 0,0 5 1,-2 2-26,-4 2 36,5 2 0,-7-2 0,8-2-122,0 1 95,0-7 0,0 7-36,0-8 0,0-7 1,2-4 34,3-3-9,-3-2 1,10-5 72,-6-1-59,6-6-54,-3 3 57,0-7-275,5 0 1,-5-7-26,7-4 1,2 2 81,3-1 222,-3-1 0,12-3 1,-3 1-23,3 2 18,2 1 1,0-6 0,0 0 93,0 0 55,0 0 0,0 0-81,0 0 0,0 1 0,0 3 132,1 1-128,-9 8 1,5-6 25,-8 3-96,1 4-51,1-5 0,-7 9 26,0 3 42,-7 4 0,-9 7 0,1 0 285,5 1-292,-5-1 1,8 0 108,-3 0 1,2 0 0,8 0 223,0 0-237,0 0 0,0 0 1,0 0 146,0 0-185,8-7 0,0 5-30,8-3 0,1-4 0,0-2 0,5-3-425,3-2 1,1-2-1,1-3 39,2-6-913,-6-3 0,5-2-193,-6 0 0,-1 2 534,-5 3 0,0-10 0,0 3 1</inkml:trace>
  <inkml:trace contextRef="#ctx0" brushRef="#br0" timeOffset="780">338 209 10154,'17'-2'720,"5"-3"1,3 1-379,7-6 0,2 6-80,3-1 0,4-2-72,7 1 0,-5-4-112,0 4 1,-6 1 68,6 5 0,-9 0-156,-2 0 0,-2 0-39,-9 0 0,6 2-547,-5 3 261,-1-3 1,-10 10 161,-1-6 1,-6 1-1,1-2 0,-5-1 137,-5 6 1,1-4-36,-6 4 0,-1-4 0,-5 3 162,0-2 53,0 5-320,0-10 127,0 5 184,7 0-160,2-5 250,7-2 1,1-9-29,5-7 0,1 0-154,4 0 86,3 0 1,-12 0 0,3 0 488,-3 0-409,-2 7 1,0-5 252,0 3-456,-7-3 1,5 3-1,-5 0 191,0-1-504,5 5 0,-11-8 221,8 5 0,-2 1 1,2 0 92,-6 2-972,4 1 1,-7 6-1513,3 0 1915,4 0-157,-8 0 1,7 8-1,-9 1 1</inkml:trace>
</inkml:ink>
</file>

<file path=ppt/ink/ink18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30:35.360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803 49 8101,'10'-11'862,"1"1"-284,-7 6 0,3-5-44,-7 4 23,0 3-172,-7-5-4,-2 7-333,-7 0 0,0 0 0,0 0 166,0 0 0,-2 0-59,-4 0 0,3 0-10,-8 0 1,6 0 169,-6 0-316,0 0 0,-5 0 0,0 0-35,0 0 1,0 5-122,0 0 0,0 6 17,0-5 1,-4 4-119,4-4 291,-4-1 1,12 2-1,-7 2 17,4 0 1,-1 3 101,7-6 1,-6 6-107,5-1 1,1-2 321,5 1-228,0 1 1,2 5 74,3 0-126,4 0 1,7 0 48,0 0 0,2-5 10,3 0-40,4-8 1,9 10 0,1-6 0,3 2 1,6-4-32,-1 6 1,3-8-5,2 3 1,0 1 64,1-2-142,-1 1 1,5-1-1,0 0-104,-1-1 0,-7 3-70,-3-2 1,-1 6 122,2-6 0,3 2 17,-3-1-256,-4-4 1,6 5 0,-8-7-579,-1 0 1,-3 0 228,-1 0 0,1-6 147,-1 1 0,-6-6-1438,1 6 1354,-7 0 0,3-3 0,-7 0 0</inkml:trace>
  <inkml:trace contextRef="#ctx0" brushRef="#br0" timeOffset="317">225 177 8355,'-8'0'926,"0"0"-369,8 0-29,0 0 1,13 0 183,3 0-608,4-7 1,3 5 0,3-3-390,5 3 1,1 2-1266,0 0 533,-7 0 0,5-7 0,-5-2 0</inkml:trace>
</inkml:ink>
</file>

<file path=ppt/ink/ink18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30:36.644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530 0 8513,'-11'2'1260,"0"3"-1074,0 4 0,1 7 0,-1 0 344,-1 0-309,-3 8 1,-1 1 86,0 7 1,-5 0 19,0 0 1,-8 0-14,2 0 1,-3 2-140,-2 3 0,2-3 0,3 3 0,-3-3-209,3-2 0,-2-5 68,3 0 1,3-8 74,7 3 1,1-10 0,3-3-1872,1-2 622,8-1-54,-5-6 0,10-2-4,4-4 688,10-2 1,1-16 0,7-1 0</inkml:trace>
</inkml:ink>
</file>

<file path=ppt/ink/ink18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30:37.244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145 97 8356,'0'-17'505,"2"3"1,3 2 192,6 1 0,3 6-436,2-6 1,2 7 195,3-1-68,-3-4 1,13 7 0,-7-3 137,1 3 0,6 2-369,-5 0 0,-1 0-112,2 0 0,-7 6-255,1-1 122,-10 7 0,3-3 0,-5 7-57,0 0 1,-2 0 144,-7 1 0,0-1-7,0 0 1,-2 0-869,-3 0 0,-4 0 316,-7 0 0,0 0 277,0 0 1,-6 0 130,1 0 1,-6-2 33,6-3 0,-8 1 215,3-6 0,3 4-73,1-4 1,-1-1 123,2-5 0,5 0 18,5 0 21,0 0-163,2 0 582,2 0-377,7 0 0,7-2 23,4-3 0,3 3-161,2-3 0,6 3 12,-1 2 1,2 0 128,-1 0 0,-3 0-56,8 0 0,-7 2-74,1 3 0,2-1-59,-2 6 1,1-1 12,-6 2-30,0 3 1,-5-5 0,-2 7-84,-2 0 1,3 0 20,-4 0 1,-1-5 44,-5 0 0,-2-1-122,-3 6 49,-4 0 0,-9 0 1,-1 0 52,-3 1 1,-6-1-52,1 0 8,-3-8 1,-2 5 37,0-8 0,-1 1 22,1-6 0,0 0 1,0-2-19,0-3 1,2-4-8,3-7-290,4 0 0,7 0-408,0-1-165,0 9 1,5-5-985,1 8 1222,6-1 0,-3 14 0,7 0 0</inkml:trace>
</inkml:ink>
</file>

<file path=ppt/ink/ink18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30:38.315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193 0 8355,'-9'0'-197,"-5"0"561,12 0 742,-12 0-574,12 0 0,-3 0-14,10 0 0,4 0-83,7 0-297,7 0 1,2 0 0,7 0 92,0 0 0,6 0-124,-1 0 1,6 0 80,-6 0 0,8 0-229,-2 0 1,-2 0 74,2 0 0,-8 0-159,3 0 0,-6 0-67,-6 0 0,3 0 16,-8 0 0,1 0 85,-6 0-251,0 7 0,-6-5-307,1 4 391,-7-5 264,3-1-261,-7 7 396,-7-5 1,-2 11 10,-7-8 1,0 6 31,0-6 0,-6 8-63,1-3 1,-6 5-29,6 1 1,-6 0-28,6 0 1,-6-6-7,6 1 1,-6 0-47,5 5 1,-6 0 46,1 0 1,2 0 36,-1 0 1,4 0-58,-5 0 1,6-5-6,-6-1 0,6 1-19,-6 5 0,2 0 8,-1 0 0,1-2 28,3-3 1,4 3-11,-3-3 0,-2 1-37,2-1 1,-1 3 38,6-3 0,0 2-53,0-3 1,0 5 43,0-5 1,5-3 58,1-1 77,6 3 97,-10-8-198,12 7-37,-5-8 0,9 5 225,3 0 0,4 1-65,7-6 0,7 0 243,4 0 1,3 0-107,2 0 0,2-6 5,3 1 1,-1 0-180,7 5 1,1 0-102,10 0 0,-4-6-168,3 1 1,-3-2 114,-2 1 0,0 3 85,0-8 0,-7 8 14,-3-3 0,-6-1-567,-5 2 0,1-1-724,-7 6-616,1 0-514,-6 0 897,-7 0 0,-9 0 0,-9 0 0</inkml:trace>
</inkml:ink>
</file>

<file path=ppt/ink/ink18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30:39.093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48 17 8355,'-10'0'-2166,"-1"0"1854,7 0 191,-3 0 115,7 0 1,-7-7-1,-2-2 1</inkml:trace>
</inkml:ink>
</file>

<file path=ppt/ink/ink18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30:39.19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16 17 5734,'-16'-16'0</inkml:trace>
</inkml:ink>
</file>

<file path=ppt/ink/ink18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30:39.360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32 33 8355,'-16'0'-131,"7"0"786,2 0 210,7 0-587,0 0 1,9 0 417,7 0-431,0 0 1,14 0 0,-3 0 32,3 0 0,8 0 95,-1 0-483,1 0 1,-1 0 0,0 0 385,-1 0-121,-2-7 0,-2 5 0,0-3-935,0 3 1,-7 2-44,-4 0-63,4-7 1,-7 5 4,4-3-797,-12 3 628,-3 2 1030,-7 0 0,-7 0 0,-2 0 0</inkml:trace>
</inkml:ink>
</file>

<file path=ppt/ink/ink18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30:39.645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16 0 8355,'-9'2'8,"4"3"124,3-3 235,2 5 0,2-1 0,3-1 235,6-1-311,10-3 0,4-1-101,7 0 1,2 0-1,2 0-180,1 0 0,1-5 212,-6 0 1,-2-1 39,-3 6 0,-2 0-2393,-4 0 1045,-3 0 238,5 0 1,-7 0 0,0 0 0</inkml:trace>
</inkml:ink>
</file>

<file path=ppt/ink/ink18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30:40.667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433 33 8113,'7'-9'-644,"-5"0"1147,3 4-226,-3 3 1,0-5-160,3 7 94,-3 0 5,5 0 47,-7 0-153,0 7 0,-2 0 257,-3 4 0,1 3-153,-6-3 1,-1 8 148,-5 3 0,0 6-44,0-1 1,0 3 21,0 2-232,-7 0 1,3 8 0,-5 1-219,2 0 264,-6 5 1,10-10 0,-6 5 89,2-2 1,-4-2-476,6-5 1,-6-1 124,6-5 0,-1-3-86,6-7 1,7 1-432,4-1 166,-4-8 1,7 1 34,-3-3 361,3-5 0,4 5-334,3-12 0,6-2-965,10-8 699,-3 0 0,12-8 0,-5-1 1</inkml:trace>
</inkml:ink>
</file>

<file path=ppt/ink/ink18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30:40.977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433 1 7827,'-10'5'509,"-1"1"-179,7 6 0,-4-8 1,4 6 5,-1 3 0,-6 1-28,6 2 1,-8 2 33,2 3 0,-3 3-150,-2 2 1,-2 6 12,-3 0 0,1 0 95,-6 6 0,1 3-228,-2 2 0,-2 1-9,8-1 0,-6-4-160,6-7 1,0-5-107,5 0-397,0-8-991,-1 4 801,9-7 303,0-7 356,8-2 1,2-8-647,4-5 1,2-3-1,9-7 1</inkml:trace>
</inkml:ink>
</file>

<file path=ppt/ink/ink18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30:41.410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17 113 8112,'-9'0'75,"2"0"0,9 0 326,3 0 0,6 0 24,10 0 0,4-2 369,7-3-602,7 3 0,8-10 0,10 5 238,5-2 0,-1 3-119,8-4 0,2 6-153,-1-1 1,-1-2-13,-5 1 0,-7 1-1,-3 5 0,-4 0-361,-2 0 1,-7 0 150,-4 0 0,-5 0 161,-5 0 1,2 0-767,-8 0 0,-5 0-1396,-5 0-190,-8-7 1116,4 5 949,-7-5 1,-7 0 0,-2-2 0</inkml:trace>
</inkml:ink>
</file>

<file path=ppt/ink/ink18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30:41.961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129 0 9638,'-7'16'1113,"-4"0"-939,-3 0 1,0 0 0,1 0-977,2 0 0,1 0 114,-6 0-125,7 0 1,-5-7 0,5-2 0</inkml:trace>
</inkml:ink>
</file>

<file path=ppt/ink/ink18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30:42.452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96 17 8361,'0'-9'916,"0"2"-789,0 7 227,0 0 0,-5 2-125,0 3 1,-3-1-1,5 6-264,-2 3 15,-8 1 1,10-3-226,-8-1 0,5 1 137,-4 5 1,4 0-627,-4 0 1,6-5-894,-1 0 1328,3-8 1,2 4 0,0-7 0</inkml:trace>
</inkml:ink>
</file>

<file path=ppt/ink/ink18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30:43.011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48 81 8355,'7'-9'1143,"-3"0"-914,7 4 0,-1 1 1,6-5 293,0 2 1,0-4 415,0 6-685,0-7 0,0 10 0,0-4 469,1 5-648,-1 1 1,0 0-1,0 0 217,0 0-403,-7 0 1,-2 7 172,-7 4-358,0 3 0,0 2 171,0 0 0,-2 0 0,-3 0-203,-6 0 124,-3 0 0,-2 0 0,-2 0-555,-4 0 558,5-7 1,-7 3 34,8-6 1,-1 5 0,-3-6 154,-1-2 84,-1-1 71,6-2-205,0 0 36,0 0 1,7-2 236,4-3-123,3 3 244,2-5-215,0 7 90,7 0 1,-3 0 261,6 0 0,-4 0 139,4 0 1,1 7-161,5 4-331,0-4 0,0 7-272,0-3 1,0-2 83,0 2 187,0-8 1,0 10-10,0-8 0,1 0-3977,-1-5 2610,0 0 1,0-7 0,0-2 0</inkml:trace>
</inkml:ink>
</file>

<file path=ppt/ink/ink18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30:45.991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193 706 7401,'0'-16'1316,"0"7"-1001,0-5 1,0 10-102,0-7 1,-2 6 100,-3-6-162,3 8 0,-12-10 173,3 8-112,4 0-136,-7 5 1,5 0-115,-7 0 11,0 0 1,1 7-66,5 3 1,-5 5 0,7 1 107,-1 0 17,-6 0 0,12 0 1,-6 0 357,2 0-364,1 0 0,6 0 178,0 0 1,2 0 225,4 0-367,-5-7 0,14-2 111,-5-7-293,5 0 0,1 0 0,0-2 198,0-3-9,0-4 1,2-7-125,3 0 0,-3-2-233,3-3 1,-3 3 239,-2-3 1,0 3 0,2 0 11,3-3 1,-3 3 132,3-4-97,-10 5 1,3 0-1,-5 1 98,0 0-80,-2 0 0,-1 0 69,-1 0-82,0 0 20,-5 7-149,0-5 132,-7 12-5,5-5 0,-10 9 1,5 3 8,-2 6-70,-2-4 0,0 7 1,3-3 337,0 3-185,3 2 0,-2 6 0,-2-1 277,0-1-218,-5 5 1,12-6 48,-3 8 1,3-2-1,2 3 288,0-1-497,0-7 1,0 3 0,2-7 55,3 0-188,4 0 1,7-2 22,0-3 0,5-4 0,3-7-1147,1 0 1088,1 0 1,1-7 0,-2-4-126,-2-3 1,4-2-1057,-6 0 0,8-7 0,-4-2 1</inkml:trace>
  <inkml:trace contextRef="#ctx0" brushRef="#br0" timeOffset="555">193 289 8161,'7'-9'83,"4"0"126,10 4 1,-1 3 0,5-3 90,-2 3-218,5-5 1,-5 5 23,4-3 1,3 3 0,-5 2 209,0 0-219,6 0 0,-14 2 0,5 1-297,-4 2 98,-2 8 1,-6-11-1,-1 5-395,-2 0 307,-1-5 0,-6 7 4,0-4 0,0-1 0,-2 4-19,-3 0 1,-4 2 77,-7-4 5,7 6 1,-5-10-155,3 3 936,4-3 168,-8-2-732,14-7 0,-6-2 1,7-7 216,0 0 0,-2 5 308,-4 0-541,5 1 0,-8-1-215,3 0-8,5 1 1,-7-1-841,8 0 642,0 8 170,0-11-531,0 5 1,0-7 0,0 0 0</inkml:trace>
  <inkml:trace contextRef="#ctx0" brushRef="#br0" timeOffset="1250">1091 289 8355,'0'-11'10,"0"0"192,0 8 0,-2-4-35,-3 7 1,1 0-185,-7 0 0,1 5 0,-4 2 292,3 2 0,-3 2 89,3 5-318,-3 0 0,-2 5 177,0 1 0,1 6 21,5-1 1,-5 3-50,5 2 0,-5 0-12,-1 0 0,0 6 29,0-1 1,0 1-39,0-6 0,2-2-184,3-3 1,-1 3-1139,6-3-590,1 3 1068,5-5 1,7-9 32,4-11 1,3-3 0,2-2 0</inkml:trace>
  <inkml:trace contextRef="#ctx0" brushRef="#br0" timeOffset="1786">1107 674 8355,'16'0'1517,"5"-2"-1202,1-3 0,-1-4 0,-3-7-70,3 0 0,2-2-214,4-4 1,2 5-169,-8-5 1,6-1 109,-6 2 63,8-8 0,-12 11 0,3-5-77,-7 0 1,-1 11-580,-7-5 17,1 5 170,-6 3 382,-7 2 1,-2 7 63,-7 0 1,0 0 172,0 0-231,0 0 1,-1 7 88,1 4 1,0 3-29,0 2 0,0 5 268,0 1 0,6 5-5,-1-6 1,0 6-148,-5-6 0,2 8 180,3-3-241,-3-3 1,7 6-1,-6-8-79,3-1 1,4 3 116,-4-2 1,4 1 9,-4-6 0,6-5 36,-1-1-917,3-6 378,2 3 0,0-9 19,0-3 1,7-2 226,4-4 1,1-3 54,-1 3 0,3 2 160,-3-2 0,-2 6-131,1-6 1,-1 6-189,2-6 52,3 8 519,-5-11 87,0 12-13,5-5-268,-12 7 0,4 1 138,-12 5 0,3 3-81,-8 7-144,7 0 1,-8 0 0,7 0 308,1 0 0,2 0-46,2 0 0,0-5-521,0-1 0,7-4 19,4 4-168,3-6 0,2 3 0,0-7-163,0 0 0,0-2-153,0-3 0,0 1-945,1-6 1316,-1-1 0,0-12 0,0-2 0</inkml:trace>
  <inkml:trace contextRef="#ctx0" brushRef="#br0" timeOffset="2136">1428 128 8528,'-9'0'-915,"3"0"1067,12 0 1,3 0 1502,7 0-1447,0 0 1,7 0-1,2 0-39,0 0 1,5 0-376,-3 0 1,1 0-45,-1 0 90,3 0 0,-12 2 0,3 2-222,-3 1 1,-7 1-137,0-6 355,-8 0 26,4 7 0,-8-6 407,-5 5 0,3-3-145,-8 3 0,0-5 282,-5 5 0,2-3 103,3 3-1033,-3-4 181,12 5 533,-5-7-1037,7 7 0,-7-5 0,-2 5 0</inkml:trace>
  <inkml:trace contextRef="#ctx0" brushRef="#br0" timeOffset="2402">1925 0 9621,'0'11'362,"1"0"169,5 1-374,-4 2 0,12 9 0,-5 4 336,0 3 1,5 3-144,-3-1 0,-2 5-88,1 0 0,-6 8 132,1-2-479,-3 3 0,-2 2 0,0 0-277,0 0-14,-7 1 0,-7-1 0,-10 2 132,-1 3 0,2-8 38,-9 3 0,9-7-150,-9-4 1,5 0 45,0-10 0,4-4-1277,7-1 1013,7-12 1,-5 5 0,5-6 0</inkml:trace>
  <inkml:trace contextRef="#ctx0" brushRef="#br0" timeOffset="3241">2710 337 8355,'-10'2'22,"-1"3"1,6-3-1,-6 5 1,-1 0 1,-3 2 318,-1 7-342,0 0 0,-5 5 0,-2 3 284,-2 1 0,0 1-68,-2 6 1,-5 0-25,0 1 1,0 4-1,-6 0 1,-3 13 216,-1-2-319,2 4 0,-6-4 0,5 0 75,0 0 0,-5-7-14,3-3 1,4-4-44,2-2 0,4-2-457,7-3 1,3-4 229,7-7 0,7-5-1727,3-1 1397,4-6 0,4-4-226,4-11 1,3-3 0,7-2 0</inkml:trace>
</inkml:ink>
</file>

<file path=ppt/ink/ink18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30:52.710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177 1 7125,'-2'9'886,"-3"-4"-763,3-3 0,-5 5 233,7 4 1,0-3-127,0 3 1,0 0-64,0 5 1,-2 5 83,-3 1 0,3 6 1,-5-3 0,5 7 169,-3 0 1,3 0-165,-3 0 0,-4 2-233,-2 4-27,4-5 0,-6 7 111,8-8 0,-7 0 1,3 0 51,0 0 0,-4-2 13,8-3 0,-6 1-208,6-6 0,-2-6-2056,1-5 560,5-8-272,-7 4 584,8-7 1046,8-7 1,0-9-1,9-9 1</inkml:trace>
</inkml:ink>
</file>

<file path=ppt/ink/ink18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30:53.352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177 737 8355,'10'-2'-545,"1"-3"1,-7 1 1065,1-7-265,4 1 0,-7-1 0,5 0-106,0-1 0,-5 3 180,3-2-20,-3 1-78,-2-6-180,-7 0 1,3 7-1,-6 2 138,-3-1 1,4 7-27,-2-5 0,1 4-256,-6 2 224,0 0 0,0 2-129,0 4 1,0-3 121,0 8 1,0 0-24,-1 5 0,7 0-75,-1 0 0,6 0-20,-6 0 1,8 0-1,-3 0-76,4 0 1,8-5-154,-1-1 245,8-6 0,-5 3 0,10-7-122,4 0 1,-5-2 65,5-3 0,1-4 30,-2-7 1,6 0-162,-6 0 0,6-6-307,-5 1 1,4-6-35,-4 6 419,-1-8 0,-7 10 0,-1-6 4,-3 2 1,-6 1 203,1 6 0,-3 6 558,-2-1-516,0 0 0,0 0-182,0 1 318,0 6 140,0-10-319,0 12-85,0-12-32,0 12 1,0-3 0,-2 10-73,-3 6 170,3 3 0,-7 2 0,6 2 86,-3 3-164,1-3 0,5 11 57,0-8 0,0 6 0,0-6 909,0-1-749,0 5 1,0-7 0,2 3 251,3-3-524,4-9 0,2 5 1,0-5-147,1 0 0,2-2-800,2-7 0,6 0 498,-1 0 1,0-7 188,-5-4 1,1 2 69,-1-2-713,0 1 1,0-6-1,0 0 1</inkml:trace>
  <inkml:trace contextRef="#ctx0" brushRef="#br0" timeOffset="542">192 177 8355,'-9'0'-274,"4"0"696,10 0-240,-3 0 0,14 0 0,-2 0 322,6 0 1,8-6-191,-1 1 0,3 0-36,2 5 1,0-6-113,0 1-211,0 0 1,-1 5 0,-3 0-217,-1 0 0,-8 0 151,3 0 214,-4 0 6,-2 0-847,-7 7 1,-2-4-13,-7 8 724,0-8 0,-7 12 0,-4-6-37,-3 0 1,-2-1 295,0-2 114,7-4 270,-6 5-536,14-7 0,-12-2 75,8-3 0,0 1-43,5-7-72,7 1 1,-6-6 0,5 0 22,-4 0-122,5-1 107,-6 1 0,7 0-321,-8 0 0,-2 6 75,-4-1 0,3 7 157,-8-1 1,6 3-449,-6 2-1238,8 0 771,-12 0 815,14 0 0,-14 0 0,6 0 1</inkml:trace>
  <inkml:trace contextRef="#ctx0" brushRef="#br0" timeOffset="1227">1091 208 8812,'-9'0'887,"-5"0"-488,3 0-243,4 0 0,-7 7 65,3 3 1,2 5-88,-2 1 0,1 2 0,-6 3-114,-1 6 0,7-1 0,-1 5 0,0 3 0,1-1 0,-1 3 0,0 0 0,1 3 45,-1 2 0,6-6 0,-4 3 0,2-6 0,3-4 0,2-3 0,2-1 864,0-5-2189,7-1 1,2-9 299,7-4 0,0-3-890,0-2 1656,0 0 0,0-7 0,0-2 0</inkml:trace>
  <inkml:trace contextRef="#ctx0" brushRef="#br0" timeOffset="1771">1203 625 8355,'16'-8'0,"0"-2"0,0-1 1108,0-5-712,0 4 0,6-12 1,1 8 99,2 0 0,-4-5-415,6 0 0,-6-6-244,6 5 1,-6-6-260,6 1 0,-7 2 277,1-1 1,-9 1 158,-1-2 0,-7 4-133,1 7 0,2 0-804,-1 0 735,-1 0 0,-12 1 445,-4 5-159,4 3 1,-7 7-1,3 1 68,-3 5 1,-2-3 126,0 8 1,0 0 104,0 5-305,0 7 1,1 2 0,3 7 201,1 0-192,0 0 1,1 0 0,1 2 41,2 3 0,-4-3-16,6 4 1,-6-8-142,6 2 0,-6-11 74,6 6 0,-6-2-470,6-4 157,-8 1 318,11-6-317,-5-7-530,7-2 1,0-14 376,0-4 1,7-3 20,4-2 0,1 0 286,-1 0 1,7 0-114,-7 0 0,7 5 300,-8 0-82,-3 0 1,8 1-163,-5-1 0,-1 8 112,2-3 1308,-8-3-748,5 7-342,-8-5 0,0 14 379,0 4 1,-8 3-117,-2 2 1,1 1 102,-2-1 0,8 0-116,-3 0 1,4 0-230,2 0 1,2-2-73,4-3 0,-1 1-655,11-7 1,-4 6 145,10-6-428,-4 1 0,-1-6 0,3 0 71,1 0 1,1-7-600,-6-4 907,0 4 0,7-14 0,2 3 0</inkml:trace>
  <inkml:trace contextRef="#ctx0" brushRef="#br0" timeOffset="2181">1411 32 8355,'-8'0'880,"0"0"-600,30 0-129,-10 0 0,26 0 1,-12 0 376,5 0 0,1 0-540,0 0 0,2 0-409,3 0 1,-7-2-36,8-3 1,-15 3 271,4-3 0,-2 3-29,-4 2 0,-5-5-49,-5 0-10,-8-1 24,4 6 1,-14 6 531,-3-1 1,-5 2 18,-1-2 0,0-1 109,0 7 1,0-8 207,0 3-451,0 2 0,6-6-373,-1 4 372,7-5 119,-3-1-367,7 0 1,2 0-1107,3 0 1,4 0-1,7 0 1</inkml:trace>
  <inkml:trace contextRef="#ctx0" brushRef="#br0" timeOffset="5215">2101 48 8355,'-11'0'1274,"1"0"-390,6 0 194,-3 0-617,7 0 1,0 2 65,0 3-343,7 4 1,0 2 0,6 2 8,-3 4 1,-1 1 44,2 9-133,3 0 1,-10 5 0,5 0-105,-2 0 0,-2 5 47,-5 1-54,0 6 0,-5-3 0,-4 5-315,-5-3 0,1-2 217,-8-3 1,-2-5 6,1 5 1,-4-4 44,4-2 1,-5-7 0,6-4 0,-6-3-31,6-2 1,0 0-26,5 0 0,5-7 0,2-5 0,2-8-3612,3-7 2899,10-3 1,10-9-1,9-2 1</inkml:trace>
  <inkml:trace contextRef="#ctx0" brushRef="#br0" timeOffset="5664">2438 112 8001,'0'-10'-4,"0"-1"782,0 8-283,0-5 138,0 8-162,0 8 0,0 2-65,0 12 0,0-3 40,0 8 0,0 0-161,0 5 0,0 2-22,0 3 0,0-1-229,0 6 1,-6-4 43,1 5 1,-2-2 89,2 1 1,1 3-173,-7-8 1,6 1-1062,-6-6 0,8-2 233,-3-3 402,5 3 0,1-12 0,0 3-2108,0-3 2118,0-9 1,7 5 0,2-5 0</inkml:trace>
</inkml:ink>
</file>

<file path=ppt/ink/ink18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31:00.502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576 97 8355,'16'0'-59,"0"0"1122,-7 0-525,-2 0 0,-2-2 376,0-3-521,1 3 1,-5-7-116,5 4 1,-4 1-91,3-6 12,-3 6 1,-8-10 261,1 3-294,-7 4 1,3-6-230,-7 8 1,-6 0 22,1 5 0,-2 0-41,1 0 0,3 0 3,-8 0 0,0 0 100,-5 0 0,0 2-141,0 3 1,0 2 112,0 4 1,2 3 68,3-3 0,-2 5-54,8 5 1,-7-3 70,1 3 1,4 2-16,1-1 1,4 1 1,2-2 0,2-3 94,3 4 0,3-5-63,2-1 1,4 0 91,-3 0 0,5-1-30,5-5 0,4 5-48,7-5 1,2-1 20,4 2 0,-3-8-149,8 3 0,0 1-1,5-2 1,-6 1-34,1-6 1,-5 1-173,4 5 1,-6-4 110,1 3 0,-3-3-428,-2-2 0,0 0 133,0 0 0,-5 0-379,0 0-307,-8 0-1670,11 0 2093,-5-7 1,2 3 26,0-7 471,-8 8 0,4-12 0,-7 7 0</inkml:trace>
</inkml:ink>
</file>

<file path=ppt/ink/ink18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31:00.733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17 0 8498,'-9'0'1745,"2"0"-1286,21 0-221,-4 0 0,15 0 1,-3 0 141,5 0 0,-3 0-582,3 0 0,0 0-679,5 0 0,0 0-189,0 0 1,0 0 0,0 0 0</inkml:trace>
</inkml:ink>
</file>

<file path=ppt/ink/ink18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31:01.767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610 113 8355,'16'0'403,"-6"-6"1,1-1 148,1-2 1,-3 4 66,2-6-29,-7 0-353,3-5 1,-7 6-60,0-1 1,-7 6 30,-4-6 0,-3 7-161,-2-1 1,-2 3-79,-4 2 0,3 0 221,-8 0 1,6 0-135,-6 0 1,0 0 102,-5 0 1,5 0-85,1 0 1,4 6-67,-4-1 1,6 7-276,-1-1 0,3-2 62,2 2 1,2-1 35,3 6 1,4 1 63,7-1 0,0 0 71,0 0 0,0 0 35,0 0 1,5 0-50,0 0 1,8 0-1,-2 0 0,3 2 30,2 3 1,-5-3 570,-1 3-285,1-3 0,5-2 0,-2 2 117,-3 3 0,3-3-379,-3 3 0,-4-3 57,-2-2 1,-3 0-132,-2 0 0,0 6 42,0-1 1,-2 1 71,-3-6 0,-6 0-48,-10 0 1,3-6-105,-3 1 0,-2-7 57,1 1 1,-6 2-58,1-2 1,-2-1 112,3-9 0,-3 1-20,8-7 0,-6-5-109,6-5 0,-1 0 46,6 5 1,0 0 30,0-1 0,7 7-603,4-1-2994,3 8 2837,2-5 1,7 8-1,2 0 1</inkml:trace>
</inkml:ink>
</file>

<file path=ppt/ink/ink18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31:03.202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 16 6225,'0'-8'2957,"0"0"-2280,0 8 381,0 0-818,0 8 1,0-5-276,0 8 1,0-6-2559,0 6 1711,0 0-262,0 5 900,0-8 0,0 7 0,0-6 0</inkml:trace>
</inkml:ink>
</file>

<file path=ppt/ink/ink18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31:03.783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81 32 6918,'-2'-9'495,"-3"4"1,3 2-135,-3-3 78,3 4 147,2-5-75,0 7-263,0 0-275,-7 0 0,5 2 5,-3 3 39,3 4 1,-3 2-1,-3 0-32,-1 1 0,6 2 88,-2 3 0,-3-1-35,3 0 0,0-6-22,5 1-877,0 0-50,0-2 0,0 5 0,0-5 1</inkml:trace>
</inkml:ink>
</file>

<file path=ppt/ink/ink18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31:04.558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96 80 8355,'9'-9'-380,"-2"2"1,-5 5 1620,4-3-534,-5 3 0,14-10-105,-5 6 1,5-4-186,1 4 1,0-4 139,0 4-183,0 1 1,0 5 254,0 0-161,-7 0-364,5 0 0,-10 7 0,4 4 213,0 3-324,-3 2 1,-5 6-34,0-1 1,-2 0 0,-1-5-44,-3 0 101,-6 0 0,3 0 1,-7 0-44,0 1 1,0-1-238,0 0 1,0 0 77,0 0 0,-2-2 8,-4-3 1,5 1-52,-5-7 0,4 3-17,2-3 0,0-3 188,0 3 0,7-5-77,4-5 1,-2 1-592,2-7 270,-1 1 274,6-6 1,2 1 85,3 5 450,-3 3 148,12 7 0,-5 0-279,7 0 1,-5 5 250,0 0 0,-1 6-290,6-6 1,-1 8-97,-5-2 1,5-3 51,-5 3-507,5-7 1,1 8 0,1-7-172,5-1 1,-3-2-97,8-2 0,-5 0-674,4 0 0,-6-7 0,3-2 0</inkml:trace>
</inkml:ink>
</file>

<file path=ppt/ink/ink18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31:06.703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177 48 8355,'0'-10'-510,"0"-1"379,0 7 374,0-10 532,0 12-226,0-5-156,0 7 770,0 0-1011,0 7 0,0 2 0,0 7-149,0 0 9,0 0 1,0 2 120,0 4 0,0-3-49,0 8 1,-2 0 0,-1 5 128,-3 0-164,1 0 1,5 0 14,0 0 0,0-5-72,0-1 0,-2-1 112,-3 2 0,3 2-382,-3-8 80,3 0 1,2-5-720,0 0 646,0-7 159,0 6-1704,0-14 1161,0 6 1,0-8 243,0-5 1,7-3 0,2-7 0</inkml:trace>
  <inkml:trace contextRef="#ctx0" brushRef="#br0" timeOffset="608">17 353 6278,'-9'7'1237,"2"-5"0,7 7-594,0-4-77,0-3-288,0 12 1,1-10-4,5 6 183,-5-6-189,14 10 0,-12-7-16,8 4 0,-8 3-3,3-3 0,-3-2-2,3 2 1,-4-1-49,3 6 0,-2-5-384,3 0-12,-4-1-142,5 6 236,0-7 1,-4-2-149,8-7 199,-7 0-81,10 0 74,-12 0 20,12 0-16,-12 0 44,5 0 135,-7 0 1723,0 0-1735,7-7 0,-5 4 66,3-8 1,2 6-68,-1-6 0,6 6-29,-1-6 1,1 0-114,-1-5 0,3 0-169,-3 0 1,3 0-106,2 0 1,-2 5-533,-3 1 1,3 4-1015,-3-4 1,-2 6 1109,2-1 0,-1-4 0,6 0 1</inkml:trace>
</inkml:ink>
</file>

<file path=ppt/ink/ink18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0:39.91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161 17 7209,'0'-9'2883,"0"2"-2490,0 7 291,0 0-94,0 7-514,-7-5 1,5 12-1,-3-4 251,3 5 1,-4 1-33,1 0 0,-6 2-65,6 3 1,-6-1-72,6 6 0,-6-4-104,6 4-93,-8-6 0,10 9-20,-8-8 1,6 6 0,-4-4 146,2 2-160,-6-6 0,12 5 1,-7-8 84,1 0-368,6 0 0,-7-6-263,8 1-148,0-7-1337,0 3 1120,0-7-550,0 0 1214,0-7 1,0-9-1,0-9 1</inkml:trace>
  <inkml:trace contextRef="#ctx0" brushRef="#br0" timeOffset="566">97 97 8355,'9'0'370,"-2"0"708,-7 0 394,0 0-1331,7 0 1,-4 0 0,6 2-35,-2 3 0,4 4 0,-4 5-84,2-3 1,0 3-1,2-3 153,-6 3-149,4 2 0,-2-5 0,6-1 29,-3 3 0,-4-1 11,4-1 1,-4 3-21,4-3 0,-4 1 34,4-1 1,-6 3 9,1-3 0,2-2 77,-1 2-228,-1-8 1,0 12 160,1-5-142,-1-3 1,-3 2 46,3-3-29,-3 3 88,5-1-108,-7 0 247,7-8-120,-5 0 0,7 0 79,-4 0 1,-3-2-90,3-4 0,-1 5 92,1-5-96,-3-3 0,7 2 86,-4-3-146,-3-5 1,11 6 50,-8-7 1,7 0 0,-1 0 1,-2-2-12,2-3 0,-6 3-4,6-3 0,-2 3 34,1 2 1,3 0 3,-8 0 1,6 0-67,-6 0 0,6 5 4,-6 1 1,2 1-443,-1-2 322,-4-3 1,5 10 82,-7-7-668,7 8-1752,-5-4 465,5 7-271,-7 0 1836,0 0 0,7 7 0,2 2 0</inkml:trace>
  <inkml:trace contextRef="#ctx0" brushRef="#br0" timeOffset="1115">786 289 7662,'-9'0'1000,"2"2"-448,7 3-446,-7-3 1,5 12 351,-3-3-86,3 3-110,2 2-262,0 0 1,2-1 0,1-3 93,3-1 126,6 0-203,-3 5 0,2-8 0,0-2 224,1-4-144,2-2 1,2 0 0,0-2 42,0-4 0,-3 3-25,3-8 1,-9-1-65,9-10 1,-4 5 6,5-5 0,-7 4-130,1 2 1,-8 0 86,3 0-75,3 0 1,-7 0-1,3 0 121,-3 0-151,-9 7 0,-4-3 131,-11 6-344,5 1 0,-8 5 0,3 2-32,-4 3 0,2 4-13,3 7 0,3 0-1513,2 0 1387,7-7 0,-5 5 0,5-5 1</inkml:trace>
</inkml:ink>
</file>

<file path=ppt/ink/ink18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0:42.16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257 48 6957,'0'-9'2019,"0"-5"-1677,-7 12-29,-2-5 1,-2 2-58,0-1 1,1 1-86,-6 5 0,0 2-18,0 3 0,-1-1-183,1 6 1,6-4 149,-1 5 0,2-1-261,-2 6 76,4 0 1,7 0-21,0 0-55,0 0 1,2-1 151,3-5 0,4-1 2,7-3 1,6-5-75,-1 5 0,1-6-158,-6-6 1,0-1 35,0-3-44,0-5 251,0 6 1,-6-5-91,1 3 345,-7 4 0,3 6-118,-7-5 189,0 4-264,0-5 1,0 9-11,0 3 1,-6-1 64,1 7 0,0-1 162,5 6 0,-6 2-69,1 4 1,-2-5-58,2 5-113,3 3 0,-5-2 1,5 5 201,-3-1-334,3 0 1,-7 0 0,5-2 87,-1-2 0,0 3-2,5-4 1,-6 5 6,1-6 0,-6 0-152,6-5 0,-6 0 43,6 0 1,-6-5 103,6 0 22,-8-8 0,10 10 0,-8-8-39,-1-1 236,4-3 0,-6-1-156,4 0 0,-5 0-34,-1 0 1,6-5-2,-1 0 0,7-8 7,-1 3 1,-2 1-26,1-2 1,1 0-55,5-5-43,0 0 1,0 0-1,2-2 70,3-3-115,-3 3 1,12-5 0,-3 7 34,3 0-194,-5 0 1,5 0 0,-3 2-80,3 3 1,2 4-110,0 7 1,-3-5-668,3-1 0,-4 1 460,10 5 0,-4 0 296,-2 0 1,7-7 0,2-2 0</inkml:trace>
</inkml:ink>
</file>

<file path=ppt/ink/ink18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0:42.70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161 112 8355,'8'-1'-434,"0"-5"861,-1-4 1,-5-5 47,3-1 1,-3 6-224,-2-1 1,-2 7 241,-3-1-135,3 3-324,-13-5 0,7 5 58,-8-3 0,-1 3 13,1 2 0,6 5-94,-1 1 0,0 6 59,-5-1 0,0 3-146,0 2 1,6 0 66,-1 0 1,7 0-206,-1 0 210,3 0 0,2 0-1,0 1 1,7-9 32,4-2 0,3-4-95,2-2 1,0 0-235,0 0 0,0-2 34,0-4 1,0-2-17,1-9 0,-1 3 82,0 4 0,-6-5-149,1 5 246,-7-5 312,10-1 419,-12 7-154,5 2-359,-7 7 817,0 0-723,0 7 1,-2 2-58,-3 7 0,3 0-200,-4 0 0,5 0-294,1 0 1,0-5-1454,0 0 1356,7 0 1,2-1-88,7 1 6,0-8 0,7 5 0,2-8 1</inkml:trace>
  <inkml:trace contextRef="#ctx0" brushRef="#br0" timeOffset="259">481 0 8355,'0'11'131,"0"-1"0,0-4 1,0 4 216,0 3 0,-2 1-108,-3 2 1,3 7-33,-3 4 0,-2 3-8,2 3 0,-6-1-86,6 0 1,-6 0-199,5 0 1,-4 0 2,4 0 0,-4-2 189,4-3-441,-6 3 1,8-12 276,-6 3 0,6-8 85,-1-2-479,3-8 0,2 2-641,0-10 1,5-9 793,1-7 0,6-8 0,-3 4 1</inkml:trace>
  <inkml:trace contextRef="#ctx0" brushRef="#br0" timeOffset="425">465 128 6504,'6'-16'79,"-1"0"1,6 6 1051,-6-1 0,6 6-595,-6-6 0,7 7-48,-1-1 1,-2 3-1,2 2 0,-1 0 17,6 0-476,1 0 1,-7 0 0,-1 2 446,-2 3-621,6 4 1,-11 2 0,3 0 176,-3 1 0,-2 2-120,0 2 0,-7 0-283,-4 0 1,-3-1-357,-2-5 0,-1 3-410,1-8 1,-7 1-1,-2-6 1</inkml:trace>
</inkml:ink>
</file>

<file path=ppt/ink/ink18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0:44.52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401 33 8355,'11'0'143,"0"0"447,-1 0-197,6-7-106,0 5 442,-7-5-196,5 7-94,-12-7-104,5 5-362,-7-5 79,-7 7 0,-2 0-118,-7 0 1,-2 0 19,-3 0-50,3 0 1,-5 0 0,5 0 56,-3 0 1,1 1 4,-6 5 1,1 1-1,-2 4 1,2 1-134,4-7 0,-3 8 148,-2-2 1,-3 3-1,8 2 150,-1 0 1,6 2 0,0 1-56,0 3-31,7-1 1,-3 0 0,7 3-12,1 1 1,2-4 13,2 6 1,6-8-56,-1 3 1,13 1-9,-2-2 1,11-5-41,-1-5 0,-1-6-160,2 6 0,0-8 54,5 3 1,0-4-316,0-2 249,0 0 1,0-2 0,-2-2 24,-3-1 1,2-8 54,-8 3 1,0-4 60,-5-3 1,-5 7-6,0-1 1,-8 0 32,3-5 0,-6 2 183,-6 3 1,-3-1-93,-7 7 0,-1-1 389,-5 6-170,-3 0 0,-2 0 0,3 0 41,0 0 90,3 0 0,0 0 158,-1 0-149,1 0-478,12 0 1,2 2 132,7 3-250,0-3 0,9 5 1,5-7 116,6 0-616,8 0 0,-3 0 0,9 0-77,3 0 174,-3 0 0,12-7 0,-5-2 1</inkml:trace>
</inkml:ink>
</file>

<file path=ppt/ink/ink18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0:44.90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209 48 9109,'0'-16'983,"-7"7"0,-2-3-754,-7 6 0,0 1-31,0 5 1,0 0-105,0 0 1,0 2 92,0 3 0,5 4-103,1 7 0,-1 0 67,-5 0 1,7 0-322,4 0 1,-2 0 60,1 0 0,1 0-45,5 0-32,7 0 0,2-7 26,7-3 0,0 1-157,0-2 1,2-1 203,3-10 1,-3-1-98,3-3 1,-3-5-195,-2 5 0,-5 1-114,0-2 554,-1 0 1,-1 1-149,-3-1 515,-5 7-303,-1-3 58,0 7 0,-5 7-103,0 4 1,-6-2 113,6 2 1,-2-1-150,1 6 0,4-5-417,-3 0-528,3 0 411,2 5 1,2-8-884,3-2 1210,-3-4 0,20-2 0,-5 0 0</inkml:trace>
</inkml:ink>
</file>

<file path=ppt/ink/ink18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0:45.132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305 1 8498,'-7'9'680,"0"5"-473,-4-3 0,-3 5-165,3 5 0,-3-1 136,-2 7 0,-2-1 77,-3 6 0,3 0-87,-3 1 1,3 0-148,2 5 1,0-4 10,0 3 0,0-8-432,0-3 0,2-4 83,3 4 1,-2-11-571,8 1-636,0-11 1170,5 2 1,0-7 0,0 0 0</inkml:trace>
</inkml:ink>
</file>

<file path=ppt/ink/ink18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0:45.33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48 8355,'7'-14'0,"2"1"-22,0 3 1447,5 6-922,-5-3 1,7 7 117,0 0-162,0 0-627,0 7 1,-5 0 0,-2 6 8,-2-2 1,-2-1-278,-5 6 1,0-5-75,0 0 0,0-6 256,0 6 1,-7-6-375,-3 6 1,-5-8 41,-1 3-44,-7-5 524,5-1 0,-5 0 0,7 0 1</inkml:trace>
</inkml:ink>
</file>

<file path=ppt/ink/ink18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0:45.652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209 1 8355,'-7'9'133,"5"5"1,-7-3 0,6 8 456,-3 3-575,-6-1 1,3 2-1,-5 4 193,3 3 1,-3 2-8,3 1 1,-3-1-111,-2 0 1,0-2-212,0-3 0,1 1 63,5-6 0,-3-1-580,8-5 348,0 0-269,5 0-148,0-7 0,0-9 0,0-9 1</inkml:trace>
</inkml:ink>
</file>

<file path=ppt/ink/ink18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0:45.86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64 8355,'9'-7'109,"5"-2"1,-5-5 196,7 3 1,-2 2 163,-3 4 0,3 3-142,-3-3 1,3 3-59,2 2 1,-5 0-7,0 0-409,-1 7 0,-1 2 80,-3 7 0,-5 0-240,-1 0 0,-1-2 175,-5-3 0,-3 3-80,-7-3 0,0-2-143,0 2 1,-5-6-443,-1 6 0,6-8 332,6 3 1,-1-12-1,-5-3 1</inkml:trace>
</inkml:ink>
</file>

<file path=ppt/ink/ink18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0:46.176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33 96 8355,'16'0'112,"-4"0"55,4 0 1,-3-5-4,8 0 1,-1-3 304,1 3 0,-3-2-277,3-4-354,-3-3 1,-2 10-720,0-6 476,-7 6-212,-2-10 341,-7 12 0,-7-5-25,-4 7 0,-3 2 198,-2 3 1,-5-1 253,-1 6 1,-4 1-73,4 5 1,-5-5 276,6-1 0,0 1 232,5 5 0,5 0-253,0 0 0,8 0-100,-3 0 0,5-5-97,1 0 1,7-6-296,3 6 0,6-8-245,6 3 0,-3-5-496,8-1 0,0-7 0,5-2 1</inkml:trace>
</inkml:ink>
</file>

<file path=ppt/ink/ink18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0:46.60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145 209 8355,'0'-10'252,"0"-1"122,0 7-65,0-10 0,-2 12-202,-3-3 1,1 3-120,-6 2 0,-1 0 15,-5 0 1,2 2 118,3 3 1,-3-1 7,3 6 1,2-1-74,-2 2 0,6 3-174,-6-3 1,8 3 144,-3 2 0,5-5-175,1 0 111,0-8 0,7 4-10,3-7 1,10 0-50,1 0 1,6-7-377,-5-3 143,6-5 1,-5-1 0,6 0 97,-3 0 0,-1-5 134,2-1 0,2 1 33,-8 5 0,0-5 139,-5-1 1,-5 1-103,0 5 0,-6 2 329,6 3 317,-8-3-262,5 12-151,-8-5 1,-8 7 0,-2 2 21,-5 3 0,-1 4 123,0 7 0,2 0-118,3 0 1,-3 5 178,3 1 1,-1 4-257,1-4 1,-1 1-187,6-2 0,1-3-217,5 4 0,0-5-1255,0-1 0,7 0 0,2 0 0</inkml:trace>
</inkml:ink>
</file>

<file path=ppt/ink/ink18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0:47.80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129 81 7918,'11'0'-908,"-1"0"1,-4 0 1980,4 0-496,-6 0-348,10 0 1,-10 0 46,7 0 1,-8-2 30,2-3 1,-3 1 156,-2-6-78,7 6-163,-5-10-81,5 5 0,-7-2-214,0 1 83,-7 6 0,-2-3-142,-7 7 0,0 2 89,0 3 0,0 4-186,0 7 127,0 0 1,5-5 0,2-1 72,2 3 0,2-4 6,5 1-67,0-6 1,7 3-7,4-7 1,3 0 0,2 0 0,2 0-152,3 0 1,-3-2 162,3-3 1,-3 3-125,-2-3 307,0 3-167,0 2-21,-7 0 1,-2 2 287,-7 3 0,-5 4 418,0 7 1,-6 0-200,6 0 1,-6 2 24,6 3 0,-6-3-115,6 4 1,-6 1-69,6-2 1,-8 6-70,2-6 1,3 6-156,-3-6-63,0 1 1,-5-1 164,0 1 1,0-3-141,0-8 95,0 3 1,0-12-44,0 3 0,5-3-8,1-2 1,4-5 4,-5-1 0,8-1-34,-2 2 0,3 1 62,2-6-214,0-1 0,0-5 124,0 0 0,5 0 39,0 0 0,8 0-296,-2 0 0,5 5-518,5 0 0,-3 2-362,3-1 0,-3-3 472,-2 8 0,0-6-139,0 6 0,0-8 682,0 3 0,7-5 0,2-1 0</inkml:trace>
</inkml:ink>
</file>

<file path=ppt/ink/ink18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0:48.11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81 33 8355,'0'-9'491,"0"2"1,0 9-253,0 3 1,-5 4-11,-1 7 0,-4 0-134,4 0-130,-6 0 0,8 2 1,-5 2 242,2 1 1,2 0 20,5-5 0,-2-1-150,-3-5 0,3-1-438,-3-3-214,3-5 268,2 6 36,0-14 1,2-2 44,3-7 1,-3-1 38,3-5 1,2 4 193,-1-3 0,6 3-6,-1 2 1,-2 0 49,1 0 1,1 5 436,5 1-347,0-1 0,0 0-139,0 1 0,0 6-292,0-1 1,-5 3 149,0 2 0,-1 0 170,6 0-800,-7 0 0,6 0 0,-6 0 0</inkml:trace>
</inkml:ink>
</file>

<file path=ppt/ink/ink18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0:48.493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257 65 8675,'0'-9'994,"-1"-3"-910,-5 6 1,3-4 120,-8 4 1,0-4 16,-5 4 1,5 1-34,1 5 0,-6 0-159,-6 0 0,1 0 71,5 0 1,0 5-133,0 1 1,0 10-77,0-6 0,5 13 170,0-6 1,3 2-47,-3-3 0,4 0 9,7 0-147,0 0 0,2-1 8,3-5 1,4-3-216,7-7 0,5 0 100,1 0 1,1 0-164,-2 0 0,-1-7 14,6-3 1,-6-3 147,1 2 0,-8-1 42,-2 7 107,-8-8 581,4 4-296,-7 0 450,0 2-461,0 7 1,-2 5 401,-3 1-685,3 6 199,-12-3 0,12 7 29,-3 0 1,3-5-478,2 0 1,0-6-1728,0 6 1642,0-8 0,7 11 0,2-5 1</inkml:trace>
</inkml:ink>
</file>

<file path=ppt/ink/ink18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0:48.943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177 1 6255,'0'16'2172,"-5"0"-1907,-1 0 0,-4 0-3,4 0 0,-6 5 16,1 1 1,2 6 0,-1-1 0,4 3-17,-5 2 0,6-5-209,-6 0 0,3-2-562,-3 2 305,-3-4 0,6-7 125,-2 0 1,1-7-627,4-4 414,3-3-203,-5-2 0,7-2 1,0-3 22,0-6 1,0-5 135,0-5 1,5 1 241,0-7 0,6 2 33,-6-1 1,6-5 442,-6 5 1,8 2-338,-2 3 1,1 3 536,-1 2 1,3 0-118,-3 0-70,3 7 0,2-3 0,0 6 56,0 3 1,0 1 282,0 2-209,0 0-263,0 0 0,-7 7-427,-4 4 1,-3 3 127,-2 2 0,-7 0-410,-4 0 0,-3-1 119,-2-5-741,0 4 0,0-10 406,0 7 1,0-15 0,0 2 0</inkml:trace>
</inkml:ink>
</file>

<file path=ppt/ink/ink18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0:49.809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113 49 8227,'0'-9'-414,"0"-5"942,0 12-4,0-5 72,0 0-221,7 5 3,-5-5-5,5 7-327,-7 0 1,0 1-122,0 5 0,0 3 114,0 7 1,0 2-37,0 3 1,-2-3-31,-3 3 1,1 2-103,-6-1 1,4 1 111,-4-2 0,1-3 1,-2 3 1,-1-3 12,6-2 1,-6-1 1,1-5 1,2 4-68,-2-3 91,8-4 3,-4 8-22,7-14 0,0 5-6,0-12 1,2 3-96,3-8 40,4 0 1,7-3 106,0 3 1,-5 3 306,-1 2-41,1 4 1,0-5-80,-1 7 1,-4 0-119,4 0 6,-6 0-39,10 7 1,-12-3-95,3 7 0,-3-6-204,-2 6 0,0-6-89,0 6 0,0-6-1156,0 6-1003,0-1 2134,0-1 1,7-2 0,2-7 0</inkml:trace>
</inkml:ink>
</file>

<file path=ppt/ink/ink18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0:50.08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64 8355,'16'9'0,"-5"-2"141,0-7 1,-1 0 837,7 0-697,-1-7 1,0 0-33,0-4 0,-6-1 274,1 7 66,-7-8-1398,3 4 572,-7 0-127,0 2 1,-2 7 242,-3 0 0,-4 2 70,-7 3 1,0-1 110,0 7 0,0-3-23,-1 3 0,7 3 198,-1-3 1,6 3-145,-6 2 0,8 0-78,-3 0 1,4-5 51,2 0-412,0 0 0,0-1 0,2-1 149,4-2 1,2-1 194,8-6 1,2 0-867,4 0 1,3-8-1,7 0 1</inkml:trace>
</inkml:ink>
</file>

<file path=ppt/ink/ink18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0:50.439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80 0 8407,'0'9'1029,"-1"3"-585,-5-6-405,4 6 1,-10-3-134,7 7 1,-2-5 149,1 0-43,4-1 1,-7 5 112,4-5-124,3 5 1,-7-12 240,4 8-88,3-8 43,-5 4-59,7-7 1,2-1-285,3-5 1,-1-1 154,7-3 1,1-3-131,9 8 0,-3-6 127,4 6 37,-5-8 0,-1 11 43,1-3 0,-7 3 130,1 2 0,-6 0-269,6 0-212,-8 0-127,5 7 298,-1 2 0,-5 7-586,3 0 1,-5-5-623,-5 0-36,3-1 1228,-13-1 1,7 6-1,-8-6 1</inkml:trace>
  <inkml:trace contextRef="#ctx0" brushRef="#br0" timeOffset="292">337 160 8355,'11'0'541,"-1"0"-391,1 0 1,5-5 0,0-2 112,0-2 1,0 0-185,0-2 0,0-1-263,0 7 1,-5-6 188,0 6 1,-6-6-232,6 6 90,-8-8 1,4 10 172,-7-8 96,0 7-164,-7-3 1,-2 9 31,-7 3 0,0-1 131,0 7 0,6-1 302,-1 6 0,2 0-196,-2 0 1,4 0 430,7 0-699,0 0 156,0 1 1,9-3-271,7-4 1,7-2 45,9-8-1321,7 0 1,10-8 0,8 0 0</inkml:trace>
</inkml:ink>
</file>

<file path=ppt/ink/ink18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1:30.046"/>
    </inkml:context>
    <inkml:brush xml:id="br0">
      <inkml:brushProperty name="width" value="0.04286" units="cm"/>
      <inkml:brushProperty name="height" value="0.04286" units="cm"/>
      <inkml:brushProperty name="color" value="#AB008B"/>
    </inkml:brush>
  </inkml:definitions>
  <inkml:trace contextRef="#ctx0" brushRef="#br0">48 1 9801,'2'11'934,"3"-1"0,-3-4-527,4 4 1,-5 1-75,-1 5 1,0 6-110,0-1 0,6 2-154,-1-2 0,0-1 31,-5 7 1,0-6-77,0 6 0,0-8-10,0 3 1,0-4-292,0-2 0,0 0-66,0 0 0,0-6-533,0 1-909,0-7 406,0 3-614,0-7 1736,0 0 0,0-7 0,0-2 0</inkml:trace>
  <inkml:trace contextRef="#ctx0" brushRef="#br0" timeOffset="1823">64 113 8282,'9'-2'272,"-3"-3"133,-5 3 197,-1-5 80,0 0-625,0 5 390,0-5-408,0 7 0,0 7 171,0 4 0,0 3-122,0 2 0,0 0-12,0 0 1,0 0-196,0 0 0,0 2 85,0 4-47,0 3 55,0 0 0,0-2 156,0-7-21,0 0 1,-5 0-46,0 0 1,-1-6 46,6 1 103,0-7 10,0 3 1,0-9-163,0-3-270,-7-4 150,5-7 1,-5 0 0,7 0 121,0 0-57,0 0 1,0-6-1,0 1 30,0 1 1,0 8-28,0 1 0,0 0 53,0-5-30,0 0 1,0 0 23,0 0 1,0 6 257,0-1 72,0 7-276,0-3-27,0 0-3,0 5 1,0-3-24,0 10 1,0-1-45,0 7 1,0 1-94,0 9 1,0-1 51,0 7 1,0-6-6,0 6 32,0-8 1,-5 10 76,0-8 1,-3 1 234,3-6-247,3 0 51,-5-7-63,7-2 41,0-7 0,0-2-50,0-3 0,0-6-186,0-10 44,0 3 0,2-11 1,2 6 7,1-2 1,2 4-61,-2-6 1,-3 8 101,3-3 0,-3 4-56,-2 2 1,0 6-36,0-1-101,0 7-58,0-3 572,0 7 911,0 0-1054,0 7 0,0-3-81,0 7 0,0-6 9,0 6 1,0-6 6,0 6 0,0-6 68,0 6-53,0-1 1,0 6-36,0 0 1,0 6 5,0-1 1,-5 2-44,0-1 0,-1-4-169,6 3 124,0-3 0,0-8-11,0 1 124,0-7 1,0 1 105,0-10 1,0-4-134,0-7 1,0-2-74,0-3 1,0 1 11,0-7 1,0 6 27,0-6 0,0 8-7,0-3 0,0 3-8,0-3 1,0 4-98,0-3 0,-5 3 62,0 2-18,-1 0 71,6 0 31,0 7 7,0 2-66,0 7 129,0 0 0,0 7-84,0 4 0,0 3-16,0 2 1,0 0-56,0 0 1,0 0-89,0 0 1,0 0 61,0 0 1,0 0-174,0 0 201,0 0 1,-2 0-10,-3 1 1,3-7-45,-3 1 10,3-8 41,2 12 1,0-13 8,0 5 75,0-7 116,0 0 1,0-7-159,0-4 1,0-3 5,0-2 1,2-1-31,3 1 1,-3 0 23,3 0 0,-3 0-5,-2 0 1,0 6 31,0-1 1,0 6 28,0-6-55,0 7 1,0-5 28,0 4-1,0 3-6,0-5 20,0 7 164,0 0-154,0 7 1,0 2-56,0 7 1,0 0 4,0 0 1,0 2-27,0 4 0,0-5-191,0 5 176,0-4-1,0-2 39,0 0-151,0-7 122,0 5-19,0-12 64,0 5 20,0-7 271,0 0-295,0-7-46,0-2 0,0-7 0,0 0 20,0 0 1,0-2-9,0-4 0,0 5-20,0-5 0,0 4-65,0 2 119,0 0-15,0 0 0,0 6 141,0-1-157,0 7 175,0-3-134,0 7-23,0 0-40,0 7 0,0 2 54,0 7 0,0 6-3,0-1 0,0 0-13,0-5 1,0 6 5,0-1-18,0 1 1,0-6 0,0 0 15,0 0 1,0 0 19,0 0-275,0 0-393,0 0-151,0 0-1044,0 0-1614,0-7 2668,0-2 1,-7-7-1,-2 0 1</inkml:trace>
  <inkml:trace contextRef="#ctx0" brushRef="#br0" timeOffset="3631">48 242 8789,'11'-2'622,"0"-4"1,-1-1-293,6-3 0,0-5 32,0 5 1,0-3-171,1 2 1,-1-3 200,0 4-379,0-5 1,0 5-1,0-1 47,0-2 0,0 5-289,0-3 1,0 2-352,0-2-552,0-3 893,0 12 0,-5-5-196,-1 7-1645,-6 0 876,3 0 1135,-7 7 0,0-5 0,0 5 1</inkml:trace>
  <inkml:trace contextRef="#ctx0" brushRef="#br0" timeOffset="4648">144 209 7240,'-10'0'908,"-1"0"-368,8 0 256,-5 0-339,8 0 1557,0 0-1713,8 0 1,-5 0-24,8 0 1,-6 6-63,6-1 0,-6 2-76,6-1 0,-2-3-24,1 8 1,5-6-21,-5 6 0,5-6 18,1 6 0,-6-7-47,1 1 0,0-2-47,5 3 1,0-4 27,0 3 1,-5 2 122,-1-2-123,1 1 0,5-6-113,0 0 127,-7 7-203,5-5 106,-12 5 1,7-7-263,-4 0-42,-3 0 206,5 0 46,-7 0-403,0 0 340,0-7 191,-7 5 1,3-5-96,-6 7 0,4-6 16,-4 1 0,4 0-57,-4 5 1,-1 0 4,-5 0 131,0 0 0,0 0-116,0 0 50,0 0 94,0 0 26,0 0-34,0-7 275,0-2-58,0-7-181,7 0-67,-6 0 0,12 7 49,-8 3-11,8-3-40,-12 8-21,14-7 50,-7 8-11,8 0 47,0 0 85,0-7-62,0 6-5,0-7 58,0 8-80,0 0 0,2 6-29,4-1 0,-5 2 51,5-1-116,3-5 1,-2 8 0,5-5 113,-1 1-91,-7 8 1,10-10 42,-4 8 0,3-6 20,-2 6-43,3-7 1,-5 8-8,7-7 1,-6 1 18,1-6 14,0 7-65,5-5 54,0 5-32,0 0 1,0-5 14,0 3 1,-5-3 9,-1-2-46,-6 0-115,10 0 58,-12 0-189,5 0 42,-7 0-3294,0 0 2076,0-7 880,-7 5-522,-2-5 0,-7 0 0,0-2 1</inkml:trace>
  <inkml:trace contextRef="#ctx0" brushRef="#br0" timeOffset="5087">128 225 7905,'-8'0'0,"-7"0"438,14 0 137,-7 0-134,8 0 485,0 0-658,0-7 1,2 6 4,4-5 1,-3 3-12,8-3 1,-1 3-36,6-8 0,-5 6-13,0-6 0,0 6-276,5-6 0,1 0-95,5-5 0,-4 0-160,3 0 0,-3 0-143,-2 0 1,0 5-1254,0 1 1172,0-1-159,0 2 1,0-5 0,0 5 0</inkml:trace>
</inkml:ink>
</file>

<file path=ppt/ink/ink18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1:57.975"/>
    </inkml:context>
    <inkml:brush xml:id="br0">
      <inkml:brushProperty name="width" value="0.04286" units="cm"/>
      <inkml:brushProperty name="height" value="0.04286" units="cm"/>
      <inkml:brushProperty name="color" value="#008C3A"/>
    </inkml:brush>
  </inkml:definitions>
  <inkml:trace contextRef="#ctx0" brushRef="#br0">402 24 8355,'-9'0'1343,"-4"1"-1014,8 5 0,0-3 0,5 8 53,0 1 0,0 3-98,0 1 0,0 0-122,0 0 1,0 2-133,0 3 1,0-1 73,0 6 1,0-4-165,0 4 1,0-6 131,0 1 0,0-3-185,0-2 0,0-5 163,0 0 107,0-8-31,0 4-18,0-7 1,0-1 139,0-5 0,0-3-182,0-7 0,0-5-114,0 0 1,0-6 89,0 5 1,0-1-28,0 2 1,0 3 28,0-3 0,0 3 22,0 2 55,0 7 1,0-5-56,0 3 1,-2 2 73,-3-2-23,3 8 9,-5-4-104,7 7-97,0 0 1,0 7 141,0 4-2,0 10 0,0-1 0,0 4-23,0 0 0,0 2-7,0-4 0,2 4-17,3-4 0,-3-1 7,3-5 1,-3 0-3,-2 0 1,0-5 1,0 0 190,0-8-139,0 4 36,0-7 1,0-1 0,0-7-56,0-8 1,0 0-25,0-5 0,0-4-1,0-2 1,0 4-4,0 2 1,0-2-1,0 1 1,0 1-141,0 5 79,0 0 0,-6 0 1,1 0 96,2 0 106,1 7-132,2-5 13,0 5-117,0 0-177,0 2 326,0 21 1,0-2 0,0 15-68,0-7 0,0 5 1,0-6 11,0 3 3,7 6 0,-5-10 0,3 3-11,-3-3 94,-2-2 0,0 0 14,0 0-17,0 0 116,0-7 72,0-2-88,0-7 1,0-2 25,0-3-332,0-11 1,0-2 0,0-5 105,0 0-113,0 5 1,0-7 0,0 6 54,0-3 1,0 1 31,0 5 0,0 5 12,0 0 67,0 1 169,0 1-282,0-5 41,0 12 31,0-5-156,0 7 1,2 1 0,1 5 94,2 4 0,1 5 109,-6 1 0,0 2 42,0 3 0,0 2-48,0 4 1,0 1-23,0-6 0,0 1-39,0-2 0,5-3 27,1 3-3,-1-3-60,-5-2 0,0-5 132,0 0-34,0-8 130,0 4 1,-2-14-92,-3-3 1,3-6-163,-3-6 1,3-1 62,2-4 0,0 2-101,0 4 1,0 1 68,0-6 1,0 6-48,0-1 1,0 8 64,0 3 1,0-1-19,0-5 1,-6 5-187,1 0 225,0 8 0,5-6-70,0 4 55,0 3-94,0-5 0,0 14 93,0 3 1,0 10 10,0 1 1,0 6 92,0-5 1,0 4-20,0-4 0,0 4-44,0-4 1,0 5 104,0-6 1,0 0-81,0-5 0,0-5 84,0 0 5,0-8-41,0 12-34,0-14 0,0 5 12,0-12 0,0-8-17,0-7 0,0-8-83,0 2 0,0-3-370,0-2 1,0 5 206,0 1 1,0 4 39,0-4 1,0 6 113,0-1 0,0 8-27,0 2 14,0 1 0,0-1 206,0 0-446,-7 8 168,5-4 50,-5 7 1,7 7 74,0 3 0,0 5 71,0 1 0,0 5-76,0 0 0,2 6 92,3-5 1,-3 4-77,3-4 0,-3-1 105,-2-5 0,0 0 7,0 0-89,0 0-13,0-7 0,2 4 218,3-8-48,-3 0 0,5-12-214,-7-4 0,0-5-179,0-5 1,0 1 69,0-6 1,0 1-107,0-2 0,0-1 39,0 6 0,0 1-36,0 5 132,0 0-42,0 0 167,0 7-326,0 2 49,0 7 1,-2 7 91,-3 3 1,3-1-146,-3 2 1,3 0-102,2 5 0,0 0-288,0 0 1,0-5-298,0-1 419,0 1-1041,0 5 1,7-7 0,2-2 0</inkml:trace>
  <inkml:trace contextRef="#ctx0" brushRef="#br0" timeOffset="993">386 232 8355,'-7'9'741,"5"-2"120,-5-7 72,7 0-478,0 0 0,7-7 212,4-4-592,3-3 0,4 3 1,1 1 230,3-3 0,-1 4-83,-5-1 0,0 1-92,0-2 1,0-1-55,0 6 0,0-4-123,0 4 1,-5 1-33,0 5-111,-1-7 1,1 5 82,0-3-678,-8 3 489,4 2 149,-7 0-112,0 0 29,-7 0 0,-2 5 114,-7 0 0,6 3-25,-1-3 135,0-3 0,-5 7 1,0-6-202,0 3 204,0 6 0,0-8 1,0 4-90,0 0 1,0 4 7,0-1 1,5-2 123,1 1 150,-1-6 1,0 8 308,1-6-358,6-1 357,-3-5-317,7 0 164,0 0 1,7 0-50,4 0-172,3-7 1,2 3 0,0-4-29,0 0 1,0-2-17,0 4 1,0-4-22,0 4 1,-2-1-167,-3 2 87,3-4 0,-10 0 1,5 2 122,-2 0-96,5 5 77,-10-12-90,5 12-14,-7-5-109,0 7 1,-7 2 81,-3 3 0,-5 2-204,-1 4 45,0 3 0,0-7 1,2 6-43,3-3 195,-3-6 0,5 8 1,-7-5-151,0 2 559,7-5-285,-5 10 173,12-12-70,-5 5 0,9-7-49,3 0-36,4 0 0,7-2 0,0-3 28,0-6-156,0-3 0,5-2 0,3 0 50,1 0 1,-6 0-94,3 0 0,-5 0 98,-1 0 0,0 2-12,0 3 0,-1-3-44,-5 3 0,3 2-163,-8-2 0,2 8-618,-1-3 272,-5-3 0,7 9-481,-8 0 0,-8 2 352,-2 9-45,-4 0 0,-10 12 0,-1 2 1</inkml:trace>
  <inkml:trace contextRef="#ctx0" brushRef="#br0" timeOffset="1908">530 200 8038,'-9'0'714,"-5"0"3,12 0 289,-12 0 230,12 0-367,-5 0-330,7 0 614,0 0-969,7 0 0,0 2 71,4 3 0,3-1-127,-3 6 0,3-4-62,2 4 1,0-4-69,0 4 0,-5-1 52,0 2 1,-1 3 95,6-3 0,-5-2-170,0 2 1,-6-2-246,6 1 0,-8-1 161,3-4 1,-3-3-176,3 4 242,-5-5 266,7-1-201,-8 0 1,0-1-25,0-5 0,0 3 7,0-8 0,-2 6 20,-4-6 1,3 6 35,-8-6 1,2 6-43,-1-6 1,-5 7-165,5-1 0,1-2 105,-2 2 0,0-1 24,-5 6 1,6 0 108,-1 0 1,2-2-101,-2-3 184,-3 3-66,12-5-2,-12 0 21,12 5 157,-5-5-188,7 7 34,0 0-128,0 7 1,5-3 292,1 6-300,6-6 0,-3 10 81,7-3 0,0-4-25,0-2 0,-5 3-47,0-3 0,-2 2 6,1-2 7,5-3-97,-7 12 0,3-12 91,0 4 6,-8-5 77,5-1 1,-8-1-74,0-5 1,0 3-10,0-8 0,-2 6-79,-4-6 1,-1 6-124,-3-6 1,-5 6 100,5-6 1,-5 7-70,-1-1 1,0 3 120,0 2-30,0 0 231,0 0 0,0 0-125,0 0-73,7 0 165,2 0 282,7 0-229,0 0 1,7 6-218,4-1 0,3 2 110,2-2-336,0-3 1,0 11-1,0-8-58,0-2-212,0 6 1,-5-7 0,0 5-79,1 0 0,-3-5-430,2 4 1,-6 1 147,6-2-296,-8 0 1,12-5-1,-6 0 1</inkml:trace>
  <inkml:trace contextRef="#ctx0" brushRef="#br0" timeOffset="3709">33 168 7918,'-9'0'-2012,"2"0"2552,7 0-150,-7 0 468,5 0-166,-5 0 437,7 0 1274,0 0-2026,7 0 0,-3 0-115,6 0 0,-4 0-7,4 0 1,-1 2-80,2 3 0,3-3 102,-3 3-130,3-3 1,2-2-707,0 0 379,0 0-16,0 0 1,-5 2 107,0 3-270,-1-3 255,-1 5 32,-2-7 107,-7 0 196,0 0-312,-7 0 0,4 0 69,-8 0 68,0 0 0,1 0 1,-1 0-54,-1 0 153,-3 0 0,5 0 0,-1 0-71,-2 0 1,5 0-24,-3 0 0,5-5 9,-4-1 1,4 1 277,-4 5-41,6-7-141,-3 5-19,0-5 41,5 7-332,-5 0 224,7 0 0,2 0 2,3 0 0,-1 0-55,6 0 1,-4 0 17,4 0-142,1 0 0,5 0 58,0 0-147,-7 7 1,5-5 68,-3 3-60,-4 4 1,6-5-19,-8 6 49,0-6-79,-5 3-30,0-7 522,0 0-42,-7 0-45,-2 0 1,-1-2-68,-1-3 12,0 3 0,-5-5 7,0 7-27,0 0-6,0 0-10,0 0-155,0 0 125,7 0-456,2 0 286,7 0-758,0 0 134,7 0 1,-3 0-1,6 0-352,3 0-168,-6 0 1,14-7-1,-3-2 1</inkml:trace>
</inkml:ink>
</file>

<file path=ppt/ink/ink18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5:10.705"/>
    </inkml:context>
    <inkml:brush xml:id="br0">
      <inkml:brushProperty name="width" value="0.025" units="cm"/>
      <inkml:brushProperty name="height" value="0.025" units="cm"/>
      <inkml:brushProperty name="color" value="#AB008B"/>
    </inkml:brush>
    <inkml:brush xml:id="br1">
      <inkml:brushProperty name="width" value="0.04286" units="cm"/>
      <inkml:brushProperty name="height" value="0.04286" units="cm"/>
      <inkml:brushProperty name="color" value="#AB008B"/>
    </inkml:brush>
  </inkml:definitions>
  <inkml:trace contextRef="#ctx0" brushRef="#br0">1764 48 5734,'0'-16'0</inkml:trace>
  <inkml:trace contextRef="#ctx0" brushRef="#br1" timeOffset="1768">1764 32 7100,'9'0'1720,"-2"0"-1354,-7 0-3138,0 0 2382,0 7 233,0-5 350,0 5 444,0-7-300,0 0-341,0-7 587,0 5-213,0-5 421,0 7 1218,0 0 1,2-5-2774,3-1 2879,-3 1-1424,5 5-484,-7 0 453,0 0-611,-7 0-297,5 0 222,-12 0 0,10 0-34,-6 0 0,4 0 22,-4 0 1,6 0 74,-10 0 0,10 0-5,-6 0 0,4 0 4,-4 0 10,6 7-32,-10-5 0,7 7-3,-4-4-10,-3-3 1,7 7 49,-4-4-2,-3-3-28,5 12 0,-7-10-2,0 7 0,5-8 7,0 3 1,6 1 12,-6-2 1,6 2-12,-6-2 0,6-3-13,-6 4 1,6 1 0,-6-2 0,6 6-12,-6-6 0,6 6-2,-6-6 1,6 6-5,-6-6 0,6 6-8,-6-6 1,6 6 0,-6-6 1,6 6-10,-6-6 0,6 8 13,-6-3 0,6-1 3,-6 2 1,7-6-2,-1 6 1,-2-6 25,1 6 1,-1-2 29,2 2-52,3 3 1,-10-5 1,6 7 0,-4-5-46,4-1 1,-4 1-5,4 5 1,-4-5 46,4-1 1,-6 1 44,1 5 0,2 0-2,-1 0 1,4 0-15,-5 0 0,8-5 174,-2 0-161,-4-1 0,5 5 66,-7-5-97,8 5-126,-11-7 70,12 8 1,-7-1 0,5-3 76,-1-1-32,0-8 63,-2 12 117,5-14-132,-5 14 23,-1-13 40,7 12 1,-14-12-20,14 5 1,-6-6 57,7 5-12,0-4-9,0 5 15,0-7 200,0 0 0,7-6-228,3 1 0,-1-6 205,2 6-213,0-7 1,5 4 0,-2-4 98,-3 1-204,3 8 1,-5-10 0,7 6 104,0-2 1,-5 0-10,-1-1 1,1 1-73,5 3 1,-5 3-109,-1-8 0,-4 7 36,4-1-176,-6-4 260,10 7-318,-12-5 20,5 7 162,-7 0-320,0 0 1,-5 2 0,-2 2 284,-2 1 102,5 0 1,-10 1 0,5 1-36,0 2 0,-5-4-35,3 6 24,-3-1 0,-2 5 16,0-5 1,2 5-23,3-5 1,-3-1-58,3 2 162,4-7 1,-7 8-1,5-5-137,0 2 241,-6-5 0,12 10-110,-8-3-54,8-4 1,-6 2 421,3-4 201,5-3-84,-6 5-187,7-7 70,0 0 0,0-7-267,0-4 0,0-3-7,0-2 1,0 0-27,0 0 0,0 0 107,0 0-50,0 0-66,0-1 0,0 1 0,0 0 142,0 0-117,0 0 0,-2 2 134,-4 3-289,5-3 1,-12 11-229,8-8 1,-2 7-872,1-1 582,5 3 173,-7 2 259,1 0 0,5 2-177,-3 3-2142,3 4 0,9 7 1,2 0-1</inkml:trace>
  <inkml:trace contextRef="#ctx0" brushRef="#br1" timeOffset="3913">1973 80 6061,'0'-16'-213,"0"7"229,0 2 1,-2 7-1,-4 0 289,5 0-277,-7 0 540,1 0-253,6 0-78,-7 0 88,8 0 382,0 0 71,0-7-137,0 5 453,0-5-334,0 7 358,0 0-180,-7 0-526,6 0-122,-7 0 20,8 0 1739,0 0-1730,8 0 0,-5 0 215,8 0-187,-1 0-99,7 0-115,-1 7 1,0-3-64,0 7 0,-6-8 182,1 2-248,0 4 1,3-5 23,-3 7-7,3-8 0,-5 10 76,7-8 0,0 6-24,0-6 0,-5 6 52,-1-6 19,1 8-194,5-5 188,0 8-152,0 0 1,-5-1 114,-1-5-101,-6 5 1,9-6 54,-8 7 1,6-6-25,-6 1 1,2-6-42,-2 6 0,-1-2-74,7 2 0,-8 3 21,3-3 1,1-2 70,-2 1 1,2 1-19,-2 5 1,-3-5-17,4-1 1,1 1 8,-2 5 0,0 0 6,-5 0-25,8-7 1,-7 5-1,5-3 27,-5 3 1,5-3 1,-1 0 0,2-1 44,-1 6 1,-5-5 4,5 0 0,-3-2-7,3 1-30,-5 5 1,7-7-23,-8 8 0,5-5 27,0 0-92,1-8 0,-5 10 1,3-6 29,1 2 1,1-4 12,-6 6 0,1-7-30,5 1 44,-4 4 1,5-6 52,-7 8-63,7-7 0,-5 5-39,3-4 36,-3-3 49,-2 5 0,0-5 27,0 3 39,0-3-84,0 5 0,0-7-59,0 0 48,7 0 1,-5 0 527,5 0-229,-7 0 52,0 0-388,-7 0 85,5 0 1,-7-6-92,4 1 57,3 0-115,-12-2 111,5 5 1,-7-11-29,0 8 0,5-2 31,0 2 1,0 3-26,-5-4 1,6-1 180,-1 2 1,6-2-6,-6 2 1,6 3 152,-6-4-69,7-3-149,-10 8 0,11-12 104,-8 8 20,7 0 36,-3-3 170,7 7-162,0-7-57,0 8-1348,0 0 1161,0 8 0,2-1 7,3 3 39,-3 5 0,11-6-59,-8 7 0,6-6 89,-6 1 1,6-6-60,-6 6 0,6-6-39,-6 6 1,6-6 10,-6 6-157,8-7 121,-5 10 0,3-11-66,0 8 53,-8-7 9,12 10 1,-12-12 74,8 3-28,-8-3 69,5 5 0,-7-5 99,5 3 314,-4-3-339,5-2 1,-6-2 73,5-3 0,-4 1-93,3-6 0,4-1-4,2-5 1,-4 0 57,-2 0 0,2 0-2,-2 0 0,6 0-2,-6 0 1,6 0-70,-5 0 0,-1 5-89,-5 0-66,0 0-332,7-5-1669,-5 8 1066,5 0-1508,-7 8 34,0 0 0,-7 0 1,-2 0-1</inkml:trace>
  <inkml:trace contextRef="#ctx0" brushRef="#br1" timeOffset="5555">1459 32 8404,'9'-2'903,"-3"-3"-376,-5 3-167,-1-5 1,0 5 163,0-3-358,0 3 86,0-5-149,-7 7 0,4 0 144,-8 0 1,6 2-123,-6 3 0,6-3-4,-6 3 0,6-3 24,-6-2 0,6 0-18,-6 0 0,0 0 176,-5 0-234,0 7 1,0-3 70,0 6-116,0-6 0,-2 9 0,-1-8 96,-3-2 0,1 5 47,5-3-112,0 7 1,0-8 0,0 7 1,0-8-24,0 3 0,0 1 34,0-2 1,0 6-69,0-6 1,-1 6 94,1-6-56,-7 8 0,5-10 0,-3 6 37,3-2 1,2 0-26,0-1 0,0-3 35,0 8 1,0-6 15,0 6 1,-5-2-108,-1 2 0,1 3 66,5-4 1,-2 5-133,-3 1 1,3 0 55,-4 0-90,5 0 1,1 0 0,0 0 24,0 0 62,0 0 1,-1 0 0,1-2 28,0-3 1,2 3-7,3-3 1,-3 3 111,4 2 0,-3 0-77,2 0 0,-3 0 52,3 0 0,-3 0-66,-2 0-77,7 0 0,-5 0 0,3 1 73,-3-1-120,5-8 0,-5 7 0,3-5 17,-3 5 0,3 1 29,1 0 1,4 0 97,-4 0 0,1 0-60,-2 0 1,-2-5 137,8-1 0,-6 1 35,6 5-113,-7-7 1,8 5-27,-7-3-138,8-4 0,-6 5 125,4-6 54,3 6-141,-13-10 49,14 12 394,-14-12-137,14 5 62,-6 0 1,5-5-17,-4 3-25,5-3 26,-7-2 43,8 0-264,0 0 0,8-5-2,2 0 0,-1-6 18,2 6 0,0-6-41,5 5 1,0-6-90,0 1 0,0 2 115,0-1 1,0 4 7,0-4 0,-5 6-360,-1-1 199,1-4 0,5 5-36,0-6 1,-5 6 7,-1-1 0,-4 1-47,4-1 84,-6 3 0,5-5-215,-4 7 198,-3 0 43,5 0 1,-9 0 67,-3 0 0,1 5-76,-6 1 1,1 1 141,-2-2 1,-3-1-46,3 6 0,-3-4-72,-2 4 0,5-4-12,1 4 0,-1-1 2,-5 2 0,0 3 7,0-3 1,0 3-21,0 2 1,0 0 50,0 0 0,-6-5-34,1 0 0,-1-1 75,6 6 1,6-5 20,-1 0 0,0-8 155,-5 3 0,6-5 53,-1-1 194,7 0-147,-3 0-169,7 0 1,0-7-30,0-3 0,0-5 26,0-1 0,2-5 40,3 0 0,-1-1-37,7 6-272,-8-7 0,4 5 126,-7-3 1,0 8 48,0 3-299,0 6-478,-7-10-255,-2 12 1,-7-5 478,0 7 0,7 2-1687,4 3 796,3-3 1,2 12 0,0-5 0</inkml:trace>
  <inkml:trace contextRef="#ctx0" brushRef="#br1" timeOffset="7124">2389 80 7719,'-7'-9'5,"6"2"315,-7 7 1,7 0 357,-5 0 111,5 0-104,-7 0 435,8 0 236,0 0 0,8 0-1144,2 0 0,-1 0-60,2 0 1,-1 2-30,7 3 0,-1-3 20,0 3 1,0 3-21,0-3 0,0 6 31,0-6 1,2 6-52,3-6 0,-1 6 110,6-6-180,-6 8 1,8-12-1,-4 6 117,0 1 0,-2-5-55,5 8 1,-6-2-15,6 1 0,-8 5-72,3-5 0,-5 5-47,0 1 0,-3 0 71,-4 0 1,5 5-95,-5 0 1,5 3 57,1-3-21,0-3 0,0 5 1,2-7 60,3 0 0,-3 2-25,3 3 0,2-3 32,-1 3 1,-1-3 74,-5-2 0,5 0-148,1 0 0,-1 0 61,-5 0 0,-1 2-80,-5 4 0,4-5 34,-3 5-21,3-4 0,1-1 1,-3 3 45,-1 1 0,0 1-21,5-6 1,-6 2-42,1 3 1,0-8-82,5 3 1,-6-4 170,1 4 1,0 0-63,5 0 0,-2-5 4,-3 0 0,3-1-8,-3 6-32,3-7 0,-3 5 0,-2-3 13,-2 3 18,5 2 0,-10 0 1,5 0-47,0 1 0,-5-1 89,5 0 0,-5-2-51,3-3 1,-3-3 110,3-2-112,-3-4 123,-2 5 0,0-6-106,0 5 224,0-4-184,0 5 12,0-7-110,0 0 87,-7 0 13,5-7 0,-10 3 0,5-5-18,-2 2 1,3 0 2,-4 2 0,-1 3 56,-5-4 1,5-1-41,1 2 73,-1 0 1,-5-1-13,0 1 16,0 0 0,5 5 0,2-2 170,2-4-69,-5 5 1,4-8-96,-2 3 1,1 5-11,3-5 1,5 3 439,-5-3-27,5 5-479,1-7 152,0 8 23,0 0-531,7 0 1,-4 0 200,8 0 1,-6 6 26,6-1 1,0 2 74,5-1 1,-6-5 4,1 5 0,0 1-77,5-2 0,0 2 35,0-1 0,0-5-77,0 5 1,-5-4 94,-1-2-24,1 7 73,5-6 0,-5 7 208,-1-8-55,-6 0 0,5 0 7,-4 0 87,-3 0 0,7-6-42,-4 1 0,-3-2 23,3 1 0,-3 3-45,-2-8-262,0 1 1,0-7-163,0 1 0,0 6-423,0-1 0,0 6-1283,0-6 1404,-7 7 1,-2-3-1923,-7 7 0,0 0 1,0 0-1</inkml:trace>
  <inkml:trace contextRef="#ctx0" brushRef="#br1" timeOffset="12621">1844 80 7052,'0'-9'1949,"0"-5"-1305,0 12-152,0-5-231,0 7 0,0 2 196,0 3-249,0-3 359,0 5-512,0-7 512,0 0-95,0-7-140,0 5-48,0-5-214,0 14 0,0-3-22,0 7 0,0-6 61,0 6 1,0-6-110,0 6 0,-5-6 138,0 6-123,-1-1 1,6 1 0,0 0 80,0 1 0,0 2-27,0 2 0,-2 6-25,-3-1 0,3 1-89,-3-6 1,1 0 72,-1 0 1,3 0 22,-3 0 1,3 0-22,2 0 0,0 0 35,0 0-84,0 0 1,0 0 0,0 0 64,0 0 1,-5-5 20,-1-1-56,1 1-12,5 5 122,0 0 0,0-5-63,0 0-112,0-8 96,0 4-108,0 0 138,0-5-15,0 5-138,0-7-78,0 0 1,0 7 111,0 4 130,0-4-103,0 8 159,0-14-139,0 14 23,0-14-12,0 6 4,0-7-52,0 8 43,0 1 0,-2 5 168,-3-4-105,3 5 12,-5-6-2,7 0 14,0-2-19,0-7-213,0 0 20,0-7 95,0 5 0,0-7 101,0 4 131,0 3-148,0-5 132,0 7-182,-7-8 12,5 7-65,-5-14 1,2 12 139,-1-8-232,1 8 190,5-5 0,-2 7 59,-3-5-75,3 5 14,-5-7-13,7 8 126,0 0-205,-7 0 131,5 0 5,-5 0-4,7 0 11,0 8 92,0-7-130,0 6 27,0 1-65,0-7-2,0 14 33,0-14 1,2 12 43,3-8-58,-3 8 1,5-4 0,-7 7 0,0-6-15,0 1 1,0-6 31,0 6-109,7-7 34,-5 10-11,5-12 33,-7 5 0,5-5-5,1 3 38,-1-3 3,-5 5-35,0-7 839,0 0-758,7 0 9,-5 0 0,7-6-7,-4 1 1,-1-6-32,6 6 0,-4-7 3,4 1 1,-4 2 37,5-2 0,-6 1-4,6-6 0,-6 5 80,6 0 0,-6 6-95,6-6 1,-6 6 3,6-6 1,-6 8-84,6-3-312,-8 4-921,12-5 655,-14 6-653,6-7-560,-7 8-598,0 0 0,8 8 0,0 0 0</inkml:trace>
</inkml:ink>
</file>

<file path=ppt/ink/ink18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5:24.538"/>
    </inkml:context>
    <inkml:brush xml:id="br0">
      <inkml:brushProperty name="width" value="0.04286" units="cm"/>
      <inkml:brushProperty name="height" value="0.04286" units="cm"/>
      <inkml:brushProperty name="color" value="#AB008B"/>
    </inkml:brush>
  </inkml:definitions>
  <inkml:trace contextRef="#ctx0" brushRef="#br0">80 1 7491,'-11'5'594,"1"0"0,6 3-449,-1-3 0,1-1-522,-1 6 120,3-6 0,-5 5 21,7-4-83,0-3 0,-2 10 119,-3-6 1,3 1-69,-3-2 0,-4-3 0,0 5 1</inkml:trace>
</inkml:ink>
</file>

<file path=ppt/ink/ink18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5:24.742"/>
    </inkml:context>
    <inkml:brush xml:id="br0">
      <inkml:brushProperty name="width" value="0.04286" units="cm"/>
      <inkml:brushProperty name="height" value="0.04286" units="cm"/>
      <inkml:brushProperty name="color" value="#AB008B"/>
    </inkml:brush>
  </inkml:definitions>
  <inkml:trace contextRef="#ctx0" brushRef="#br0">145 0 8355,'-5'11'0,"-1"0"0,-1-6-13,2 6 0,1-6-24,-7 6 0,8-6 96,-2 6 17,-4-1-585,7 6 372,-12 0 1,10-1-534,-7-5 432,8 5 0,-4-12-6,7 8 53,-7-8 1,3 10 164,-7-8 0,1 8 0,-6-4 1</inkml:trace>
</inkml:ink>
</file>

<file path=ppt/ink/ink18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5:24.906"/>
    </inkml:context>
    <inkml:brush xml:id="br0">
      <inkml:brushProperty name="width" value="0.04286" units="cm"/>
      <inkml:brushProperty name="height" value="0.04286" units="cm"/>
      <inkml:brushProperty name="color" value="#AB008B"/>
    </inkml:brush>
  </inkml:definitions>
  <inkml:trace contextRef="#ctx0" brushRef="#br0">96 1 8355,'-1'16'-124,"-5"0"0,5 0-41,-5 0 0,-1-5 167,2-1 0,-6-4-66,6 4 1,-6-4 173,6 5 0,-2-8 34,1 2-305,4 4 1,-5-5-88,7 7 0,0-6-460,0 6 518,0-8 0,-7 11 0,-2-5 1</inkml:trace>
</inkml:ink>
</file>

<file path=ppt/ink/ink18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5:25.257"/>
    </inkml:context>
    <inkml:brush xml:id="br0">
      <inkml:brushProperty name="width" value="0.04286" units="cm"/>
      <inkml:brushProperty name="height" value="0.04286" units="cm"/>
      <inkml:brushProperty name="color" value="#AB008B"/>
    </inkml:brush>
  </inkml:definitions>
  <inkml:trace contextRef="#ctx0" brushRef="#br0">209 1 7974,'-16'16'-1586,"5"-2"2512,1-3-762,6 3 1,-5-5 6,4 7 1,3 0-112,-3 0 0,1-5 39,-1-1-347,3 1 161,-5 5 0,7-5-460,0-1 193,0-6-37,0 3 0,0-5 208,0 3 0,-2-3 183,-3 3 0,3-1 0,-3 1 0,3-1 0,2 6 0,-2-4 0,-3 4 0,3-4 62,-3 5 0,1-6 304,-1 6-103,3-8 102,-5 11 1,2-5-81,-1 7 0,-1 0 462,2 0-363,3 0-122,-12 8 1,10-7 297,-7 5-523,8-4 0,-6-4-340,4-3 0,3-3-174,-3-2-338,3-4 23,2 12-201,0-12 625,0 5 294,0 0 1,0-5 0,0 5 0</inkml:trace>
</inkml:ink>
</file>

<file path=ppt/ink/ink18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5:25.438"/>
    </inkml:context>
    <inkml:brush xml:id="br0">
      <inkml:brushProperty name="width" value="0.04286" units="cm"/>
      <inkml:brushProperty name="height" value="0.04286" units="cm"/>
      <inkml:brushProperty name="color" value="#AB008B"/>
    </inkml:brush>
  </inkml:definitions>
  <inkml:trace contextRef="#ctx0" brushRef="#br0">97 1 8355,'-11'16'0,"2"0"0,2 0 0,0-5 0,1-1 0,5 1 0,-5 5 0,5 0 0,-5-5-43,1 0-100,0-1 1,5 6-158,0 0 0,-6 0 169,1 0 0,0 0-114,5 0 1,0 0 37,0 1 1,0-7-170,0 1 251,0-8 118,0 5 0,-8-8 0,-1 0 0</inkml:trace>
</inkml:ink>
</file>

<file path=ppt/ink/ink18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5:25.656"/>
    </inkml:context>
    <inkml:brush xml:id="br0">
      <inkml:brushProperty name="width" value="0.04286" units="cm"/>
      <inkml:brushProperty name="height" value="0.04286" units="cm"/>
      <inkml:brushProperty name="color" value="#AB008B"/>
    </inkml:brush>
  </inkml:definitions>
  <inkml:trace contextRef="#ctx0" brushRef="#br0">64 1 8355,'0'16'-2063,"0"-6"1783,0 1 306,0 0 76,0 5 1,-5 0-61,0 0 1,-1 0-9,6 0 1,-1 0 50,-5 0 1,4 0 44,-3 0-69,3 0 0,-3 0 21,0 0 1,-1-5-156,6 0 0,-1-2 64,-5 1-426,4 5 371,-5-14-399,7 6 429,0-7 1,7 0-1,2 0 1</inkml:trace>
</inkml:ink>
</file>

<file path=ppt/ink/ink18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5:26.440"/>
    </inkml:context>
    <inkml:brush xml:id="br0">
      <inkml:brushProperty name="width" value="0.04286" units="cm"/>
      <inkml:brushProperty name="height" value="0.04286" units="cm"/>
      <inkml:brushProperty name="color" value="#AB008B"/>
    </inkml:brush>
  </inkml:definitions>
  <inkml:trace contextRef="#ctx0" brushRef="#br0">64 0 8146,'-9'11'269,"4"0"0,2-6-443,-3 6-214,4-1 1,-5 6 287,7 0 1,-5-5 182,0 0-555,-1 0 1,-1 5 0,-2 0 0</inkml:trace>
</inkml:ink>
</file>

<file path=ppt/ink/ink18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5:26.622"/>
    </inkml:context>
    <inkml:brush xml:id="br0">
      <inkml:brushProperty name="width" value="0.04286" units="cm"/>
      <inkml:brushProperty name="height" value="0.04286" units="cm"/>
      <inkml:brushProperty name="color" value="#AB008B"/>
    </inkml:brush>
  </inkml:definitions>
  <inkml:trace contextRef="#ctx0" brushRef="#br0">145 0 8355,'-11'7'0,"1"4"0,4 3 0,-4 2 0,-3 0-108,-1 0 0,3 0-109,0 0 0,3 0 294,-3 0 1,-2-5 71,8 0 0,-2-6-1148,2 6 336,3-8 472,-5 12 1,7-14-1,0 7 1</inkml:trace>
</inkml:ink>
</file>

<file path=ppt/ink/ink18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5:26.789"/>
    </inkml:context>
    <inkml:brush xml:id="br0">
      <inkml:brushProperty name="width" value="0.04286" units="cm"/>
      <inkml:brushProperty name="height" value="0.04286" units="cm"/>
      <inkml:brushProperty name="color" value="#AB008B"/>
    </inkml:brush>
  </inkml:definitions>
  <inkml:trace contextRef="#ctx0" brushRef="#br0">128 0 8355,'-14'25'0,"4"-4"0,-5-3 0,6-2 0,-1 0-199,-1 0 0,2 0-275,-2 0 1,-1 0 271,7 0 1,-3-5-81,3 0 118,3 0 57,-5 5 0,7 0 0,0 0 1</inkml:trace>
</inkml:ink>
</file>

<file path=ppt/ink/ink18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5:26.977"/>
    </inkml:context>
    <inkml:brush xml:id="br0">
      <inkml:brushProperty name="width" value="0.04286" units="cm"/>
      <inkml:brushProperty name="height" value="0.04286" units="cm"/>
      <inkml:brushProperty name="color" value="#AB008B"/>
    </inkml:brush>
  </inkml:definitions>
  <inkml:trace contextRef="#ctx0" brushRef="#br0">97 1 8355,'-7'16'-473,"5"0"0,-10-5 0,5-1 371,-2 3 1,3-4 201,-4 1 0,4 1 218,-4 5 1,6 0-307,-1 0 1,1-5-121,-1 0 1,3-1 16,-3 6 0,3-5-548,2 0-20,0-8 617,0 12 1,0-7-1,0 9 1</inkml:trace>
</inkml:ink>
</file>

<file path=ppt/ink/ink18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5:27.152"/>
    </inkml:context>
    <inkml:brush xml:id="br0">
      <inkml:brushProperty name="width" value="0.04286" units="cm"/>
      <inkml:brushProperty name="height" value="0.04286" units="cm"/>
      <inkml:brushProperty name="color" value="#AB008B"/>
    </inkml:brush>
  </inkml:definitions>
  <inkml:trace contextRef="#ctx0" brushRef="#br0">113 1 8355,'0'16'-394,"0"0"0,-6 0 1,-1 0 490,-2 0 0,4 0-59,-6 0 1,6 0-5,-6 0 1,6 6-8,-6-1 0,6-1-124,-6-10 1,8 4-88,-3-3 1,-1-2 133,2 2 0,-1-6-175,6 6 0,0-6 75,0 6 0,0-6 44,0 6 0,0 0 0,0 5 0</inkml:trace>
</inkml:ink>
</file>

<file path=ppt/ink/ink18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5:27.331"/>
    </inkml:context>
    <inkml:brush xml:id="br0">
      <inkml:brushProperty name="width" value="0.04286" units="cm"/>
      <inkml:brushProperty name="height" value="0.04286" units="cm"/>
      <inkml:brushProperty name="color" value="#AB008B"/>
    </inkml:brush>
  </inkml:definitions>
  <inkml:trace contextRef="#ctx0" brushRef="#br0">64 0 8355,'-7'16'-215,"6"0"-106,-14 0 0,13 0 191,-3 0-37,-4 0 1,7-5 161,-3 0 127,3-1-230,2 6-136,0 0 1,0-5-21,0 0 124,0-8 0,-7 12 0,-2-6 1</inkml:trace>
</inkml:ink>
</file>

<file path=ppt/ink/ink18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5:27.480"/>
    </inkml:context>
    <inkml:brush xml:id="br0">
      <inkml:brushProperty name="width" value="0.04286" units="cm"/>
      <inkml:brushProperty name="height" value="0.04286" units="cm"/>
      <inkml:brushProperty name="color" value="#AB008B"/>
    </inkml:brush>
  </inkml:definitions>
  <inkml:trace contextRef="#ctx0" brushRef="#br0">64 1 8355,'-7'16'0,"4"-5"-237,-8-1 254,7 1 1,-5 5 0,6 0-3,-3 0 0,1 0 187,5 0-217,-7 7 1,5-5 0,-3 5 204,3 0-211,2-5-248,0 5-363,0-14 1,7-16-1,2-11 1</inkml:trace>
</inkml:ink>
</file>

<file path=ppt/ink/ink18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5:28.298"/>
    </inkml:context>
    <inkml:brush xml:id="br0">
      <inkml:brushProperty name="width" value="0.04286" units="cm"/>
      <inkml:brushProperty name="height" value="0.04286" units="cm"/>
      <inkml:brushProperty name="color" value="#AB008B"/>
    </inkml:brush>
  </inkml:definitions>
  <inkml:trace contextRef="#ctx0" brushRef="#br0">129 0 8355,'-2'11'-234,"-3"0"0,1-6 210,-6 6 1,4-1-131,-4 6 1,4 0-39,-4 0 292,6 0 0,-8 0-308,6 0 1,1 1 95,5-1 1,-5 0 153,-1 0 0,1 0-220,5 0-165,-7 0 0,5 5 245,-3 0 1,-4 1 0,0-6 0</inkml:trace>
</inkml:ink>
</file>

<file path=ppt/ink/ink18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5:28.472"/>
    </inkml:context>
    <inkml:brush xml:id="br0">
      <inkml:brushProperty name="width" value="0.04286" units="cm"/>
      <inkml:brushProperty name="height" value="0.04286" units="cm"/>
      <inkml:brushProperty name="color" value="#AB008B"/>
    </inkml:brush>
  </inkml:definitions>
  <inkml:trace contextRef="#ctx0" brushRef="#br0">97 0 7071,'0'16'-642,"0"0"0,-6 0 642,1 0 0,-6 0 845,6 1 0,-6 0-449,6 5 0,-6-4-568,6 3 1,-6 2 130,6-2 0,-6 1-283,6-6 106,-1 0-59,6 0 1,0-5-391,0-1 580,0-6 0,8 10 0,0-5 0</inkml:trace>
</inkml:ink>
</file>

<file path=ppt/ink/ink18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5:28.622"/>
    </inkml:context>
    <inkml:brush xml:id="br0">
      <inkml:brushProperty name="width" value="0.04286" units="cm"/>
      <inkml:brushProperty name="height" value="0.04286" units="cm"/>
      <inkml:brushProperty name="color" value="#AB008B"/>
    </inkml:brush>
  </inkml:definitions>
  <inkml:trace contextRef="#ctx0" brushRef="#br0">48 1 8355,'-7'16'-654,"5"-7"1,-5 5 0,6-4 1073,-5 5 0,4 1-303,-3 0 0,3-6-273,2 1 1,0 0 74,0 5 1,0-5-403,0-1 190,0 1 0,-5 5 244,0 0 1,-1 0-1,6 0 1</inkml:trace>
</inkml:ink>
</file>

<file path=ppt/ink/ink18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5:28.811"/>
    </inkml:context>
    <inkml:brush xml:id="br0">
      <inkml:brushProperty name="width" value="0.04286" units="cm"/>
      <inkml:brushProperty name="height" value="0.04286" units="cm"/>
      <inkml:brushProperty name="color" value="#AB008B"/>
    </inkml:brush>
  </inkml:definitions>
  <inkml:trace contextRef="#ctx0" brushRef="#br0">113 1 8355,'0'16'0,"-5"0"-184,-1 0 1,-1 0-188,2 0 0,3 0 332,-3 0 1,-2-5 175,1-1 1,1 1-18,5 5 1,-5 0 1,-1 0 1,1 5-247,5 1 0,-5-1 71,-1-5 1,1 0-333,5 0 0,-2 0 149,-3 0 0,3 0 7,-3 0 0,3 0 86,2 0 143,-7 1 0,5-1 0,-5 0 0</inkml:trace>
</inkml:ink>
</file>

<file path=ppt/ink/ink18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5:28.992"/>
    </inkml:context>
    <inkml:brush xml:id="br0">
      <inkml:brushProperty name="width" value="0.04286" units="cm"/>
      <inkml:brushProperty name="height" value="0.04286" units="cm"/>
      <inkml:brushProperty name="color" value="#AB008B"/>
    </inkml:brush>
  </inkml:definitions>
  <inkml:trace contextRef="#ctx0" brushRef="#br0">81 0 8355,'-5'22'-802,"-1"-1"602,-6 0 0,5-3 0,-4 2 96,6 1 1,-3 1 93,3-6 1,-2 0-4,2 0 1,3 2 11,-4 3 1,5-3-1,1 3 1,0-8-160,0-3-319,0 1 397,0 5 0,0-7 0,0-2 1</inkml:trace>
</inkml:ink>
</file>

<file path=ppt/ink/ink18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5:29.135"/>
    </inkml:context>
    <inkml:brush xml:id="br0">
      <inkml:brushProperty name="width" value="0.04286" units="cm"/>
      <inkml:brushProperty name="height" value="0.04286" units="cm"/>
      <inkml:brushProperty name="color" value="#AB008B"/>
    </inkml:brush>
  </inkml:definitions>
  <inkml:trace contextRef="#ctx0" brushRef="#br0">1 0 8094,'0'17'-392,"0"-1"1,0 0 651,0 0 500,0 0-960,0 0-750,7-7 588,2-2 0,7-7 0,0 0 1</inkml:trace>
</inkml:ink>
</file>

<file path=ppt/ink/ink18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5:30.168"/>
    </inkml:context>
    <inkml:brush xml:id="br0">
      <inkml:brushProperty name="width" value="0.04286" units="cm"/>
      <inkml:brushProperty name="height" value="0.04286" units="cm"/>
      <inkml:brushProperty name="color" value="#AB008B"/>
    </inkml:brush>
  </inkml:definitions>
  <inkml:trace contextRef="#ctx0" brushRef="#br0">17 0 8355,'0'11'-553,"0"0"1,-6-6 561,1 6 187,0-1 1,5 6-63,0 0 1,0-5-61,0 0 0,0-6-469,0 6 184,0 0 11,0 5 0,0 0 28,0 0 1,0-6-431,0 1 506,0-7 0,0 10 0,0-5 0</inkml:trace>
</inkml:ink>
</file>

<file path=ppt/ink/ink18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5:30.352"/>
    </inkml:context>
    <inkml:brush xml:id="br0">
      <inkml:brushProperty name="width" value="0.04286" units="cm"/>
      <inkml:brushProperty name="height" value="0.04286" units="cm"/>
      <inkml:brushProperty name="color" value="#AB008B"/>
    </inkml:brush>
  </inkml:definitions>
  <inkml:trace contextRef="#ctx0" brushRef="#br0">1 0 8355,'0'16'-187,"0"-7"0,0 5 468,0-3 0,0 3-165,0 2 1,0 0-295,0 0 0,0 0 149,0 0 1,0 6-159,0-1 1,0 1 66,0-6 1,0 0-531,0 0 214,0 0 1,0 0-61,0 0 496,0 0 0,0 0 0,0 0 0</inkml:trace>
</inkml:ink>
</file>

<file path=ppt/ink/ink18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5:30.522"/>
    </inkml:context>
    <inkml:brush xml:id="br0">
      <inkml:brushProperty name="width" value="0.04286" units="cm"/>
      <inkml:brushProperty name="height" value="0.04286" units="cm"/>
      <inkml:brushProperty name="color" value="#AB008B"/>
    </inkml:brush>
  </inkml:definitions>
  <inkml:trace contextRef="#ctx0" brushRef="#br0">17 0 7924,'0'18'-836,"0"4"0,0-3 627,0 8 1,0-6 255,0 6 1,0-6 20,0 6 0,0-5 113,0 4 1,0-6-131,0 1 0,-6-3 2,1-2 1,0 0 59,5 0-193,0 0 1,0-5-136,0 0 1,7-1-1,2 6 1</inkml:trace>
</inkml:ink>
</file>

<file path=ppt/ink/ink18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5:30.901"/>
    </inkml:context>
    <inkml:brush xml:id="br0">
      <inkml:brushProperty name="width" value="0.04286" units="cm"/>
      <inkml:brushProperty name="height" value="0.04286" units="cm"/>
      <inkml:brushProperty name="color" value="#AB008B"/>
    </inkml:brush>
  </inkml:definitions>
  <inkml:trace contextRef="#ctx0" brushRef="#br0">1 1 7712,'0'16'-1209,"0"0"1874,0 0 0,0-5-531,0-1 0,0 1-402,0 5 1,0 0 152,0 0 1,0 2-55,0 3 1,0-3-91,0 4 288,0-5 0,0-1-108,0 0 0,0-5 111,0 0-9,0 0-264,0 5 1,0 0-1,0 0 1</inkml:trace>
</inkml:ink>
</file>

<file path=ppt/ink/ink18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5:31.093"/>
    </inkml:context>
    <inkml:brush xml:id="br0">
      <inkml:brushProperty name="width" value="0.04286" units="cm"/>
      <inkml:brushProperty name="height" value="0.04286" units="cm"/>
      <inkml:brushProperty name="color" value="#AB008B"/>
    </inkml:brush>
  </inkml:definitions>
  <inkml:trace contextRef="#ctx0" brushRef="#br0">17 0 8355,'0'16'259,"0"0"1,-6 6-1,1 1 85,1 2 0,3-4 82,1 6-1044,0-7 0,0 8 1,0-7 364,0-1 0,0-2 307,0-2 0,1-5-265,5-1-186,-5-6 1,8 3-304,-3-7 560,-4 0 1,5 7-1,-7 2 1</inkml:trace>
</inkml:ink>
</file>

<file path=ppt/ink/ink18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5:31.597"/>
    </inkml:context>
    <inkml:brush xml:id="br0">
      <inkml:brushProperty name="width" value="0.04286" units="cm"/>
      <inkml:brushProperty name="height" value="0.04286" units="cm"/>
      <inkml:brushProperty name="color" value="#AB008B"/>
    </inkml:brush>
  </inkml:definitions>
  <inkml:trace contextRef="#ctx0" brushRef="#br0">1 1 8355,'0'16'-712,"0"0"1,0 0 679,0 0 0,0 0-46,0 0 0,0 0-164,0 0 0,0 5 118,0 1 1,0 6-1,0-3 1</inkml:trace>
</inkml:ink>
</file>

<file path=ppt/ink/ink18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5:32.389"/>
    </inkml:context>
    <inkml:brush xml:id="br0">
      <inkml:brushProperty name="width" value="0.04286" units="cm"/>
      <inkml:brushProperty name="height" value="0.04286" units="cm"/>
      <inkml:brushProperty name="color" value="#AB008B"/>
    </inkml:brush>
  </inkml:definitions>
  <inkml:trace contextRef="#ctx0" brushRef="#br0">0 1 7411,'9'2'430,"-4"3"-264,-3-3 1,0 10-481,3-6 1,-3 1 129,3-2 1,2-1 228,-1 6 0,-1-4-429,-5 4 0,7 1 0,2 5 0</inkml:trace>
</inkml:ink>
</file>

<file path=ppt/ink/ink18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5:32.547"/>
    </inkml:context>
    <inkml:brush xml:id="br0">
      <inkml:brushProperty name="width" value="0.04286" units="cm"/>
      <inkml:brushProperty name="height" value="0.04286" units="cm"/>
      <inkml:brushProperty name="color" value="#AB008B"/>
    </inkml:brush>
  </inkml:definitions>
  <inkml:trace contextRef="#ctx0" brushRef="#br0">0 0 8355,'0'16'-341,"0"0"12,0 0 1,0-5 88,0 0-58,0 0 144,0 5 1,0 0 186,0 0 1,2-6-499,3 1 200,-3 0 236,5 5 0,0 0 0,2 0 1</inkml:trace>
</inkml:ink>
</file>

<file path=ppt/ink/ink18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5:32.705"/>
    </inkml:context>
    <inkml:brush xml:id="br0">
      <inkml:brushProperty name="width" value="0.04286" units="cm"/>
      <inkml:brushProperty name="height" value="0.04286" units="cm"/>
      <inkml:brushProperty name="color" value="#AB008B"/>
    </inkml:brush>
  </inkml:definitions>
  <inkml:trace contextRef="#ctx0" brushRef="#br0">0 0 8355,'6'11'0,"-1"0"-907,0-1 738,-5 6 1,6 0 196,-1 0 1,0 0 39,-5 0 1,2-1-198,4-5 0,-5 5 88,5-5 76,-5 5 1,1 1-372,4 0 0,-5 0 0,6 0 1</inkml:trace>
</inkml:ink>
</file>

<file path=ppt/ink/ink18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5:32.863"/>
    </inkml:context>
    <inkml:brush xml:id="br0">
      <inkml:brushProperty name="width" value="0.04286" units="cm"/>
      <inkml:brushProperty name="height" value="0.04286" units="cm"/>
      <inkml:brushProperty name="color" value="#AB008B"/>
    </inkml:brush>
  </inkml:definitions>
  <inkml:trace contextRef="#ctx0" brushRef="#br0">0 0 8355,'0'16'-1363,"6"-5"1188,-1 0 0,1-1 223,-6 6-346,7-7 1,-6 6 206,5-5 1,-3-1 45,3 2 0,-5-8 0,7 5 0</inkml:trace>
</inkml:ink>
</file>

<file path=ppt/ink/ink18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5:33.060"/>
    </inkml:context>
    <inkml:brush xml:id="br0">
      <inkml:brushProperty name="width" value="0.04286" units="cm"/>
      <inkml:brushProperty name="height" value="0.04286" units="cm"/>
      <inkml:brushProperty name="color" value="#AB008B"/>
    </inkml:brush>
  </inkml:definitions>
  <inkml:trace contextRef="#ctx0" brushRef="#br0">1 1 8355,'0'16'131,"0"0"229,0 0 1,0 0 32,0 0-779,0 0 1,0 0-1,0 0 277,0 0 1,2 0 378,3 0-330,-3 0 0,7-1-600,-4-5 221,-3 4 0,10-10 11,-6 7-7,6-8 374,-10 4 1,12-7 0,-5 0 0</inkml:trace>
</inkml:ink>
</file>

<file path=ppt/ink/ink18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5:33.414"/>
    </inkml:context>
    <inkml:brush xml:id="br0">
      <inkml:brushProperty name="width" value="0.04286" units="cm"/>
      <inkml:brushProperty name="height" value="0.04286" units="cm"/>
      <inkml:brushProperty name="color" value="#AB008B"/>
    </inkml:brush>
  </inkml:definitions>
  <inkml:trace contextRef="#ctx0" brushRef="#br0">0 1 7710,'0'16'-419,"0"0"1235,0 0-792,0 0 0,0 0 0,0 0 222,0 0 0,2 0-43,3 0 0,-3 0-288,3 0 1,-1 0 18,1 0 1,-3 5-212,3 1 1,-1-3 160,1-8 0,-3 3-553,3-3 172,-3-4 177,-2 7 0,2-12 134,3 4 1,-3-3 144,3 3 1,-3-3 40,-2 8 0,0-1 0,0 6 0,0-5 44,0 0 1,0-6 77,0 6 0,0-6-111,0 6 52,0-7 142,0 10 1,0-11 709,0 8-367,0-7-362,0 10 0,2-12-192,3 3-39,-3-3 1,5 0-430,-7 3 465,0-3 9,0 12 1,0-11-408,0 8-65,7 0 0,-5 5 290,4 0 1,-5 0 0,-1 0 0</inkml:trace>
</inkml:ink>
</file>

<file path=ppt/ink/ink18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21:56.57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81 16 7245,'0'-8'1535,"0"0"-997,0 8 623,0 0-736,0 8-356,-7 0 0,5 8-162,-4 1 0,5-1 71,1 0 0,-2 0 55,-3 0 0,3 1 3,-4 5 1,-1-4 46,2 3 0,-6-3-44,6-2 0,-2 0 30,1 0 0,5-5-77,-5-1 1,5-4 71,1 4-18,0-6-80,0 3-35,0-7 201,0 0-101,0-7 119,0-2-110,7-7 1,-4 0 6,8 0 0,-6 2 34,6 3 1,-6-1 99,6 6 1,-6-6-59,6 1 0,-6 2 14,6-2-33,0 1 1,5-6-24,0 0 0,-5 5 165,-1 0-156,1 8 1,5-10-24,0 8 1,-5 0-27,-1 5-92,1 0 0,5-6-30,0 1 0,-5 0 84,0 5 0,-6 0-92,6 0 1,-6 1 113,6 5-236,-8-5 200,11 14 0,-12-12-9,4 8 0,-5-6-202,-1 6 173,7-7 0,-5 10-105,4-4 114,-5 5 1,-1 1 49,0 0-49,0 0 0,0 0 83,0 0 0,-1-5-93,-5-1 13,4-6 1,-5 5-43,7-4 13,0-3 416,0 5-240,0-7-184,0 0 80,0-7 1,0 3 128,0-6-115,0 6-17,0-10 0,2 5 40,3-7 1,-3 5 38,4 0 106,2 1 0,0-6-107,2 0 0,-1 5 56,-3 0 1,-3 6-64,8-6 0,-6 6 83,6-6-72,-8 8-104,12-12 1,-6 12 93,7-8 1,0 8-15,0-3 0,-6 5-159,1 1 1,0 0 78,5 0 0,-6 0-6,1 0 0,-6 1 33,6 5 1,-5-3-63,4 8 64,-6 0-33,3 5 0,-5 0 0,1 0 25,3 0-2,-1 0 0,-5 0-296,0 0 178,0 0 0,-2-2-1215,-3-3 909,3 3 0,-5-10-1973,7 6 1211,0-6 677,0 3 1,0-7-1,0 0 1</inkml:trace>
</inkml:ink>
</file>

<file path=ppt/ink/ink18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21:57.012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0 8490,'11'0'451,"0"0"0,-6 0 0,6 0 162,1 0-527,2 0 0,2 0 0,2 0 439,4 0-654,-5 0 1,7 0 0,-8 0-646,0 0 1,0 0 201,0 0-392,0 0 475,0 7 102,0-5 0,0-2 0,0-9 0</inkml:trace>
</inkml:ink>
</file>

<file path=ppt/ink/ink18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21:57.30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65 1 9428,'0'16'263,"0"0"-161,0 0 0,-6 0-3,1 0 0,0 0-240,5 0 1,-6 0-412,1 0 1,-2 0 356,1 0 1,5 0-453,-5 0 1,-3-7-1,1-2 1</inkml:trace>
</inkml:ink>
</file>

<file path=ppt/ink/ink18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21:58.22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17 8276,'11'0'258,"-1"0"0,-4 0 0,4 0 64,3 0 0,3 0-27,5 0 0,-1 0-33,7 0 1,-6-5-436,6-1 1,-6 1 176,6 5 1,-8 0 213,3 0 0,-4 0 55,-2 0-3181,0 0 1627,0 0 966,-7 7 0,-2 2 0,-7 7 1</inkml:trace>
</inkml:ink>
</file>

<file path=ppt/ink/ink18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21:58.419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31 0 8355,'-7'9'-1145,"5"-2"1665,-12 0-250,12-5 1,-3 10 126,10-6 1,4-1-307,7-5 1,7 0-210,4 0 1,3 0 206,2 0 0,-5 0 156,0 0-1171,-1 0 0,-1 0 0,-1 0 1</inkml:trace>
</inkml:ink>
</file>

<file path=ppt/ink/ink18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26:23.332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417 113 8212,'-9'0'1060,"2"7"-924,7 2 0,-2 5 54,-3-3 0,3 3-21,-3-3 0,-2 3-23,2 2 1,-6 6 38,5-1 0,-6 8 15,1-3 0,2 5-29,-1 1 0,-1 5 12,-5 1 0,2 6-79,3-1 0,-9 3-105,4 2 1,-5-1-81,0-5 0,3 3-49,-4-8 1,3 6-82,-3-5 1,5 1 48,-5-2 1,10-5-184,1 0 1,2-1 1,-1-10-12,-5 0-1003,13-5 516,-5-7 403,7-2 1,7-21-1,2-4 1</inkml:trace>
  <inkml:trace contextRef="#ctx0" brushRef="#br0" timeOffset="606">241 771 9218,'18'0'644,"3"0"0,-1-6-461,6 1 1,-1-6-151,2 6 1,3-6 190,-3 6 1,-2 0 13,2 5 0,-6 0 47,6 0 1,-8 0-76,3 0 1,-4 0-3445,-2 0 2261,7 0 1,-5 0 0,5 0 0</inkml:trace>
  <inkml:trace contextRef="#ctx0" brushRef="#br0" timeOffset="1266">979 145 6997,'-9'0'842,"1"0"-572,8 0-14,0 0 1,0 7-151,0 4 0,-5 3-121,0 2 1,-6 0 55,6 0 1,-8 6 25,3-1 0,-5 8 76,-1-3 0,6 3-1,-1-2 0,0 3-63,-5-3 1,0 5-9,0 5 0,0-3 142,0 3 1,0-3-72,0-2 1,-5 6-202,-1-1 0,1-1-40,5-9 0,5 3-194,0-3 1,3-4 175,-3-2 0,2-3-121,4-2 1,3 0 148,-4 0 0,5 0 0,-1 0-271,-3 0-573,3 0 507,-5 0 1,7 0 0,0 0 0</inkml:trace>
  <inkml:trace contextRef="#ctx0" brushRef="#br0" timeOffset="13092">1556 65 8196,'16'-9'-37,"-5"-3"1,-3 5 205,0-2-113,4 5 0,-8-5 222,6 4 1,-4 3 182,4-3-290,-6 3 102,3 2-73,-7 0-82,0 0 0,-7 2 224,-4 3-327,-3 4 1,-2 7 0,-2 0 92,-3 0-33,3 7 1,-7-3 0,5 5 191,-1-2-111,-8 5 0,10-1 26,-8 11 0,0-5-26,-5 5 0,2 5 0,2 3 462,1 6-364,0 1 1,-5 2-55,0 4 0,2 3 49,3 3 1,-2-3-224,8-3 1,0 1 26,5-6 0,5 3 1,2-7-195,2-4-54,2-9 1,5-3-129,0-7 1,7-9 0,3 0-1796,5-6 1403,1-8 0,1 3-260,5-7 1,-4 0 0,5 0 0</inkml:trace>
</inkml:ink>
</file>

<file path=ppt/ink/ink18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26:38.332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16 32 6225,'-9'0'2646,"2"0"-2183,7 0 53,0 0-238,7 0 1,2 0-252,7 0 0,0 0 44,0 0 0,6 0 1,1 0 127,2 0-233,-6-7 0,10 5 1,-6-3-220,2 3 8,-5 2 0,3 0 0,-7 0-474,0 0-1213,-7 0 1035,5 0 771,-12 0 0,5-7 0,-7-2 1</inkml:trace>
</inkml:ink>
</file>

<file path=ppt/ink/ink18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26:38.64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97 1 10098,'0'16'-73,"0"-7"1,0 10 0,0-3-109,0 2 225,0 0 1,-6-2 0,1 0-114,1 0 54,-5 0 1,6 6-195,-8-1 1,8 0-1,-5-5-577,1 0 623,6 0 1,-7-5-593,8 0 1,-5-6 565,0 6 0,-8 0 0,4 5 0</inkml:trace>
</inkml:ink>
</file>

<file path=ppt/ink/ink18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26:38.846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17 17 8355,'-7'9'89,"5"-2"24,-5-7 1,9 0 284,3 0 1,4 0 0,7 0 194,0 0-418,7 0 0,2 0 0,7 0 349,0 0-328,-7 0 1,5-2 0,-5-1-884,0-3 1,4 1 199,-8 5-1703,1 0 1611,-13-7 0,12 5 0,-3-5 1</inkml:trace>
</inkml:ink>
</file>

<file path=ppt/ink/ink18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26:39.80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129 1 8367,'0'16'1206,"0"0"-897,0 0 1,-2 0-1,-1 2-20,-3 3 0,-1 2-11,2 4 1,3 3-156,-3-3-62,-4 3 1,5 2-115,-7 0 0,3-5 1,-5 0 155,2 1 1,6-5 62,-6-1 1,6-6-1499,-6-5 311,8 3-948,-4-5 923,7 0 755,0-2 1,7-7-1,2 0 1</inkml:trace>
</inkml:ink>
</file>

<file path=ppt/ink/ink18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26:40.08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1 225 8355,'0'-8'-919,"7"-5"682,4 8 180,-4-8 0,9 6 1,-2-5 1188,6 1 1,6 0 51,-4-5-1024,6 0 1,-3 0 0,7 0-140,0 0 0,-1 2-632,-5 3 370,5-3 0,-12 10-1090,8-6 737,-7 6 1,-3-3-828,-6 7 1362,-7 0 0,-12 0 0,-9 0 0</inkml:trace>
</inkml:ink>
</file>

<file path=ppt/ink/ink18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26:40.262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0 8355,'7'16'0,"-4"-5"406,8 0-139,0-1 1,5 1 59,0 0 1,5-2 53,1 1-312,-1 5 0,0-12 0,3 8 112,1 1-514,-6-4 1,4 4-1,-7-5-664,0 2 0,0-5 0,0 3 0</inkml:trace>
</inkml:ink>
</file>

<file path=ppt/ink/ink18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26:41.08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48 8904,'16'0'889,"0"0"-627,0 0 0,1 0-68,-1 0 0,5-5 1,2 0 76,2 1 1,-4 2-470,6 2 0,-5-1 207,4-5 0,-6 4-1397,1-3 1090,-3 3 0,-2 2 0,0 0-723,0 0 0,-5 0 769,0 0 0,-1-7 0,6-2 1</inkml:trace>
</inkml:ink>
</file>

<file path=ppt/ink/ink18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26:41.30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49 1 8355,'-9'0'-102,"2"0"510,7 7 1,0-3-106,0 6 1,0 1 0,0 7 113,0 3-295,-7-3 0,5 7 0,-5-5-760,0 1 463,5 0 0,-5-5 1,7 0-1202,0 0 695,0 1 228,0-1 0,0-8 0,0 0 1</inkml:trace>
</inkml:ink>
</file>

<file path=ppt/ink/ink18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26:43.20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1 129 8837,'16'-9'873,"0"4"-604,0-4 1,7 7-181,4-3 0,-2-2 0,3 1 175,6 3-302,-2-6 0,7 7 0,-7-3-221,1 3 0,-7 2 7,1 0 0,-2 0 232,2 0-257,-4 0 0,-12 5-36,-1 1 0,-6 1 10,1-2 325,-3 4 0,-4 5-134,-3-3 1,-4 2 370,-7-8-90,7 0 0,-5-5 136,3 0 0,2 0-145,-2 0 204,8 0-182,-4 0-114,7-7 0,0-2 1,0-7-49,0 0 109,0 0-233,0 0 1,0 0-300,0 0-1274,-7 7 993,5 2 303,-12 7 0,12-7 0,-5-2 0</inkml:trace>
</inkml:ink>
</file>

<file path=ppt/ink/ink18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26:41.79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209 433 8355,'0'-16'135,"0"7"0,-1-3 174,-5 6 1,3-4 83,-8 4-270,0 1 1,-5 5 0,0 0 357,0 0-373,0 0 0,2 2 0,1 3 14,3 6 0,1-2-278,-2 1 190,-3 1 0,12 5 82,-3 0 28,3 0 0,2 0-14,0 0 1,0-5-221,0 0 0,2-6 91,3 6 1,4-8-625,7 2 300,0-3 0,2-2-168,3 0 1,-3-7 176,3-4 1,-5 3-59,-5-3 1,3 2-72,-3-2 205,-4-3 0,0 10 640,-7-6-245,0 6 177,0-3 1,-1 9-102,-5 3 24,4-3 1,-10 12 0,5-3 33,-2 3 1,4 2-3,-6 0 1,2 7-9,-2 4 1,-3-2 45,3 2-247,-3 0 0,3 5 0,1-2 96,-3-3 0,1 1-277,1-7 0,-1 3-156,6-3-361,-6-3 245,10 5 1,-5-12-1824,7-1 1685,0-6 0,0-4 0,0-9 0</inkml:trace>
  <inkml:trace contextRef="#ctx0" brushRef="#br0" timeOffset="568">33 209 8374,'-14'-2'968,"3"-4"-411,4 5-171,7-7-280,0 8 0,7-1 0,4-3 516,3-1-440,2-1 0,7 6-233,4 0 1,-2-5 0,2 0-548,1 1 511,2 2 1,1 2 0,-3 0 104,-1 0-7,-8 0 0,10 0 0,-8 0-874,-1 0 50,-9 0-38,3 0 408,-12 0 292,5 8 1,-14 0-1,-4 8 209,-3 1-27,-2-9 0,0 7 362,0-5-229,0-2 1,5 4-106,0-7-11,8 1 515,-5-6 0,8-7-130,0-4 0,8-5 4,2-6-418,-3 5 0,6-7-48,-8 8-276,1 0-678,-6 0 401,0 0 0,-2 7-1075,-4 4 1468,-2 3 1,-8-5-1,-1-2 1</inkml:trace>
  <inkml:trace contextRef="#ctx0" brushRef="#br0" timeOffset="2109">738 0 7391,'17'16'717,"-3"0"317,-4 0-757,5 0 0,-6 6-55,7-1 0,-2 7-173,-3-1 1,1 3 20,-7 3 1,1 6 0,-6 4 104,0 3 1,0 2-138,0 0 0,-2 2 87,-3 3 1,-4-3-9,-7 4-99,0-4 0,-2-4 0,-2-2-236,-1-1 0,-6-2 53,6 2 0,-6-4-204,6-7 1,-6-5-582,6 0 1,-6-8 408,5 3 0,-6 3 0,3 0 0</inkml:trace>
</inkml:ink>
</file>

<file path=ppt/ink/ink18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26:45.40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48 8194,'7'-9'342,"3"4"1,5 3 37,1 2 0,0 0-286,0 0 1,7-5 0,4 0 43,3 1 27,2 2 0,-5-3 0,-1 0 275,3 1-471,-6 2 0,6 2-289,-8 0 1,0 0 0,-5 0-1450,0 0 917,-7 0-310,6 0 785,-14 0 336,7 0 0,-10 2 41,-4 3 0,-3 4 0,-7 7 0</inkml:trace>
</inkml:ink>
</file>

<file path=ppt/ink/ink18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26:45.61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1 8355,'0'8'92,"0"0"0,1-8 186,5 0 1,-1 0 25,11 0-130,-3 0 1,17 0 0,-3 0-52,3 0 1,2-6-30,0 1 1,0 0-109,0 5 0,0 0 245,0 0-1065,-7 0 1,4 0 42,-8 0 1,0 0-1,-4 0 1</inkml:trace>
</inkml:ink>
</file>

<file path=ppt/ink/ink19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26:46.843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193 497 8345,'9'0'224,"0"0"0,-6-1 301,3-5-169,6 5-80,-10-7 1,11 1-3,-8-3 1,6 1 40,-6-2-420,0 0 165,-5-5 1,0 0-148,0 0 1,0 6-91,0-1 0,-7 2 198,-4-2 0,3 4-70,-3 7 0,0 0 82,-5 0-91,0 0 1,0 2 0,-2 1-97,-3 3 1,3 6 120,-3-1 1,3 3 99,2 2 1,2 0 80,3 0-44,-3 0 0,6 0 0,-2 0 134,4 0 0,5 0 138,1 1-305,0-1 0,7-2 0,4-3-47,3-4 1,7-7 0,2 0-235,2 0 1,2-7 90,5-4 1,2-5-381,3-6 292,-3-3 0,11-1-57,-8-1 1,1 0 169,-6-5 0,0 0 0,-2 0-286,-3 0 366,3 0 1,-12 0-52,3 0 1,-3 1 209,-2 5 0,-7 3 55,-4 7 0,2 0 358,-1-1-344,-1 1-38,-5 0 0,-5 6-32,-1-1 58,-6 7-168,3-3 1,-7 14-136,0 4 0,2 3 104,3 2 1,-3 6-179,3-1 0,-1 8 138,1-3 0,-3 7 86,3 4 0,2-3 199,-2 3 0,8-3-191,-3-2 0,-1 0-38,2 0 0,0-5 207,5 0 1,0-8 308,0 3 1,7-4-336,3-2 1,5-8-343,1-2-324,7-4 0,-3-2 1,6 0-108,3 0 1,-1-8-197,-1-2 0,3-6 443,-3-6 0,-4 8-301,-1-7 1,2 6-1,1-8 1</inkml:trace>
</inkml:ink>
</file>

<file path=ppt/ink/ink19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26:47.692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33 129 8355,'-9'0'365,"-6"0"-356,14 0-421,-6 0 423,7 0 1,1 0 80,5 0 1,4 0 5,12 0 0,3 0-83,7 0 1,0-6 51,0 1 0,5-6-142,1 6 0,6-6 129,-1 6 0,-4-6-58,-1 6 0,-5 0-20,0 5 1,-7 0-16,1 0 1,-7 0-165,1 0 1,-9 0 94,-1 0 1,-7 1-70,1 5 1,-5-3 162,-5 8 6,-4 0 1,-13 5-64,1 0 1,0-5 162,5-1 0,5-6 279,0 1 0,6-3 87,-6-2 111,8 0-280,-4 0-130,7 0 1,0-7 111,0-4-149,7-3 0,0-2 31,3 0 0,-1 0-125,-3 0-367,-4 0 54,5 0-445,-7 0 341,-7 7 1,-2 2-360,-7 7 1,5 0 342,0 0 0,0 7 0,-5 2 1</inkml:trace>
</inkml:ink>
</file>

<file path=ppt/ink/ink19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26:48.25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17 8355,'0'-9'403,"0"2"1,7 7 132,4 0-361,3 0 0,7 0 0,1 0 349,-3 0-501,6 0 1,-7 0-1,5 0-355,0 0 1,-5 0-591,4 0 685,-5 0 1,-2 1-1,-3 3-1574,-1 1 1566,-8 1 1,12-6 0,-6 0 0</inkml:trace>
</inkml:ink>
</file>

<file path=ppt/ink/ink19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26:48.47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96 0 8355,'-10'2'-572,"-1"3"516,7 4 0,-3 7 125,7 0 1,-5 6-22,-1-1 0,1 0 0,5-5 0,-2 1 362,-3-1-356,3 0 0,-5 0-141,7 0 1,0 0 0,-2 0-587,-3 0 0,3-6 97,-3 1 424,3 0 1,-5-2 0,-2-2 0</inkml:trace>
</inkml:ink>
</file>

<file path=ppt/ink/ink19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26:48.63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33 0 8355,'-16'9'82,"7"5"180,2-12-114,7 5 1,7-7 0,3 0 114,5 0-393,8 0 0,2 0 0,7 0-427,0 0 445,0 0-542,0 0 0,7 0 0,2 0 1</inkml:trace>
</inkml:ink>
</file>

<file path=ppt/ink/ink19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26:49.40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417 289 8355,'16'-7'-355,"-5"3"-356,0-6 575,-8 6 277,4-3 402,-7 0-17,0 5-368,0-5 1,-1 7-55,-5 0 0,3 0 0,-8 0 93,-1 0-61,4 0 0,-6 5 57,4 1 0,-7 11 3,-4-1 0,3 11-10,-3 0 0,-4 5-10,-2 5 1,2-1-6,-1 7 1,4 5-73,-5 5 0,3 6-252,-3-5 1,-2 4-88,8-4 0,0 3 128,5-9 0,5 2 0,2-13-421,2-1 271,1-9 1,8 1-431,4-6 0,2-8 37,9-9 266,6-3 0,2-2 0,7 0 1</inkml:trace>
  <inkml:trace contextRef="#ctx0" brushRef="#br0" timeOffset="517">786 642 8355,'-2'-16'0,"-3"0"0,1 7 164,-6 3-99,-1 5 1,-5 1-5,0 0 0,-2 0 221,-3 0 0,3 1 1,-3 5 664,3 5-719,-5 3 0,7 7 0,-2 2 325,5 2-515,3-5 1,1 5-87,3-4 0,5-3 118,1 3 0,0-8-83,0-2 0,7-8-4,3 2 1,5-3-250,1-2 1,5 0-13,0 0 1,8-7-174,-2-4 0,-4-3-3,-2-2 1,2 0 186,-1 0 0,-6 0 279,-5 0-162,-8 0 326,4 0-59,-7 7 0,-2 2 0,-1 9 410,-2 3-112,-8 4 0,4 7-151,-7 0 1,0 5-1,2 3 500,3 0-525,-3 3 0,5 3-20,-7-3 1,0 4-8,0-5 0,0 5-89,0 1 1,0 0 0,0-2-257,0-3 1,0 3 191,0-3 8,0-4 0,1 0 0,3-7-64,1 0-116,8-7 179,-5 5 6,8-12-27,0 5 0,2-14-2,4-4 1,2-1-24,9 1 0,0-3-12,5 3 1,-3-3-33,8-2 0,-2 5 0,3 2-105,-1 2 1,-5-3-570,4 4 178,-6 1 1,3-1 0,-5 1-1175,3 2 1471,-10 1 0,10-4 1,-10 1-535,3 2 0,2-6 0,0 0 1</inkml:trace>
  <inkml:trace contextRef="#ctx0" brushRef="#br0" timeOffset="944">738 321 8355,'-16'0'2220,"0"0"-1663,7 0-887,2 0 307,21 0 0,2 0-4,11 0 1,5 0-1,-2-2-408,6-3 275,1 3 0,-1-5 39,-4 7 0,7 0-171,-12 0 1,5 0 18,-11 0 0,1 0-111,-6 0 0,-7 2-73,-4 3 350,-3 4 0,-4 7 180,-3 0-34,-4-7 0,-9 4 222,-3-8 1,3 6 151,-4-6 96,5 0 1,1-5 131,0 0-521,7 0-320,2 0 148,14-7 1,-4 0-1,6-5-837,-2 1-16,6 0 381,-4 2 0,7-5 0,0 5 1</inkml:trace>
  <inkml:trace contextRef="#ctx0" brushRef="#br0" timeOffset="1220">1347 0 8355,'8'16'0,"2"0"0,-1 1 0,4 0 1192,4 5-785,-1 3 0,8 7 1,-8 2 414,0 3-626,0-3 1,0 12-182,0-3 0,-6 3 115,1 2 1,-7 2 98,1 4 0,-3 3 1,-4 7-551,-3 0 0,-6-5 32,-10 0 256,-4-8 0,-7 10 0,-2-8 112,-4-1-390,5-9 1,-12 1 0,8-6-761,1-3 887,2-1 1,9-9-795,4-4 1,-4-3 0,0-2 0</inkml:trace>
</inkml:ink>
</file>

<file path=ppt/ink/ink19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26:53.31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17 32 7411,'0'-9'1253,"0"0"-579,0 4 63,0 3-201,7-5-60,-5 7-298,5 0 1,-5 0-502,3 0 138,-3 0 51,5 7 1,-7-3-36,0 7-217,-7-8 121,5 4 1,-7-7-282,4 0 158,3 0-202,-12 0 416,12 0 43,-5 0 0,7-2-342,0-3 0,0 3 0,0-5 1</inkml:trace>
</inkml:ink>
</file>

<file path=ppt/ink/ink19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26:53.929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305 0 8355,'9'0'-44,"6"0"1,-12 0 1303,8 0-417,-8 0-578,4 8 0,-7 0-325,0 8 56,0-7 1,-1 6-1,-5-5-196,-4 5 217,3 1 1,-8 0-116,5 0 1,-5-6 0,-1 1 86,0 2 0,0 3 76,0 5 1,-5-3 111,-1 3-166,1-3 0,0 3-3,-1 1 0,-1 1 117,2-2 0,8-3 1,-3 3 409,2-3-512,0-2 0,5 0 21,3 0-99,5 8 1,1-7-1,0 5-94,0-4 170,7-2 1,4-6 0,8-1-263,2-2 1,3 4-74,-3-6 276,-3 1 1,10-6 0,-4 0-68,0 0-164,3-7 0,-2 3 1,-2-7-165,0-1 381,-5-2 1,5-2 32,-7 0 0,-1-1 1,-3 0-127,-1-5 130,-8 4 1,5-5 134,-8 7 0,-2 2-164,-4 3 1,-2-1 25,-8 7 0,-1-6 3,1 5 1,-5 1-344,0 5 1,-6 0-217,6 0 0,1 2 0,8 1 378,1 3 0,0-1 0,-5-5 1</inkml:trace>
</inkml:ink>
</file>

<file path=ppt/ink/ink19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26:54.24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33 16 8355,'-9'0'-1095,"-5"0"1070,12 0 1,-5 2 207,7 3 0,7-3-15,4 3-138,3-3 1,7-2-1,4 0 73,5 0 356,-1 0 1,12 0-268,-4 0 0,-3-5-520,4-1 0,-1 1-98,-5 5 1,4 0-305,-10 0 1,-2 0 593,-3 0 1,4-7-1,0-2 1</inkml:trace>
</inkml:ink>
</file>

<file path=ppt/ink/ink19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26:54.599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0 161 8355,'0'-16'-18,"5"5"0,2 0 0,2-1 321,4-3 1,-4 1-12,1 3 0,1-3-208,5 4 0,-5 1 277,0-2-309,-1 7 0,6-8 120,0 7-71,-7-1 0,5 6 334,-3 0 1,-4 2-102,-1 3-207,3-3 0,-6 12 0,6-1-61,-2 6 1,0-1-837,-1 4 0,1-5 88,3 0 1,5-7-1206,-5 1 1463,5-8 1,1 12-1,0-6 1</inkml:trace>
</inkml:ink>
</file>

<file path=ppt/ink/ink19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26:57.416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257 450 8183,'-16'-16'-425,"5"7"103,0 4 1,0-3 766,-5 3 1,6 0-285,-1 5 1,0 0-82,-5 0 1,0 0-1,0 0 872,0 0-696,7 7 0,-5-4-130,3 8 1,2-2 0,1 4 109,0-3-134,-4 1 1,8 5 0,-5 0 315,2 0-270,2 0 0,5 0 148,0 0-206,0 0 0,2-7-217,3-4 1,4-3 35,7-2 1,2 0 0,1 0-92,3 0 0,6-12 134,-1-4 88,3-4 1,2 2-315,1-3 0,-1-4 0,-2-7-317,-3 0 0,3-2 339,-3-3 92,3 3 0,-5-7 0,-2 5 176,0-1 7,-5-1 1,3 8-190,-10 3 1,2 4 200,-8 7 0,0 0 542,-5 0 0,0 5-119,0 1-94,0 6-267,-7-3 0,-2 7 41,-7 0 1,5 0-165,1 0 0,4 7-272,-4 4 1,4 3 116,-4 2 0,4 2 96,-4 3 65,-1 4 1,-3 7-1,1 0 49,3 0 0,-1 6 12,-5-1 0,2 6-67,3-6 1,-3 6 13,3-5 0,2-1 274,-2-5 1,8-5 10,-3-1 0,5-6-97,1 1 0,1-8-62,5-2-228,3-8 1,7 4 0,2-7-7,3 0 1,-1-5-213,6 0 0,1-8 94,5 2-772,-7-3 0,5-2 0,-5 0 0</inkml:trace>
</inkml:ink>
</file>

<file path=ppt/ink/ink19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26:57.69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65 9151,'16'-9'72,"-6"2"-149,1 7 0,0 0-4,5 0 1,0-2 68,0-3 23,0 3 0,0-5 0,0 7-933,0 0 654,0 0 0,0 0 1,-2-2-705,-3-3 847,3 3 1,-5-12-1,7 5 1</inkml:trace>
</inkml:ink>
</file>

<file path=ppt/ink/ink19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26:57.92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113 0 8355,'-9'8'152,"4"2"101,3 4 0,-3 3-33,-1-1 0,-1 5 58,2 0 1,3 1 147,-3-6-617,3 0 1,0 0-1,-1 0-63,-3 0 1,1 0-49,5 0 1,0 0-722,0 0 768,-7 0 1,3-2-1,-5-1-54,2-3 1,-5 1 0,3 5 0</inkml:trace>
</inkml:ink>
</file>

<file path=ppt/ink/ink19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26:58.079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32 8355,'16'0'-280,"1"0"2,5 0 681,3 0 0,1-1 1,1-3-1097,2-1 0,1-1 221,2 6 0,7-7 0,2-2 1</inkml:trace>
</inkml:ink>
</file>

<file path=ppt/ink/ink19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26:58.99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65 80 8355,'-16'0'0,"5"0"-21,0 0 0,6 0 89,-6 0 324,8 0-184,-4 0 1,8 0 225,5 0-286,10 0 0,3 0-141,8 0 1,5-5-1,7 0 163,2 1 0,-3-3 14,5 1 0,-6 1-390,6 5 0,-8 0 68,3 0 132,-4 0 0,-9 0 0,-4 0-83,-3 0 1,-2 0-959,0 0 675,-7 0 322,-2 0 123,-7 0 1,-7 5-1,-4 3 26,-3 1 1,-2-4 22,0 6 1,0-6-70,0 6 1,5-8 43,0 2 281,8-3 861,-12-2-692,14-7-451,-6-2 0,7-7-442,0 0 141,0 7-403,-8-5 285,7 5 111,-6 0-846,7 2 0,-8 0 0,-1-2 0</inkml:trace>
</inkml:ink>
</file>

<file path=ppt/ink/ink19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27:09.98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385 32 7192,'9'0'157,"6"-7"1,-12 5 250,8-3 0,-6 3-201,6 2 0,-6 0 0,4-2 162,-2-3-250,-1 3 109,-6-5-106,0 7 0,0 2 0,-2 1 131,-4 3 0,-2 6 46,-8-1-221,0 3 0,-1 4 0,1 2 160,0 1-462,0 0 0,-1 2 1,-3 2 109,-1 0 360,-1 6 0,1-1 1,-1 9 301,3 2-353,-6 2 0,5 5-65,-6 0 0,6 6 0,-1-1 118,3-1 1,2-2-380,0-2 0,1-2-125,5-3 1,-3-6-550,8-10 527,0 3 0,6-10 1,5 5-793,4-2 1,5-4 210,1-8 0,0-4 589,0-7 0,0 0 0,0 0 0</inkml:trace>
</inkml:ink>
</file>

<file path=ppt/ink/ink19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27:10.696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305 49 8290,'-8'-16'93,"-7"7"0,6 2 144,-7 7 0,6-5 0,-1-1 234,-1 3 0,-3 1-193,-1 2 1,-5 2-160,-1 3 0,1 4 34,5 7 1,0 0-188,0 0 150,0 0 0,2 5 0,3 1-141,6-3 1,3-1-217,2-2 1,0 0 136,0 0 1,7-7 181,4-3-49,3-5 0,4-1 1,1-1-583,3-5 1,-1-1 138,-5-4 1,6-8-29,-1 3 0,-1-4 18,-10 4 424,4 0 0,-6 0 429,2 0-187,-3 7 150,-7 2-107,0 7-232,-7 0 1,4 2 0,-6 3 197,2 6 1,-4 3 32,6 2 1,-2 0-143,1 0 1,3 2 53,-8 3-174,7-3 1,-10 13 0,5-7 68,0 1 0,-5 6 14,3-5 1,-1-1 63,1 2-139,-3-7 0,5 8-82,-7-6 1,5 4 0,1-4 50,-3-3 0,4-3 55,-1-5 45,6 3 251,-10-12-251,12 5 51,-5-7-90,7 0 0,0-2-49,0-3 0,7 1 99,4-6-211,3 6 0,2-10 0,0 5 39,0 0 0,2-5 11,3 3 1,-3-3-287,3-2 1,3 0-124,-3 0-175,0 7 1,1-5-216,-1 3 1,0-1 182,-5 1 0,-7 2 507,-3 4 1,3 3 0,0-5 0</inkml:trace>
</inkml:ink>
</file>

<file path=ppt/ink/ink19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27:11.17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16 144 8355,'-9'-9'289,"2"2"1,9 2 299,3 0-468,4-1 1,9 1 0,3 0-144,6 1 1,3-3 102,2 2 0,6-6-195,-1 6 1,1-1 123,-6 6 72,0 0 1,-7 0 0,-4 0-217,-3 0 0,-2 2-427,0 3 1,-7-1 262,-4 7 0,-3-6 72,-2 6 236,0-8 1,-7 11 10,-4-3 0,-3-2 145,-2 2 1,5-8 40,0 3-38,1-5 0,-1 5-45,0-1 0,8-1 5,-3-10 0,5 3-83,1-8 1,0 0 96,0-5-156,0 0 83,0 0 1,0 0-450,0 0 131,0 0-307,-7 7 1,5 0 0,-5 6-220,0-3 290,5 1 395,-5 5 0,0-7 0,-2-2 0</inkml:trace>
</inkml:ink>
</file>

<file path=ppt/ink/ink19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27:11.47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209 1 8355,'9'8'-256,"4"7"1,-6-5 706,2 5 0,0 1-76,1 0 0,4 7-352,-3 4 0,2 8 235,-3 3-379,5-1 1,-8 2-1,3 4 158,-4 3-118,3 2 1,-8 1-1,3-1 138,-8 0 1,-4 2-9,-9 3 1,1-3-41,0 3 0,0 1-11,0-6 0,-5 4-211,0-10 0,-3-1-145,3 2 0,3-9-168,-3-2 0,-2-2 167,1-8 0,-1-3 155,2-8 0,-4 3 0,-7-5 1</inkml:trace>
</inkml:ink>
</file>

<file path=ppt/ink/ink19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27:12.06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32 6422,'11'0'1000,"0"0"1,-1 0-563,7 0 1,4 0-299,0 0 1,1 0 0,-6 0 103,0 0-341,0 0 0,0 0-129,0 0 1,0 0-1,-2-2 230,-3-3 1,3 3 193,-3-3-1090,-4 3 0,7-5 0,-5-2 0</inkml:trace>
</inkml:ink>
</file>

<file path=ppt/ink/ink19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27:12.33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32 8711,'16'0'610,"0"0"-204,0 0 0,6-5-353,-1 0 1,6-1 63,-6 6 1,6-5-774,-6 0 1,1-1 372,-6 6 1,0 2-435,0 3 1,0-3 0,0 5 0</inkml:trace>
</inkml:ink>
</file>

<file path=ppt/ink/ink19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27:13.199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450 33 8009,'9'-16'-1054,"5"7"1163,-12 2 0,3 7 44,-10 0 0,1 0 194,-7 0-80,1 0 0,-6 2-15,0 3-145,7 4 1,-5 2 0,3-1 85,-3 3 1,-2 1-60,0 2 1,-1 7 62,1 4-78,-7 3 1,5 4 0,-5 4 184,0 4 0,0 5-165,-4 1 0,-1 0 126,6 0 1,-1 5-110,2 1 1,3 6-469,-3-1 0,5-5-95,5-6 1,4-7-354,7-9 1,0-2 246,0-3 0,2-4-1020,3-7 1376,4-7 0,14-2 0,2-7 0</inkml:trace>
</inkml:ink>
</file>

<file path=ppt/ink/ink19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27:13.85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0 289 7929,'7'-9'109,"2"2"181,0 0-271,5-2 1,-5-2 0,7 0 81,0-1 25,0-2 0,0 3 1,0 2 158,0 2-200,1-5 0,-7 10 0,1-4 177,1 5-340,-4 1 0,0 0 190,-2 0-164,-4 0 1,5 1 0,-7 5-122,0 4 204,0 5 1,-6 1 0,1 0 28,1 0-60,-4 7 0,6-5 0,-5 5 210,-1 0-167,7 2 1,-6 0-1,7-2 473,0 0-456,0-5 0,0 5 124,0-7-193,7-7 1,2-2 0,7-7 81,0 0-172,7-7 1,-4-2 0,8-8-146,2-5 1,1-3 48,2-7 0,-2 0 18,-3 0 0,2 0-302,-8 0 444,0 0 1,1 0 0,-3 0-17,-4 0 0,1 1 259,-6 5-152,-3 2 1,1 8 141,-8 0-125,0 7-102,0 2 1,-8 7 0,-2 0 98,-5 0 1,5 7 68,-1 4-122,0-4 0,1 7 420,-1-3 0,7 3-17,-1 2 1,3 0-243,2 1 0,2-1-406,3 0 0,4-7-6,7-4 114,0-3 0,2-2 1,4 0-596,4 0 0,-1 0-1053,2 0 1427,-7-7 1,3-2-1,-7-7 1</inkml:trace>
</inkml:ink>
</file>

<file path=ppt/ink/ink19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27:14.35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0 9312,'16'5'649,"0"1"0,1-1-576,-1-5 0,0 0 0,0 0-906,0 0 470,0 0 0,-6 0 0,1 0-670,2 0 4,-6 0 751,7 0 0,-5-7 0,7-2 1</inkml:trace>
</inkml:ink>
</file>

<file path=ppt/ink/ink19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27:14.562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81 1 8475,'-9'0'961,"2"7"-743,7 4 1,0-2 0,-2 1-556,-3 3 262,3 1 0,-5 2 0,7 0 230,0 0 1,0 6-104,0-1 1,0 0-1683,0-5 1322,0 0 0,-2 0 230,-3 0 1,3-5-541,-4 0 1,3-8 473,-2 3 0,-4 3 0,-7 0 0</inkml:trace>
</inkml:ink>
</file>

<file path=ppt/ink/ink19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27:14.70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14 1 7700,'-9'0'-1299,"4"5"1979,10 0 0,-1 1 1,7-6-209,1 0 1,2 0-650,2 0 1,6 0-1281,-1 0 1120,1 0-40,-6 0 1,7 0-1,2 0 1</inkml:trace>
</inkml:ink>
</file>

<file path=ppt/ink/ink19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27:15.33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97 0 8347,'-2'11'212,"-3"0"0,1-1 154,-7 6 0,6 0 0,-4 0 76,2 0-302,-6 8 0,10-7 85,-8 5 1,8-4-556,-3-2-282,-3 0-603,8 0 785,-7 0-251,8-7 1,0-16 0,0-11 0</inkml:trace>
</inkml:ink>
</file>

<file path=ppt/ink/ink19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27:15.499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16 8355,'10'0'33,"1"0"41,0 0 0,5 0 0,0 0 149,0 0-58,-7 0 0,5 0 0,-3-1 160,3-5 0,2 4-1006,0-3 0,-5 3 401,-1 2 0,-4 0-367,4 0 230,-6 0 102,3 0 1,-7 0-1,0 0 1</inkml:trace>
</inkml:ink>
</file>

<file path=ppt/ink/ink19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27:15.65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1 7350,'2'8'311,"4"-2"0,-3-4-259,8-2-103,0 0 1,6 0-1,3 0-1226,1 0 1061,1 0 1,1 0 0,2 0 0</inkml:trace>
</inkml:ink>
</file>

<file path=ppt/ink/ink19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27:16.233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370 129 8355,'0'-16'452,"7"0"0,-5 0 170,3 0 0,-3 5 315,-2 0-894,0 1 1,-7-1 150,-4 0-130,-3 8 0,-2-5-92,0 8 1,-1 0 0,1 2 64,0 4 0,-5-3-134,0 8 0,-1 0 127,6 5 1,0 1-17,0 5 13,0-4 0,5 7 0,3-6-93,0 3 1,3-1 132,5-5-327,0 0 0,2-2 0,3-3 47,6-6 0,3-3-35,2-2 0,6 0-126,-1 0 1,7-7 56,-1-4 0,-4-3-60,-1-2 0,-3 2-35,3 3 349,-12-3 0,10 5 0,-15-7-67,-1 0 496,5 7 0,-9 2-229,0 7 0,-2 2 21,-9 3 1,1 4 382,-6 7 1,-6 2-254,1 3 0,-1-1-20,6 6 0,0 1-17,0 5 0,0 2 865,0 3-746,0-3 0,-5 7 1,-1-5-254,3 1 0,-4 1-48,1-6 1,1-7 0,5-4 0,0-3 149,0-2 0,7-5 71,4-1-3701,3-6 2032,2-4 1,0-9-1,0-7 1</inkml:trace>
</inkml:ink>
</file>

<file path=ppt/ink/ink19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27:16.98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0 8355,'1'11'-272,"3"0"812,1 1 0,8 2-385,-3 3 0,-1-7-72,2 1 1,0-6-534,5 6 0,0-6 240,0 6 0,-5-7 199,-1 1-633,1 4 0,5-7 0,0 5 1</inkml:trace>
</inkml:ink>
</file>

<file path=ppt/ink/ink19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27:17.182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193 0 8146,'-16'0'70,"7"0"0,-5 6 0,5 1 11,0 2 1,-5 1 118,3 6 1,2 2-150,-2 4 1,6-5 2,-6 5 1,3-4 38,-3-2-313,-3 0 1,10-6 0,-5 1-1328,2 2 1225,2 1 1,-2-5-1,-2-2 1</inkml:trace>
</inkml:ink>
</file>

<file path=ppt/ink/ink19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27:17.383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64 1 8355,'9'0'1336,"-1"1"0,-8 5-1531,0 4 1,0-1 117,0 2 1,0 0-540,0 5 0,-8-2 374,-2-3 0,1 3 252,-2-3-772,0 3 1,-5 9 0,0 2 0</inkml:trace>
</inkml:ink>
</file>

<file path=ppt/ink/ink19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27:18.15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0 353 8355,'0'-16'203,"0"5"-32,0 1 1,2-1-1,3-5 338,6 0 0,3 0-59,2 0 0,6-6 226,-1 1-545,8 7 0,-10-1 0,6 7 120,-2-1 1,-1-4-815,-6 8 500,0-1 0,-2 8-489,-3 4 439,-4 2 1,-7 9-1,0 0 34,0 5 0,-7-3-21,-4 8 1,-3 0 61,-2 5 1,0 0-55,0 0 1,0-2 97,-1-3 1,3 3-1,4-5 1,4 0-1,4-3 1,2-5-1,2-2 1,4-5 924,4-4-838,12-5 1,-3-2-135,8-5 1,0-10-169,5-10 0,0-5 69,0-1 1,4 0-285,-4 0 285,3 0 1,-10-2-1,5-1-8,-3-3 1,-5 1 14,-12 5 0,3-6-58,-8 1 195,0 6 0,-5 7 104,0 2 0,0 10 0,-1-3 157,-5 7 0,-3 2-149,-7 6 100,0 0 1,6 2 798,-1 3-438,0 4-283,2 7-128,2 0 0,9 0-350,3 0 1,6-1 93,10-5 0,-1-1 176,7-3 1,-2-3-1,3 6-2860,-1-2 1793,-7-2 0,8-3 462,-7 4 1,8 3 0,-4 7 0</inkml:trace>
</inkml:ink>
</file>

<file path=ppt/ink/ink19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27:18.542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65 0 8376,'0'9'508,"0"0"1,0-4-293,0 6 1,-6 3-55,1 2 0,0-3-42,5 3 1,-6-4 151,1 10-409,0-5 0,3-2 0,-2-3 209,-1-1-542,0 0 0,3-3-1455,-4-2 1110,5-4 587,-6-2 1,7 0-1,0 0 1</inkml:trace>
</inkml:ink>
</file>

<file path=ppt/ink/ink19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27:18.75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48 8642,'16'-11'151,"0"1"0,5 4-54,0-4 0,1 6-29,-6-1 1,2 3-45,3 2 0,-8 0-138,3 0 0,-4 0-685,4 0 437,-7 0 1,3 2-981,-6 3 1217,-1-3 1,-12 12 0,-2-5 0</inkml:trace>
</inkml:ink>
</file>

<file path=ppt/ink/ink19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27:18.896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17 0 8355,'-9'7'148,"2"-5"572,7 5-563,0 1-388,7-7 0,3 6-44,12-7 0,-4 0-384,3 0 1,4-7-1,0-2 1</inkml:trace>
</inkml:ink>
</file>

<file path=ppt/ink/ink19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27:19.746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482 145 8355,'9'-7'724,"-2"-2"0,-7-7-546,0 0 1,0 0 330,0-1-403,0 1 1,-2 6 0,-3 1 136,-6 2 1,-3-4 51,-2 6 0,0-1-140,0 6 1,-6 2 237,1 3-313,-8 4 1,6 7 0,-5 2 131,1 4-331,7-5 0,-8 14 174,7-5 0,5-2 0,7-1 146,2 0 1,1-5-116,6 3 0,2-5-33,3-5 0,4 1-77,7-6 0,7-1 1,4-5-1,3-2 0,3-3 1,-1-4-573,0 0 1,0-5-1031,0 3 1,-7-3 975,-4-2 0,-3-4 199,-2 4 1,-2-3 1370,-3 8-692,-4 4-229,-7 0 0,-2 7 1,-3 0-104,-6 0 0,-3 1 1237,-2 5 0,0 3-128,0 7-636,0 0 0,0 5 1,0 2 465,0 2-805,0 2 0,0 5 0,0 2 26,0 3 1,-6-3 140,1 4-186,-1 3 1,1-8 0,-2 7-49,-2-1 1,4-5 44,-6 3 1,5-3 22,-4-2 0,6-7-195,-1-4 181,3 4 0,4-7-8,3 3 343,-3-10-202,12-4-85,-5-7 0,7-7 0,2-4 25,3-3 1,9-2-86,8 0 1,1 0-145,-2 0 3,4 0 1,7-2 0,0-1-318,0-3-86,0 8 1,-1 0 0,-5 3-457,-4-3 1,1 3 509,-2 0 1,1 6-292,-6-6 0,0 1 0,0-6 1</inkml:trace>
  <inkml:trace contextRef="#ctx0" brushRef="#br0" timeOffset="392">626 385 10057,'0'16'531,"-7"0"0,5 0-143,-3 0-379,3 0 0,2 0 195,0 0 0,7-7-504,4-3 128,3-5-130,2-1 0,0-1 0,0-3 21,0-1 0,0-8-1,0 3 0,-5-5 212,0-1 1,-8 6-30,3-1 0,-4 6 352,-2-6-322,0 7 363,0-3 0,-2 14 7,-4 4 1,3 5 115,-8 5 1,8-3-49,-3 4 1,-1 1 12,2-2 0,-2 6 8,1-6 0,3 6-242,-8-6 1,6 3-3,-6-3 1,6-3 1,-6 3 1,0 2-147,-5-1 0,6-1-66,-1-5 1,0 0-68,-5 0 1,0-2-22,0-3 1,2-2-711,3-4-918,-3-3 1287,5 5 1,0-8-150,4-5-104,3 4-13,2-12 0,0 5 0,0-7 0</inkml:trace>
  <inkml:trace contextRef="#ctx0" brushRef="#br0" timeOffset="553">963 578 8355,'9'16'1296,"-4"0"0,-5 0-620,-5 0 0,-4 5-414,-7 1 1,0-1-978,0-5 1,0 0 248,0 0-833,0 0 0,0 7 0,0 2 1</inkml:trace>
</inkml:ink>
</file>

<file path=ppt/ink/ink19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27:22.30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97 497 8355,'0'-8'-7,"5"-1"618,0 3-419,1 5 1,-5-7 162,5 8-193,-5 0 170,7 0-134,-8 0 1,0 2-30,0 4 1,0-3-224,0 8 1,0-6-38,0 6 0,0 0-20,0 5 1,-2 0 139,-4 0 1,3 0-11,-8 0 1,6 5-20,-6 0 0,6 1 51,-6-6 1,2 0-15,-1 0 1,-3 0-2,8 0 0,-6-5 118,6-1-162,-8-6 7,11 3-76,-5-7-376,7 0 373,0-7 1,2 3 20,3-6 0,3-1 22,2-5 0,4 0-59,-3 0 0,3 5 278,2 1 0,1-3-59,-1-8 0,0 3 98,0-4 0,1 5-133,5 1 0,-4 5 174,3 0 0,-3 2-66,-2-1 1,0 3-101,0 7 1,-5 0 138,-1 0-86,1 0 1,0 0-194,-1 0 0,-6 7-46,1 3 0,-1 3-178,1-2 0,-3 5 136,3 0 1,-3-4-126,-2 9 0,0-6-57,0 6 0,0-3-66,0-2 322,-7 0 0,5-5-75,-3-1 0,1-1-148,-1 2 211,3-4 422,-5-7-294,7 0 0,0-2 22,0-3 68,0-4 1,0-7-150,0 0 1,5 0 113,1 0 1,6 0-97,-1 0 1,3 0 154,2 0 1,0 0-33,0 0 1,0 0-29,0 0 0,0 5 65,0 0 0,0 6 566,0-6-265,0 8 0,1-5-229,-1 8 1,0 0-222,0 0 1,0 0 89,0 0-158,-7 8 0,5-1 0,-5 5-150,0-1 0,0 0-30,-4 5 1,-3 5-28,3 0 1,-5 1-344,-5-6 0,1 0-333,-7 0 1,1 0 358,-6 0 1,5 0-275,0 0 1,8-5 25,-3-1 745,5-6 0,-6 3 0,-2-7 1</inkml:trace>
  <inkml:trace contextRef="#ctx0" brushRef="#br0" timeOffset="208">770 786 8355,'16'0'-166,"0"0"0,0 0 0,0 0 847,0 0 1,2 0 87,3 0-924,-3 0 0,7-2 0,-5-1 30,1-3 0,0 1-157,-4 5 0,-7 0-1187,1 0 811,0 0 445,-2-7 1,5 5 0,-5-5 0</inkml:trace>
  <inkml:trace contextRef="#ctx0" brushRef="#br0" timeOffset="426">962 610 8355,'-8'-9'2011,"0"2"-1818,8 14 0,0-2 0,0 9 164,0 4 1,-5 2-485,0-4 1,-1 0 171,6 0 0,0 5-882,0 1 521,0-1 0,-5 0 0,0 1-1205,1-3 1286,-5-1 0,2-2 1,-5 0-272,1 0 208,7-7 0,-10 6 135,3-5 0,-3 4 0,-2 3 1</inkml:trace>
  <inkml:trace contextRef="#ctx0" brushRef="#br0" timeOffset="597">658 1091 8532,'16'0'459,"0"0"0,0 0 0,2 0-548,3 0 0,-3 0-95,3 0 0,2 0 127,-1 0 1,-1 0-792,-5 0 1,6 0 391,-1 0 1,0-7 0,-5-2 0</inkml:trace>
  <inkml:trace contextRef="#ctx0" brushRef="#br0" timeOffset="981">1411 16 8355,'0'-8'857,"8"0"0,0 16-117,8 2-498,-7 4 0,6 10 1,-5 4 202,5 8 0,1 5 56,0 7 1,0 5-230,0 1 0,-6 5-104,1-6 0,-6 6-113,6-6 1,-7 6-153,1-6 1,-10 10-444,-6 1 0,-5-2 279,-5 3 1,-6 4 26,-11-5 0,1 2 140,-11-7 1,3 1-1553,-8-6 0,-11-1 0,-2-5 0</inkml:trace>
</inkml:ink>
</file>

<file path=ppt/ink/ink19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30:33.152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1 931 8298,'16'8'1910,"-5"0"-1285,-1-8 0,1 5 150,5 0 0,0 1-51,0-6-471,0-8 1,7 0-139,4-8 1,9-6 0,3-1-56,2-2 25,-6 5 1,10-10-22,-8 3 1,1 3 0,-6-3-46,0-2 0,-5 4-7,-1-1-150,-6 6 1,1-10 0,-8 5 8,-2 0-30,-8-5 0,10 6 0,-8-4-37,-2 1 181,-1 8 0,-2-5 0,0 8-116,0 0 0,-7 0 13,-4 0 3,4 7 0,-7 2 1,3 7-168,-3 0 212,5 0 0,-5 0 16,3 0 1,2 7 259,-1 4 0,1 3-8,-2 2 1,-3 0 3,3 0 0,-1 2-143,1 4 1,-3-3 19,3 8 1,-3 0 0,-2 5 115,0 0-177,0 0 0,0 5 1,-2 2-26,-4 2 36,5 2 0,-7-2 0,8-2-122,0 1 95,0-7 0,0 7-36,0-8 0,0-7 1,2-4 34,3-3-9,-3-2 1,10-5 72,-6-1-59,6-6-54,-3 3 57,0-7-275,5 0 1,-5-7-26,7-4 1,2 2 81,3-1 222,-3-1 0,12-3 1,-3 1-23,3 2 18,2 1 1,0-6 0,0 0 93,0 0 55,0 0 0,0 0-81,0 0 0,0 1 0,0 3 132,1 1-128,-9 8 1,5-6 25,-8 3-96,1 4-51,1-5 0,-7 9 26,0 3 42,-7 4 0,-9 7 0,1 0 285,5 1-292,-5-1 1,8 0 108,-3 0 1,2 0 0,8 0 223,0 0-237,0 0 0,0 0 1,0 0 146,0 0-185,8-7 0,0 5-30,8-3 0,1-4 0,0-2 0,5-3-425,3-2 1,1-2-1,1-3 39,2-6-913,-6-3 0,5-2-193,-6 0 0,-1 2 534,-5 3 0,0-10 0,0 3 1</inkml:trace>
  <inkml:trace contextRef="#ctx0" brushRef="#br0" timeOffset="780">338 209 10154,'17'-2'720,"5"-3"1,3 1-379,7-6 0,2 6-80,3-1 0,4-2-72,7 1 0,-5-4-112,0 4 1,-6 1 68,6 5 0,-9 0-156,-2 0 0,-2 0-39,-9 0 0,6 2-547,-5 3 261,-1-3 1,-10 10 161,-1-6 1,-6 1-1,1-2 0,-5-1 137,-5 6 1,1-4-36,-6 4 0,-1-4 0,-5 3 162,0-2 53,0 5-320,0-10 127,0 5 184,7 0-160,2-5 250,7-2 1,1-9-29,5-7 0,1 0-154,4 0 86,3 0 1,-12 0 0,3 0 488,-3 0-409,-2 7 1,0-5 252,0 3-456,-7-3 1,5 3-1,-5 0 191,0-1-504,5 5 0,-11-8 221,8 5 0,-2 1 1,2 0 92,-6 2-972,4 1 1,-7 6-1513,3 0 1915,4 0-157,-8 0 1,7 8-1,-9 1 1</inkml:trace>
</inkml:ink>
</file>

<file path=ppt/ink/ink19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30:35.360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803 49 8101,'10'-11'862,"1"1"-284,-7 6 0,3-5-44,-7 4 23,0 3-172,-7-5-4,-2 7-333,-7 0 0,0 0 0,0 0 166,0 0 0,-2 0-59,-4 0 0,3 0-10,-8 0 1,6 0 169,-6 0-316,0 0 0,-5 0 0,0 0-35,0 0 1,0 5-122,0 0 0,0 6 17,0-5 1,-4 4-119,4-4 291,-4-1 1,12 2-1,-7 2 17,4 0 1,-1 3 101,7-6 1,-6 6-107,5-1 1,1-2 321,5 1-228,0 1 1,2 5 74,3 0-126,4 0 1,7 0 48,0 0 0,2-5 10,3 0-40,4-8 1,9 10 0,1-6 0,3 2 1,6-4-32,-1 6 1,3-8-5,2 3 1,0 1 64,1-2-142,-1 1 1,5-1-1,0 0-104,-1-1 0,-7 3-70,-3-2 1,-1 6 122,2-6 0,3 2 17,-3-1-256,-4-4 1,6 5 0,-8-7-579,-1 0 1,-3 0 228,-1 0 0,1-6 147,-1 1 0,-6-6-1438,1 6 1354,-7 0 0,3-3 0,-7 0 0</inkml:trace>
  <inkml:trace contextRef="#ctx0" brushRef="#br0" timeOffset="317">225 177 8355,'-8'0'926,"0"0"-369,8 0-29,0 0 1,13 0 183,3 0-608,4-7 1,3 5 0,3-3-390,5 3 1,1 2-1266,0 0 533,-7 0 0,5-7 0,-5-2 0</inkml:trace>
</inkml:ink>
</file>

<file path=ppt/ink/ink19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30:36.644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530 0 8513,'-11'2'1260,"0"3"-1074,0 4 0,1 7 0,-1 0 344,-1 0-309,-3 8 1,-1 1 86,0 7 1,-5 0 19,0 0 1,-8 0-14,2 0 1,-3 2-140,-2 3 0,2-3 0,3 3 0,-3-3-209,3-2 0,-2-5 68,3 0 1,3-8 74,7 3 1,1-10 0,3-3-1872,1-2 622,8-1-54,-5-6 0,10-2-4,4-4 688,10-2 1,1-16 0,7-1 0</inkml:trace>
</inkml:ink>
</file>

<file path=ppt/ink/ink19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30:37.244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145 97 8356,'0'-17'505,"2"3"1,3 2 192,6 1 0,3 6-436,2-6 1,2 7 195,3-1-68,-3-4 1,13 7 0,-7-3 137,1 3 0,6 2-369,-5 0 0,-1 0-112,2 0 0,-7 6-255,1-1 122,-10 7 0,3-3 0,-5 7-57,0 0 1,-2 0 144,-7 1 0,0-1-7,0 0 1,-2 0-869,-3 0 0,-4 0 316,-7 0 0,0 0 277,0 0 1,-6 0 130,1 0 1,-6-2 33,6-3 0,-8 1 215,3-6 0,3 4-73,1-4 1,-1-1 123,2-5 0,5 0 18,5 0 21,0 0-163,2 0 582,2 0-377,7 0 0,7-2 23,4-3 0,3 3-161,2-3 0,6 3 12,-1 2 1,2 0 128,-1 0 0,-3 0-56,8 0 0,-7 2-74,1 3 0,2-1-59,-2 6 1,1-1 12,-6 2-30,0 3 1,-5-5 0,-2 7-84,-2 0 1,3 0 20,-4 0 1,-1-5 44,-5 0 0,-2-1-122,-3 6 49,-4 0 0,-9 0 1,-1 0 52,-3 1 1,-6-1-52,1 0 8,-3-8 1,-2 5 37,0-8 0,-1 1 22,1-6 0,0 0 1,0-2-19,0-3 1,2-4-8,3-7-290,4 0 0,7 0-408,0-1-165,0 9 1,5-5-985,1 8 1222,6-1 0,-3 14 0,7 0 0</inkml:trace>
</inkml:ink>
</file>

<file path=ppt/ink/ink19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30:38.315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193 0 8355,'-9'0'-197,"-5"0"561,12 0 742,-12 0-574,12 0 0,-3 0-14,10 0 0,4 0-83,7 0-297,7 0 1,2 0 0,7 0 92,0 0 0,6 0-124,-1 0 1,6 0 80,-6 0 0,8 0-229,-2 0 1,-2 0 74,2 0 0,-8 0-159,3 0 0,-6 0-67,-6 0 0,3 0 16,-8 0 0,1 0 85,-6 0-251,0 7 0,-6-5-307,1 4 391,-7-5 264,3-1-261,-7 7 396,-7-5 1,-2 11 10,-7-8 1,0 6 31,0-6 0,-6 8-63,1-3 1,-6 5-29,6 1 1,-6 0-28,6 0 1,-6-6-7,6 1 1,-6 0-47,5 5 1,-6 0 46,1 0 1,2 0 36,-1 0 1,4 0-58,-5 0 1,6-5-6,-6-1 0,6 1-19,-6 5 0,2 0 8,-1 0 0,1-2 28,3-3 1,4 3-11,-3-3 0,-2 1-37,2-1 1,-1 3 38,6-3 0,0 2-53,0-3 1,0 5 43,0-5 1,5-3 58,1-1 77,6 3 97,-10-8-198,12 7-37,-5-8 0,9 5 225,3 0 0,4 1-65,7-6 0,7 0 243,4 0 1,3 0-107,2 0 0,2-6 5,3 1 1,-1 0-180,7 5 1,1 0-102,10 0 0,-4-6-168,3 1 1,-3-2 114,-2 1 0,0 3 85,0-8 0,-7 8 14,-3-3 0,-6-1-567,-5 2 0,1-1-724,-7 6-616,1 0-514,-6 0 897,-7 0 0,-9 0 0,-9 0 0</inkml:trace>
</inkml:ink>
</file>

<file path=ppt/ink/ink19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30:39.093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48 17 8355,'-10'0'-2166,"-1"0"1854,7 0 191,-3 0 115,7 0 1,-7-7-1,-2-2 1</inkml:trace>
</inkml:ink>
</file>

<file path=ppt/ink/ink19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30:39.19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16 17 5734,'-16'-16'0</inkml:trace>
</inkml:ink>
</file>

<file path=ppt/ink/ink19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30:39.360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32 33 8355,'-16'0'-131,"7"0"786,2 0 210,7 0-587,0 0 1,9 0 417,7 0-431,0 0 1,14 0 0,-3 0 32,3 0 0,8 0 95,-1 0-483,1 0 1,-1 0 0,0 0 385,-1 0-121,-2-7 0,-2 5 0,0-3-935,0 3 1,-7 2-44,-4 0-63,4-7 1,-7 5 4,4-3-797,-12 3 628,-3 2 1030,-7 0 0,-7 0 0,-2 0 0</inkml:trace>
</inkml:ink>
</file>

<file path=ppt/ink/ink19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30:39.645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16 0 8355,'-9'2'8,"4"3"124,3-3 235,2 5 0,2-1 0,3-1 235,6-1-311,10-3 0,4-1-101,7 0 1,2 0-1,2 0-180,1 0 0,1-5 212,-6 0 1,-2-1 39,-3 6 0,-2 0-2393,-4 0 1045,-3 0 238,5 0 1,-7 0 0,0 0 0</inkml:trace>
</inkml:ink>
</file>

<file path=ppt/ink/ink19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30:40.667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433 33 8113,'7'-9'-644,"-5"0"1147,3 4-226,-3 3 1,0-5-160,3 7 94,-3 0 5,5 0 47,-7 0-153,0 7 0,-2 0 257,-3 4 0,1 3-153,-6-3 1,-1 8 148,-5 3 0,0 6-44,0-1 1,0 3 21,0 2-232,-7 0 1,3 8 0,-5 1-219,2 0 264,-6 5 1,10-10 0,-6 5 89,2-2 1,-4-2-476,6-5 1,-6-1 124,6-5 0,-1-3-86,6-7 1,7 1-432,4-1 166,-4-8 1,7 1 34,-3-3 361,3-5 0,4 5-334,3-12 0,6-2-965,10-8 699,-3 0 0,12-8 0,-5-1 1</inkml:trace>
</inkml:ink>
</file>

<file path=ppt/ink/ink19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30:40.977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433 1 7827,'-10'5'509,"-1"1"-179,7 6 0,-4-8 1,4 6 5,-1 3 0,-6 1-28,6 2 1,-8 2 33,2 3 0,-3 3-150,-2 2 1,-2 6 12,-3 0 0,1 0 95,-6 6 0,1 3-228,-2 2 0,-2 1-9,8-1 0,-6-4-160,6-7 1,0-5-107,5 0-397,0-8-991,-1 4 801,9-7 303,0-7 356,8-2 1,2-8-647,4-5 1,2-3-1,9-7 1</inkml:trace>
</inkml:ink>
</file>

<file path=ppt/ink/ink19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30:41.410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17 113 8112,'-9'0'75,"2"0"0,9 0 326,3 0 0,6 0 24,10 0 0,4-2 369,7-3-602,7 3 0,8-10 0,10 5 238,5-2 0,-1 3-119,8-4 0,2 6-153,-1-1 1,-1-2-13,-5 1 0,-7 1-1,-3 5 0,-4 0-361,-2 0 1,-7 0 150,-4 0 0,-5 0 161,-5 0 1,2 0-767,-8 0 0,-5 0-1396,-5 0-190,-8-7 1116,4 5 949,-7-5 1,-7 0 0,-2-2 0</inkml:trace>
</inkml:ink>
</file>

<file path=ppt/ink/ink19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30:41.961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129 0 9638,'-7'16'1113,"-4"0"-939,-3 0 1,0 0 0,1 0-977,2 0 0,1 0 114,-6 0-125,7 0 1,-5-7 0,5-2 0</inkml:trace>
</inkml:ink>
</file>

<file path=ppt/ink/ink19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30:42.452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96 17 8361,'0'-9'916,"0"2"-789,0 7 227,0 0 0,-5 2-125,0 3 1,-3-1-1,5 6-264,-2 3 15,-8 1 1,10-3-226,-8-1 0,5 1 137,-4 5 1,4 0-627,-4 0 1,6-5-894,-1 0 1328,3-8 1,2 4 0,0-7 0</inkml:trace>
</inkml:ink>
</file>

<file path=ppt/ink/ink19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30:43.011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48 81 8355,'7'-9'1143,"-3"0"-914,7 4 0,-1 1 1,6-5 293,0 2 1,0-4 415,0 6-685,0-7 0,0 10 0,0-4 469,1 5-648,-1 1 1,0 0-1,0 0 217,0 0-403,-7 0 1,-2 7 172,-7 4-358,0 3 0,0 2 171,0 0 0,-2 0 0,-3 0-203,-6 0 124,-3 0 0,-2 0 0,-2 0-555,-4 0 558,5-7 1,-7 3 34,8-6 1,-1 5 0,-3-6 154,-1-2 84,-1-1 71,6-2-205,0 0 36,0 0 1,7-2 236,4-3-123,3 3 244,2-5-215,0 7 90,7 0 1,-3 0 261,6 0 0,-4 0 139,4 0 1,1 7-161,5 4-331,0-4 0,0 7-272,0-3 1,0-2 83,0 2 187,0-8 1,0 10-10,0-8 0,1 0-3977,-1-5 2610,0 0 1,0-7 0,0-2 0</inkml:trace>
</inkml:ink>
</file>

<file path=ppt/ink/ink19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30:45.991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193 706 7401,'0'-16'1316,"0"7"-1001,0-5 1,0 10-102,0-7 1,-2 6 100,-3-6-162,3 8 0,-12-10 173,3 8-112,4 0-136,-7 5 1,5 0-115,-7 0 11,0 0 1,1 7-66,5 3 1,-5 5 0,7 1 107,-1 0 17,-6 0 0,12 0 1,-6 0 357,2 0-364,1 0 0,6 0 178,0 0 1,2 0 225,4 0-367,-5-7 0,14-2 111,-5-7-293,5 0 0,1 0 0,0-2 198,0-3-9,0-4 1,2-7-125,3 0 0,-3-2-233,3-3 1,-3 3 239,-2-3 1,0 3 0,2 0 11,3-3 1,-3 3 132,3-4-97,-10 5 1,3 0-1,-5 1 98,0 0-80,-2 0 0,-1 0 69,-1 0-82,0 0 20,-5 7-149,0-5 132,-7 12-5,5-5 0,-10 9 1,5 3 8,-2 6-70,-2-4 0,0 7 1,3-3 337,0 3-185,3 2 0,-2 6 0,-2-1 277,0-1-218,-5 5 1,12-6 48,-3 8 1,3-2-1,2 3 288,0-1-497,0-7 1,0 3 0,2-7 55,3 0-188,4 0 1,7-2 22,0-3 0,5-4 0,3-7-1147,1 0 1088,1 0 1,1-7 0,-2-4-126,-2-3 1,4-2-1057,-6 0 0,8-7 0,-4-2 1</inkml:trace>
  <inkml:trace contextRef="#ctx0" brushRef="#br0" timeOffset="555">193 289 8161,'7'-9'83,"4"0"126,10 4 1,-1 3 0,5-3 90,-2 3-218,5-5 1,-5 5 23,4-3 1,3 3 0,-5 2 209,0 0-219,6 0 0,-14 2 0,5 1-297,-4 2 98,-2 8 1,-6-11-1,-1 5-395,-2 0 307,-1-5 0,-6 7 4,0-4 0,0-1 0,-2 4-19,-3 0 1,-4 2 77,-7-4 5,7 6 1,-5-10-155,3 3 936,4-3 168,-8-2-732,14-7 0,-6-2 1,7-7 216,0 0 0,-2 5 308,-4 0-541,5 1 0,-8-1-215,3 0-8,5 1 1,-7-1-841,8 0 642,0 8 170,0-11-531,0 5 1,0-7 0,0 0 0</inkml:trace>
  <inkml:trace contextRef="#ctx0" brushRef="#br0" timeOffset="1250">1091 289 8355,'0'-11'10,"0"0"192,0 8 0,-2-4-35,-3 7 1,1 0-185,-7 0 0,1 5 0,-4 2 292,3 2 0,-3 2 89,3 5-318,-3 0 0,-2 5 177,0 1 0,1 6 21,5-1 1,-5 3-50,5 2 0,-5 0-12,-1 0 0,0 6 29,0-1 1,0 1-39,0-6 0,2-2-184,3-3 1,-1 3-1139,6-3-590,1 3 1068,5-5 1,7-9 32,4-11 1,3-3 0,2-2 0</inkml:trace>
  <inkml:trace contextRef="#ctx0" brushRef="#br0" timeOffset="1786">1107 674 8355,'16'0'1517,"5"-2"-1202,1-3 0,-1-4 0,-3-7-70,3 0 0,2-2-214,4-4 1,2 5-169,-8-5 1,6-1 109,-6 2 63,8-8 0,-12 11 0,3-5-77,-7 0 1,-1 11-580,-7-5 17,1 5 170,-6 3 382,-7 2 1,-2 7 63,-7 0 1,0 0 172,0 0-231,0 0 1,-1 7 88,1 4 1,0 3-29,0 2 0,0 5 268,0 1 0,6 5-5,-1-6 1,0 6-148,-5-6 0,2 8 180,3-3-241,-3-3 1,7 6-1,-6-8-79,3-1 1,4 3 116,-4-2 1,4 1 9,-4-6 0,6-5 36,-1-1-917,3-6 378,2 3 0,0-9 19,0-3 1,7-2 226,4-4 1,1-3 54,-1 3 0,3 2 160,-3-2 0,-2 6-131,1-6 1,-1 6-189,2-6 52,3 8 519,-5-11 87,0 12-13,5-5-268,-12 7 0,4 1 138,-12 5 0,3 3-81,-8 7-144,7 0 1,-8 0 0,7 0 308,1 0 0,2 0-46,2 0 0,0-5-521,0-1 0,7-4 19,4 4-168,3-6 0,2 3 0,0-7-163,0 0 0,0-2-153,0-3 0,0 1-945,1-6 1316,-1-1 0,0-12 0,0-2 0</inkml:trace>
  <inkml:trace contextRef="#ctx0" brushRef="#br0" timeOffset="2136">1428 128 8528,'-9'0'-915,"3"0"1067,12 0 1,3 0 1502,7 0-1447,0 0 1,7 0-1,2 0-39,0 0 1,5 0-376,-3 0 1,1 0-45,-1 0 90,3 0 0,-12 2 0,3 2-222,-3 1 1,-7 1-137,0-6 355,-8 0 26,4 7 0,-8-6 407,-5 5 0,3-3-145,-8 3 0,0-5 282,-5 5 0,2-3 103,3 3-1033,-3-4 181,12 5 533,-5-7-1037,7 7 0,-7-5 0,-2 5 0</inkml:trace>
  <inkml:trace contextRef="#ctx0" brushRef="#br0" timeOffset="2402">1925 0 9621,'0'11'362,"1"0"169,5 1-374,-4 2 0,12 9 0,-5 4 336,0 3 1,5 3-144,-3-1 0,-2 5-88,1 0 0,-6 8 132,1-2-479,-3 3 0,-2 2 0,0 0-277,0 0-14,-7 1 0,-7-1 0,-10 2 132,-1 3 0,2-8 38,-9 3 0,9-7-150,-9-4 1,5 0 45,0-10 0,4-4-1277,7-1 1013,7-12 1,-5 5 0,5-6 0</inkml:trace>
  <inkml:trace contextRef="#ctx0" brushRef="#br0" timeOffset="3241">2710 337 8355,'-10'2'22,"-1"3"1,6-3-1,-6 5 1,-1 0 1,-3 2 318,-1 7-342,0 0 0,-5 5 0,-2 3 284,-2 1 0,0 1-68,-2 6 1,-5 0-25,0 1 1,0 4-1,-6 0 1,-3 13 216,-1-2-319,2 4 0,-6-4 0,5 0 75,0 0 0,-5-7-14,3-3 1,4-4-44,2-2 0,4-2-457,7-3 1,3-4 229,7-7 0,7-5-1727,3-1 1397,4-6 0,4-4-226,4-11 1,3-3 0,7-2 0</inkml:trace>
</inkml:ink>
</file>

<file path=ppt/ink/ink19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30:52.710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177 1 7125,'-2'9'886,"-3"-4"-763,3-3 0,-5 5 233,7 4 1,0-3-127,0 3 1,0 0-64,0 5 1,-2 5 83,-3 1 0,3 6 1,-5-3 0,5 7 169,-3 0 1,3 0-165,-3 0 0,-4 2-233,-2 4-27,4-5 0,-6 7 111,8-8 0,-7 0 1,3 0 51,0 0 0,-4-2 13,8-3 0,-6 1-208,6-6 0,-2-6-2056,1-5 560,5-8-272,-7 4 584,8-7 1046,8-7 1,0-9-1,9-9 1</inkml:trace>
</inkml:ink>
</file>

<file path=ppt/ink/ink19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30:53.352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177 737 8355,'10'-2'-545,"1"-3"1,-7 1 1065,1-7-265,4 1 0,-7-1 0,5 0-106,0-1 0,-5 3 180,3-2-20,-3 1-78,-2-6-180,-7 0 1,3 7-1,-6 2 138,-3-1 1,4 7-27,-2-5 0,1 4-256,-6 2 224,0 0 0,0 2-129,0 4 1,0-3 121,0 8 1,0 0-24,-1 5 0,7 0-75,-1 0 0,6 0-20,-6 0 1,8 0-1,-3 0-76,4 0 1,8-5-154,-1-1 245,8-6 0,-5 3 0,10-7-122,4 0 1,-5-2 65,5-3 0,1-4 30,-2-7 1,6 0-162,-6 0 0,6-6-307,-5 1 1,4-6-35,-4 6 419,-1-8 0,-7 10 0,-1-6 4,-3 2 1,-6 1 203,1 6 0,-3 6 558,-2-1-516,0 0 0,0 0-182,0 1 318,0 6 140,0-10-319,0 12-85,0-12-32,0 12 1,0-3 0,-2 10-73,-3 6 170,3 3 0,-7 2 0,6 2 86,-3 3-164,1-3 0,5 11 57,0-8 0,0 6 0,0-6 909,0-1-749,0 5 1,0-7 0,2 3 251,3-3-524,4-9 0,2 5 1,0-5-147,1 0 0,2-2-800,2-7 0,6 0 498,-1 0 1,0-7 188,-5-4 1,1 2 69,-1-2-713,0 1 1,0-6-1,0 0 1</inkml:trace>
  <inkml:trace contextRef="#ctx0" brushRef="#br0" timeOffset="542">192 177 8355,'-9'0'-274,"4"0"696,10 0-240,-3 0 0,14 0 0,-2 0 322,6 0 1,8-6-191,-1 1 0,3 0-36,2 5 1,0-6-113,0 1-211,0 0 1,-1 5 0,-3 0-217,-1 0 0,-8 0 151,3 0 214,-4 0 6,-2 0-847,-7 7 1,-2-4-13,-7 8 724,0-8 0,-7 12 0,-4-6-37,-3 0 1,-2-1 295,0-2 114,7-4 270,-6 5-536,14-7 0,-12-2 75,8-3 0,0 1-43,5-7-72,7 1 1,-6-6 0,5 0 22,-4 0-122,5-1 107,-6 1 0,7 0-321,-8 0 0,-2 6 75,-4-1 0,3 7 157,-8-1 1,6 3-449,-6 2-1238,8 0 771,-12 0 815,14 0 0,-14 0 0,6 0 1</inkml:trace>
  <inkml:trace contextRef="#ctx0" brushRef="#br0" timeOffset="1227">1091 208 8812,'-9'0'887,"-5"0"-488,3 0-243,4 0 0,-7 7 65,3 3 1,2 5-88,-2 1 0,1 2 0,-6 3-114,-1 6 0,7-1 0,-1 5 0,0 3 0,1-1 0,-1 3 0,0 0 0,1 3 45,-1 2 0,6-6 0,-4 3 0,2-6 0,3-4 0,2-3 0,2-1 864,0-5-2189,7-1 1,2-9 299,7-4 0,0-3-890,0-2 1656,0 0 0,0-7 0,0-2 0</inkml:trace>
  <inkml:trace contextRef="#ctx0" brushRef="#br0" timeOffset="1771">1203 625 8355,'16'-8'0,"0"-2"0,0-1 1108,0-5-712,0 4 0,6-12 1,1 8 99,2 0 0,-4-5-415,6 0 0,-6-6-244,6 5 1,-6-6-260,6 1 0,-7 2 277,1-1 1,-9 1 158,-1-2 0,-7 4-133,1 7 0,2 0-804,-1 0 735,-1 0 0,-12 1 445,-4 5-159,4 3 1,-7 7-1,3 1 68,-3 5 1,-2-3 126,0 8 1,0 0 104,0 5-305,0 7 1,1 2 0,3 7 201,1 0-192,0 0 1,1 0 0,1 2 41,2 3 0,-4-3-16,6 4 1,-6-8-142,6 2 0,-6-11 74,6 6 0,-6-2-470,6-4 157,-8 1 318,11-6-317,-5-7-530,7-2 1,0-14 376,0-4 1,7-3 20,4-2 0,1 0 286,-1 0 1,7 0-114,-7 0 0,7 5 300,-8 0-82,-3 0 1,8 1-163,-5-1 0,-1 8 112,2-3 1308,-8-3-748,5 7-342,-8-5 0,0 14 379,0 4 1,-8 3-117,-2 2 1,1 1 102,-2-1 0,8 0-116,-3 0 1,4 0-230,2 0 1,2-2-73,4-3 0,-1 1-655,11-7 1,-4 6 145,10-6-428,-4 1 0,-1-6 0,3 0 71,1 0 1,1-7-600,-6-4 907,0 4 0,7-14 0,2 3 0</inkml:trace>
  <inkml:trace contextRef="#ctx0" brushRef="#br0" timeOffset="2181">1411 32 8355,'-8'0'880,"0"0"-600,30 0-129,-10 0 0,26 0 1,-12 0 376,5 0 0,1 0-540,0 0 0,2 0-409,3 0 1,-7-2-36,8-3 1,-15 3 271,4-3 0,-2 3-29,-4 2 0,-5-5-49,-5 0-10,-8-1 24,4 6 1,-14 6 531,-3-1 1,-5 2 18,-1-2 0,0-1 109,0 7 1,0-8 207,0 3-451,0 2 0,6-6-373,-1 4 372,7-5 119,-3-1-367,7 0 1,2 0-1107,3 0 1,4 0-1,7 0 1</inkml:trace>
  <inkml:trace contextRef="#ctx0" brushRef="#br0" timeOffset="5215">2101 48 8355,'-11'0'1274,"1"0"-390,6 0 194,-3 0-617,7 0 1,0 2 65,0 3-343,7 4 1,0 2 0,6 2 8,-3 4 1,-1 1 44,2 9-133,3 0 1,-10 5 0,5 0-105,-2 0 0,-2 5 47,-5 1-54,0 6 0,-5-3 0,-4 5-315,-5-3 0,1-2 217,-8-3 1,-2-5 6,1 5 1,-4-4 44,4-2 1,-5-7 0,6-4 0,-6-3-31,6-2 1,0 0-26,5 0 0,5-7 0,2-5 0,2-8-3612,3-7 2899,10-3 1,10-9-1,9-2 1</inkml:trace>
  <inkml:trace contextRef="#ctx0" brushRef="#br0" timeOffset="5664">2438 112 8001,'0'-10'-4,"0"-1"782,0 8-283,0-5 138,0 8-162,0 8 0,0 2-65,0 12 0,0-3 40,0 8 0,0 0-161,0 5 0,0 2-22,0 3 0,0-1-229,0 6 1,-6-4 43,1 5 1,-2-2 89,2 1 1,1 3-173,-7-8 1,6 1-1062,-6-6 0,8-2 233,-3-3 402,5 3 0,1-12 0,0 3-2108,0-3 2118,0-9 1,7 5 0,2-5 0</inkml:trace>
</inkml:ink>
</file>

<file path=ppt/ink/ink19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31:00.502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576 97 8355,'16'0'-59,"0"0"1122,-7 0-525,-2 0 0,-2-2 376,0-3-521,1 3 1,-5-7-116,5 4 1,-4 1-91,3-6 12,-3 6 1,-8-10 261,1 3-294,-7 4 1,3-6-230,-7 8 1,-6 0 22,1 5 0,-2 0-41,1 0 0,3 0 3,-8 0 0,0 0 100,-5 0 0,0 2-141,0 3 1,0 2 112,0 4 1,2 3 68,3-3 0,-2 5-54,8 5 1,-7-3 70,1 3 1,4 2-16,1-1 1,4 1 1,2-2 0,2-3 94,3 4 0,3-5-63,2-1 1,4 0 91,-3 0 0,5-1-30,5-5 0,4 5-48,7-5 1,2-1 20,4 2 0,-3-8-149,8 3 0,0 1-1,5-2 1,-6 1-34,1-6 1,-5 1-173,4 5 1,-6-4 110,1 3 0,-3-3-428,-2-2 0,0 0 133,0 0 0,-5 0-379,0 0-307,-8 0-1670,11 0 2093,-5-7 1,2 3 26,0-7 471,-8 8 0,4-12 0,-7 7 0</inkml:trace>
</inkml:ink>
</file>

<file path=ppt/ink/ink19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31:00.733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17 0 8498,'-9'0'1745,"2"0"-1286,21 0-221,-4 0 0,15 0 1,-3 0 141,5 0 0,-3 0-582,3 0 0,0 0-679,5 0 0,0 0-189,0 0 1,0 0 0,0 0 0</inkml:trace>
</inkml:ink>
</file>

<file path=ppt/ink/ink19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31:01.767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610 113 8355,'16'0'403,"-6"-6"1,1-1 148,1-2 1,-3 4 66,2-6-29,-7 0-353,3-5 1,-7 6-60,0-1 1,-7 6 30,-4-6 0,-3 7-161,-2-1 1,-2 3-79,-4 2 0,3 0 221,-8 0 1,6 0-135,-6 0 1,0 0 102,-5 0 1,5 0-85,1 0 1,4 6-67,-4-1 1,6 7-276,-1-1 0,3-2 62,2 2 1,2-1 35,3 6 1,4 1 63,7-1 0,0 0 71,0 0 0,0 0 35,0 0 1,5 0-50,0 0 1,8 0-1,-2 0 0,3 2 30,2 3 1,-5-3 570,-1 3-285,1-3 0,5-2 0,-2 2 117,-3 3 0,3-3-379,-3 3 0,-4-3 57,-2-2 1,-3 0-132,-2 0 0,0 6 42,0-1 1,-2 1 71,-3-6 0,-6 0-48,-10 0 1,3-6-105,-3 1 0,-2-7 57,1 1 1,-6 2-58,1-2 1,-2-1 112,3-9 0,-3 1-20,8-7 0,-6-5-109,6-5 0,-1 0 46,6 5 1,0 0 30,0-1 0,7 7-603,4-1-2994,3 8 2837,2-5 1,7 8-1,2 0 1</inkml:trace>
</inkml:ink>
</file>

<file path=ppt/ink/ink19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31:03.202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 16 6225,'0'-8'2957,"0"0"-2280,0 8 381,0 0-818,0 8 1,0-5-276,0 8 1,0-6-2559,0 6 1711,0 0-262,0 5 900,0-8 0,0 7 0,0-6 0</inkml:trace>
</inkml:ink>
</file>

<file path=ppt/ink/ink19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31:03.783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81 32 6918,'-2'-9'495,"-3"4"1,3 2-135,-3-3 78,3 4 147,2-5-75,0 7-263,0 0-275,-7 0 0,5 2 5,-3 3 39,3 4 1,-3 2-1,-3 0-32,-1 1 0,6 2 88,-2 3 0,-3-1-35,3 0 0,0-6-22,5 1-877,0 0-50,0-2 0,0 5 0,0-5 1</inkml:trace>
</inkml:ink>
</file>

<file path=ppt/ink/ink19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31:04.558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96 80 8355,'9'-9'-380,"-2"2"1,-5 5 1620,4-3-534,-5 3 0,14-10-105,-5 6 1,5-4-186,1 4 1,0-4 139,0 4-183,0 1 1,0 5 254,0 0-161,-7 0-364,5 0 0,-10 7 0,4 4 213,0 3-324,-3 2 1,-5 6-34,0-1 1,-2 0 0,-1-5-44,-3 0 101,-6 0 0,3 0 1,-7 0-44,0 1 1,0-1-238,0 0 1,0 0 77,0 0 0,-2-2 8,-4-3 1,5 1-52,-5-7 0,4 3-17,2-3 0,0-3 188,0 3 0,7-5-77,4-5 1,-2 1-592,2-7 270,-1 1 274,6-6 1,2 1 85,3 5 450,-3 3 148,12 7 0,-5 0-279,7 0 1,-5 5 250,0 0 0,-1 6-290,6-6 1,-1 8-97,-5-2 1,5-3 51,-5 3-507,5-7 1,1 8 0,1-7-172,5-1 1,-3-2-97,8-2 0,-5 0-674,4 0 0,-6-7 0,3-2 0</inkml:trace>
</inkml:ink>
</file>

<file path=ppt/ink/ink19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31:06.703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177 48 8355,'0'-10'-510,"0"-1"379,0 7 374,0-10 532,0 12-226,0-5-156,0 7 770,0 0-1011,0 7 0,0 2 0,0 7-149,0 0 9,0 0 1,0 2 120,0 4 0,0-3-49,0 8 1,-2 0 0,-1 5 128,-3 0-164,1 0 1,5 0 14,0 0 0,0-5-72,0-1 0,-2-1 112,-3 2 0,3 2-382,-3-8 80,3 0 1,2-5-720,0 0 646,0-7 159,0 6-1704,0-14 1161,0 6 1,0-8 243,0-5 1,7-3 0,2-7 0</inkml:trace>
  <inkml:trace contextRef="#ctx0" brushRef="#br0" timeOffset="608">17 353 6278,'-9'7'1237,"2"-5"0,7 7-594,0-4-77,0-3-288,0 12 1,1-10-4,5 6 183,-5-6-189,14 10 0,-12-7-16,8 4 0,-8 3-3,3-3 0,-3-2-2,3 2 1,-4-1-49,3 6 0,-2-5-384,3 0-12,-4-1-142,5 6 236,0-7 1,-4-2-149,8-7 199,-7 0-81,10 0 74,-12 0 20,12 0-16,-12 0 44,5 0 135,-7 0 1723,0 0-1735,7-7 0,-5 4 66,3-8 1,2 6-68,-1-6 0,6 6-29,-1-6 1,1 0-114,-1-5 0,3 0-169,-3 0 1,3 0-106,2 0 1,-2 5-533,-3 1 1,3 4-1015,-3-4 1,-2 6 1109,2-1 0,-1-4 0,6 0 1</inkml:trace>
</inkml:ink>
</file>

<file path=ppt/ink/ink19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29T19:11:43.107"/>
    </inkml:context>
    <inkml:brush xml:id="br0">
      <inkml:brushProperty name="width" value="0.04286" units="cm"/>
      <inkml:brushProperty name="height" value="0.04286" units="cm"/>
      <inkml:brushProperty name="color" value="#AB008B"/>
    </inkml:brush>
    <inkml:brush xml:id="br1">
      <inkml:brushProperty name="width" value="0.08571" units="cm"/>
      <inkml:brushProperty name="height" value="0.08571" units="cm"/>
    </inkml:brush>
    <inkml:brush xml:id="br2">
      <inkml:brushProperty name="width" value="0.04286" units="cm"/>
      <inkml:brushProperty name="height" value="0.04286" units="cm"/>
      <inkml:brushProperty name="color" value="#008C3A"/>
    </inkml:brush>
    <inkml:brush xml:id="br3">
      <inkml:brushProperty name="width" value="0.025" units="cm"/>
      <inkml:brushProperty name="height" value="0.025" units="cm"/>
      <inkml:brushProperty name="color" value="#008C3A"/>
    </inkml:brush>
  </inkml:definitions>
  <inkml:trace contextRef="#ctx0" brushRef="#br0">4906 589 7299,'0'-9'1477,"0"2"-1144,0 7 68,0-7 323,0 5-457,0-5 0,2 7-149,4 0 194,-5 0 55,6 0-99,-7 0-7,0 7-108,0 2 0,0 7-31,0 0 0,0-5-144,0-1 1,0-4-13,0 4-80,0 1 204,0 5 65,0 0-237,0 0 18,0 0 104,0-7 0,0 0-30,0-4-271,0-3 228,0 5-18,0-7-95,0 0 127,0-7 1,0 5 4,0-12 1,0 10-1,0-6 0,0 4 299,0-4 125,8 6-296,-7-10 0,6 10-55,-7-6 24,8 6 1,-5-10 32,8 3 0,-6 2-18,6-1 1,-8 4-57,3-5 0,1 6 39,-2-6 65,8 8 1,-6-6 14,4 4 0,-3 3-222,-2-3 132,-4 3-163,5 2 122,0 7 42,-5 2-107,12 7-100,-12 0 1,7-2-206,-4-3-135,-3 3 134,5-5 249,-7 7 0,5-5 113,1-1 1,-1-4-208,-5 4 16,0-6 147,0 10 277,0-12-168,0 5-66,0-7 426,0 0-394,7 0-23,-5 0 66,5 0 0,-7-2-60,0-3 0,0 1-8,0-6 1,2 6-4,3-1-2,-3-4 1,7 2-5,-4-4 1,-3 2 3,3 4 1,-1 3 52,1-3 0,-3 1-40,3-1 9,4 3 0,-5-7 28,6 4 0,-6 3 188,10-5-125,-5 7 146,0 0-218,5 0 1,-10 0 69,7 0-37,-8 0-111,11 0 0,-10 0 1,5 2 73,-2 3 1,0-3 68,-2 3-328,-3 4 90,5 0 1,-5 5-14,3-3 0,-3 3 70,4-3 1,-5-2-184,-1 1 1,0-4-73,0 4-346,0-6 1,0 5-282,0-4 428,0-3-1766,0 5 788,8-7 1067,0 0 0,8-7 0,0-2 0</inkml:trace>
  <inkml:trace contextRef="#ctx0" brushRef="#br0" timeOffset="384">5484 765 10821,'16'0'971,"0"0"-796,0 0 1,0 0-214,0 0 19,0 0 0,0 0-272,0 0 0,-5 0 253,-1 0 0,-4 0 109,4 0 0,-4 0-1278,4 0-1553,-6 0 1850,10 0 675,-12 0 0,5 0 0,-7 0 0</inkml:trace>
  <inkml:trace contextRef="#ctx0" brushRef="#br0" timeOffset="695">5596 685 8355,'-9'0'1614,"2"0"-1262,7 0 0,0 2-43,0 3 1,0-1-68,0 6 1,0-4 0,0 4 0,0 1 19,0 5 0,0-5 295,0 0-783,0-1 1,0 6-567,0 0-1276,0 0 1149,0 0 74,0-7 0,7-2 0,2-7 0</inkml:trace>
  <inkml:trace contextRef="#ctx0" brushRef="#br0" timeOffset="131365.27">4297 301 8304,'-9'0'-377,"2"-2"223,7-3 442,0 3-82,0-5-538,0 7 1789,0 0-1416,0 7 0,0-3-8,0 7 1,0-6 32,0 6-44,0-1 1,0 6-33,0 0 0,0-5 58,0 0-20,0-1 1,0 6 4,0 0 1,0-5 5,0 0 1,0 0-18,0 5 1,0 0 5,0 0 0,0 0 7,0 0 1,0 0-1,0 0 1,0 0-11,0 0 0,0-5 46,0-1-3,0 1-80,0 5-158,0 0 147,0-7-3,0 5 20,0-12 1,0 7-10,0-4 7,0-3-4,0 5 184,0-7 509,0 0-626,0-7-118,0 5 162,0-5 7,0 7-139,0 0 61,0-7 9,0 5-60,0-5 55,0 7-10,0-7 0,-2 5-8,-3-3 51,3-4 1,-7 5-37,4-6 1,1 6 7,-6-1 0,4-2-38,-4 1 0,4-1 2,-4 2 0,4 3-66,-4-3 0,4-3 80,-5 3 1,6-6-2,-6 6 1,8-2-10,-2 2 177,-4 3 1,5-5 71,-7 7 173,8 0-336,-4 0 34,7 0-575,0 0 1,1 5 628,5 0 1,-3 6-160,8-6 0,-7 3 122,1-3 0,2-2-133,-2 8 1,3-5 50,-3 4 1,-2-6 84,8 1-121,-7 4-381,10 0 385,-5 7-26,0 0 1,3-5 35,-6-1-10,-1-6 0,0 5-24,1-4 21,-1-3 15,-5 5-29,7-7-17,-5 0-36,5 0 13,-7 0 0,2 0 141,3 0 237,-3 0 42,5 0-347,-7 0 0,2-5 15,3-1 0,-3-1 4,3 2 1,2 1-75,-1-6 0,1 4 7,-2-4 0,-3 4-2,3-4 1,3 4-71,-3-4 1,2 4-580,-2-4-462,-3-1 798,12-5 1,-10 5-70,7 0-35,-8 8 1,6-4-2235,-4 7 2029,-3 0 0,7 0 580,-4 0 1,-3 0 0,5 0 0</inkml:trace>
  <inkml:trace contextRef="#ctx0" brushRef="#br0" timeOffset="132161.27">4185 349 8355,'0'9'-2130,"0"0"1997,0-4 1,-2-3 768,-3 4-336,3 2-113,-5-6 9,7 13 192,0-14 418,0 6-399,0-7-146,0-7 1,0 4-188,0-8-112,0 7 0,0-4 119,0 2 1,0 3 47,0-8 1,2 6-31,3-6 1,-2 6-107,8-6 0,-5 2 54,4-2 1,-6-3 28,1 3 1,2 2 17,-1-1 0,1 1-20,-2-2-194,-3 4 279,5 0-16,-7 5-187,0-5 0,2 7-39,3 0 189,-3 0-10,5 7 36,-7 2-19,0 0 0,0 0 141,0-4-181,7-3 1,-3 10 10,6-6 1,-4 1 79,4-2 1,-4-1-21,4 7 0,-4-8-104,4 2 0,-4 3-1,5-3 0,-6 6-94,6-6 0,-8 2-25,2-2-384,4-3-779,-7 5 911,12-7 1,-10 0 161,7 0 1,-6-9-782,6-7 1,-8-7 0,4-9 0</inkml:trace>
  <inkml:trace contextRef="#ctx0" brushRef="#br0" timeOffset="143745.27">4297 814 6480,'-9'0'1242,"2"0"-562,7 0 3053,0 0-3529,0 7 1,7 2-194,-5 7 0,7-1 71,-4-5 0,-3 5-158,3-5 118,4 5 0,-2 1 15,4 0 60,3 0 0,-7 0-49,4 0 0,-2 0 24,-4 0 1,-1-6-31,7 1 0,-8 0 7,3 5 0,1 0-28,-2 0 0,6 0-5,-6 0 1,6 2-15,-6 3 0,6-3-5,-6 3 0,6-3-43,-6-2 1,2 2 58,-1 3 0,-3-3-8,8 4 0,-6-5-3,6 0 1,-8-1 29,3 0 0,-3 0 1,3 0 0,-4 0 3,3 0 1,2 2-50,-2 3 1,2-3 2,-1 3 0,-4-3-11,3-2 1,2 0 32,-2 0 0,3 0-6,-3 0 1,-2 5 5,8 1 0,-6 5-4,6-6 1,-5 7 0,4-1 0,-4 2 0,4-3 1,-4 3-20,4-8 0,-6 6 2,1-6 0,2 6 51,-1-5 0,-1-1-35,-5-5 0,5 0 1,1 0 0,1 0-17,-2 0 0,-3 0 0,3 0 0,2 0 14,-1 0 0,1 0 3,-2 0 1,-3 6-115,3-1 1,2 0 61,-1-5 0,1 2 9,-2 4 0,-3-3 12,3 8 1,-1-7 55,1 1 1,-3 4-55,3 2 1,3-2 1,-3 1 1,0-6 31,-5 1 0,2 2 7,3-1 0,-3-1-38,4-5 1,-5 0 0,-1 0 1,0 0-25,0 0 1,2-5 31,3 0 1,-3-1-30,4 7 1,-5 0 19,-1 5 1,0-4-4,0 3 1,0 2-7,0-2 1,0 6-2,0-5 1,0 4 12,0-4 1,0 4 2,0-4 0,0-1 44,0-5 0,0 6-47,0-1 1,0 0 11,0-5 0,0 0-3,0 0-30,0 0 1,0-5 0,0 0 21,0 1 1,6 3-5,-1 1 1,0-4 3,-5 4 1,0-3-4,0 8 1,0-3-23,0-2 1,0 5 17,0 1 1,0 4-60,0-4 0,0 4 54,0-4 5,0-1 1,0-5 0,0 0-4,0 0 0,0 0 0,0 0 1,0 0 20,0 0 0,0 0 3,0 0 0,0 2 6,0 4 0,0-4-23,0 3 1,0 2-25,0-2 1,0 1 29,0-6-57,0 0 1,0 0-1,0 0 46,0 0 0,0 0-5,0 0 0,0 0-48,0 0 34,0 0 25,0 7 0,0-5-19,0 4 0,-1-5 30,-5-1 0,4 0-29,-3 0 39,3 0 0,2 1 0,0-1-11,0 0 1,0 0 4,0 0 0,-5 0-17,0 0 1,-1 0 1,6 0 0,0-6 13,0 1 0,0 0 41,-7 5-21,5 0 0,-5 0 4,7 0 1,0-5-42,0-1 0,0-4 0,0 4-2,0 1 1,0 5 1,0-5-172,0 0 181,0-8-49,0 4 95,0 0-23,0-5 0,0 7 7,0-4 0,0-1 67,0 7-76,0-8 17,0 11 16,0-5-12,0 7-27,0 0 57,0 0-1,7 1-59,-5-9 1,5 1 28,-7-3-23,0-5 0,0 8 38,0-3-221,0-5 137,0 14 1,0-12-37,0 8 47,0-7-1,0 3 1,0-6 46,0 5 17,0-4-51,0 5 6,0-7-8,0 7 1,0-4 15,0 8-39,0-7 0,0 5 18,0-4-3,0-3 27,0 5-1,0-7-23,0 0 5,0 7-1,0-5 6,0 12 166,0-12-171,0 12 6,0-12-8,0 5 1,0-5-5,0 3 4,0-3-5,0 5 1,0 0 0,-1-3 15,-5 6-38,4-6 19,-5 10 10,7-12-3,0 12 0,0-12 26,0 5 2,0-7-84,0 0 54,0 7-2,0-5 72,0 5 4,0-7 419,0 0-479,0-7 0,-1 3-18,-5-6 0,4 4 0,-3-4 1,1 4 8,-1-4 1,3 4 10,-3-4-7,3 6-5,2-10 0,-2 12 9,-3-3 1,3-4 4,-5 7 8,7-12 1,-2 12 28,-3-3 34,3-4-40,-5 7 0,7-7 0,0 4 0,-2 3-23,-3-3 1,3 1 3,-3-1 0,1 3-23,-1-3-5,3-4 0,-7 5-40,4-7 8,3 8 1,-7-6 7,4 4 8,3 3 1,-7-11-2,4 8 13,3-8 1,-10 10 5,6-8 0,1 8 0,-2-12-1,5 14-1,-5-6 1,5 1-17,-3 1 0,3-2-17,-3 1 74,-4 5-47,7-7 117,-5 1-107,7 6 5,0-7 11,0 8-372,0 0 317,0 8 65,7-7 1,-3 12-46,6-8 96,-6 0 1,5 1-40,-4-1 1,-1 6 10,6-6 1,-6 2-4,1-1 0,2-3 58,-1 8 0,4-6-96,-4 6 0,1-6 8,-2 6 1,-1-2-22,6 2 1,-4-2-32,4-4-32,-6-3 1,5 10 73,-4-7 0,-1 3-28,7-3 23,-8-3-5,4 5 0,-1-5-29,-1 3 28,0-3-80,-5 5-1,2-7 74,3 0-4,-3 0 0,5 2-16,-7 3 11,0-3 1,2 5 68,3-7-17,-3 0 33,5 7-69,-7-5-10,0 5-3,0-7-88,0 0 88,7 0 4,-5 0 1,5 2 25,-7 3-38,0-3 30,0 5 0,0-7 1148,0 0-1188,7 0 0,-5-2 164,4-3 1,-5 1-131,-1-6 1,6-1 8,-1-5 0,2 0-14,-1 0 0,-5 0-3,5 0 0,1 0 47,-2 0 0,6 0-2,-6 0 0,2 0-108,-1 0 0,-3 1 27,8 5 30,-8-5 1,5 12-21,-8-8 11,7 7 22,-5-3 1,10 6 2,-7-5 1,1 4-2,-6-5 1,1 7-97,5 0 0,-4-1 5,3-5 74,-3 4-8,-2-5 3,7 7-75,-5 0-5,5-7 21,0 5 35,-5-5 0,7 7 8,-4 0 0,-3-2-32,3-3 75,-3 3-10,-2-5 134,0 7-987,0 0 434,7 0 295,-5 0 0,5 7-1277,-7 4-2460,7 3 2529,2 2 0,7 0 0,0 0 1</inkml:trace>
  <inkml:trace contextRef="#ctx0" brushRef="#br1" timeOffset="-142946.92">2982 11205 7414,'-16'0'-1067,"7"0"1074,2 0-21,7 0 34,0 0 109,-7 0 199,5 0-68,-5 0 1,5 0 6,-3 0 413,3 0-143,-5 0-225,0 0 280,5 0 338,-5 0-261,7 0-450,0 0 0,7 0-63,4 0 0,3-2 107,2-3 0,2 3-79,3-3 0,-3 3 27,4 2 0,1 0-217,-2 0 1,2 0 66,-1 0 0,-5 0-38,5 0 1,-10 2 97,-1 3-276,0-3 74,5 12 1,-6-12 218,1 3 141,-7-3-221,3-2-174,-7 0 151,0-7 0,-7 5 6,-4-3 0,-3 1-40,-2-1 0,-2 3-107,-4-3 0,5 3 176,-5 2 0,3 0-60,-3 0 1,4 0 89,-3 0 1,3 0-57,2 0 0,0 0-19,0 0 1,0 0 135,0 0 50,0 0 1,0 0-54,0 0-118,7 0 0,0 0-303,4 0 137,3 0-195,-5 7 0,9-5 116,3 3 1,-1-3-1273,6-2 1,3 0 263,8 0 0,-3 0 0,5 0 1</inkml:trace>
  <inkml:trace contextRef="#ctx0" brushRef="#br1" timeOffset="-142946.92">3816 11093 8355,'9'0'-477,"-2"0"1153,0 7-448,-5-5 1,5 7 301,-7-4-317,0 4 1,-2 7-131,-3 0 1,1 0 47,-6 0 1,4-5-285,-4 0 253,6-1 0,-8 6 1,5 0-142,-2 0 0,5-5-40,-1 0 1,1-2 144,-1 1-45,3 5 67,-5-7-269,7 1 279,0-1 2,0-8-108,0 0 6,7-8 1,-3 5 69,6-8 1,-4 2-40,4-1 1,-1-5-1,2 5 1,3-3-1,-3 2 1,3-3 164,2 4 1,-5 1-43,0-2 0,-1 2-41,6-2 0,0-1 19,0 6 1,-5-4 152,0 4-122,-1 1-59,6 5 0,-5 0-4,0 0 0,-6 0 5,6 0 1,-8 2-258,3 3 1,-4-1-50,-2 6 0,5 1-64,0 5 0,1-5 6,-6 0-114,0-1 180,0 6 22,0 0 290,0 0-283,0-7 194,0 6 36,0-14 277,0 6-237,0-7 0,0-1-30,0-5 1,0 3-34,0-8 0,0 6-3,0-6 1,0 6 221,0-6-210,7 0 0,-4-3 57,8 3 0,-2-3 12,2 3 1,3 3 134,-4-3 0,-1 7-117,2-1 0,-6 1 129,6-1 1,0 3-130,5-3-49,0 3 1,0 2-133,0 0 0,0 0 85,0 0 1,-5 0 116,-1 0-171,1 7 0,0-3-240,-1 6 0,-6 1 2,1 5 0,-3 0-81,-2 0 0,0 0-91,0 0 1,-7 0 123,-4 0 1,-3 0-313,-2 0 0,5-5-309,1 0 4,-1 0 0,2-1 609,4 1 1,-4-7 0,0 3 0</inkml:trace>
  <inkml:trace contextRef="#ctx0" brushRef="#br1" timeOffset="-142946.92">4473 11340 8217,'2'9'657,"4"-4"0,3-3-209,7-2 1,0 0-396,0 0 0,0 0 70,0 0-1161,0 0-1,0 0 327,0 0 1,0-7-1,0-2 1</inkml:trace>
  <inkml:trace contextRef="#ctx0" brushRef="#br1" timeOffset="-142946.92">5323 11035 8671,'16'9'823,"0"-4"0,2-3-524,4-2 0,-3 6 16,8-1 1,-2 0-38,2-5 1,1 6-17,-7-1 0,6 6-274,-5-6 1,-1 6 104,-5-6 1,-2 2-350,-3-1 14,3-5-19,-5 14 370,0-14 1,-2 14 0,-14-8 121,-4 3 0,-3-1-109,-2-3 0,-5 1 58,-1 4 1,-4 3-87,4-4 1,-5 3 49,6-2 1,0 3-152,5-3 1,0-4-194,0-2 0,5 2-110,0-2 1,6 1-1136,-6-6-1017,8 0 1102,-5 0 255,8 7 913,8-5 0,8 5 0,9-7 0</inkml:trace>
  <inkml:trace contextRef="#ctx0" brushRef="#br1" timeOffset="-142946.92">5933 11147 8355,'7'-8'2515,"-5"0"-1454,5 8-361,-7 0-467,0 8 1,0 0 16,0 9 0,0-1-207,0 0 0,5 0 74,0 0 0,8-6 51,-2 1 1,8-7-1,3 1 1,1-3-303,-2-2 1,2 0 49,4 0 0,3-7-19,-3-4 0,2-5 54,-3-5 1,3 3-45,-8-4 1,-1 3 139,-10-3 1,-2 3-34,-8-8 0,0 7-6,0-1 1,-9 3-4,-7 2 1,-8 2-29,-8 3 0,-7 4 32,-4 7 0,2 0 0,0 4 13,2 6 1,4 1-1,8 12-2056,6 0 1,-4-5-1,0 5 1</inkml:trace>
  <inkml:trace contextRef="#ctx0" brushRef="#br2" timeOffset="-142936.92">5788 8598 8355,'0'9'-2192,"-1"-2"1807,-5-7 374,4 0 0,-5 0 0,7 0 0</inkml:trace>
  <inkml:trace contextRef="#ctx0" brushRef="#br1" timeOffset="-138696.93">2982 11205 7414,'-16'0'-1067,"7"0"1074,2 0-21,7 0 34,0 0 109,-7 0 199,5 0-68,-5 0 1,5 0 6,-3 0 413,3 0-143,-5 0-225,0 0 280,5 0 338,-5 0-261,7 0-450,0 0 0,7 0-63,4 0 0,3-2 107,2-3 0,2 3-79,3-3 0,-3 3 27,4 2 0,1 0-217,-2 0 1,2 0 66,-1 0 0,-5 0-38,5 0 1,-10 2 97,-1 3-276,0-3 74,5 12 1,-6-12 218,1 3 141,-7-3-221,3-2-174,-7 0 151,0-7 0,-7 5 6,-4-3 0,-3 1-40,-2-1 0,-2 3-107,-4-3 0,5 3 176,-5 2 0,3 0-60,-3 0 1,4 0 89,-3 0 1,3 0-57,2 0 0,0 0-19,0 0 1,0 0 135,0 0 50,0 0 1,0 0-54,0 0-118,7 0 0,0 0-303,4 0 137,3 0-195,-5 7 0,9-5 116,3 3 1,-1-3-1273,6-2 1,3 0 263,8 0 0,-3 0 0,5 0 1</inkml:trace>
  <inkml:trace contextRef="#ctx0" brushRef="#br1" timeOffset="-138696.93">3816 11093 8355,'9'0'-477,"-2"0"1153,0 7-448,-5-5 1,5 7 301,-7-4-317,0 4 1,-2 7-131,-3 0 1,1 0 47,-6 0 1,4-5-285,-4 0 253,6-1 0,-8 6 1,5 0-142,-2 0 0,5-5-40,-1 0 1,1-2 144,-1 1-45,3 5 67,-5-7-269,7 1 279,0-1 2,0-8-108,0 0 6,7-8 1,-3 5 69,6-8 1,-4 2-40,4-1 1,-1-5-1,2 5 1,3-3-1,-3 2 1,3-3 164,2 4 1,-5 1-43,0-2 0,-1 2-41,6-2 0,0-1 19,0 6 1,-5-4 152,0 4-122,-1 1-59,6 5 0,-5 0-4,0 0 0,-6 0 5,6 0 1,-8 2-258,3 3 1,-4-1-50,-2 6 0,5 1-64,0 5 0,1-5 6,-6 0-114,0-1 180,0 6 22,0 0 290,0 0-283,0-7 194,0 6 36,0-14 277,0 6-237,0-7 0,0-1-30,0-5 1,0 3-34,0-8 0,0 6-3,0-6 1,0 6 221,0-6-210,7 0 0,-4-3 57,8 3 0,-2-3 12,2 3 1,3 3 134,-4-3 0,-1 7-117,2-1 0,-6 1 129,6-1 1,0 3-130,5-3-49,0 3 1,0 2-133,0 0 0,0 0 85,0 0 1,-5 0 116,-1 0-171,1 7 0,0-3-240,-1 6 0,-6 1 2,1 5 0,-3 0-81,-2 0 0,0 0-91,0 0 1,-7 0 123,-4 0 1,-3 0-313,-2 0 0,5-5-309,1 0 4,-1 0 0,2-1 609,4 1 1,-4-7 0,0 3 0</inkml:trace>
  <inkml:trace contextRef="#ctx0" brushRef="#br1" timeOffset="-138696.93">4473 11340 8217,'2'9'657,"4"-4"0,3-3-209,7-2 1,0 0-396,0 0 0,0 0 70,0 0-1161,0 0-1,0 0 327,0 0 1,0-7-1,0-2 1</inkml:trace>
  <inkml:trace contextRef="#ctx0" brushRef="#br1" timeOffset="-138696.93">5323 11035 8671,'16'9'823,"0"-4"0,2-3-524,4-2 0,-3 6 16,8-1 1,-2 0-38,2-5 1,1 6-17,-7-1 0,6 6-274,-5-6 1,-1 6 104,-5-6 1,-2 2-350,-3-1 14,3-5-19,-5 14 370,0-14 1,-2 14 0,-14-8 121,-4 3 0,-3-1-109,-2-3 0,-5 1 58,-1 4 1,-4 3-87,4-4 1,-5 3 49,6-2 1,0 3-152,5-3 1,0-4-194,0-2 0,5 2-110,0-2 1,6 1-1136,-6-6-1017,8 0 1102,-5 0 255,8 7 913,8-5 0,8 5 0,9-7 0</inkml:trace>
  <inkml:trace contextRef="#ctx0" brushRef="#br1" timeOffset="-138696.93">5933 11147 8355,'7'-8'2515,"-5"0"-1454,5 8-361,-7 0-467,0 8 1,0 0 16,0 9 0,0-1-207,0 0 0,5 0 74,0 0 0,8-6 51,-2 1 1,8-7-1,3 1 1,1-3-303,-2-2 1,2 0 49,4 0 0,3-7-19,-3-4 0,2-5 54,-3-5 1,3 3-45,-8-4 1,-1 3 139,-10-3 1,-2 3-34,-8-8 0,0 7-6,0-1 1,-9 3-4,-7 2 1,-8 2-29,-8 3 0,-7 4 32,-4 7 0,2 0 0,0 4 13,2 6 1,4 1-1,8 12-2056,6 0 1,-4-5-1,0 5 1</inkml:trace>
  <inkml:trace contextRef="#ctx0" brushRef="#br2" timeOffset="-138696.93">5788 8598 8355,'0'9'-2192,"-1"-2"1807,-5-7 374,4 0 0,-5 0 0,7 0 0</inkml:trace>
  <inkml:trace contextRef="#ctx0" brushRef="#br3" timeOffset="-138696.93">3865 10279 5734,'-16'0'0</inkml:trace>
  <inkml:trace contextRef="#ctx0" brushRef="#br2" timeOffset="-138696.93">3865 10247 6334,'9'-16'945,"-2"7"-439,-7-5 663,0 5-695,0 0 0,0 0 159,0 4-418,0 3 232,0-5-182,0 7 225,0 0 13,0 7-201,0-5-271,-7 12 150,5-5 0,-5 2 157,7 0-157,0-8-193,-7 11 153,5-5-47,-12 7 0,10 0-120,-6 0 1,6-5-4,-1 0 1,-2-6 33,1 6 1,1-6-33,5 6 1,-2-6-81,-3 6 1,3-6 32,-3 6 92,3-8 0,0 10 50,-3-8-58,3 8-2,-5-4 0,7 1-2,0 1-173,-7-7 79,5 10-60,-5-12 1,7 7 130,0-4-13,-7-3 146,5 12 1,-7-10-147,4 6 0,3-4-22,-3 4 52,3-6 0,-4 10 31,1-3 0,-2-4-39,2-2-15,3 4 22,-5-7 0,7 7-24,0-4 22,0-3 1,-6 7-19,1-4 12,0-3 0,3 12 0,-2-3 0,-3 1 0,0 1 37,0-2 0,0-6-21,2 6 1,-3-1-8,-2 6 285,-5-7-167,14-2-176,-6 0-394,7-5 430,0 5-4,0 1 4,0-7 0,-6 8-2,1-3 52,-1-5-29,-1 14 50,6-14 0,-7 8 0,7-5 289,-5 1-297,5 8 69,-7-12-81,8 7 22,0-8 158,0 0-211,-7 0 19,6 0-13,-7 7 0,7-6 48,-5 5-16,4-4-11,-5-2-31,7 0 13,0 7 120,0-5 173,0 5-178,0-7-241,0 0 180,-7 0-192,5 0 1,-5 1-149,7 5 186,-7-4 1,5 6 253,-3-2 418,-4-4-333,7 5-115,-5-7-8,7 0-544,0 0 180,0-7 0,7 5-295,-5-5-1523,5 7 809,-7 0-704,0 0 227,7 0 1496,2 0 1,7 0-1,0 0 1</inkml:trace>
  <inkml:trace contextRef="#ctx0" brushRef="#br2" timeOffset="-138696.93">3609 10488 7870,'0'-11'-909,"0"0"2457,0 8-627,0-11 325,0 12-380,0-5-440,0 7 1315,0 0-1587,0 7-84,0-5 81,0 12 1,0-11 124,0 8-161,0 0 1,0 5 121,0 0-98,0 0 0,0-5 70,0-1-503,0 1 122,0 5 27,0-7 228,7 5-76,-6-12 1,8 5 329,-3-7-262,-4 0 1,6 0-5,-2 0 22,-4 0 159,12 0 1,-11-5-46,8-1 1,-7-1 246,1 2-15,4 3-280,0-12 0,7 7-86,0-4 1,-5-1 65,-1 6 1,1-4 19,5 4 0,-5-4-8,-1 4 1,-4-1-1262,4 2 449,-6 3 0,5-5-1167,-4 7 845,-3 0 1,7 0-725,-4 0 1,-3 0 0,5 0 0</inkml:trace>
  <inkml:trace contextRef="#ctx0" brushRef="#br2" timeOffset="-138686.92">4875 10119 11477,'-9'2'197,"4"3"-260,-4-3 1,7 7 157,-3-4-62,-4 4 0,6 5-24,-8-3-16,7-4-75,-3 0 1,5-5 147,-3 3-46,3-3 1,-7 0-79,4 3 114,3-3 0,-10 7-14,6-4 0,-1-3 4,2 3 1,1-1-62,-6 1 15,6-3 1,-3 7-144,7-4 0,-2-3 61,-3 4 98,3-5-56,-5 6 0,2-3 74,-1 7 0,-1-8-88,2 3 16,3 3 0,-10-6 282,6 8 30,-6-8-235,3 12 0,-2-14 94,0 5-103,8 3 1,-6-8-35,4 5-367,3 3 393,-12-8-162,12 7 1,-7-3 93,4 0 15,3 1 0,-7-1 114,4 0-116,3 1 1,-11-5-32,8 5 103,-8-4 1,6 6 567,-3-2-350,-5-4-118,7 12-84,-9-5 1,7 0 58,-1-4-173,8 4 0,-6-7 166,3 3-26,4-3-112,-5-2 1,2 2-208,0 3 230,-1-3 0,5 5 1,-5-7 0,3 5-5,-8 1 8,7-1 0,-8-3 5,7 3 1,-3-3-4,3 3 0,2-3 0,-8-2 0,7 2-1,-1 3 25,-4-3 1,5 5-32,-6-7-6,-1 7 0,0-5 17,1 3 0,6-1 2,-1 1-48,-4-3 40,0 5 1,-2-2-3,1 1 1,4-1 39,-4-5 1,4 5 126,-4 1 1,4-1-47,-5-5 22,8 7-93,-11-5 0,7 7 58,-4-4-303,-3-3 186,5 5 70,-7 0-127,0-5 127,0 12-71,0-12 13,0 5 1,5-1-61,0-1 0,6 0-7,-6-5 1,8 2-62,-3 3 123,-3-3 1,2 7-14,-4-4 0,-3-3-132,4 4 76,-5 2 0,-1 0 104,0 2 1,0-1 42,0-3 10,0-5 0,0 12-105,0-8 212,0 1-173,0-6 0,2 1 40,3 5 136,-3-5 151,5 7-306,-7-8 0,5 0 36,0 0-104,8 0 1,-10 1 76,8 5 0,-2-5 49,2 5-31,3-4-120,-12 5 31,5-6 1,-2 12 16,0-8 131,8 1 3,-12-6 0,14 1-46,-5 5-34,-3-4 1,6 5-40,-8-7 0,6 5 34,-6 0 0,6 1 4,-6-6 0,6 5-38,-6 0 1,6 1-175,-6-6 0,6 2-94,-6 3-168,7-3-81,-10 5-500,12-7-564,-5-7 0,14 0 884,4-4 0,10-11 0,4 5 1</inkml:trace>
  <inkml:trace contextRef="#ctx0" brushRef="#br2" timeOffset="-138686.92">4378 10408 8094,'0'-9'-69,"0"2"477,0-1 180,0 7-11,0-6-185,0 7 1188,0 0-1316,0 7 1,-2 0-126,-3 4 1,2 3-163,-8-4 1,7-1-131,-1 2 152,-4 0 0,2 5 121,-4 0 0,-1-5-18,6-1 1,-1-4-257,2 4 0,1-4-56,-6 4 294,6-6-26,-3 10 31,7-12 119,0 5-98,0-7 13,0 0 20,7 0 1,-3-5 930,6-1-801,1 1 1,5 0-1,0-1 1,0 1-153,0 5 1,0-5-13,0-1 1,-5 1-1346,0 5 990,-1 0 1,6 0 119,0 0-1901,0 0 0,-7 0 0,-1 0 1</inkml:trace>
  <inkml:trace contextRef="#ctx0" brushRef="#br2" timeOffset="-138686.92">1973 9927 7050,'0'-9'1620,"0"0"-1042,0 3-173,0 5-197,0-6 266,0 7 2645,0 0-3007,0 7 6,0-6-31,0 7-39,0-8 0,0 1 112,0 5 123,0-5-181,0 7 13,0-8-61,0 7-17,0-5-51,0 5 109,0-7 174,0 0-156,0 7 24,0-5-7,7 5-59,-5 0 1,5-4 56,-7 8 4,7-7-115,-5 10 4,12-5 0,-10 1-147,6 1 1,-6-6 167,1 6 25,4-7 0,-5 8-35,6-6 0,-6 1 46,1-2-51,4-3 0,-7 7 46,3-4-25,4-3 1,-5 10-2,7-6-88,-8 6 34,11-3-9,-5 7 8,7 0 0,-5-2 0,0-3 0,-8-2 18,3-4 1,-3-3 3,3 3 35,-5-3 0,8 0-1,-3 3-14,-5-3 0,8 5-34,-3-7 0,-5 2 3,5 3 0,-3-3-16,3 4 1,-3 1 26,8-2 1,-6 7 13,6-1 1,-6-4-8,6-1-13,-7 3 15,10-1 43,-5 1-65,0 6 4,5-14 132,-12 7-121,12-1 0,-11-4 11,8 8 0,-6-8-9,6 3 0,-5 1 0,4-2 1,-4 6-6,4-6 1,-6 2-49,1-1 1,2-3 54,-1 8-11,6-7 1,-8 8 145,6-7-131,-6 1 10,10 1 1,-10-4 0,6 8-12,-6-7 0,8 5 3,-6-4 1,1-3-64,-2 3 1,-1-1 35,7 1 0,-6-1-7,6 6 0,-6-1 23,6 2 0,-6 3-4,6-3 0,-2-2 4,1 1 1,3-4-4,-8 4 4,8-6 12,-5 10 0,3-12 81,0 3 0,-6 2 47,6-1-95,-8-1 1,10-3-144,-8 3 104,8-3 1,-10 5-1,8-5-115,1 3 1,-3-3 70,2 3 0,-6 3 38,6-3 0,-7 2-66,1-2-63,4-3 121,0 12 0,1-12 141,1 4 185,-7-5-219,10 6 0,-10-5 198,6 4-118,-6-5-115,10-1 0,-10 2 3,6 4 0,-4-5-158,4 5 1,-4-5 48,4-1 0,-4 0-181,4 0 230,-6 0-12,10 8 119,-5-7 0,2 6-78,0-7 0,-8 2-36,2 4 0,-1-5 60,1 5 230,-3-4-15,5-2-103,0 0-316,-5 0 78,12 0-54,-12 0 88,12 0 32,-12 0-36,12 0 289,-12 0-146,5 0-59,1 0-54,-7 0 61,6 0 88,-7 0 52,0 0 114,8 0-234,-7 7 28,6-6-165,-7 7 70,0-8 0,2 0-111,4 0 87,-5 0 32,7 0-89,-8 0 1524,0 0-1444,7 7 9,-6-6-24,14 7 1,-12-8 3,8 0-25,-8 0 37,5 0 8,-1 0-38,-5 0 1,6 0 55,-2 0-22,-4 0-9,12 0-2,-5 7-38,7-6 0,-6 7-396,1-8 190,-7 0-61,3 0 227,0 7 0,-3-5-64,6 3 158,-6-3-92,3-2-63,-7 0 135,7 0 361,-5 0-116,5 0-153,-7 0 418,0 0-430,7 0-56,-5 0 0,7 0-159,-4 0 1,-3 1-239,3 5-184,-3-4-146,-2 5 236,0-7-1327,0 0 0,-2-7 1487,-3-4 1,1-3-2165,-6-2 0,-1-8 1,-5-1-1</inkml:trace>
  <inkml:trace contextRef="#ctx0" brushRef="#br2" timeOffset="-138686.92">2326 10456 8355,'-11'0'-71,"0"0"1,6 0 617,-6 0 259,1 0 1,1 0-39,2 0-24,7 0 120,0 0 0,7 0-546,3 0-130,-2 0 0,6 0 5,-4 0 1,-1 2-17,2 3 0,-6-3-25,6 3 0,0-1 14,5 1 0,0-2-12,0 8 0,0-7-293,0 1 0,-2-1 120,-3 1-61,3-3 1,-10 5-2,6-7 0,-4 0 113,4 0 35,-6 0-13,3 0-15,-7 0 1271,0 0-1080,0-7 0,0-2-77,0-7 1,-5 5 35,-1 0 1,-4-1-55,4-9 1,-1 3 23,2-4 0,3 5-31,-3 1 0,-2 5-638,1 0 385,1 0 193,5 3-3133,0-7-721,0 14 2357,7-7 0,-5 16 0,5 0 0</inkml:trace>
  <inkml:trace contextRef="#ctx0" brushRef="#br2" timeOffset="-138686.92">2839 9991 15284,'-9'0'337,"2"0"-485,7 0 79,0 7 1,0-4 115,0 8-63,0-7 42,0 10-24,7-5 0,-5 2 52,3-1 0,-1-1 87,1 2-81,-3 3 0,7-7 75,-4 4-34,-3 3-9,5-12-65,-7 12 72,7-12-111,-5 5 82,5 0 0,-5-3 61,3 6-100,-3 1 0,10 5 28,-6 0-118,6 0 126,-10 0-133,12 0 123,-12 0 0,5-7-45,0 6-42,-5-14 1,10 8 19,-6-3-2,-1-5 12,-5 6 1,2-1-1,3-1 1,-3 2 60,3-1 0,-1-3-53,1 8 0,-3-6 46,3 6 1,-1-6-4,1 6 12,-3 0-32,12 5 0,-12-6 38,4 1-90,-5-7 75,6 10-25,-5-12 1,7 7 18,-4-4-75,-3-3 0,7 10 33,-3-6 0,-5 1-3,5-2 1,-3-1-30,3 6 1,-5-4-7,5 4 0,1-4-3,-2 4 0,2-1 26,-1 2 62,-5 3-62,14-5 0,-12 5 124,8-3-115,-8 3 4,12-12 0,-13 7 75,3-4-33,-3-3 1,-1 5 60,5-7 0,-4 2-51,3 3 0,-2-3-21,3 3 34,-4 4-103,12 0 1,-11 6 77,8-5-97,-7-3 1,5-1-1,-6 1 36,2 2 7,1-6 173,-6 4-165,7 1 110,-5-7-88,5 6 32,-7-7 1,5 2-25,1 4-66,-1-5 0,-3 7 39,3-8-13,-3 0 1,5 1 35,-7 5-30,7-5 172,-5 7-130,12-1 0,-10-6 44,6 5-56,-6-4-50,3 5 1,-5-6 26,3 5-12,-3-4-47,5-2 64,-7 0 0,2 0-19,3 0-31,-3 0 101,5 0-63,0 7 150,-5-5-126,5 5 11,-7-7 31,0 0-9,7 0-41,-5 0 30,5 0 16,-7 0-5443,0 0 3602,0-7 1,-2-2 825,-3-7 1,3-8 0,-5-1 0</inkml:trace>
  <inkml:trace contextRef="#ctx0" brushRef="#br2" timeOffset="-138686.92">2983 10472 7615,'-16'0'845,"5"0"90,1 0 60,6 0-166,-10 0 206,12 0-660,-5 0 0,7 0 653,0 0-671,7 0-317,2 7 0,7 0 35,0 4 1,-5-2 30,0-4 0,-6-3-92,6 3 1,-6 2-103,6-1 0,-2 1 96,1-2 60,4-3 0,-6 7 35,2-4-52,5-3 1,-12 10-15,8-6 1,-6 4-31,6-4 1,-6 1-167,6-2 126,-8-3-196,5 5 257,-1-7 37,-6 0-103,7 0-35,-8 0 569,0-7 1,0-2-137,0-7 1,0 0-3,0 0 1,0 0-210,0 0 0,0-5-144,0-1 1,0 1-459,0 5 1,0 0 284,0 0 0,0 0-794,0 0 1,0 5-278,0 0-1051,0 8 1040,0-12 0,7 14 0,2-7 1</inkml:trace>
  <inkml:trace contextRef="#ctx0" brushRef="#br2" timeOffset="-138686.92">1187 9574 14594,'0'9'89,"0"-2"-147,0-7 0,2 0 121,3 0 1,-1 5 0,7 1 0,-8 1 33,3-2 80,2 4-141,1 7 1,2-5 6,0-1 1,-6-1 9,6 2 0,-8-2-106,3-4 70,-5-3-27,7 5 0,-7-5 79,5 3-40,3-3 55,-8 12-46,14-12-61,-14 12 0,8-10 44,-3 7 0,-3-6 49,8 6 0,-6-6-36,6 6 36,-7-8 1,8 11-39,-7-3 0,6-2-7,-6 2 1,6-6-25,-6 6 29,1-8 0,-4 10-96,3-8 92,-3 0 1,5-3-43,-7 4 75,7-5 0,-4 8-1,8-3 0,-5-5-13,4 5 0,-4-3 63,4 3 0,-4-5-99,4 5 0,-4 1 33,4-2 1,-6 2-82,1-1 0,2-3 57,-1 8 0,4-6-89,-4 6 1,1-7-10,-2 1 46,-3 4 80,12 0 143,-12 0-120,5-2 0,-7-5-44,0 3 82,7-3 1,-5 7-30,3-4 30,4-3-95,0 12-17,7-5-17,0 0 0,-7 5 0,0-12 58,-4 3-22,-3 4-6,5-7 1,-5 10-10,3-6 1,-3 1 178,4-2-136,-5-3 0,1 10 1,4-6-38,-5-1-3,6-5 29,1 7 0,-5-5-3,8 3 1,-8-1-92,3 1 1,-3-3 35,3 3 1,-5-1-8,5 1 41,3-3-1,-8 5 1,8-1 19,-3-1-11,-5 0 1,8-3 71,-3 3-79,-4-3 0,6 7 65,-2-4 0,-3-3-56,8 4 0,-7-3 215,1 2-204,4-3 1,-6 5 36,8-7 18,-7 7-33,10-5 1,-11 5-252,8-7 83,-7 8 107,10-7 1,-10 12 9,6-8-7,-6 0 32,10 3-4,-12-7 1,7 7 88,-4-8-47,-3 7 0,10-4-3,-6 8 0,1-8-12,-2 3 15,-3 3-24,12 0 0,-10 1-112,6 1 60,-6-7 1,5 3-29,-4-7 31,-3 7 0,7-5-24,-4 3 59,-3-3 1,7 0-27,-4 3-8,-3-3-2,12 5 233,-12-7-182,12 7 0,-10-5-26,7 3-36,-8 4 0,6-7-37,-4 3 0,-3 4 65,13-7 0,-14 7 97,5-4-107,3-3 75,-8 5 1,12-5-11,-8 3-21,0-3 1,-3 5-23,4-7 1,-5 2 3,5 3 0,-3-3-82,3 3 0,-5-1 105,5 1-2,3-3-31,0 12 1,1-10-186,1 6 50,-7-6 92,10 3 0,-11-2 14,8 1 10,-7-1 1,5-5 80,-4 0-97,-3 0 120,5 0-101,0 0 1,-5 2 55,3 3-9,4-3 0,-7 5-41,12 0 1,-10-5-1,6 3-63,-6-3 0,5-2 73,-4 0-55,-3 0 37,12 0-2,-12 0 1,7 0 45,-4 0 17,-3 0-15,12 7 0,-10-5 9,6 3 1,-4-3-51,4-2 39,-6 7-116,10-5 108,-12 5-113,5 0 103,0-5-12,-5 5 19,5-7 0,-5 0 154,3 0-125,-3 0 1,7 0-39,-4 0 1,-3 2-28,3 3 64,-3-3-54,5 5 92,-5-7-4,5 0-43,0 0 1,-3 0 55,7 0-85,-8 7 42,11-5-13,-12 5 23,13-7 47,-14 0 0,8 0-81,-3 0 1,-3 0-5,8 0 0,-6 0 126,6 0-59,0 7 1,5-3-143,0 7 70,0-8 0,0 4-90,0-7 86,-7 8-104,5-7 110,-12 6-29,5-7 84,0 0 20,-5 0 107,12 0-159,-12 8-4,12-7-10,-5 7 1,0-7-143,-4 5 91,4-5-64,-7 7 75,5-8-32,-7 0 17,7 0-5,-5 0 1,7 0-286,-4 0 245,-3 0 1,7 0-647,-4 0 374,-3 0-1286,5 0 523,-7 0 117,0 0-1499,7 0 531,-5 0-846,12 0 2113,-5 0 1,7 7-1,0 2 1</inkml:trace>
  <inkml:trace contextRef="#ctx0" brushRef="#br2" timeOffset="-138686.92">1604 10151 9891,'0'9'2036,"0"-2"-1598,0-7 242,0 0 19,0 7-548,0-5 1,7 5 41,4-7 0,3 6-191,2-1 0,-1 2 57,-5-2 0,4-3 271,-3 3-13,3 4-480,2-7 1,-1 7 41,-5-4 51,5-3 130,-6 5 32,7-7-198,0 7 113,0-5 0,-6 5 82,1-7 3,-7 0-319,3 0 213,-7 0 1552,0 0-1419,0-7 1,0-2-42,0-7 0,-2 0 19,-3 0 1,1-2 4,-7-3 1,8 3-116,-3-3 0,-1 1 59,2-1 1,0 8-697,5-3 0,0 4 346,0-4 1,0 5-1021,0 0-707,0 8 1,0-11 0,0 5 0</inkml:trace>
  <inkml:trace contextRef="#ctx0" brushRef="#br2" timeOffset="-138686.92">738 8435 8982,'-2'-9'983,"-3"4"-705,3 3 125,-5 2-441,7 7 0,0 2-220,0 7 1,2-1 168,3-5 0,-1 5-236,7-5 1,-8 4 141,2 3 1,3-1-136,-3 0 1,0-6-240,-5 1 205,7-7 48,-5 3-94,5-7 177,0 0 0,-5 7 0,5 2 1</inkml:trace>
  <inkml:trace contextRef="#ctx0" brushRef="#br2" timeOffset="-138686.92">883 8836 7558,'0'9'176,"0"5"0,1-12-47,5 3-167,-5 4 1,7 0 150,-8 7-205,7 0 0,0 0 160,4 0 0,3 0-20,-4 1 0,-2-7-844,-3 1 570,4-8 1,-6 10-550,8-8 406,-7 1 369,3-6 0,-7-8 0,0 0 0</inkml:trace>
  <inkml:trace contextRef="#ctx0" brushRef="#br2" timeOffset="-138676.92">1011 9189 8355,'0'16'-1351,"0"-7"1377,0 5-115,0-12 0,5 7 149,1-4-30,-1-3 1,0 7-283,1-4 171,-1-3-113,2 12 1,-5-10 45,3 7 55,-3-8 0,5 11 0,2-5 1</inkml:trace>
  <inkml:trace contextRef="#ctx0" brushRef="#br2" timeOffset="-138676.92">1668 8772 5750,'0'-11'89,"0"1"150,0 6-88,0-3-151,0 7-103,0 0-158,-7 0 754,5 0 112,-5 0-268,7 0-106,0 0 346,0 7-245,0-5 329,0 5-263,0 0-240,0 2 85,0 7-481,0 0 0,0 0 0,0 0 125,0 0 1,0-5-77,0 0 1,6-6-858,-1 6 483,0-8-179,-5 11 617,0-12 0,7 5 0,2-7 1</inkml:trace>
  <inkml:trace contextRef="#ctx0" brushRef="#br2" timeOffset="-138676.92">1700 9013 8355,'0'16'-611,"0"0"0,0-6 511,0 1-22,0-7-401,0 3 336,0 0 74,0-5 1,2 10 42,3-7 1,-3 3-30,4-3 98,-5-3 0,-1 12 0,0-5 0</inkml:trace>
  <inkml:trace contextRef="#ctx0" brushRef="#br2" timeOffset="-138676.92">1748 9205 8355,'0'16'0,"0"0"55,0 0 186,0 0 0,0-5-479,0 0 1,0-6 101,0 6-215,0-8 1,2 10-344,4-8-125,-5 0 735,6-5 1,-7 0 0,0 0 0</inkml:trace>
  <inkml:trace contextRef="#ctx0" brushRef="#br2" timeOffset="-138676.92">1797 9397 8355,'0'11'-420,"0"0"678,0-8 0,0 6-484,0-3-223,0-5 85,0 7 0,1-3 147,5 0-58,-5 1 1,7 1 0,-8 2 0</inkml:trace>
  <inkml:trace contextRef="#ctx0" brushRef="#br2" timeOffset="-138676.92">1861 9542 8355,'0'10'0,"0"1"0,7-7 0,-5 10 0,3-3 0,2 3 0,-2 2 0,-1 0-583,5-7 242,-7 5 0,7-5 67,-4 7 0,-1-2 72,6-3 0,-6 3 0,3-5 0</inkml:trace>
  <inkml:trace contextRef="#ctx0" brushRef="#br2" timeOffset="-138676.92">2759 8997 7833,'0'8'262,"0"1"-126,0-3-290,0-5 2,0 7-262,0-1 227,0-5 0,0 6-630,0-2 530,0-4 212,0 5 0,7 0 0,2 2 1</inkml:trace>
  <inkml:trace contextRef="#ctx0" brushRef="#br2" timeOffset="-138676.92">2759 9173 8355,'0'16'-498,"0"0"0,0-5 350,0-1 94,0-6 192,0 3-255,0-7-244,0 0 0,0 7 0,0 2 0</inkml:trace>
  <inkml:trace contextRef="#ctx0" brushRef="#br2" timeOffset="-138676.92">2775 9349 8189,'0'16'-380,"0"-5"652,0 0 252,0-1-1082,0 6 381,0-7 0,0 0-300,0-3 218,0-5-346,0 7 237,0-8 305,0 0 1,7 0-1,2 0 1</inkml:trace>
  <inkml:trace contextRef="#ctx0" brushRef="#br2" timeOffset="-138676.92">2807 9510 8355,'0'16'-1,"0"-7"1,-2 5 173,-3-3 0,3-3 262,-3 3-636,3-7 0,2 10-174,0-3 0,0-2 98,0 1 372,0-6 0,0 5 94,0-4-1605,0-3 1182,0 5 0,0-7 0,0 0 1</inkml:trace>
  <inkml:trace contextRef="#ctx0" brushRef="#br2" timeOffset="-138666.93">2807 9734 8355,'7'9'-468,"-5"0"-585,3-4 840,-3-3 415,-2 12-325,0-12 163,0 12 5,0-5-127,0 7 1,0 0-166,0 0 0,0-5 117,0 0 1,5-6 95,1 6 0,-1 0 0,-5 5 1</inkml:trace>
  <inkml:trace contextRef="#ctx0" brushRef="#br2" timeOffset="-138666.93">2887 10071 7711,'9'7'-659,"-2"2"0,-7 7 0</inkml:trace>
  <inkml:trace contextRef="#ctx0" brushRef="#br2" timeOffset="-138666.93">4234 8997 7916,'0'-9'91,"0"2"0,0 8-7,0 5 22,0-5 1,0 8-705,0-3 227,0-5 70,0 7 272,0-1-16,0-6-285,0 7 1,0-1 0,0 2 0</inkml:trace>
  <inkml:trace contextRef="#ctx0" brushRef="#br2" timeOffset="-138666.93">4234 9141 7710,'0'11'-1935,"0"-1"1935,0 1 0,-2 5 0,-3 0 0,3 0 0,-5-5 0,7-1 0,0 3 0,-5-4 0,-1 1 0,1-4 0,5 5 0,-7-8 517,5 11-158,-12-12 114,12 12-256,-5-12-412,7 5 1,0 0 157,0 4 0,0-2-274,0 2-181,0-8 181,0 12 296,0-7 0,-2 3 240,-3 0-245,3-1 50,-5-1-1,7 0 1,-2-5-50,-3 1 72,3 1 1,-5-5-257,7 5 164,0-5 0,-2 12 120,-3-8 1,3 2-96,-4-1 258,5-4 1,1 6 86,0-2-286,-7-4 1,5 6 127,-4-2-88,5-4-435,1 5 0,-7 0 0,-2 2 1</inkml:trace>
  <inkml:trace contextRef="#ctx0" brushRef="#br2" timeOffset="-138666.93">4090 9654 8355,'-9'9'-601,"2"5"1,5-5 415,-4 0 122,5 5 1,-6-10-132,7 6 0,-6-4-65,1 5 143,0-8 0,5 11 0,0-5 1</inkml:trace>
  <inkml:trace contextRef="#ctx0" brushRef="#br2" timeOffset="-138666.93">4009 9862 8355,'0'16'-1537,"-1"1"1715,-5-1 1,3 0-103,-8 0 0,8 0-260,-3 0 0,-1 0 178,2 0 0,-6-6-21,6 1 1,-6 0 101,6 5 1,-3 0-39,3 0-39,3 0 27,-5 0-368,7-7 0,-7 5 0,-2-5 1</inkml:trace>
  <inkml:trace contextRef="#ctx0" brushRef="#br2" timeOffset="-138666.93">5789 8628 8396,'0'-9'1214,"0"2"-1040,0 7-218,0 0 0,-1 7 87,-5 4 0,4-3-48,-3 3 0,3 0 80,2 5 0,-5-5-272,0-1 1,-1 1-26,6 5-473,0-7 1,-1 5-220,-5-3 305,4 3 443,-12 2 1,12-7 0,-5-2 0</inkml:trace>
  <inkml:trace contextRef="#ctx0" brushRef="#br2" timeOffset="-138666.93">5709 8884 8038,'-7'9'-794,"4"0"961,-8-4 1,7-1 0,-3 5 33,0-2 0,5 0-82,-3-1 1,-2-3-400,1 8 145,-6-8 256,10 12 7,-12-6-750,12-1 0,-12 7 0,5-6 0</inkml:trace>
  <inkml:trace contextRef="#ctx0" brushRef="#br2" timeOffset="-138666.93">5549 9125 8355,'-14'11'-52,"3"-1"333,-3-6 0,10 8-232,-7-6-15,8 6 0,-10-8-515,8 6 1,0-4 27,5 4 1,0-4-539,0 4 893,0-6 0,-7 10 0,-2-5 1</inkml:trace>
  <inkml:trace contextRef="#ctx0" brushRef="#br2" timeOffset="-138666.93">5372 9429 8355,'-5'11'0,"0"0"0,-6-6-234,6 6 1,-6-6-259,6 6 1,-6-6 244,6 6 0,-6-6 77,6 6 1,-8 0 0,4 5 0</inkml:trace>
  <inkml:trace contextRef="#ctx0" brushRef="#br2" timeOffset="-138656.92">5244 9606 8355,'-5'11'0,"-1"-1"0,-1-4-221,2 4 201,3-6 0,-7 5-59,4-4 0,1-1 89,-6 6-186,6-6 0,-3 5-88,7-4 0,-2-3 26,-3 3 275,3 4 1,-5-5-243,7 6-36,0-6 0,-7 10 0,-2-5 0</inkml:trace>
  <inkml:trace contextRef="#ctx0" brushRef="#br2" timeOffset="-138656.92">5116 9846 8355,'-16'9'84,"7"6"0,-5-7 21,3 9 0,2-7 336,-2 1-179,1 0 0,-5 5-375,5 0 0,-3-6-1956,8 1 1506,0-7 286,5 10 1,-8-12-1,0 5 1</inkml:trace>
  <inkml:trace contextRef="#ctx0" brushRef="#br2" timeOffset="-138656.92">4939 10071 8355,'-7'9'-1341,"0"5"1083,-3-3 1,-5 3 65,5 2 1,-5 0 0,-1 0 0</inkml:trace>
  <inkml:trace contextRef="#ctx0" brushRef="#br2" timeOffset="-173913.66">2919 81 12309,'0'9'905,"0"-2"-870,0 0 1,0-3-256,0 6 0,0-4 260,0 4 1,0 1 48,0 5 0,0-3-255,0 3 170,0-4 0,0 11 11,0-7 0,0 0-5,0 0 0,0 0-6,0 0 1,0 0-7,0 0 1,0-5-11,0 0 1,0 0-3,0 5 0,0-6-20,0 1 41,0 0 1,0 5-7,0 0 0,0-6-38,0 1-126,0-7-13,0 10 149,0-12 0,0 7-41,0-4-204,0-3-359,0 5-348,0-7-2734,0 0 2800,0 7 864,0 2 1,0 7-1,0 0 1</inkml:trace>
  <inkml:trace contextRef="#ctx0" brushRef="#br2" timeOffset="-173373.65">2823 386 7970,'-9'7'997,"2"-6"-569,7 7 173,0-8-293,0 7 0,5-4-114,0 8 0,1-6-126,-6 6 1,2-7 66,3 1 191,-3 4-232,5 0-6,0 7 0,-5-6-80,3 1 1,-1-7 51,1 1-303,-3 4 195,5-7-66,-7 5 0,5-5 264,1 3-114,-1-3 602,-5 5-350,0-7 0,2-5-144,3-1 0,-3-1 43,3 2 0,2 1-31,-1-7 0,4 6-89,-4-6 0,1 3 10,-2-3 1,-1-3-274,6 3 1,-6 2-12,1-2-1647,4 8 920,-7-4 300,5 7-739,0 0 632,-5 0 1,12-7-1,-5-2 1</inkml:trace>
  <inkml:trace contextRef="#ctx0" brushRef="#br2" timeOffset="-172633.65">2935 81 6831,'-9'0'1447,"2"7"1,2-3-1213,-1 6 0,1-4-338,5 4 0,-2-6-82,-3 1 116,3 4 1,-7-2 157,4 4 0,3-2-44,-3-4 0,1-3 14,-1 3 1,3-1-10,-3 1-208,3-3 257,2 5-65,0-7 114,0 0 7,0-7 185,0 5-102,0-12-95,0 12 0,2-10 22,3 6 0,-3-1 32,3 2 96,-3 3-34,-2-5-129,7 7 0,-3 0 169,6 0-29,-6 0-81,10 0 27,-5 0-174,7 7 1,-5-3 24,-1 6 0,-4-6-350,4 1 1,-6-1-765,1 1-807,4-3 1264,-7 5-408,12-7 1,-12 7 0,5 2 0</inkml:trace>
  <inkml:trace contextRef="#ctx0" brushRef="#br2" timeOffset="-171023.65">1925 1 9013,'0'10'281,"0"1"1,0-6-163,0 6 0,0 0-52,0 5 0,0 0 40,0 0-15,0 0 1,0 0-191,0 0 140,0 0 0,2-2-194,3-3 123,-3 3 0,5-10 99,-7 7-227,0-8 235,0 4 15,0-7-67,0 0-11,0-7 0,0 4 39,0-8 1,2 5 73,3-4 49,-3 6 68,5-10 32,-7 5-187,0-7 0,0 0 7,0 0 1,5 5-13,1 1 0,-1 4 73,-5-4 38,0 6 15,7-10-38,-5 12-110,12-5-281,-12 7 156,12 0 0,-10 0 38,6 0 0,-4 0-25,4 0 1,-4 0-81,4 0 68,-6 0 1,9 2-124,-8 3 0,2-1 62,-2 6 1,-3-4 77,3 4 1,-3-4-66,-2 4 1,2-4-131,3 4-9,-3-6 59,5 10 23,-7-12 84,0 5-9,0-7 737,0 0-550,0-7 0,0 3 434,0-6-248,0 6 344,0-10-431,0 5 1,6-2-74,-1 1 0,2 6 35,-2-1 0,-1-2-17,7 1 1,-6-5-14,6 6 1,-6 0 24,6 5-63,-1 0-73,6 0 0,-5 0-89,0 0 1,-6 2-109,6 3 0,-8 4 152,3 7 1,-4 0-223,-2 0 0,0 0-194,0 0 256,0 0 1,0 0-73,0 0 1,0-5-202,0-1 0,0-4-493,0 5 246,0-8 0,1 4-1024,5-7 1575,-4 0 0,12 0 0,-5 0 0</inkml:trace>
  <inkml:trace contextRef="#ctx0" brushRef="#br2" timeOffset="-170803.65">2406 177 9240,'9'0'1478,"5"0"-1186,-3 0 1,-2 0-235,1 0 0,-4 0-153,4 0 1,-1 2-928,2 3-97,3-3 1,-5 5-1,7-7 1</inkml:trace>
  <inkml:trace contextRef="#ctx0" brushRef="#br2" timeOffset="-166253.66">2695 770 8327,'0'-9'1217,"-8"2"-836,7 7-368,-6 0 0,5 0-68,-4 0 1,3 0 91,-8 0 0,8 2-71,-3 3 62,-3 4 0,2 7 43,-4 0 0,3-5 48,2 0 1,3-6-11,-8 6 0,6-6-38,-6 6 0,6-2 11,-6 2 1,6 3-54,-6-4 1,0 5 65,-5 1 0,2 0-163,3 0 0,-3 0 139,3 0 0,-3 0 58,-2 0-115,0 7 0,0-5-19,0 3 0,2-3 75,3-2 0,-3 0 6,3 0 1,-3 0-59,-2 0 0,0 2 30,0 4 1,0 1-96,0 3 1,0-1 111,-1-3-99,1-4 0,0 10 0,0-7 67,0-1 0,0 3-23,0-1 1,2-1 38,3-5 1,-3 0 1,3 0 1,-3 0 7,-2 0 0,5 0-34,1 0 0,-1 0 30,-5 0 0,0-3-7,0 3-45,0-4 1,0 13-1,0-3 45,0 4 1,-6 5-14,1 1 0,-6 2-69,6 3 0,-6-3-12,6 3 1,-2-5-75,1-5 1,10 2 117,-4-8 0,3 0-12,-3-5 0,2 0-2,3 0 91,-3 0 0,5 0 1,-7 0-87,0 1 0,0 4 5,0 0 0,0 2 163,0-1 1,0-3-134,0 8 1,5-5-24,0 4 0,1-4 37,-6 4 0,2-1-106,3 2 0,-3 2 107,3-8-126,4 7 0,-8-8 1,7 5 54,-1-2 1,-6-1 9,5-6 0,1 5-5,-2 0 1,0 6-3,-5-6 1,0 8 54,0-2 0,-3-4-50,3-2 1,-4 2 152,9-1 1,-3 1-43,-2-2-15,0-3 1,5 11 0,1-6-41,-3 2 1,-1 0 6,-2 1 0,5 3-10,1-8 1,-1 8-1,-5-3 0,0-1-72,0 2 1,5-5 73,0 4 1,2-4-132,-1 4 0,-3-4 80,8 4 0,-2-4-9,1 5 0,5-6 29,-5 6 0,-1-8-5,2 3 0,-6 1-10,6-2 1,-8 2-3,3-1 0,-3 1 176,3 4 0,-5 3-154,5-3 0,-5 3 56,-1 2 0,0 0-106,0 0 0,6 0-10,-1 0 0,6-5 31,-6 0 0,5-2-15,-4 1 1,4-1 32,-4-3 1,4-4-17,-4 3 0,4 2 163,-4-2 0,4 6-102,-4-5 1,4 1 71,-4-2 0,1 2-102,-2 4 0,-3 3 6,3-3 0,2 2-23,-2-3 1,3 8-19,-3-7 1,-2 7 43,8-8 1,-6 5-9,6 1 0,0 0-11,5 0 1,-6 0-8,1 0 0,0-5 19,5 0 1,0-8-29,0 2 1,-2 3 1,-3-3 0,1 0 21,-7-5 0,8 0 4,-3 1 0,-3 6 139,-1 3 1,1 5 6,-2 1 0,6 0-135,-6 0 0,2 0-1,-1 0 0,-3 0-50,8 0 1,-6-5 28,6 0 1,-6-6-7,6 6 1,-6-8 23,6 3 0,-6 3-15,6 1 1,-3-1 22,3 2 1,2 0 101,-8 5 1,5 5-162,-4 1 1,6-1 57,-1-5 0,-2-2-37,1-3 1,-4 3 27,4-3 0,-1 4-7,2 1 0,1 0 44,-6 0 1,4 0 0,-4 0 1,4 2-77,-4 3 0,1-3 3,-2 3 1,-1-3 15,6-2 1,-5 0 17,6 0 1,-6-5 70,6 0 1,0 0-33,5 5 0,-6-2 4,1-3 0,0 3-37,5-3 0,0 3-5,0 2 1,0-2-16,0-3 0,-6 2-78,1-8 0,0 6 148,5-6 1,0 8-54,0-3 1,-6 5-8,1 1 0,0 0 24,5 0 0,0 5 106,0 1 0,0-1-108,0-5 1,0 2 14,0 3 0,0-5-41,0 1 1,-2-3-131,-3-9 1,3 6 196,-4-6 0,5 8-35,1-2 1,0 1-10,0-1 1,0 3-24,0-3 0,0 1 7,0-1 1,5 2-13,0-8 1,1 2 0,-6-2 1,1-3 14,5 4 1,-4-4-10,3-2 0,-2 1 80,3 5 0,-3-4-77,8 3 1,-7 2 22,1-2 1,2 6-24,-2-5 0,1-1 6,-6-5 0,5 0 16,0 0 1,1 0 4,-6 0 1,5 0-34,1 0-84,-1 0 0,-3 0 112,3 0 0,-3 0-27,3 0 1,2 0-6,-1 0 1,1 0 8,-2 1 0,-1-1 4,6 0 0,-6 0 0,1 0 0,2-6 3,-1 1 0,1-6-58,-2 6 10,-3 0 1,10 5 125,-6 0 1,1-5-88,-2-1 1,-1-1 169,6 2-138,-6 3 17,10-5-71,-5 7 1,2-2 0,0-3 1,-6-2-56,6-4 0,-8-1 26,3 6-10,2-6 37,1 10 110,0-12-105,-2 5 520,-7-7 735,0 0-1059,-7 0-65,5 0-166,-12 0 0,11-2 114,-8-3-108,7 3 1,-10-5 0,3 5 67,-3-3 1,-2 3-15,0-3 1,0-2-12,0 1 1,0 1-14,0 5 0,0-5 99,0-1 1,5 1-76,1 5 1,-1-5-73,-5-1 0,5-4 84,0 4 11,8 1 1,-11-2 11,3-4-4,4 4 38,-7-7-15,12 12-118,-5-5 68,0 0 0,5 3-66,-4-7 73,5 8-15,1-4 1,0 5 0,0-3-18,0 3-114,0-5-185,0 7-557,0 0 807,7 0 0,-4 0 21,8 0-3,0 0 62,5 0 1,-2 2-72,-3 3 1,3-3 61,-3 3 1,1-1 57,-1 1 0,3-2-44,-3 8 0,-2-7-41,1 1 0,-1-1-10,2 1 24,3-3-5,-5 5 1,2-2-4,-1 1-2,-6-1 1,5-5-38,-4 0-12,-3 0 26,5 0 7,-7 0 1,7 0 34,-5 7-5,5-5-52,-7 5 25,0-7-186,0 0 170,7 0-6,-5 0 45,5 0 33,-7 0 951,0 0 0,0-7-1070,0-4 1,0-3-9,0-2 1,0 0 99,0 0 0,0-6-23,0 1 1,0-2 22,0 2 0,0 3 11,0-4 1,0-1-18,0 2 1,0-1 8,0 6-134,0 0-257,0 0-554,0 0 405,0 7-355,0 2-312,0 0-1349,0 5 1945,7 2 1,-1 7-613,10 4 1,-4 3 0,11-5 0</inkml:trace>
</inkml:ink>
</file>

<file path=ppt/ink/ink19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31T04:31:19.602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17 161 5734,'0'-9'123,"0"2"1,2 7 6,3 0 14,-3-7 46,5 5 10,-7-5 9,0 7-83,0-7 256,0 5-103,0-5-59,0 7 289,0 0-434,0 7 0,0-3-20,0 7 1,0-6 41,0 6 1,0-6 118,0 6-279,0-1 0,-5 6 6,-1 0 1,1 0 37,5 1 38,-7-1-17,5 0 0,-5-6-183,7 1-374,0-7-565,0 3 803,0-7 1,0-2 170,0-3 0,7-4 0,2-7 0</inkml:trace>
  <inkml:trace contextRef="#ctx0" brushRef="#br0" timeOffset="250">113 129 7109,'0'16'599,"-7"-7"1,5 5-227,-3-3-241,3 3 0,-3 2-136,-1 0 0,1-5 181,5 0-390,0 0-391,0 5 306,0 0 373,-7-7-645,5-2-643,-5-7 1073,7 0 1,0-7 0,0-2 0</inkml:trace>
  <inkml:trace contextRef="#ctx0" brushRef="#br0" timeOffset="592">17 145 6742,'-9'-16'649,"2"0"280,7 0-868,0 7 1,0-5 69,0 3 0,0 2 56,0-1 1,0 4 234,0-4-205,7 6-121,2-10 1,2 12 16,-1-3 1,-4 3 40,4 2-143,1 0 0,5 2 135,0 3 0,-5-3-180,0 3 0,-1 2 84,6-1 0,0-1 48,0-5 0,0 0-154,0 0 0,-5 0-517,0 0 50,-1 0-5,6 0 0,-5-2-1352,0-3 1640,-8 3 1,12-12 0,-6 5 0</inkml:trace>
  <inkml:trace contextRef="#ctx0" brushRef="#br0" timeOffset="1057">370 177 7700,'0'-9'1224,"0"2"-575,0 7-300,-7 0 1,3 2-90,-7 3 0,6 4-75,-6 7 0,6 0-141,-6 0 0,2 8 95,-1 2 1,-5 3-1,5-1 1,-3-3 0,1 0-1,1 0 1,-1 2 280,-3-2-448,-1-2 0,6-2 0,1 1 0,0-3 0,2-1-1542,0-2 388,1-7-1210,6-2 1984,0-7 1,7-7 0,2-2 0</inkml:trace>
  <inkml:trace contextRef="#ctx0" brushRef="#br0" timeOffset="1517">450 434 8355,'9'-7'493,"-2"-2"1,-7-2-84,0 1 53,0 6-346,0-10 0,-2 12-34,-3-3 252,3 3-243,-12 2 0,7 2-273,-4 3 1,-2-2 87,8 8 0,-6 0 106,6 5 1,-2-5-100,2-1 1,3 6 59,-3 6 1,-3-1-5,3-5 1,0 0 54,5 0 1,0 0-42,0 0 0,0-5-269,0 0 1,5-6 94,0 6 0,8-8-102,-2 3 1,1-6 110,-1-6 1,3-3-157,-3-7 0,3 0 102,2 0 0,-2 0 41,-3 0 1,-2 2-200,-4 3-40,-3-3 493,5 12 944,-7-5-528,0 7 0,0 7-133,0 4 0,0-2 229,0 1 1,0-4-237,0 4 1,0-4 67,0 5 0,0-6-454,0 6 1,2-8 123,3 2 1,4 3-304,7-3 1,2 0-363,3-5 0,-1 0-415,7 0 0,-1-7 0,6-2 0</inkml:trace>
</inkml:ink>
</file>

<file path=ppt/ink/ink19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31T04:31:22.853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65 161 8286,'-9'0'103,"0"0"-164,4 0 181,3 0 1,-10 2-5,6 3-2,1-3 1,0 7-28,-1-4 0,1-1-65,5 7 79,0-1 1,0 6 39,0 0 1,0-5-115,0 0 1,0-6 79,0 6 0,0-6-35,0 6 0,0-6 82,0 6-107,7-8 0,2 6-141,7-3 14,0-5 1,0 1 91,0-7 1,0-8 33,0 3 1,0-6-181,0-6 0,0 3-235,0-8 1,-5 6 226,0-6 1,-2 5 48,1-4 1,-3 6 87,-7-1 1,0 3 310,0 2-308,0 0 0,-7 2 80,-3 3 0,-5 4-284,-1 7 0,-5 7 114,-1 4 1,-4 8-149,4 3 1,-4 4-334,4-4 1,1 6-1,5-3 1</inkml:trace>
</inkml:ink>
</file>

<file path=ppt/ink/ink19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31T04:31:28.283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2550 10401,'11'0'153,"-1"0"0,1 0-103,5 0 0,-5 0 70,-1 0 0,1 0-106,5 0 1,5 0-136,1 0 0,-1-5 103,-5-1 1,6 1 29,-1 5 1,6-5 10,-6-1 0,0 1 2,-5 5 1,6-2 12,-1-3 0,2 3 8,-1-3 0,-3-2-54,8 1 0,-6-1 24,6 2 1,-5 3-1,4-3 1,-4-2-20,4 1 1,-4-1-11,5 2 0,-3 1 29,3-6 1,3 4-2,-3-4 0,4 4 7,1-5 0,-2 6 4,-3-6 0,1 8-38,-7-2 1,8-3 16,-2 3 1,-2-6 1,1 6 1,-1-6-8,2 6 0,3-6-5,-3 6 1,3-8 18,2 3 1,-1 1-3,-5-2 1,5 2-8,-5-1 1,3-3 1,-2 8 0,3-6-13,-3 6 0,3-8 6,2 3 0,-2 1 0,-3-2 0,3 6 0,-3-6 1,-2 6-4,2-6 1,-1 6 77,7-6 0,-7 2 6,1-2 0,-6-3-26,6 3 1,-2-3 12,2-2 1,1 0 15,-6 0 1,6 0-45,-1 0 0,-2 5 14,2 1 0,-1-1-35,6-5 0,0 5-114,1 0 0,-7 1 88,1-6 0,0 0-14,5 0 0,0 0 27,0 0 1,-5 0 1,-1-1 0,1 1 17,5 0 1,-5 0-23,0 0 40,-1 0 0,1 0 1,-2 0-8,-2 0 0,4 0 2,-6 0 1,8 0-27,-3 0 1,-1 0-3,2 0 1,-5 0-31,4 0 1,-1 0-8,2 0 1,1-2 23,-6-3 0,5 3 13,-6-4 1,6 3 40,-6-3 1,0 5-23,-5-5 0,6 3 1,-1-3 0,1 4-14,-6-3 0,5 2 9,0-3 1,3 4-28,-3-3 0,-1-2 3,6 1 1,-1-4-66,2 4 0,3-4 76,-3 4 0,-2-5-33,2 6 1,-2-6 32,1 6 0,5-2-4,-5 1 0,-1 5-10,2-5 0,0-1 4,5 2 0,0-1-24,0 6 0,0 0 1,0 0 0,2-5-44,3-1 0,-3 1 57,4 5 34,-5 0 1,1 0 0,2-2-42,1-3 0,3 8-3,-3-3 0,-1 4 50,6-4 1,-4 0 112,5 0 0,-6 0-78,6 0 1,-8 0 18,3 0 1,1-1 86,-2 1 1,1 0-121,-6 0 1,5 6-24,1-1 1,1 0 54,-2-5-146,-3 7 0,11-5 0,-8 5 95,-1 0 1,-2-3-24,-2 6 1,0-4 61,0 4 1,0-4-16,0 4 0,-5-4 15,-1 4 1,-4-4-40,5 4 9,-8-6 1,10 10-1,-8-5 23,-1 0 20,-3 5 1,5-10-1,-1 6-35,-1 3 0,-2-1-7,-2-1 0,0 3 6,0-3 0,0-2-2,0 1 1,0-5 57,0 6 1,0 0 5,0 5-152,0-7 1,0 5 124,0-3-94,-7-4 0,5 7 61,-3-4 0,3 5 29,2 1-84,0 0 1,0 0-12,0 0 0,-5 0-22,0 0 0,-1-6 49,6 1 1,0 0-35,0 5 1,0 0 40,1 0-49,-1 0 1,0 0-1,0 0 33,0 0 1,0-2-7,0-3 0,0 3-15,0-4 1,0 5-4,0 1 0,0 0 28,0 0-21,0 0 79,0 0-72,0 0-73,0 0 78,-7 0 6,-2 0-67,-7 0-681,0 0 763,7 0 4,-5 0 122,12 0 1,-5 0 39,7 0-130,-7 0 0,5 0 1,-3-2-24,3-3-2,2 3 0,-5-5 0,0 7 22,1 0 1,2-2 4,2-4 1,1 5 37,-1-5 1,0 5-5,0 1 1,0 0-92,0 0 0,5 0 41,0 0 0,1 0-75,-6 0 0,0-2 99,0-4 0,0 5-3,0-5 0,0 5-3,0 1-30,0 0 1,0 0 38,0 0-7,0 0-89,0 0-194,-7 0-10,5 0-298,-12 0 143,5 0 255,-7 0-78,0 0 335,7 0-109,-5 0-106,5 0-51,1 0 9,-7 0-187,6 0-123,-7 0-934,8 0-256,-7 0-438,6 0 1403,-7 0 1,0 7 0,0 2 0</inkml:trace>
</inkml:ink>
</file>

<file path=ppt/ink/ink19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31T04:31:35.73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113 177 6992,'-2'-9'-25,"-3"3"1,3 3 0,-5-1 126,0-1-89,5 0-103,-5 5-26,0 0 83,5 0-20,-5 0 50,7 0-16,0 0 76,-7 0 0,3 0-70,-6 0 0,6-2 516,-1-4-123,-4 5 201,7-14-458,-12 7 1,12-3 132,-3 0-124,3 8-20,2-5 11,0 1 1,2 6 121,3-5-364,-3-3 157,12 7 1,-5-10 65,7 7 0,-5-6 46,-1 6 0,1-2 12,5 1 0,0 4-43,0-3 0,0 3 12,0 2 0,2 0-14,3 0 0,-1 0 26,7 0 1,-1 0-255,6 0 0,1 0 13,-1 0 0,0 0 17,0 0 1,2 0 136,3 0-86,-3 0 1,7 0 0,-6 0 80,3 0 0,1 0 5,-2 0 0,3 6 65,2-1 0,5 2-90,-4-2 0,-2-1 30,1 7 1,1-6-40,5 6 1,2-6-1,3 6 1,-3-8 4,4 3 1,1 1-12,-1-2 0,4 2 29,-4-1 0,5-5-4,-6 5 1,0 3-60,-4 1 1,-1-1 47,0 2 0,0-6-4,0 6 0,5-6 26,1 6 1,1-6 5,-1 6 0,-3-2 35,8 2 0,0 3 5,5-3 0,0-3-75,0 3 0,0-7 0,1 1 1,0 2-59,5-1 0,-4 4 86,3-4 0,-3 4-1,-2-4 0,1 6-48,-1-1 1,-7-2-128,-4 1 1,2 1 101,-1 5 1,5 0-13,-6 0 1,1 0 2,-6 0 0,0 0-4,0 0 0,0 0 87,0 0 1,6 6 3,-1-1 0,0 1-61,-4-6 1,4 5 26,0 0 0,6 6 14,-5-6 1,1 3-31,-2-3 0,-3-3 1,4 3 0,-4 2 17,-2-1 0,-2 1-4,-3-2 1,3 2 57,-3 4 1,-2 3-63,2-3 0,-2-4-11,1-1 0,3 3-8,-8 1 1,1-1 15,-6 2 1,0-6 19,0 6 95,7 0 0,-5 3 0,3 0-79,-3 3 1,-3-7-37,-5 6 1,5 0-86,-5-5 0,5 3 108,1 2 0,0-5-75,0 0 1,-2-7 47,-3 1 0,1 2-9,-6-2 1,4 1 55,-4-6 0,-1 0 88,-5 0 0,2-4-95,3 4 0,-3-3 2,4 8 1,-5-3-21,-1-2 0,2 0 3,4 0 1,-5 0-40,5 0 0,-4-5 35,-2 0 1,0-2-1,0 1 0,0 5-35,0-5 1,0-1-10,0 2 1,0-2 22,0 1 0,-2 5-2,-3-5 0,3-1-22,-3 2 1,-2-2 23,1 2 0,-4 1 21,5-7 0,-6 6-22,6-6 0,-3 3-1,3-3 1,3-2 41,-3 8-20,3-7 1,2 8 62,0-6-41,0-1 1,0 0 16,1 1 1,-1-1-37,0-5 0,-6 2 35,1 3 0,0-3-15,5 3-85,0-3 0,0 3 59,0 1 0,0 4-15,0-4 1,0 4-24,0-4 0,0 4-89,0-4 0,0 4 17,0-4 1,0 4 42,0-4 1,0 1 42,0-2 1,-5-1-33,0 7 90,-1-8 0,1 4 1,-2-5-35,-2 3-18,6-3 11,-5 12 1,8-12 0,-5 5 122,0-7-103,-8 0 159,12 7-148,-14-5-156,14 5 131,-14-7 1,8 0 33,-3 0-328,-4 0-466,5 0-516,-7 0 418,7 0-1630,-5 7 1565,5-5 0,-7 20 0,0-5 1</inkml:trace>
</inkml:ink>
</file>

<file path=ppt/ink/ink19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31T04:31:48.869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188 236 9077,'-9'0'30,"2"7"1,5-3 90,-3 6 0,1 0 13,-6 6 1,6 0-89,-1-1 1,-2 1 17,2 0 1,-6 5 51,6 0 1,-5 5-12,4-5 1,-4-1-420,5-4 0,-6 0-16,6-1 1,0 1-90,5 0 0,0-6-200,0 1-196,0-8 279,0 4 414,0-7 1,7-7-1,2-2 1</inkml:trace>
  <inkml:trace contextRef="#ctx0" brushRef="#br0" timeOffset="425">188 267 7332,'-9'-7'393,"2"6"21,7-6-230,7 0 1,2 5 25,6-3 1,1 1-59,0-1 1,5 3-128,0-3 0,5-2 129,-5 2-202,7-7 0,-9 8 1,5-4 100,-1 1 1,-2 1-273,-5 6 370,-1 0-106,1 0-734,0 0 1,-7 2-651,-4 3 557,-3-3 745,-2 12 0,-7-5 0,-2 6 1</inkml:trace>
  <inkml:trace contextRef="#ctx0" brushRef="#br0" timeOffset="707">125 393 7089,'8'0'-3,"6"0"54,-3 0 0,-2 0-74,1 0 1,1 0 97,4 0 0,-4 0-183,-1 0 1,-5 5 73,6 0-218,-1 0 1,1-5 90,-1 0 131,1 0-245,5 0 189,-8 0 1,6-7 0,-5-1 0</inkml:trace>
  <inkml:trace contextRef="#ctx0" brushRef="#br0" timeOffset="934">62 534 6498,'-16'14'-382,"0"-4"0,8-1 382,2-4 1344,-2-3-1018,6 5 1,-3-7 9,10 0 0,4 0 65,6 0-398,1 0 0,5-5 0,2-2 316,1-2-494,2 5 1,1-3-1,-3 7 238,-1 0 1,3 0 59,-5 0 1,0 0-936,-5 0 0,-1 7 0,1 2 0</inkml:trace>
  <inkml:trace contextRef="#ctx0" brushRef="#br0" timeOffset="1993">879 95 8355,'9'0'-476,"5"-7"907,-12 5-295,5-5 1,-9 7-162,-3 0 139,3 0 1,-12 2-37,3 3 0,3-1 61,-3 6 0,2-4-69,-1 4 0,-4 0-31,4 6 1,1 0 85,-2-1 1,1 3-34,-6 3 1,0-2-51,1 7 1,-1 0-114,0 5 0,1 1 101,-1-1 1,0 0-4,0 1 1,1-1 36,-1 0 0,5 1-109,1-1 1,7-7-163,-3-3 1,5-3 171,1-3 0,0-4 34,0-1 1,1-6-427,5 1 0,2-3-1411,8-2 1572,0 0 0,-1-7 0,1-2 0</inkml:trace>
  <inkml:trace contextRef="#ctx0" brushRef="#br0" timeOffset="2584">1005 299 6827,'-2'-9'543,"-3"4"1,3 5-134,-3 5 0,1-1-210,-1 6 10,3 0-225,-4 6 1,0 0 0,1-1 71,2 1 0,-4 0-8,1-1 0,-1 1 145,2 0-127,3-1 1,-6-1-447,2-3-11,5 3 93,-6-13 285,7 6-203,0-7 42,0 0 159,0-7 0,5 4-37,0-7 0,6 4 51,-6-4 1,7 1 168,-1-1 0,-3-2-62,3 6-34,-1-6 1,1 5 0,-1-5-50,2 2 1,-3 4 14,2-4 0,-3 5 123,3-6 26,3 8-284,-5-11-140,-1 12-58,-1-5 300,-7 7-56,0 7 0,-1-3 0,-5 4 15,-4-1 51,3 5 1,-7-8-59,3 6 1,-1 1 5,2 4 1,-3-4 224,8-1 1,-2-4-1,2 4 1,3-5 8,-3 6 1,3-6-131,2 5-78,0-6 0,7 8 127,4-7-442,-4 0 0,7 1 239,-4-1 0,4 0 85,2-5 1,0 0-513,-1 0 1,-4-5 11,-1 0 1,1-8-1,4 5 1</inkml:trace>
  <inkml:trace contextRef="#ctx0" brushRef="#br0" timeOffset="3592">1036 173 8355,'-7'9'-689,"6"-2"566,-6-7 234,7 0-38,7 0 1,1 0-108,8 0 1,0 0 141,0 0 0,-1-5-6,1 0 0,0-1-107,-1 6 1,1-1-201,0-5 0,0 5 185,-1-4 0,1 3-8,0 2 0,-6 0-88,1 0 1,-6 0 10,5 0-195,-6 0 246,3 0-19,-7 0 111,-7 0 0,-2 5-34,-7 0 0,6 2-66,-1-2 140,8-3 1,-6 5 455,4-7-260,3 0 116,-5 0-228,7 0 26,0-7-140,7-2 1,-5-1-15,3 0 1,-3 4-518,-2-4-38,0 6-18,0-3 166,0 7 0,-7-7 0,-2-1 0</inkml:trace>
  <inkml:trace contextRef="#ctx0" brushRef="#br0" timeOffset="3884">1414 1 8355,'15'0'-968,"1"0"899,0 0 0,-6 0 69,1 0 0,-1 0 1885,6 0-1166,0 7 0,-1 7-390,1 7 0,-5 2-296,-1-3 0,-1 0 226,1 6 1,-3 0-221,-7 5 0,6 0-279,-1 1 1,0-1 235,-5 0 1,-5 1 68,0-1 0,-8 0-319,3 1 1,-4-3-452,-2-3 1,0 2 257,1-7 1,-1 0-178,0-5 0,1-1 187,-1 1 1,0-7-1,0-2 1</inkml:trace>
</inkml:ink>
</file>

<file path=ppt/ink/ink19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31T04:37:12.77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17 161 5734,'0'-9'123,"0"2"1,2 7 6,3 0 14,-3-7 46,5 5 10,-7-5 9,0 7-83,0-7 256,0 5-103,0-5-59,0 7 289,0 0-434,0 7 0,0-3-20,0 7 1,0-6 41,0 6 1,0-6 118,0 6-279,0-1 0,-5 6 6,-1 0 1,1 0 37,5 1 38,-7-1-17,5 0 0,-5-6-183,7 1-374,0-7-565,0 3 803,0-7 1,0-2 170,0-3 0,7-4 0,2-7 0</inkml:trace>
  <inkml:trace contextRef="#ctx0" brushRef="#br0" timeOffset="1">113 129 7109,'0'16'599,"-7"-7"1,5 5-227,-3-3-241,3 3 0,-3 2-136,-1 0 0,1-5 181,5 0-390,0 0-391,0 5 306,0 0 373,-7-7-645,5-2-643,-5-7 1073,7 0 1,0-7 0,0-2 0</inkml:trace>
  <inkml:trace contextRef="#ctx0" brushRef="#br0" timeOffset="2">17 145 6742,'-9'-16'649,"2"0"280,7 0-868,0 7 1,0-5 69,0 3 0,0 2 56,0-1 1,0 4 234,0-4-205,7 6-121,2-10 1,2 12 16,-1-3 1,-4 3 40,4 2-143,1 0 0,5 2 135,0 3 0,-5-3-180,0 3 0,-1 2 84,6-1 0,0-1 48,0-5 0,0 0-154,0 0 0,-5 0-517,0 0 50,-1 0-5,6 0 0,-5-2-1352,0-3 1640,-8 3 1,12-12 0,-6 5 0</inkml:trace>
  <inkml:trace contextRef="#ctx0" brushRef="#br0" timeOffset="3">370 177 7700,'0'-9'1224,"0"2"-575,0 7-300,-7 0 1,3 2-90,-7 3 0,6 4-75,-6 7 0,6 0-141,-6 0 0,2 8 95,-1 2 1,-5 3-1,5-1 1,-3-3 0,1 0-1,1 0 1,-1 2 280,-3-2-448,-1-2 0,6-2 0,1 1 0,0-3 0,2-1-1542,0-2 388,1-7-1210,6-2 1984,0-7 1,7-7 0,2-2 0</inkml:trace>
  <inkml:trace contextRef="#ctx0" brushRef="#br0" timeOffset="4">450 434 8355,'9'-7'493,"-2"-2"1,-7-2-84,0 1 53,0 6-346,0-10 0,-2 12-34,-3-3 252,3 3-243,-12 2 0,7 2-273,-4 3 1,-2-2 87,8 8 0,-6 0 106,6 5 1,-2-5-100,2-1 1,3 6 59,-3 6 1,-3-1-5,3-5 1,0 0 54,5 0 1,0 0-42,0 0 0,0-5-269,0 0 1,5-6 94,0 6 0,8-8-102,-2 3 1,1-6 110,-1-6 1,3-3-157,-3-7 0,3 0 102,2 0 0,-2 0 41,-3 0 1,-2 2-200,-4 3-40,-3-3 493,5 12 944,-7-5-528,0 7 0,0 7-133,0 4 0,0-2 229,0 1 1,0-4-237,0 4 1,0-4 67,0 5 0,0-6-454,0 6 1,2-8 123,3 2 1,4 3-304,7-3 1,2 0-363,3-5 0,-1 0-415,7 0 0,-1-7 0,6-2 0</inkml:trace>
</inkml:ink>
</file>

<file path=ppt/ink/ink19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31T04:37:12.779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65 161 8286,'-9'0'103,"0"0"-164,4 0 181,3 0 1,-10 2-5,6 3-2,1-3 1,0 7-28,-1-4 0,1-1-65,5 7 79,0-1 1,0 6 39,0 0 1,0-5-115,0 0 1,0-6 79,0 6 0,0-6-35,0 6 0,0-6 82,0 6-107,7-8 0,2 6-141,7-3 14,0-5 1,0 1 91,0-7 1,0-8 33,0 3 1,0-6-181,0-6 0,0 3-235,0-8 1,-5 6 226,0-6 1,-2 5 48,1-4 1,-3 6 87,-7-1 1,0 3 310,0 2-308,0 0 0,-7 2 80,-3 3 0,-5 4-284,-1 7 0,-5 7 114,-1 4 1,-4 8-149,4 3 1,-4 4-334,4-4 1,1 6-1,5-3 1</inkml:trace>
</inkml:ink>
</file>

<file path=ppt/ink/ink19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31T04:37:12.78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2550 10401,'11'0'153,"-1"0"0,1 0-103,5 0 0,-5 0 70,-1 0 0,1 0-106,5 0 1,5 0-136,1 0 0,-1-5 103,-5-1 1,6 1 29,-1 5 1,6-5 10,-6-1 0,0 1 2,-5 5 1,6-2 12,-1-3 0,2 3 8,-1-3 0,-3-2-54,8 1 0,-6-1 24,6 2 1,-5 3-1,4-3 1,-4-2-20,4 1 1,-4-1-11,5 2 0,-3 1 29,3-6 1,3 4-2,-3-4 0,4 4 7,1-5 0,-2 6 4,-3-6 0,1 8-38,-7-2 1,8-3 16,-2 3 1,-2-6 1,1 6 1,-1-6-8,2 6 0,3-6-5,-3 6 1,3-8 18,2 3 1,-1 1-3,-5-2 1,5 2-8,-5-1 1,3-3 1,-2 8 0,3-6-13,-3 6 0,3-8 6,2 3 0,-2 1 0,-3-2 0,3 6 0,-3-6 1,-2 6-4,2-6 1,-1 6 77,7-6 0,-7 2 6,1-2 0,-6-3-26,6 3 1,-2-3 12,2-2 1,1 0 15,-6 0 1,6 0-45,-1 0 0,-2 5 14,2 1 0,-1-1-35,6-5 0,0 5-114,1 0 0,-7 1 88,1-6 0,0 0-14,5 0 0,0 0 27,0 0 1,-5 0 1,-1-1 0,1 1 17,5 0 1,-5 0-23,0 0 40,-1 0 0,1 0 1,-2 0-8,-2 0 0,4 0 2,-6 0 1,8 0-27,-3 0 1,-1 0-3,2 0 1,-5 0-31,4 0 1,-1 0-8,2 0 1,1-2 23,-6-3 0,5 3 13,-6-4 1,6 3 40,-6-3 1,0 5-23,-5-5 0,6 3 1,-1-3 0,1 4-14,-6-3 0,5 2 9,0-3 1,3 4-28,-3-3 0,-1-2 3,6 1 1,-1-4-66,2 4 0,3-4 76,-3 4 0,-2-5-33,2 6 1,-2-6 32,1 6 0,5-2-4,-5 1 0,-1 5-10,2-5 0,0-1 4,5 2 0,0-1-24,0 6 0,0 0 1,0 0 0,2-5-44,3-1 0,-3 1 57,4 5 34,-5 0 1,1 0 0,2-2-42,1-3 0,3 8-3,-3-3 0,-1 4 50,6-4 1,-4 0 112,5 0 0,-6 0-78,6 0 1,-8 0 18,3 0 1,1-1 86,-2 1 1,1 0-121,-6 0 1,5 6-24,1-1 1,1 0 54,-2-5-146,-3 7 0,11-5 0,-8 5 95,-1 0 1,-2-3-24,-2 6 1,0-4 61,0 4 1,0-4-16,0 4 0,-5-4 15,-1 4 1,-4-4-40,5 4 9,-8-6 1,10 10-1,-8-5 23,-1 0 20,-3 5 1,5-10-1,-1 6-35,-1 3 0,-2-1-7,-2-1 0,0 3 6,0-3 0,0-2-2,0 1 1,0-5 57,0 6 1,0 0 5,0 5-152,0-7 1,0 5 124,0-3-94,-7-4 0,5 7 61,-3-4 0,3 5 29,2 1-84,0 0 1,0 0-12,0 0 0,-5 0-22,0 0 0,-1-6 49,6 1 1,0 0-35,0 5 1,0 0 40,1 0-49,-1 0 1,0 0-1,0 0 33,0 0 1,0-2-7,0-3 0,0 3-15,0-4 1,0 5-4,0 1 0,0 0 28,0 0-21,0 0 79,0 0-72,0 0-73,0 0 78,-7 0 6,-2 0-67,-7 0-681,0 0 763,7 0 4,-5 0 122,12 0 1,-5 0 39,7 0-130,-7 0 0,5 0 1,-3-2-24,3-3-2,2 3 0,-5-5 0,0 7 22,1 0 1,2-2 4,2-4 1,1 5 37,-1-5 1,0 5-5,0 1 1,0 0-92,0 0 0,5 0 41,0 0 0,1 0-75,-6 0 0,0-2 99,0-4 0,0 5-3,0-5 0,0 5-3,0 1-30,0 0 1,0 0 38,0 0-7,0 0-89,0 0-194,-7 0-10,5 0-298,-12 0 143,5 0 255,-7 0-78,0 0 335,7 0-109,-5 0-106,5 0-51,1 0 9,-7 0-187,6 0-123,-7 0-934,8 0-256,-7 0-438,6 0 1403,-7 0 1,0 7 0,0 2 0</inkml:trace>
</inkml:ink>
</file>

<file path=ppt/ink/ink19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31T04:37:12.78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113 177 6992,'-2'-9'-25,"-3"3"1,3 3 0,-5-1 126,0-1-89,5 0-103,-5 5-26,0 0 83,5 0-20,-5 0 50,7 0-16,0 0 76,-7 0 0,3 0-70,-6 0 0,6-2 516,-1-4-123,-4 5 201,7-14-458,-12 7 1,12-3 132,-3 0-124,3 8-20,2-5 11,0 1 1,2 6 121,3-5-364,-3-3 157,12 7 1,-5-10 65,7 7 0,-5-6 46,-1 6 0,1-2 12,5 1 0,0 4-43,0-3 0,0 3 12,0 2 0,2 0-14,3 0 0,-1 0 26,7 0 1,-1 0-255,6 0 0,1 0 13,-1 0 0,0 0 17,0 0 1,2 0 136,3 0-86,-3 0 1,7 0 0,-6 0 80,3 0 0,1 0 5,-2 0 0,3 6 65,2-1 0,5 2-90,-4-2 0,-2-1 30,1 7 1,1-6-40,5 6 1,2-6-1,3 6 1,-3-8 4,4 3 1,1 1-12,-1-2 0,4 2 29,-4-1 0,5-5-4,-6 5 1,0 3-60,-4 1 1,-1-1 47,0 2 0,0-6-4,0 6 0,5-6 26,1 6 1,1-6 5,-1 6 0,-3-2 35,8 2 0,0 3 5,5-3 0,0-3-75,0 3 0,0-7 0,1 1 1,0 2-59,5-1 0,-4 4 86,3-4 0,-3 4-1,-2-4 0,1 6-48,-1-1 1,-7-2-128,-4 1 1,2 1 101,-1 5 1,5 0-13,-6 0 1,1 0 2,-6 0 0,0 0-4,0 0 0,0 0 87,0 0 1,6 6 3,-1-1 0,0 1-61,-4-6 1,4 5 26,0 0 0,6 6 14,-5-6 1,1 3-31,-2-3 0,-3-3 1,4 3 0,-4 2 17,-2-1 0,-2 1-4,-3-2 1,3 2 57,-3 4 1,-2 3-63,2-3 0,-2-4-11,1-1 0,3 3-8,-8 1 1,1-1 15,-6 2 1,0-6 19,0 6 95,7 0 0,-5 3 0,3 0-79,-3 3 1,-3-7-37,-5 6 1,5 0-86,-5-5 0,5 3 108,1 2 0,0-5-75,0 0 1,-2-7 47,-3 1 0,1 2-9,-6-2 1,4 1 55,-4-6 0,-1 0 88,-5 0 0,2-4-95,3 4 0,-3-3 2,4 8 1,-5-3-21,-1-2 0,2 0 3,4 0 1,-5 0-40,5 0 0,-4-5 35,-2 0 1,0-2-1,0 1 0,0 5-35,0-5 1,0-1-10,0 2 1,0-2 22,0 1 0,-2 5-2,-3-5 0,3-1-22,-3 2 1,-2-2 23,1 2 0,-4 1 21,5-7 0,-6 6-22,6-6 0,-3 3-1,3-3 1,3-2 41,-3 8-20,3-7 1,2 8 62,0-6-41,0-1 1,0 0 16,1 1 1,-1-1-37,0-5 0,-6 2 35,1 3 0,0-3-15,5 3-85,0-3 0,0 3 59,0 1 0,0 4-15,0-4 1,0 4-24,0-4 0,0 4-89,0-4 0,0 4 17,0-4 1,0 4 42,0-4 1,0 1 42,0-2 1,-5-1-33,0 7 90,-1-8 0,1 4 1,-2-5-35,-2 3-18,6-3 11,-5 12 1,8-12 0,-5 5 122,0-7-103,-8 0 159,12 7-148,-14-5-156,14 5 131,-14-7 1,8 0 33,-3 0-328,-4 0-466,5 0-516,-7 0 418,7 0-1630,-5 7 1565,5-5 0,-7 20 0,0-5 1</inkml:trace>
</inkml:ink>
</file>

<file path=ppt/ink/ink19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31T04:37:12.782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188 236 9077,'-9'0'30,"2"7"1,5-3 90,-3 6 0,1 0 13,-6 6 1,6 0-89,-1-1 1,-2 1 17,2-1 1,-6 6 51,6 0 1,-5 5-12,4-5 1,-4-1-420,5-4 0,-6 0-16,6-1 1,0 1-90,5 0 0,0-6-200,0 1-196,0-8 279,0 4 414,0-7 1,7-7-1,2-2 1</inkml:trace>
  <inkml:trace contextRef="#ctx0" brushRef="#br0" timeOffset="1">188 267 7332,'-9'-7'393,"2"6"21,7-6-230,7 0 1,2 5 25,6-3 1,1 1-59,0-1 1,5 3-128,0-3 0,5-2 129,-5 2-202,7-7 0,-9 8 1,5-4 100,-1 1 1,-2 1-273,-5 6 370,-1 0-106,1 0-734,0 0 1,-7 2-651,-4 3 557,-3-3 745,-2 12 0,-7-5 0,-2 6 1</inkml:trace>
  <inkml:trace contextRef="#ctx0" brushRef="#br0" timeOffset="2">125 392 7089,'8'0'-3,"6"0"54,-3 0 0,-2 0-74,1 0 1,1 0 97,4 0 0,-4 0-183,-1 0 1,-5 5 73,6 0-218,-1 0 1,1-5 90,-1 0 131,1 0-245,5 0 189,-8 0 1,6-7 0,-5-1 0</inkml:trace>
  <inkml:trace contextRef="#ctx0" brushRef="#br0" timeOffset="3">62 533 6498,'-16'14'-382,"0"-4"0,8-1 382,2-4 1344,-2-3-1018,6 5 1,-3-7 9,10 0 0,4 0 65,6 0-398,1 0 0,5-5 0,2-2 316,1-2-494,2 5 1,1-3-1,-3 7 238,-1 0 1,3 0 59,-5 0 1,0 0-936,-5 0 0,-1 7 0,1 2 0</inkml:trace>
  <inkml:trace contextRef="#ctx0" brushRef="#br0" timeOffset="4">880 95 8355,'9'0'-476,"5"-7"907,-12 5-295,5-5 1,-9 7-162,-3 0 139,3 0 1,-12 2-37,3 3 0,3-1 61,-3 6 0,2-4-69,-1 4 0,-4 0-31,4 6 1,0 0 85,-1-1 1,1 3-34,-6 3 1,0-2-51,1 7 1,-1 0-114,0 5 0,1 0 101,-1 0 1,0 0-4,0 1 1,1-1 36,-1 0 0,5 1-109,1-1 1,7-7-163,-3-3 1,5-3 171,1-3 0,0-4 34,0-1 1,1-6-427,5 1 0,2-3-1411,8-2 1572,0 0 0,-1-7 0,1-2 0</inkml:trace>
  <inkml:trace contextRef="#ctx0" brushRef="#br0" timeOffset="5">1006 299 6827,'-2'-9'543,"-3"4"1,3 5-134,-3 5 0,1-1-210,-1 6 10,3 0-225,-4 6 1,0-1 0,1 0 71,2 1 0,-4 0-8,1-1 0,-1 1 145,2 0-127,3-1 1,-6-1-447,2-3-11,5 3 93,-6-13 285,7 6-203,0-7 42,0 0 159,0-7 0,5 4-37,0-7 0,6 4 51,-6-4 1,7 1 168,-1-1 0,-3-2-62,3 6-34,-1-6 1,1 5 0,-1-5-50,2 2 1,-3 4 14,2-4 0,-3 5 123,3-6 26,3 8-284,-5-11-140,-1 13-58,-1-6 300,-7 7-56,0 7 0,-1-4 0,-5 5 15,-4-1 51,3 5 1,-7-8-59,3 6 1,-1 1 5,2 4 1,-3-4 224,8-1 1,-2-4-1,2 4 1,3-5 8,-3 6 1,3-6-131,2 5-78,0-6 0,7 8 127,4-7-442,-4 0 0,7 1 239,-4-1 0,4 0 85,2-5 1,0 0-513,-1 0 1,-4-5 11,-1 0 1,1-8-1,4 5 1</inkml:trace>
  <inkml:trace contextRef="#ctx0" brushRef="#br0" timeOffset="6">1037 173 8355,'-7'9'-689,"6"-2"566,-6-7 234,7 0-38,7 0 1,1 0-108,8 0 1,0 0 141,0 0 0,-1-5-6,1 0 0,0-1-107,-1 6 1,1-1-201,0-5 0,0 5 185,-1-4 0,1 3-8,0 2 0,-6 0-88,1 0 1,-6 0 10,5 0-195,-6 0 246,3 0-19,-7 0 111,-7 0 0,-2 5-34,-7 0 0,6 2-66,-1-2 140,8-3 1,-6 5 455,4-7-260,3 0 116,-5 0-228,7 0 26,0-7-140,7-2 1,-5-1-15,3 0 1,-3 4-518,-2-4-38,0 6-18,0-3 166,0 7 0,-7-7 0,-2-1 0</inkml:trace>
  <inkml:trace contextRef="#ctx0" brushRef="#br0" timeOffset="7">1415 1 8355,'15'0'-968,"1"0"899,0 0 0,-6 0 69,1 0 0,-1 0 1885,6 0-1166,0 7 0,-1 7-390,1 7 0,-5 2-296,-1-3 0,-1 0 226,1 6 1,-3 0-221,-7 5 0,6 0-279,-1 1 1,0-1 235,-5 0 1,-5 0 68,0 0 0,-8 0-319,3 1 1,-4-3-452,-2-3 1,0 2 257,1-7 1,-1 0-178,0-5 0,1-1 187,-1 1 1,0-7-1,0-2 1</inkml:trace>
</inkml:ink>
</file>

<file path=ppt/ink/ink19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31T04:46:11.669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145 321 6810,'11'5'-1076,"-1"0"1076,1 1 0,-2-6 0,-2 0 0</inkml:trace>
  <inkml:trace contextRef="#ctx0" brushRef="#br0" timeOffset="2067">113 353 6225,'-11'0'-491,"0"0"571,1 0 5,1 0 237,2 0-173,7 0 255,0 0-558,-7 0 160,5 0-42,-5 0 246,7 0 911,0 0-992,7 0-133,-5 0 1,5-2-267,-7-3 294,7 3 1,-4-5 2,8 7 40,-7 0 0,4-6 65,-2 1-78,-4 0 1,10 3 10,-7-3-24,8 3 1,-4-7-27,7 4 1,0 3-44,0-4 0,0 3 93,0-2-38,0 3 1,0-5 43,0 7-40,0-7 0,0 5-30,0-4 1,-2 3 23,-3-2 1,3 3 3,-3-4 1,3 5-23,2 1 1,-1-2-53,-5-4 0,5 5 71,-5-5-17,5 5 0,1-5 1,0 1 9,0 1 1,0-3-7,0 2 0,2-6 2,3 6 0,-3-2-3,3 1 1,-3 3 1,-2-8 0,0 8 88,0-3-11,0-3 1,0 7-93,0-3 1,0-2 1,0 2 0,0-1 12,0 6 0,6-1-5,-1-5 0,6 4-39,-6-3 0,2 1 45,-1-1 0,-3 3-10,8-3 0,-7 1-4,1-1 0,-3 3 22,-2-3 0,0 1-18,0-1 0,0 3 2,0-3 1,5-2 3,1 1 1,-1 1 2,-5 5 0,2-5-36,3-1 0,-3 1 31,4 5 0,-3 0-3,3 0 0,-3-5 3,8-1 1,-6 1 51,6 5 1,-6 0-47,6 0 0,-6 0 3,6 0 0,-7 0-15,1 0 1,-1 0-3,1 0 0,-3 0 0,3 0 0,-3 0 14,-2 0 0,6 0-4,-1 0 0,2 0-22,-2 0 0,-1 0 1,7 0 0,0 0 48,5 0 0,-2 0 6,-3 0 0,1 0-38,-7 0 0,8 0 3,-2 0 0,1 0-6,-1 0 0,1 0 15,-6 0 0,6 2 2,-1 3 1,3-3-7,2 3 1,1 2 26,-1-1 1,0 1-11,0-2 0,0-3 4,0 3 0,0 3-23,0-3 0,-2 2 2,-3-2 0,5-1 13,0 7 1,0-8 3,6 2 0,-4 3-37,-2-3 0,5 6-4,0-6 0,1 6-10,-6-6 1,0 6 40,0-6 1,2 2 10,3-1 0,-3-3-12,4 8 1,-5-6 5,-1 6 1,1-2-16,-1 1 0,0 3 10,0-8 1,0 8 2,0-3 0,0 5-9,0 1 1,0-6-57,0 1 1,0 0 36,0 5 1,0 0-5,0 0 0,6 0 12,-1 0 0,1 0 3,-6 0 0,2 0 21,3 0 1,-8 0-24,3 0 0,-4 0 2,4 0 1,0 0-1,0 0 1,-5 0-31,0 0 1,-2 0 46,1 0 0,5 0 0,-4 1 1,-3-1 14,3 0 0,0 5 4,5 0 1,0 1-23,0-6 0,0 5-5,0 1 1,6 1 5,-1-2 0,6-1 16,-6 6 1,6-6-59,-6 1 1,6 3 17,-5-3 1,-1 6-9,-5-6 1,6 2 1,-1-1 1,0-5-7,-5 5 1,-1 1 4,-5-2 0,3 1 11,-8-6 1,6 2-5,-6 3 0,1-3-3,-6 3 0,0-3 85,0-2 0,0 0-53,0 0 0,2 5 8,3 1 0,-1-1-51,7-5 0,-6 0 0,6 0 0,-2 0-25,1 0 0,3 0 51,-8 0 0,2 0-3,-1 0 1,-4 1 33,3-1 1,2 0 129,-2 0 0,1 0-101,-6 0 0,2 0 27,3 0 0,-3 0-69,3 0 0,-3 0 2,-2 0 0,0 5-20,0 1 0,0-1 42,0-5 1,0 0-4,0 0 0,0 0-23,0 0 0,2 6-37,4-1 1,-5 0-43,5-5 1,-4 0-1,-2 0 1,5 1 48,0-1 0,1-6-7,-6 1 1,-5 0 106,-1 5 0,1 0-92,5 0 0,0 0-5,0 0 0,0 0 50,0 0 0,0-5 149,0-1 0,0 1-165,0 5 0,0 0 12,0 0 0,0 0-30,0 0 1,-1 0-10,-5 0 0,5 0-58,-5 0 0,4 0 78,3 0 0,-3 6-15,-4-1 0,5 0 8,-5-4-17,5-1 0,1 0 21,0 0 0,-2 0 2,-3 0 1,3-2-22,-3-3 1,-2 3-1,1-3 1,-4-3 57,4 3 1,-4-2-43,4 2 0,-4 1-2,4-6 1,-4 4 32,4-4 0,-1 6 79,2-1 0,3-2-95,-3 1 0,-2-1 7,2 2 1,-1 3 40,6-3-38,0 3 0,-1 2-78,-5 0 0,3-5 73,-8 0 1,6-6 27,-6 6-150,0-8 64,-5 11 33,8-12 134,-7 13 1,8-14-66,-3 5-37,-5 3-62,6-8 0,-7 8 78,0-3 13,8-5-40,-7 6-142,7 1 135,-8-7-59,0 7 0,0-7 31,0 5 3,0-5 91,0 7-78,0-8-5361,0 0 4619,-8 0 1,-1-8-1,-7 0 1</inkml:trace>
  <inkml:trace contextRef="#ctx0" brushRef="#br0" timeOffset="5029">0 449 8355,'8'-9'-1415,"-7"2"1230,7 7 253,-8-7 97,0 5-114,0-5-456,0 7 1515,0 0-1051,0-7-8,0 5 255,0-5-156,0 7 213,0 0-368,7 0 0,-6-2 44,5-3-31,-4 3 1,-1-5 77,5 7-50,-5 0-15,7 0 53,-8 0 1299,0 0-1366,7 0 146,-5 0-25,5 0-305,-7 0 213,0 0 2,7 7 1,-4-5-4,8 3 0,-6 2 9,6-1 1,-6 1-18,6-2 0,-6-3 35,6 3-75,-7 4 1,8-5 44,-6 6 1,4-4-3,-4 4 1,6-4 11,-1 4 1,-2-4 94,1 5 1,1-6-140,5 6 6,0-1 1,0 6-21,0 0 0,-5-5-5,0 0 1,-6-6-78,6 6 116,-8-1 0,10 6-10,-8 0 0,2-5-26,-2 0 1,-1-6-11,7 6 1,-6-2 22,6 1 0,-6 5 6,6-5 0,-6-1 9,6 2 0,-1-2 2,6 2 1,1 1-11,-1-7 0,0 8 0,0-2 0,0-2 1,0 1 1,0 1-21,0 5 1,-6-5-9,1-1 1,0-1 23,5 2 0,-5 1-1,-1-6 1,-4 6 29,4-1 1,1-2 3,5 1 1,-5-1-13,-1 2 0,1 2-14,5-8 0,0 7 4,0-1 0,6 2 5,-1-3 0,0 4-7,-5-3 0,0 3 14,0 2 0,6-5 1,-1 0 0,1 0 22,-6 5 0,0 0 4,0 0 0,0 0-65,0 0 1,5 0 34,1 0 1,4 0 3,-4 0 1,6 0-22,-1 0 1,3 0-36,2 0 1,-1 0 40,-5 0 1,5 0-7,-5 0 0,3 0 7,-3 0 1,5 0 0,-5 0 1,3 0 65,-2 0 1,3 0-64,-3 0 0,3 0 3,2 0 1,0 1 6,0-1 1,0 1-19,0 5 1,2-4 20,4 3 0,-4-3 2,3-2 1,-1 5-16,1 1 0,-3-1-4,3-5 1,-3 5-48,-2 1 1,0-1 48,0-5 1,0 0-1,0 0 0,1 0-50,-1 0 1,0 0-20,0 0 0,2-1 53,3-5 1,-3 5-5,3-5 1,-3 5 22,-2 1 1,6 0 2,-1 0 1,0 0 39,-4 0 0,0 0-52,5 0 1,-4 0 7,3 0 1,-3-5-7,-2-1 1,0 1-81,0 5 0,0 0 40,0 0 1,-5 0-6,0 0 0,-1 0-9,6 0 0,1 0-14,-1 0 0,0 0 27,0 0 0,0-5-10,0 0 0,0-1 68,0 6 1,2 0-23,3 0 1,-3 1 64,4-1 0,-3-4-77,3 4 1,-4-7 8,3 12 0,-3-12-41,-2 7 0,5-3-98,1 3 0,4 0 33,-4 0 1,5 0 72,-6 0 0,6 0-11,-6 0 0,6 0-25,-6 0 0,6-2 104,-5-3 0,1 3-102,-2-3 86,-3 3 1,11 0 0,-8-1-63,-1-2 1,-3-2 18,0 1 0,0 4-5,5-3 0,-8-2 12,8 2 1,-14-6 3,9 6 1,-5-6 54,4 6 1,-5-6 147,0 6 0,-3-6-182,3 6 0,2-2 11,-8 2 1,8 1-18,-3-7 1,-1 6 10,2-6 0,0 6-140,5-6 0,-5 6 84,-1-6 1,-1 6 41,2-6 1,-2 3-70,-4-3 0,-1-3 183,7 3 0,-8-1-74,3 1 1,1-3 13,-2 3 0,0-3-48,-4-2 1,4 0 18,0 0 0,1 0-40,-6 0 1,0 5 47,0 1 0,2-1-2,3-5 0,-3 0 23,3 0 1,2 2 13,-1 3 0,1-3-69,-2 3 0,-3 2 4,3-1 0,-3-1-50,-2-5 0,0 2-8,0 3 0,0-3 40,0 3 0,0-3 22,1-2-22,-1 0 1,0 0-21,0 0 1,0 0 143,0 0 0,-6 0-117,1 0 1,0 0 4,5 0 1,0 0 72,0 0 1,0 0 124,0 0 1,5 0-182,1 0 0,-1 0 32,-5 0 0,0 0 6,0 0 0,0 0-50,0 0 0,0 0-345,0 0 269,0 0 1,0 0 41,0 0 1,0 0 16,0 0 0,1 0 5,-1 0 0,-6 0-9,1 0 1,-6 0-6,6 0 103,0-7 40,5 5 291,0-5-306,0 0-82,0 5-11,0-5-22,0 7-8,0-7 0,-5 5 54,-1-3-30,-6 3-5,10 2 1,-10-5 48,6-1 0,-4 1-17,4 5 1,-4 0 8,4 0 1,-4 0-26,4 0 0,1 0 46,5 0-40,0 0 1,-5 0 19,0 0-20,-8 0-35,4 0-15,0 0-1,-5 0-132,5 0-290,-7 0-1656,0 0 1805,7 0-560,-5 0 0,13-7 0,-7-2 1</inkml:trace>
  <inkml:trace contextRef="#ctx0" brushRef="#br0" timeOffset="7661">6655 3159 7748,'7'-9'251,"2"-5"0,2 10-263,0-6 1,-6 4-31,6-4 0,-6 6 0,6-1-114,1 3 1,-3 0-97,2-3 0,-6 3-80,6-3 291,-1-4 1,1 5-1,0-5-155,1 2 0,-3-5 19,2 1 1,0-3-1,5-2 1</inkml:trace>
  <inkml:trace contextRef="#ctx0" brushRef="#br0" timeOffset="8510">6816 3079 7647,'0'9'-530,"0"-16"0,0 1 857,0-10 0,5 9 80,0-4-330,1 8 0,-5-4 149,5 7-254,-5 0 28,7 0 0,-8 2-78,0 3 217,0-3-190,0 12 99,0-12 16,0 5 0,0-5 8,0 3-3,0-3-132,0 5 0,-2-5 110,-4 3-111,5-3 56,-14 5 37,14-7-30,-6 0-4,7-7 60,0-2 0,0-2-18,0 0 0,1 8 75,5-2-68,-5 3 185,14 2-155,-14 0 307,14 0-291,-6 0 53,0 0 0,-1 0-227,-2 0 226,-4 0-47,5 0 0,-7 2 53,0 3-451,-7-3 177,-2 12 0,-7-12-344,0 3 138,7 4 1,0-7-841,3 3 821,5-3 1,-6-9 0,7-2 0</inkml:trace>
  <inkml:trace contextRef="#ctx0" brushRef="#br0" timeOffset="9972">65 529 8108,'0'-16'-528,"0"6"1,0-1 591,0-2 179,0 6 0,0-7 196,0 3 1,0 2-1,1 0 145,5 2-416,-4-5 1,10 8-114,-7-6 96,8 6 1,-10-3-192,8 7 1,-6 0-111,6 0 0,-6 0 174,6 0 51,-7 0-39,3 0-71,-7 0-31,0 7-17,0 2 0,-5 7 92,-1 0-247,-6-7 223,3 5-9,-7-5 8,0 0 1,5-2-53,0-7 106,8 0 0,-6 0 302,4 0-218,3 0-94,-5-7 1,7-2 57,0-7-9,0 0 1,0 5 28,0 1 0,5 4-19,0-4-9,1-1-99,1 2 89,-5 2-165,12 7 175,-12 0-72,12 0 1,-12 2-1,5 1-57,0 3 78,-5 6-43,5-3 1,-7 7 1,0 0 13,0 0 1,0-5-1,-2-2 7,-3-2-42,3-2 1,-11-3 24,8 3 0,-7-3-40,1 3-3,4-3 1,-2-2 0,5-2-49,-1-3-245,0 3-135,5-12 1,0 5-440,0-7 384,0 7 1,7-5-1,2 5 1</inkml:trace>
  <inkml:trace contextRef="#ctx0" brushRef="#br0" timeOffset="11236">6832 3127 7275,'0'-16'752,"0"0"-455,-8 0 1,7 0 100,-5 0 0,5 5-335,1 0 1,0 6 109,0-6 1,0 6-141,0-6-100,0 8 82,7-4 325,-6 7-280,14 0-89,-14 7 1,8 0-188,-3 4 1,-4 3 19,3-3 1,-3 3 191,-2 2-86,0 0 1,0-5 66,0-1 0,-2-6 1,-2 3-43,-1 0 42,0-5 1,-3 5-37,-2-7 48,3 0 1,-2 0-22,3 0 43,5-7 0,-12 3-30,8-6 0,-1 4 159,6-4 0,0-1 23,0-5 1,0 5-44,0 0 14,0 8 252,0-11-238,8 12 35,-7-5-281,14 7 265,-14 0-402,14 0 12,-14 0 1,7 1-356,-8 5 43,0-4 1,0 7-89,0-4 0,0 4 0,0 7 1</inkml:trace>
  <inkml:trace contextRef="#ctx0" brushRef="#br0" timeOffset="24602">17 465 8355,'0'-11'164,"0"1"246,0 6 22,7-10-183,-6 12-319,14-5 41,-14 7 1,8 0 178,-3 0-121,-4 0 0,5 2 146,-7 3-49,0-3-120,0 12 0,0-10-159,0 6 167,0-6-176,0 10-5,0-12 189,0 5 6,0-7 1,-2 0 107,-3 0-136,3 0 0,-11-2 188,8-3-87,0-4 0,5-2 5,0 1 0,0 4 22,0-4 1,0 4 118,0-4-98,0 6-84,7-10 0,-4 10 14,8-6 1,-6 6-6,6-1 1,-6 3 51,6 2-6,-7 0-67,10 0-9,-12 0-164,12 7 165,-12 2 1,5 7-108,-7 0 0,0-5 91,0-1 0,0 1-15,0 5 0,-2-5-77,-3-1 0,1-4-377,-7 5 322,8-8-32,-11 11 171,5-12 1,-2 5-103,0-7 167,8 0 6,-4-7 30,7-2 13,0-7-49,0 0 1,0 5 8,0 1 0,0 4 169,0-4 1,1 6-155,5-1 0,-3-2 337,8 1-413,-7 1-181,10 5 15,-12 0 33,5 0-239,0 0-522,-5 0-532,5 7 1,-14 2-1,-2 7 1</inkml:trace>
  <inkml:trace contextRef="#ctx0" brushRef="#br0" timeOffset="26278">6799 3127 7711,'0'-16'299,"0"7"1,0-5 0,2 5 81,4 0 0,-5 0 218,5 4-94,3 3-182,-8-12-398,7 12 199,-8-5 1,1 9 280,5 3-525,-5-3 22,7 12 93,-8-12 0,0 12-167,0-3 1,-6-2 37,1 1 1,-2-6 63,1 1 1,3 2-77,-8-1 125,8-1 1,-6-5-64,3 0 101,-3 0-44,1 0 1,-1 0 267,3 0-218,5-7 1,-7 3 127,8-6 29,0-1-80,0-5 0,2 0-57,4 0 0,-3 5 13,8 0 1,-6 6 380,6-6-309,-8 8 1,10-6 118,-8 4-100,1 3-228,-6-5 0,5 8 119,0 5-23,1-4 0,-5 6-51,5-2 95,-5-4-52,7 12 1,-8-5-6,0 7 0,-2-6-110,-4 1 0,3-2 44,-8 2 1,6 1-85,-6-6 129,8 6 1,-10-8-72,8 6 121,-8-6-76,12 3 11,-14-7 0,14-2-41,-5-3 88,4-4-19,2-7 1,0 0 18,0 0 0,0 0 21,0 0 1,2 5 7,4 0 1,-5 6-1,6-4 1,-1 0-1,1 2 1,2 0-1,3 3 1,3 4 0,-1 6-1,-4 4 1,-2 3-1,-3-1 1,0-1-1,-1 2 1,-2 1 0,-2 2-1,-2 0 1,-2 0-1,-3 0-291,-2 0 236,-1 0-72,1-7 28,-6 5 0,6-12 37,-7 3 200,8-3-88,-7-2 1,8-2-116,-4-3 0,4-4 13,7-7 1,0 0 52,0 0-89,0 0-243,0 0-567,0 0-327,0 7 175,0 2 0,7 0 0,2-2 0</inkml:trace>
</inkml:ink>
</file>

<file path=ppt/ink/ink19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31T04:46:33.096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16 818 9582,'-1'14'29,"-3"-1"159,-1-3-83,-1-6 114,6 10-121,0-5 1,0 7 10,0 0 1,0-5-17,0-1 0,0-4 1,0 4 168,0 3-197,8 1 0,-7-3 1,6 0 133,1 1-121,-7 2 1,6 2-74,-7 0 0,6 0 0,-1 0 191,-1 0-139,5 1 1,-6-7 0,6 1 162,-2 1-151,6 3 0,-10-5 23,8 1 1,-6-2 0,4 3 116,-2-1-232,6 0 1,-4 5 10,7 0-17,0 0 0,-6-5 148,1-1 0,0 1 24,5 5-86,0 0 1,0-2-6,0-3 1,0 3 0,0-3 82,0 3-115,-7-5 1,5 5 0,-3-3-5,3 3-4,2 2 0,0-1 0,0-3-14,0-1-2,0-1 1,-5 5 2,0-5 0,1 5 0,8-5-3,1 5 0,1-5 12,-6 1-15,0 0 1,0-1 0,2 1-7,3 1 35,-3-4 1,5 0 0,-5-4-16,3 1 1,-3 1 1,3-6 0,-3 5-14,-2 0 1,2 3 14,3-3-6,-3-3 1,5 5 0,-5-7 14,4 0-11,-5 0 1,8 5 0,-5 0-5,1-1 0,1-2-11,-6-2 6,7 7 1,-5-5-1,5 5-4,0 0 0,-5-5-8,3 3 0,2-3 16,-1-2-2,6 7 0,-8-5-2,7 3 0,-6-3 1,6-4-25,1-3 0,2 3-9,3-3 0,-7 3-21,1 2 1,-6 0 29,6 0-14,-7 0 0,3 0 1,-5 0 104,3 0 0,-3 0-89,3 0 0,2-2 100,-1-3 0,5 1-91,-6-6 16,7 6 0,-3-9 0,6 6 5,-5-2 0,5 4-2,-5-6 0,-1 8-48,2-2 0,-6 1-89,6-1 88,-7 3 0,5-5 1,-6 5-8,3-3 1,4 3 72,-4-4 0,4-1-52,-4 2 0,6-6 54,-1 6-12,-4 0 0,6-1 0,-6-1 55,2-2 0,-4 6-106,6-3 0,-7-1-29,1 2-1,4-1 0,-2 5 0,4-3-41,-6-1 0,2-6 116,-1 6 0,4-2-55,-4 1 40,-1 5 0,-3-12 0,2 6-67,1-2 137,0 5 1,-5-8-1,0 7-126,0 1 106,1-5 1,-1 7 0,-2-5 57,-3 0 0,3 5-73,-4-3-14,-2-4 1,6 7 10,-3-3 0,3-2-2,2 1 1,0-1-53,0 2 1,0 1-60,0-6 102,0 6 0,0-5 22,0 4-11,0 3 0,0-10-22,0 6-38,-7 1 42,5 5 0,-10 0-123,7 0 0,-6-2 90,6-3 1,-6 3-33,6-3 49,-8 3 0,6 2-22,-4 0 152,-3 0 1,7 0-53,-3 0 219,-5 0-176,14-7-31,-14 5 0,8-5 21,-3 7-19,-5 0-24,6 0 28,-7 0-24,0 0-24,8 0-10,-7 0-32,7-7-144,-8 5 40,0-5-10,0 7 2029,0 0-1902,0-7 52,0 5-51,0-5 8,0 7-116,0 0 76,0-7 3,0 5 9,0-5 22,0 0-14,0 5-3,0-5 5,0 0 3,0 5-61,0-5 22,0 0 9,0-2 11,0 0 31,0-5-35,0 12 6,0-12 1,0 10 64,0-7-58,0 1 4,0 1 1,0-6 5,0 5-7,-8 3 1,7-8 21,-7 6 0,7 1 0,-3 0 10,-1 1 1,-1 4-24,6-8-1,-7 7 1,6-4 0,-7 4 12,1-1-17,6-8 1,-8 10 0,5-8 0,-1-2 0,-2 5-5,1-3 15,4 7 0,-6-10 15,2 3 7,4-3 1,-12-2 7,3 0-26,4 0 0,-5 5 0,5 1 24,-2-3-15,5 6 0,-5-7 25,4 3-52,3-3 1,-10 3 0,6 0 42,3-1-62,-6 5 0,5-7-21,-6 3 49,6 4 0,-5-6 1,6 6-1,-3-2-4,-6 6 0,8-10 0,-5 6-21,2-2 1,0 4 14,2-6-28,3 8 2,-12-12 2,5 6-3,-7-7 1,5 6-12,0-1 31,8 7 1,-6-4-22,4 2 61,3-3 0,-11-1 10,8-1 1,-2 2 18,2-2-53,3 4 0,-7 2 1,5-2 15,-1-2 0,-2 5-91,1-1 80,5-4 0,-12 5-125,8-6 54,-1 6 1,1-5 37,0 4 1,-6 1-8,6-6 35,-1 6 1,1-5-59,0 4 87,-8 3 0,10-7 1,-8 4 1,6 3-54,-6-3 71,7-4-46,-10 0-3,12 0 1,-10 0 10,7 4-20,-8 3 0,11-7 0,-5 5 14,0-1-67,5 0 0,-7 3 57,4-3 0,1 3-5,-6-4 1,4-1 72,-4 2-76,6 0 1,-10-2 56,12 5 81,-12-12-117,5 5 6,0 0-148,-5-6 140,5 14 0,0-8-31,4 3 22,-4 5-4,7-14 1,-11 12-13,8-8 13,-7 8 1,10-6-15,-3 3 28,-4 5 0,7-8 0,-3 3-12,-4 4-14,7-5 1,-7 6-6,4-5-6,3 4 20,-12-5-7,12 0 1,-7 5 5,3-3 0,3 3 0,-8 2 1,8-2-199,-3-3 190,-3 3 0,6-5 39,-8 7-64,8 0 106,-5 0 0,7 0-87,-5 0-12,5 0 102,-7-7-49,8 5 0,-1-5-105,-5 7-11,5 0 112,-7 0 1,7 0-9,-5 0 40,4 0 0,-6 0 54,2 0-110,4-7 29,-5 5-60,7-5-42,-7 7 39,5 0-16,-5 0 16,0 0 42,5 0 1,-5-7 138,0 5-141,5-5 0,-7 7 26,4 0-23,3-7 4,-12 5 1,10-5-20,-6 7 25,6 0 0,-5 0 96,4 0-96,3 0 93,-12 0 0,12-2-77,-3-3 41,-4 3-65,7-5 36,-5 7-81,7 0-18,-7 0 2,5 0 31,-5 0-9,0-7 25,5 5 1,-7-5-13,4 7 63,3 0 0,-7 0 8,4 0 43,3 0 24,-12 0 33,12 0-115,-5 0 17,7 0 4,-7 0-126,5 0 47,-5 0 20,7 0-5352,0 0 4127,7 0 968,-5 0-586,12 0 0,-5 0 0,7 0 1</inkml:trace>
  <inkml:trace contextRef="#ctx0" brushRef="#br0" timeOffset="6860">3175 1267 9477,'0'-16'1082,"0"5"-774,0 0 0,2 8 0,4-3 1,-3-1 143,8 2-239,-1-7 0,7 8 36,-1-7 0,-6 8-86,1-3 0,-6 5-132,6 1 28,-7 0 0,8 1-146,-7 5 1,1-3 260,-6 8-20,0 0-196,0 5-218,-7 0 1,3-2 35,-7-3 0,2-2-42,-1-4-279,-5-3 468,7 5-19,-8-7 28,-1 0 0,7 0-128,-1 0 624,8-7-231,-5-2 1,8-2-133,0 0 0,0 6-42,0-6 1,2 8 3,4-3 0,-3-1 133,8 2-27,-8 0 19,12 5-75,-14 0 0,8 0 61,-3 0 0,-5 1-77,5 5 0,1-3-2,-2 8 0,1-6-41,-6 6 0,0-6-90,0 6 62,0 0 1,0 5-188,0 0 0,-2-5 126,-4-1 0,-1-4-112,-3 4 128,-5-6 37,6 3 119,-7-7 1,6 0-52,-1 0 112,8 0 0,-5-7-110,8-4 1,0 2 10,0-1 1,0 4 6,0-4 1,2 4 1,4-4 1,-5 4 8,5-5-12,3 8 1,-6-4 220,8 7-243,-8 0-97,12 0-28,-14 0-325,7 0 52,-1 0 1,-6 2-595,5 3 1,-4-2 331,-2 8-632,0-7 0,-8 3 0,0-7 1</inkml:trace>
</inkml:ink>
</file>

<file path=ppt/ink/ink19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31T04:46:49.837"/>
    </inkml:context>
    <inkml:brush xml:id="br0">
      <inkml:brushProperty name="width" value="0.08571" units="cm"/>
      <inkml:brushProperty name="height" value="0.08571" units="cm"/>
      <inkml:brushProperty name="color" value="#E71224"/>
    </inkml:brush>
  </inkml:definitions>
  <inkml:trace contextRef="#ctx0" brushRef="#br0">80 4730 7919,'-9'0'461,"2"0"-393,7 0 149,0 0-17,0-7 216,0 5-315,0-5-39,0 7 208,0 0 0,2-5-82,3-1-137,-3 1 0,7 5 0,-6-2 180,3-3 19,6 3-116,-3-12 1,7 10-20,0-6 0,0 4-22,0-4 0,0 6 8,0-1 0,0-2-18,0 1 0,-5 1-271,0 5 154,-1 0 1,6 0-74,0 0 0,-5 0 13,0 0 0,-6 0 110,6 0 0,-2-2-83,1-3 61,5 3 1,-6-5-12,7 7 1,0 0-5,0 0 1,0-2 6,0-3 0,0 3 37,0-3 1,0 3 1,0 2 0,0-5 15,0-1 0,2-1 5,3 2 0,-3 3 54,3-3 1,-3-3-84,-2 3 0,6-6 5,-1 6 0,2-2 2,-1 2 0,-3 1-17,8-7 0,-8 6 17,3-6 1,1 6-2,-2-6 0,8 6 1,-2-6 0,-2 6-2,1-6 0,-1 6-47,2-6 0,3 6 42,-3-6 0,1 6-3,-1-6 1,3 6 18,-3-6 0,-2 6 15,2-6 1,-2 6-26,2-6 0,3 2 4,-3-2 0,1-1-29,-1 7 0,3-6 1,-3 6 0,3-8-16,2 2 1,-3 2 33,3-1 1,-9 4-2,9-4 0,-4 4-23,5-4 1,-1 4-15,0-4 1,0 4 16,0-4 0,0 6 2,0-1 1,-2-2-15,-3 1 1,3-4 0,-3 4 0,3-1-13,2 2 1,0 1 23,1-7 1,-1 6-3,0-6 0,0 6-8,0-6 1,2 6 7,3-6 0,-3 6 18,3-6 0,-3 6 4,-2-6 0,6 6-13,-1-6 1,-5 6 5,-5-6 0,0 6-69,5-6 1,0 6 58,0-6 1,5 6 0,1-6 1,-1 6-5,-5-6 1,0 2-111,0-2 0,0-1 120,0 7 1,0-8 0,1 3 1,-1 1 41,0-2 0,0 2 9,0-2 1,0-3-28,0 3 0,0 2-21,0-1 1,0 1 12,0-2 1,-5-3 8,0 3 1,-1-1 99,7 1 0,-1-3-83,0 3 0,0-3 4,0-2 1,5 0-20,1 0 1,-1 5 4,-5 0 0,-2 1 5,-3-6 0,9 5 0,-4 0 1,3 2 3,-2-1 1,-1-5-22,0 5 1,0 1-98,0-2 1,0 2 82,0-1 1,0-5-7,0 5 0,0 1-14,0-2 0,6 2-7,-1-2 0,0-3 9,-4 3 1,4 3 7,0-3 0,1 6-6,-6-6 1,-2 2 37,-3-2 0,3-3-4,-3 3 0,3-1-25,2 1 1,-1-1 1,-5 6 1,5-6-9,-5 1 1,5 2-3,1-1 1,-2 1-11,-3-2 1,3-3 15,-3 3 1,1 2-6,-1-2 0,3 6-4,-3-6 1,-2 6-1,2-6 1,-1 1 4,6-6 1,-5 5 0,0 0 0,-2 2-35,2-1 0,1-3 27,-7 8 0,8-6-6,-2 6 0,-4-8 7,-2 3 1,-1 1-3,1-2 1,-3 6-2,3-6 1,-3 2 17,-2-2 0,6-1-18,-1 7 15,0-8 1,-3 10 0,2-8-8,1-2 0,1 4 1,-6-1 0,1 4 6,5-4 1,-4 6-7,3-1 1,-3-2 2,-2 1 0,5-4-1,1 4 0,1-4-1,-2 4 0,-3-4 0,3 4 25,4-6 1,-7 8 0,3-5-8,-3 2-8,-2-5 1,-1 8 34,-5-7-27,5 8 6,-7-11-67,8 12 1,0-11-364,1 8 291,-1-7 96,0 10 0,0-11-6,0 8 1,-2-2-33,-3 1 132,3 5-108,-5-6 1,1 1-24,1 1 113,-7 0 1,8 3 9,-6-4 1,1 5-70,-2-5 5,-3 5 1,12-5 0,-3 1 0,3 1 1,2-3-2,0 2 1,0-2-107,0 1 99,0 5 0,0-8-14,0 3 14,0 4 1,0-6 146,0 2-122,-7 4 0,4-6 29,-8 2-31,8 4-10,-12-5 1,6 6 2,-7-5 4,8 4 0,-7-7 15,5 4-3,3 3-31,0-12 0,5 11 40,-4-8-9,5 7 0,-12-5 93,8 4-49,-7 3 1,4-5-58,-2 7 19,-4-7 0,6 5 63,-2-3-68,-4-4-124,5 7 1,-7-7 228,0 4-2,7 3-12,-5-5-46,5 7 0,-7-2-22,0-3 1,2 3 1,3-3 19,-3 3-22,5 2 0,-7-2-70,0-3 5,0 3-180,0-5-66,0 7-1060,0 0 441,0 7-558,0-5 431,0 12 0,7-5 0,2 7 1</inkml:trace>
  <inkml:trace contextRef="#ctx0" brushRef="#br0" timeOffset="5160">6799 2373 6369,'9'0'232,"-2"0"-62,-7 0 0,0-2-25,0-3 18,0 3 21,0-5 224,0 7 587,0 0-1087,-7 0 134,5 0 0,-7 0 20,4 0 3,3 0 1,-11-2-12,8-3 1,-2 3 23,2-3 0,1-2 15,-7 1-45,1-6 1,-6 5 9,0-4 1,1-3 67,5 3 0,-5-3-11,5-2 1,-6 0-5,-6 0 0,4 0-41,-3 0 0,1-6 16,-1 1 0,1 3-109,-6 2 1,4 9 93,-4-9 1,1 3 12,-2-3 0,-2 0-73,8 0 1,-6-2-156,6-3 0,-6 3 163,6-3 1,-6 1-9,6-1 0,-6 3 5,6-3 0,-3-3 0,3 3 0,3-6-126,-3 6 117,-4-8 0,5 5 1,-5-9 3,2 1 0,-4 0-49,6 0 0,-7 0-12,1 0 1,2 0 46,-2 0 1,6 5 0,-6 1 0,6 4-7,-6-5 1,7 2 17,-1-1 0,-2-5-7,1 5 0,-1-3-3,2 2 1,1-3 6,-6 3 0,6-3-5,-1-2 1,-3 0 14,3 0 0,0 0 14,5 0 1,0 0 3,0 0 0,0 0 15,0 0 1,0 1-35,-1 5 0,7-3-13,-1 8 1,0-3 17,-5 3 0,6 3 6,-1-3 1,6 3-17,-6 2-71,7-7 0,-5 5 44,4-3 0,3 3-30,-3 2 22,3 0 1,2 0 17,0 0 0,-2 1-2,-3 5 1,3-4-4,-3 3 1,3 2 6,2-2 1,-2 6-33,-3-6 46,3 8-62,-5-12 1,7 14 38,-7-7 1,5 1 1,-10 4-16,6-8-4,1 8 66,5-12-6,0 6 1,-2-1 262,-3-1-243,3 7-19,-5-10 1,7 11-59,0-8 54,0 7 1,-5-5-76,-1 4 86,1 3-3,5-12-50,-7 5 30,5-7 1,-5 5 25,7 1 1,-5 4 55,-1-4-47,1 6 0,3-8 10,-3 6 0,3-1-20,-3 2 0,1 3 24,-1-3-21,3-4 1,-5 5 67,7-6-84,-7 6 48,5-3-11,-5 0-75,7 5 0,0-7 71,0 4 91,0 3-90,0-5-1,0 0 30,0 5 80,0-5-215,-7 7-273,5-7-571,-5 5 397,7-5-247,-7 7 0,5 2 294,-3 3 1,3 4-171,2 7 1,-7-7 0,-2-2 0</inkml:trace>
  <inkml:trace contextRef="#ctx0" brushRef="#br0" timeOffset="9384">0 4842 7323,'9'0'877,"-2"0"-821,-7 0 326,0 0-394,0-7 0,0 4 86,0-8 0,0 6-175,0-6 108,0 7 5,0-10 0,2 11 51,3-8-9,-3 7-64,5-3 1,-5 7-59,3 0 103,-3 0-16,12 0 0,-10 0 190,6 0-196,-6 0 0,3 2-68,-7 3 102,7-3-21,-5 5 1,5-5-31,-7 3 0,-2-3-173,-3 4 130,3-5 0,-7-1-64,4 0 57,3 0-2,-12 0 41,12 0-32,-5 0-5,7 0 40,0 0 0,2-5 323,3 0-228,4-1 0,5 4 102,-3-3-105,-4 3 0,0-5-35,-5 7 0,5 2 51,-7 3 35,0-3-21,0 5-112,0-7 83,0 7-5,0-5-3,0 5-34,0-7 0,0-1-477,0-5 153,0 4 233,0-5-126,0 7-52,-7 0 237,5 0 36,-5 0-148,7 0 46,-7 0 283,5 0-120,-5 0-52,7 0 3535,0 0-3520,7 0 0,-5-2 104,3-3-59,-3 3-5,-2-5 12,7 7-39,-5 0-49,5 0-302,-7 0 296,7 0 0,-3 0 5,6 0 107,-6 0-120,10 0 0,-5 2-40,7 3 1,-5-3 41,-1 3 0,-4-3 33,5-2-23,-8 0-194,11 7 153,-5-5 0,7 11-8,0-8 1,0 0 5,0-5 1,0 0 4,0 0 1,6 2-19,-1 3 1,1-3 17,-6 4 0,0-5-6,0-1-1,0 0 0,0 6 4,0-1 1,0 0 10,0-5 0,0 0 2,0 0 0,5 6-95,1-1 0,4 0 81,-4-5 0,5 6-113,-6-1 0,6 2 96,-6-1 1,2-5 2,-1 5 1,-3 1-6,8-2 1,-2 6 58,2-6 1,3 2-26,-3-1 1,-2-4 5,1 3 1,1 2 27,5-2 0,0 2-52,0-1 1,-2-4 14,-3 3 0,4 2 1,-5-2 1,5 6-1,1-6 0,5 6-33,0-6 1,8 8-165,-2-2 1,-2-2 179,1 1 1,1-1-8,5 2 1,0 3 44,1-3 0,-5-2 14,4 1 0,-9-6 71,9 1 1,-3 4-116,3 2 1,-5-2 3,0 1 1,-2-4 32,1 5 0,5-6-103,-5 6 1,5-6 94,1 6 0,0-3-7,0 3 1,2 3 33,3-3 0,-1 2 4,7-3 1,-6 5 14,6-5 0,-7-1-52,1 2 1,-1-2 1,1 1 0,3 5 18,2-5 0,5 5 86,-4 1 1,-2-6-156,1 1 0,-4 0-175,5 5 0,-8-2 184,3-3 0,-4 3-9,-2-3 1,5 3 24,1 2 1,4-5-21,-4-1 0,-1 1-14,-5 5 1,1 5 24,-1 1 0,0-1 3,0-5 0,0 0-47,0 0 1,0 0-3,0 0 0,0 0 45,1 0 0,-7 0-8,1 1 0,0-1 133,5 0 1,0 0-90,0 0 1,-5 0-41,0 0 1,-1 0 61,7 0 0,-3 0 27,-3 0 1,3 0-51,-3 0 0,3-2-1,2-3 0,-5 3-36,0-3 0,-6 3 35,6 2 0,-8 0-116,3 0 0,-4 0 96,-2 0 0,0-1-8,0-5 0,0 4 8,0-3 0,0-2-3,0 2 0,-5-6 46,0 6 1,-1-2 107,6 1 0,1 5-86,-1-5 0,-6-1 74,1 2-62,0 0 1,0-1 0,-1-1 25,3-2 0,-6 4-35,-2-6 1,2 6 23,-1-6 0,5 3-124,-6-3 0,6-2 79,-6 8 1,6-7-12,-6 1 1,6-1 7,-6 1 0,1-3-13,-6 3 0,0-1 163,0 1 1,0-3-114,0 3 1,-2-1-17,-3 1-5,3-3-163,-5 12 0,2-12 53,-1 3 0,-4-1 19,4 1-5,-6-3 1,10 7 34,-3-4 1,-2-3-22,1 3 1,-4-3-15,4-2 0,-4 5-60,5 1 102,-8-1 0,6 0 95,-4 1-100,-3-1 16,5-5-111,-7 0 81,0 0 296,7 7-284,-5-5 8,12 5 0,-5-7 34,7 0 0,-5 0 224,0 0-204,-1 7 0,6-5-17,1 3 1,-7-3 107,1-2-97,0 0 1,5 0 77,0 0 1,-6 0 32,1 0-59,-7 0 57,10 0 93,-12 0-185,12 0-107,-12 0 0,7 0 34,-4 0 109,-3 0-279,5 0 63,-7 0-3090,0 0 1770,-7 7 1,-2-3 628,-7 7 1,-7-8-1,-2 4 1</inkml:trace>
  <inkml:trace contextRef="#ctx0" brushRef="#br0" timeOffset="12117">6751 6686 5734,'1'-8'0,"5"2"0,-4 3 64,3-3-60,4 5 112,-7-7-65,5 8 0,-7-1 160,0-5-4,7 5-93,-5-7 1,5 7-6,-7-5 17,7 4 236,-5-5-189,5 7 234,-7 0 467,0 0-756,-7 0-126,5 0 1,-7 0 170,4 0-353,3 0 290,-12 0-175,5 0 1,-7 0 64,0 0 0,5 0-20,0 0 48,1 0 0,-7 6 4,1-1 0,6 0 107,-1-5-114,0 8 0,-5-7 12,0 5 0,0 1-3,0-2 0,0 6-43,0-6 0,0 6 19,0-6 0,0 6-5,0-6 1,0 6 2,0-6 0,0 6-8,0-6 1,0 6 32,0-6 1,-2 8-25,-3-3 0,6-2 121,-6-3 1,7 4-107,-8 2 0,5-3 61,0 3 1,1-6-70,0 6 1,-1-5 0,-5 4 0,4-1-2,-3 2 0,3 3 23,2-3 1,0-2 0,0 1 1,-5 1-10,-1 5 1,1-2 49,5-3 0,0 3-43,0-3 1,0-2 6,0 2 1,0-3-25,0 3 0,0 3 0,0-3 1,0 2-2,0-3 1,0 5-9,-1-5 1,-4 3 21,0-3 1,1 5-10,9-5 0,-3-1 0,3 2 0,-3-6-13,-2 6 1,6-6 6,-1 6 33,0 0 3,-5 5-13,0 0-16,0 0 0,0-2-32,0-3 1,5 1 31,1-6 0,4 6-20,-4-1 0,1-2 14,-2 1 1,-3-4 0,3 4 0,2-4 35,-2 4 0,2-4 46,-1 4-80,-4-6 1,6 10-1,-4-5 38,1 0-20,8 5 0,-12-10 4,5 7 0,-4-1-6,-3 6 0,7-7 5,-1-3 1,6 1-12,-6-2 0,7 2 114,-1-2-36,-4-3-108,7 5 1,-6-1 67,2-1-83,4 0 53,-5-5 0,7 2-46,0 4 11,0-5 0,0 8-3,0-3 0,-1-5 32,-5 5-13,4-4 0,-5-1 69,7 5 0,-2-5-68,-3 5 0,3-3 26,-3 3 0,1-5 2,-1 5-33,3 3 8,-5-8-12,7 14 10,-7-13 0,5 6-7,-3-2 0,1-3-24,-1 8 1,1-6 25,-6 6 0,4-6-19,-4 6 0,4-6 16,-4 6 0,4-6 1,-4 6 1,6-5 35,-1 4 134,-4-6-96,0 10 0,-2-7 16,1 4 1,4 1-134,-4-6 106,6 6-238,-10-3 231,12 0-159,-5 5 120,7-12-12,0 5 88,0-7-44,0 7 0,-2-5-19,-3 3 23,3 4-77,-5-7 68,7 12-99,0-12 52,0 5-14,0-7-1031,0 0-616,7 0 1218,-5 0 0,10-2-256,-7-3 1,8-4 0,-4-7 0</inkml:trace>
  <inkml:trace contextRef="#ctx0" brushRef="#br0" timeOffset="29875">5693 8499 6308,'0'9'634,"0"-1"-402,0-8 207,0 0 0,2-6-344,3 1 0,-3-2 103,4 1-24,-5 5 2,-1-7-73,0 1 0,6 4-6,-1-8 0,0 6-34,-5-6 0,0 6 32,0-6 1,0 6-22,0-6 0,6 6 80,-1-6-1,0 0-108,-5-5 0,2 2-96,4 3 1,-5-3 127,5 3 1,-3 2-16,3-1 1,-5 4-176,5-4 0,1 4 91,-2-4 0,2 4 130,-1-4-78,-5-1 1,12 0 9,-8 1 1,2 4 4,-1-5 1,-5 6 6,5-6 1,1 6-9,-2-6 0,2 6 5,-1-6 0,-3 2-121,8-1 1,-6-4 106,6 3 1,-6 2-88,6-2 1,0 2 109,5-1 0,-6-5 95,1 5 1,0-5-83,5-1 1,-2 6 107,-3-1 1,3 0-176,-3-5 0,-2 6 115,1-1-129,1 0 1,3 1 89,-3-1 0,3 6-193,-3-6 0,-2 5 78,2-4 1,-6 4 41,6-4 0,-6 4-12,6-4 1,-6 4-24,6-4 1,-6 4 176,6-4 1,-6 6-84,6-1 1,-6-2-62,6 1 1,-6-1 37,6 2 1,-6 3-168,6-3 121,0-4 0,5 2-10,0-4 0,-6 2 68,1 4-26,0 3 1,5-7 16,0 4 0,-6 3-37,1-3 1,-6 3 4,6 2 1,-5-2 8,4-3 1,-4 3 242,4-4-208,1-2 1,5 6 5,0-4 0,-5-1-5,-1 2 1,-4 0 60,4 5-13,1-7-58,5 5 0,0-11 5,0 8 1,-5 0 6,0 5 0,-6-2-28,6-4 46,-8 5 9,11-6-53,-12 7 0,7 0 0,-4 0 1,-3-2 128,4-4-138,3 5 0,-6-6 29,8 7-25,-8 0 1,10-2-86,-8-4 0,2 5 32,-1-5-6,-5 4 17,7 2 1,-7 0-29,5 0 94,-5 0-57,7 0-6,-8 0 164,0 0-118,7 0-45,-6 0 18,7 0 1,-7 0 4,5 0-5,-4 0 1,5-1-101,-7-5 1,1 5 57,5-5-10,-4 4 18,5 2-3,-7 0 355,0 0-86,7 0-123,-5 0-62,5 0-46,-7 0 57,0 0-37,7 0 11,-5 0 64,5 0 0,-7-1-32,0-5 18,0 5 0,2-7 18,3 8 66,-3 0-63,5 0 24,-7 0-57,0 0 0,0-7-186,0 5 167,0-5-146,0 7 66,0 0 37,0 7-12,0-5-3,0 5 13,0 1-29,0-7 19,0 14 27,0-14-13,0 14-9,-7-6 1,5 1-14,-3 1 7,3-8 1,2 6-16,0-3 23,0-5-20,-7 14 0,5-12 13,-3 8-12,-4-7 0,7 4 7,-4-2-3,-2 3 0,6 1-16,-4 1 1,-1-6 15,2 6-22,0-7 0,3 8 15,-4-6-23,5 6 0,-6-8 21,7 6 16,-8-6 0,7 5-12,-5-4 0,3-1-2,-3 6-9,5-6 0,-8 8 11,3-6 0,5 1-7,-5-2 1,3-1 5,-3 6 0,5-4 17,-5 4 0,-1-4-18,2 4 16,-8-6 1,10 9-25,-8-8 5,7 7-68,-10-3 45,12 0 39,-12 5 0,11-10-24,-8 7 14,7-8 1,-5 6-9,4-4-29,3-3 0,-7 7 35,4-3 1,1-5 4,-6 5 0,6-3-5,-1 3 0,1-5-3,-1 5 0,1-3-22,-6 3 1,4-5 16,-4 5 1,4 1-72,-4-2 1,4 6 61,-4-6 1,4 2-7,-4-1 0,4-5 22,-4 5 0,4 1-5,-4-2 1,6 1-12,-10 1 0,10-5 10,-7 3 0,6 2-5,-6-2 0,8 2-4,-2-1-17,-4-4-11,0 12 9,-7-5 0,1 1-4,5 1 1,1-7 35,3 1 0,5-1-41,-5 1 108,-3-3-106,8 5 39,-14 0 0,8-3-54,-3 6-5,-5-6 43,6 10 1,-1-12-4,-1 3 0,6 2 4,-6-1 0,6 1-25,-6-2 36,7-3 1,-8 7-47,7-4 94,-8-3 0,10 7-54,-8-4 0,6-3-20,-6 3-42,7-3-13,-10 5 69,5-5 0,-2 11 2,1-8 0,4 0 44,-4-5 1,4 2-54,-4 3 1,4-3 137,-4 3 0,6-1-76,-1 1-6,-4-3 1,5 5-39,-6-7-3,6 0-3,-3 0 0,5 6 30,-3-1 23,3 0-38,-5-5-45,7 0 48,-7 0 0,3 0-2,-7 0 9,8 7-1,-11-5 1,12 7 1,-4-4-5,5-3 0,-1 5-1,-3-7-5,3 0 16,-5 0-7,7 0-2,-7 8 1,5-7-1,-12 6 141,12-7-137,-5 0 2,7 0 3,0 8 96,0-7 1,-2 6-85,-4-7-43,5 0 1,-8 0-7,3 0 1,3 6-11,-8-1 0,8 2 12,-3-1 0,3-5 21,-3 5-27,5-4-75,-7-2 390,8 0 570,0 0-920,-7 0 81,6 0 20,-7 0-51,8 0 156,0 0-131,-7 0-233,6 0 155,-7 0 77,8 0-566,0 0 546,-7 0 1,4 0 11,-8 0 79,7 7-123,-3-6 25,7 7 20,0-8 422,0 0-585,0-8 90,0 7-19,0-6 37,0 7 32,7 0 32,-5 0-54,5 0 13,-7 0-381,0 0 415,0-8 21,0 7 14,0-7 5,0 8 130,0 0-287,7 0 140,-5 0-224,5 0 120,-7 0-224,0 0 70,0 8-116,0-7 285,-7 7 1,4-8 102,-8 0-182,7 0 288,-3 0-166,7 0-1609,0 0 387,0 7 1,0 2-1,0 7 1</inkml:trace>
</inkml:ink>
</file>

<file path=ppt/ink/ink19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31T04:47:32.049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49 466 7857,'8'0'842,"0"0"-916,-8 0 1,-2 7-123,-4 4 0,5-2 347,-5 1 0,5 1 225,1 5-226,0-7 0,0 5 197,0-3 1,0 3 96,0 2-307,0 0 0,1-2 103,5-3 1,-3-2-80,8-4 0,-6-3 79,6 4 0,-6-6 6,6-6 1,0-3-128,5-7 0,5-7 71,0-4 1,1-3-79,-6-2 0,0-5 76,0-1 0,0-5-72,0 6 1,-5-6-8,-1 6 0,-6-1-100,1 6 1,-3 0 127,-2 0-200,-7 0 0,-2 7 0,-7 4-503,0 3 394,0 2 1,-5 2 0,-3 3-604,-1 6 1,4 3 115,-6 2 468,8 7 0,-10-3 0,10 6-272,4 3 1,1 6-1366,9 3 1424,-8-1 0,12-5 0,-7 0 0</inkml:trace>
  <inkml:trace contextRef="#ctx0" brushRef="#br0" timeOffset="509">706 306 8355,'9'-2'-72,"-4"-4"295,4 5 0,2-8 118,10 3 1,-3 5-33,3-5 0,-1-1-31,1 2 1,3-6 115,2 6-242,5-8 1,-12 11 0,8-5-370,1 0 1,-4 5 124,-3-3 1,-3 3-21,-2 2 1,0-1-739,0-5 546,0 4 0,0-5-429,0 7 1,-7 2 94,-4 3 390,-3-3 0,-2 7 45,0-4 1,0-3 0,0 5 0</inkml:trace>
  <inkml:trace contextRef="#ctx0" brushRef="#br0" timeOffset="747">786 434 8355,'-9'0'63,"4"0"53,10 0 0,4 0 62,7 0 0,0-6-220,0 1 1,0 0 69,0 5 0,0-6-268,0 1 1,0 0 133,0 5 0,1 0 330,-1 0-413,0 0 1,0 0-413,0 0 1,0 7 0,0 2 0</inkml:trace>
  <inkml:trace contextRef="#ctx0" brushRef="#br0" timeOffset="1108">1347 338 7703,'0'10'80,"0"1"1,0-6-2,0 6 1,0-6 71,0 6 0,0-6 31,0 6 1,2-7 44,4 1 1,-3 2 71,8-2 1,-1 1-112,7-6 1,-1 0 13,0 0 0,0 0-70,0 0 0,1-7 67,5-4 0,-4-3-222,3-2 0,-3 0 127,-2 0 0,0-2 58,0-4 0,-2 5-78,-3-5 0,1 4-163,-6 2 0,-1 0 52,-5 0 1,-2 0-86,-3 0 0,-4 7 173,-7 4 0,-2 3-2,-3 2 1,-2 0-790,-4 0 1,-3 7 298,3 4 0,-2 9 66,3 1-442,-5 8 0,14-5 0,-7 9 1</inkml:trace>
</inkml:ink>
</file>

<file path=ppt/ink/ink19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31T04:47:34.263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129 370 8355,'0'-9'-357,"0"2"284,0 7 0,-5 1 199,-1 5 1,-4 3-16,4 7 0,-4 0-281,4 0 1,-1 0 238,2 0 38,3 0 0,-5 0 145,7 0 1,0-5-109,0-1 1,0-4 394,0 4-361,0-6 1,2 3-14,3-7 0,-1 0 112,6 0 1,1-7 144,5-4 0,5-3-286,1-2 0,1-5-157,-2-1 0,-3-6 160,4 1 1,-5-3-35,-1-2 0,-1 0-125,-5 0 1,-2-1 88,-8 1 1,0 2 17,0 3 1,-13-1-110,-3 6 0,-5-2-447,-1 7 1,-3-2 30,-7 8 1,0 4-265,0 2 1,5-2 119,1 1 0,6 1-871,-1 5 1184,10 0 1,4 7-1,7 2 1</inkml:trace>
  <inkml:trace contextRef="#ctx0" brushRef="#br0" timeOffset="434">722 257 8217,'16'0'245,"0"0"-58,8-7 1,-5 6 0,8-5 115,1 4 1,3-3-271,1 0 0,-2-1 123,-3 6 1,3 0 51,-3 0 1,-4 0-190,-2 0 1,3 0-1920,-3 0 1156,0 0 559,-5 0 0,-7 2-245,-3 4 0,-5-5 0,-1 6 1</inkml:trace>
  <inkml:trace contextRef="#ctx0" brushRef="#br0" timeOffset="619">803 386 8355,'0'9'-1275,"1"-2"1574,5-7-224,10 0 1,3-2 0,6-2-18,-2-1 0,6 0 34,-2 5 0,3-6-341,2 1 1,0-6 121,0 6 0,-2 0 239,-3 5-496,4 0 1,-7-7 0,9-2 0</inkml:trace>
  <inkml:trace contextRef="#ctx0" brushRef="#br0" timeOffset="1162">1508 338 8355,'16'-7'0,"0"3"0,0-7 0,0 2 373,0-1-199,0-5 1,2 7 0,2-9 152,1 1 1,1 6-131,-6-1 0,-2 0-437,-3-5 0,1 6 133,-7-1 1,2 6-16,-1-6-26,-4 7 164,5-3-261,-7 7 156,-7 0 104,-2 0 0,-7 7-104,0 4 1,5 3-113,0 2 1,8-5 149,-3 0 1,-1 1 42,2 10 0,0-5 10,5 5 1,0-4 14,0-2 1,0 0-7,0 0 0,0 1-10,0 5 0,-6-4 6,1 3 0,-1-8 8,6-3-30,0 1-52,0 5 28,0 0 1,-1-2 8,-5-3-6,5-4 82,-14-7 1,12 0-60,-8 0 0,6 0 0,-6 0 0,6 0 70,-6 0 0,6-5 216,-6-1 0,6 1 72,-6 5-82,7 0-121,-3 0-2,7 0-38,0 0 1,9 0-19,7 0 0,2 0-111,9 0 1,-1 0-1519,7 0 831,-9 0 0,7 0 0,-6 0 1</inkml:trace>
</inkml:ink>
</file>

<file path=ppt/ink/ink19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31T04:48:20.11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0 161 8355,'0'9'-490,"2"-2"644,3-7 295,-3 0-131,5 0 0,-5 0-3,3 0 1,-1 0-55,7 0 1,-1 0 246,6 0-254,1 0 1,-1 0-48,0 0 0,0 0-70,0 0-29,0 0 1,0-2-167,0-3 1,0 3 78,0-3 0,-5 1-116,-1-1 0,1 2-45,5-8 1,-2 6 100,-3-6 0,3 5 39,-3-4 1,-4 4-37,-2-4 10,-3 6-49,-2-10 0,0 5 18,0 0 0,-2-3-8,-3 6 1,-2-1-112,-4 2 154,-3 3 0,5-7-3,-7 4 1,5 3 0,1-3 16,-1 3 1,-5 2 1,0 0 1,5 0 6,0 0 1,1 2 5,-6 3 1,5-3 5,0 3 0,2 4 24,-1 2-41,-5-4 1,12 5 1,-8-6 70,8 6 1,-10-8 142,8 6 0,-1-4-140,6 4 0,0-4 276,0 4-248,0 1 1,0 5 1,0 0 14,0 0 0,0 0-20,0 0 0,8-1-5,2-5 0,-1 3 26,2-8 1,0 6-5,5-6 1,0 2-112,0-1 0,0-5 0,0 5 0,0-4-39,0-2 0,0 5-194,0 0 0,0 1-619,0-6 1,0 0 132,0 0-61,0 0 1,0 0 0,0 0-667,0 0 1280,0 0 0,0-8 0,0 0 1</inkml:trace>
</inkml:ink>
</file>

<file path=ppt/ink/ink19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31T04:48:20.11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1 10066,'5'11'502,"0"-1"1,2 1-438,-1 5 0,1 2-254,4 3 1,-3-3 112,-2 3 0,-4-3 35,3-2 1,2 0 93,-2 0 0,3 0 59,-3 0-105,-3 0 1,7-5 67,-4 0 1,-1-2 46,6 1-49,-6 5-34,3-14 0,-2 8 86,1-3-19,-1-5 88,-5 7 1,2-8-9,3 0-107,-3 0 0,7-2 0,-6-4 2,3-4 0,1 1-14,-2-2 0,-1 1 49,6-7 1,-1 1 11,2 0 1,3 0 20,-3 0 0,-2-5-16,2 0 0,-6-1-77,6 6 1,-3 0-25,3 0-23,3 0 0,-10 2-102,7 3-466,-8-3 43,4 5-280,-7 0 138,0 2 1,0 9-541,0 3 0,0 4-321,0 7 1300,0-7 0,0 5 0,0-5 0</inkml:trace>
</inkml:ink>
</file>

<file path=ppt/ink/ink19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31T04:48:20.119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1 145 8355,'10'0'98,"1"0"101,0 0 0,5-1 325,0-5-246,0 4 1,0-10-73,0 7 1,0-6-162,0 6 0,0-6-188,0 6 112,0-8-225,0 4 0,-2-2 210,-3 1 0,-2 4-230,-4-4 160,-3 6 19,5-3 66,-14 0-3,-2 5 1,-7-5 171,0 7-162,0 0 65,0 0 1,0 2-1,0 1-37,0 3 1,2 6 4,3-1 0,-1 3 23,6 2 0,-5 0 3,6 0 0,-6 6 1,6-1 1,0 0 1,5-5 0,0 0 169,0 0 0,2-5-34,3 0-70,-3 0 0,12 3 0,-3-2-143,3-1 0,2-8-194,0 3 1,0-3-14,0 3 0,0-4-280,0 3 0,0-3 175,0-2 0,0 0-460,0 0 519,0 0 1,7-7 0,2-2 0</inkml:trace>
</inkml:ink>
</file>

<file path=ppt/ink/ink19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31T04:48:20.12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17 1 8355,'-7'9'-485,"5"5"451,-5-12 1,7 7-82,0-4 1,0-1 163,0 6 0,0 1 34,0 5 1,0 0-23,0 0 0,0 0-167,0 0 305,0 7-105,0 2 0,0 0-134,0-3 0,0-10 96,0-1 0,1-6 36,5 6-98,-4-8 1,5 6-18,-7-3 188,0-5-77,0 7 0,5-16-29,0-2 0,3-4-9,-3-2 0,-2 5-6,8 0 0,-6 0 59,6-5 0,-5 0 131,4 0 1,-1 0-95,2 0 1,1 6 11,-6-1 0,4 6-6,-4-6 0,6 6 103,-1-6 0,-2 7-93,1-1 0,-4 3 143,4 2-247,1 0 22,5 0 0,-2 7-183,-3 4 1,-2-2 153,-4 2 0,-3-1-139,4 6 0,1-5 33,-2 0 1,0-1-168,-5 6 1,0 0 30,0 0 1,2-5-488,3 0 533,-3 0 1,5 5-69,-7 0 1,0-6-632,0 1 0,7 0 0,2 5 0</inkml:trace>
</inkml:ink>
</file>

<file path=ppt/ink/ink19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31T04:48:20.12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160 0 6389,'9'0'1207,"-2"0"-1027,-7 0 0,0 2-48,0 4 1,0-3-4,0 8 1,0-1 2,0 7 0,-1-1-126,-5 0 1,3 5-35,-8 0 1,6 8 128,-6-2-185,7 3 0,-10 2 1,5 0 94,0 0 0,-5 2-7,3 3 1,-3-8-13,-2 3 0,5-5-121,1-1 1,1 3-138,-2-8-471,4 1-374,7-6 995,0 0 1,7-7-1,2-2 1</inkml:trace>
</inkml:ink>
</file>

<file path=ppt/ink/ink19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31T04:48:20.122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225 17 8355,'-2'-9'107,"-3"3"-180,3 4 1,-7 2 9,4 0 66,3 8 1,-7-1-1,5 7 192,-1 2 0,-7-3-70,1 8 0,2 4-42,-2 2 1,6 3 8,-6 2 0,2 0-40,-1 0 1,-5 0-184,5 0 0,1 0-109,-2 0 0,2-5 35,-1 0 25,-5-8 0,14 5 0,-7-10-346,1-4-356,6 5 370,-7-6 457,8 0 0,0-2 0,0-7 1</inkml:trace>
</inkml:ink>
</file>

<file path=ppt/ink/ink19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31T04:48:20.123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17 1 8355,'-9'9'172,"2"-2"0,9-7 94,3 0-193,4 0 0,7-5 0,2-1 174,3 3 1,4 1-204,7 2 0,0 0 171,0 0 0,0 0 27,1 0 0,-1 0-320,0 0 0,-6 0-430,1 0 1,-6 0-199,6 0 0,-7 0 171,1 0-845,-10 0 1267,3 7 1,-12-5 0,5 5 0</inkml:trace>
</inkml:ink>
</file>

<file path=ppt/ink/ink19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31T04:48:20.12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17 0 7711,'-9'7'-193,"2"-5"969,7 5-674,7-7 0,2 0 1,7 0 83,0 0 0,0 0-400,0 0 0,6 0 44,-1 0 0,7 0-282,-1 0 0,-2 0 189,2 0-63,-8 0 0,12 8 0,-6 0 0</inkml:trace>
</inkml:ink>
</file>

<file path=ppt/ink/ink19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31T04:48:20.12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48 16 8355,'-7'9'0,"3"0"0,-6-4 0,6-1-62,-1 7 1,1-6-26,-1 6 1,3-6 190,-3 6 0,3-1 25,2 6 1,0-5-10,0 0 1,2-2-5,3 1 1,-1 3-28,6-8 1,1 0 11,5-5 0,0 0-12,0 0 0,0 0-8,0 0 0,0-7-110,0-3 0,-5-1 64,0-5 0,-2 7-15,1-12 1,3 6 3,-8-6-49,0 3-154,-5 2 0,-7 2 4,-3 3 1,-5 4-277,-1 7 0,0 0 109,0 0 0,0 5-82,0 1 0,2 6-221,3-1 581,-3 3 1,12 2 0,-5 0 0</inkml:trace>
</inkml:ink>
</file>

<file path=ppt/ink/ink19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31T04:48:20.126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1 418 7063,'9'8'-365,"5"0"0,-5-8 1122,7 0 0,-5-2-374,-1-4 1,1-1-225,5-3 0,0-5-45,0 5 0,0-5-163,0-1 0,0 0 109,0 0 0,0-5-69,0 0 1,-5-6 66,0 5 1,-1-4 28,6 4 0,-5-1-2,0 2 1,-6 3-59,6-3 1,-8 3-7,3 2 0,-3 1 172,3 5-75,-5-4 1,8 6-79,-3-2 0,-3 3-97,8 7 0,-6 0-19,6 0 1,0 0 66,5 0 0,-6 0-243,1 0 77,0 0 0,5 1-277,0 5 1,-6-3 38,1 8 0,-7-6-700,1 6 494,-3-7 580,-2 3 1,0 0-1,0 2 1</inkml:trace>
</inkml:ink>
</file>

<file path=ppt/ink/ink19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31T04:48:20.12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1 8355,'0'9'373,"0"-2"0,7-7-313,4 0 0,3 0-96,2 0 1,0 0-433,0 0 0,6 0-152,-1 0 0,8 0 0,-4 0 0</inkml:trace>
</inkml:ink>
</file>

<file path=ppt/ink/ink19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31T04:48:20.12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241 49 8355,'2'9'11,"3"-4"1,-1-3 448,6-2-252,-6 0 0,5 0 35,-4 0-139,-3-7 1,5 3-223,-7-7 1,0 6-51,0-6 0,0 6 47,0-6-24,-7 8 1,-2-4 122,-7 7 0,0 0 7,0 0 1,-5 0 12,-1 0 0,1 0-10,5 0 0,-2 7 76,-3 4 0,3-3 168,-4 3 1,5 0 17,1 5 1,5 0 80,0 0-174,8 0 0,-5 0 1,8 0 79,0 0-276,0 7 1,2-5 163,4 3 0,3-5 25,7-5 1,0 2-463,0-8 1,5 0-637,0-5 1,6 0-729,-6 0 1350,8 0 0,-11-7 0,5-2 0</inkml:trace>
</inkml:ink>
</file>

<file path=ppt/ink/ink19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31T04:48:20.129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97 33 8355,'-6'11'-598,"1"-1"0,-6 1 840,6 5 1,-6 0-217,6 0 0,-6 0-332,6 0 1,-2 0 282,1 0 0,3 0 137,-8 0-168,8-7 337,-5 5-50,8-5-175,0 0 1,0-9 4,0-10 1,0-5-60,0-1 1,0 0-1,0 0 1,2 0 146,4 0 0,-3 0-2,8 0 1,-6 0 141,6 0 0,-1 0-70,7 0 0,-7 2 125,1 3 0,0-2-209,5 8 1,0 0 48,0 5 0,0 0-227,0 0 0,0 0-305,0 0 1,0 0-340,0 0 0,-5 0 152,-1 0-729,1 7 969,5-5 1,0 12 0,0-5 0</inkml:trace>
</inkml:ink>
</file>

<file path=ppt/ink/ink19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31T04:48:20.13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16 97 8355,'-9'11'0,"4"-1"0,3-4 164,2 4-66,0-6 108,0 10 56,0-5-43,0 7 1,2-2-31,3-3 1,-1-2-46,7-4 0,-1-3-109,6 3 0,0-3 74,0-2 1,0-7-182,0-4 0,0-1 64,1 1 0,-1-3 42,0 3 0,-6-8-171,1-3 0,-2 1 127,2 5 0,-4 5-108,-7 1 1,0-1 43,0-5 1,-6 5-162,1 0 1,-7 8 70,1-2 0,-9 3-204,-1 2 0,-2 2 25,1 3 1,5 2 74,-5 4 1,4 3-99,2-3 0,6-2 21,-1 1 308,7 1 0,-3 5 0,7 0 0</inkml:trace>
</inkml:ink>
</file>

<file path=ppt/ink/ink19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31T04:48:20.13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193 33 6255,'0'-9'2074,"-7"2"-1205,-2 0-718,-7 5 160,7-5-377,2 7 187,7 7 1,0-4-136,0 8 0,0 0-44,0 5 1,0 0-37,0 0 0,0 2 130,0 3 0,0-3 4,0 3 1,0-3-9,0-2 0,-1 0 28,-5 0 0,4 0 17,-3 0 1,1-5-16,-1 0 0,2-6 86,-8 6-422,0-8 0,-5 4-225,0-7 60,0 0 143,0 0 1,2-1-282,3-5 0,4 3 250,7-8 1,0 0 0,0-5 0</inkml:trace>
</inkml:ink>
</file>

<file path=ppt/ink/ink19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31T04:48:20.132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225 49 8355,'16'0'-373,"-7"0"313,-2-7 153,-7 5 122,0-12 0,-2 10-155,-3-7 1,-4 8 371,-7-3-230,0 5 0,0 1-63,0 0 0,2 1-112,3 5 1,-1-3-37,6 8 1,1 0 103,5 5 0,-5 0 11,-1 0 0,1 0-32,5 0 0,0 0-171,0 0 1,0 0 129,0 0 0,0 5-120,0 1 1,0-1 84,0-5 1,0 0-107,0 0 1,-5 0 56,-1 0 1,-1-5 66,2 0 1,1-8-34,-7 3 0,6-5-54,-6-1 1,6 0-125,-6 0 0,6 0-5,-6 0 1,6-5-239,-6 0 1,8-8 56,-3 3-51,5 2 0,1-13 0,0 3 0</inkml:trace>
</inkml:ink>
</file>

<file path=ppt/ink/ink19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31T04:48:20.133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161 1 8355,'0'9'904,"0"0"-966,0-4 1,0-2 179,0 8 1,-7-6-85,-4 6 1,2 0 79,-2 5 1,1-2-127,-6-3 0,5 3-266,0-3 120,1 3-556,-6 2 0,5-5 181,0-1 154,8 1 0,-12-2 0,6-2 0</inkml:trace>
</inkml:ink>
</file>

<file path=ppt/ink/ink19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31T04:48:20.13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96 8355,'0'-25'1484,"0"2"-813,0 7-343,0 0-1683,0 7 923,0 2 521,0 7-941,0 0 1,0 7-1,0 2 1</inkml:trace>
</inkml:ink>
</file>

<file path=ppt/ink/ink19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31T04:48:20.13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112 1 7385,'0'9'800,"0"-1"-630,0-2 1,0-3-23,0 8 0,-1 0 18,-5 5 0,3 0 10,-8 0 1,6 0-283,-6 0 1,2 0 26,-2 0 1,-1-5 20,7-1 1,-3-4 59,3 4-6,3 1 1,-7-2 9,4-4-245,3-3 273,-5-2-40,7 0 0,7-2 74,4-3 1,-2-4-6,2-7 0,-1 0 112,6 0 1,0 5-40,0 1 0,0-1 181,0-5 0,0 5-109,1 0 1,-7 8 387,1-2-519,0-4 1,-1 7 87,1-3-309,-7 3 50,3 9 1,-7 2-219,0 7 0,0-6 31,0 1 1,0 0-794,0 5 149,0 0-488,0 0 791,0 0 527,0-7 1,14 5 0,4-5 0</inkml:trace>
</inkml:ink>
</file>

<file path=ppt/ink/ink19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31T04:48:20.136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241 49 8355,'9'-7'723,"-2"5"-225,-7-12-268,0 12 1,-1-11-112,-5 8 1,3 0 342,-8 5-191,0 0-123,-5 7 0,2-4-174,3 8 1,4-6 390,7 6-351,0-7-183,0 10 1,2-12 28,3 3 1,-1-3-12,7-2 45,-1 0-8,6 0 24,0-7-11,0 5 82,-7-5 139,-2 7 157,-7 0 0,0 2-120,0 3 162,0 4 1,-5 7-73,0 0 1,-8 5-25,3 1 0,-3 1-83,2-2 1,-3 2-88,3 4 0,-1 2 81,1-8 0,-3 6-49,3-6 0,-3 6-13,-2-6 1,2 6 5,3-6 1,-3-1-88,3-9 0,2 1 93,-1-7-59,-1 1 1,0-6-23,0 0 1,8-2-216,-2-3 158,3-4 0,2-7-214,0 0 1,0 0 44,0 0 0,2 0 163,3-1 1,-2 1-307,8 0 0,-5 0 74,4 0 0,1 6-546,5-1 1,0 7 331,0-1 0,0-2 0,2 2-477,3 1 0,-1 0 865,7-1 1,-1-4 0,6-7 0</inkml:trace>
</inkml:ink>
</file>

<file path=ppt/ink/ink20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31T04:48:20.13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145 129 8355,'25'-11'145,"-3"0"0,-12 1 355,-4-6 0,1 5-222,-2 0 1,0 6 451,-5-6-252,0 1 1,0-1 7,0 0-286,-7 8 0,4-4-50,-8 7 1,6 0-152,-6 0 1,7 1-101,-1 5 0,-2 3 99,2 7 0,-1 0 41,6 0 0,-5 0-15,0 0 1,-1 0-218,6 0 232,0 7 1,0-5-134,0 3 1,-5-3 132,0-2 1,-3-5-113,3-1 1,2-4 0,-8 3-580,-2-2 267,-1-2-1022,-2 2 0,0-5 664,0 3 0,0-10 0,0-4 0</inkml:trace>
</inkml:ink>
</file>

<file path=ppt/ink/ink20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31T04:48:20.13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209 0 8337,'-7'9'75,"4"0"187,-8-3 1,6-3 31,-6 8 1,2 0-68,-2 5 1,-3 0-21,3 0 0,-3 5-83,-2 0 0,5 8 38,1-2 1,1 3-184,-2 2 0,-3-5 194,3-1 1,4-4-220,2 5 1,-2-8 287,1 3-348,1-5 0,5-1 10,0 0 0,2-5-50,3 0 1,-1-8-507,6 3 0,1-5 280,5-1 0,0 0 0,0 0-646,0 0 1,0-5 882,0 0 0,0-15 0,0 2 0</inkml:trace>
</inkml:ink>
</file>

<file path=ppt/ink/ink20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31T04:48:20.139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81 16 8355,'-16'0'-2100,"0"-2"2293,0-3 1,5 3 1996,1-3-1446,6 3-675,-3 2 1,9 2-51,3 3 0,4-3-354,7 3 1,5 2-504,1-1 1,13 6-1,-1-3 1</inkml:trace>
</inkml:ink>
</file>

<file path=ppt/ink/ink20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31T04:48:20.14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48 8355,'0'-10'151,"0"-1"1,2 8 143,3-3 0,-3 3 86,4-3 0,-5 4 78,6-5-556,-5 7 192,5 0 0,-7 7-17,0 4 1,6 3 10,-1 2 1,2 6-145,-2-1 1,-3 8-94,4-3 0,-5 5 261,-1 1 1,0 0-147,0 0 1,2-2 108,4-3 0,-5 1-149,5-6 0,-5-1 54,-1-5 16,0 0 0,2-1 333,4-5-157,-5-3 0,8-8-101,-3-5 0,-3-3 0,8-7-7,1 0 0,1-7-1,-3-4 0,5-1 48,-5 1 0,5-3-12,1 3 0,0-3 38,0-2 74,-7 0 1,3 7-166,-6 3 1,1 5-397,-2 1-975,-3 0 678,5 7-651,-7-6 635,0 14 0,0-5-1086,0 12 1636,0-5 1,0 14-1,0-6 1</inkml:trace>
  <inkml:trace contextRef="#ctx0" brushRef="#br0" timeOffset="1">64 225 8355,'-16'0'623,"7"0"-361,2 0 0,9 0-13,3 0 0,4 0-33,7 0 0,2 0-229,4 0 1,3-2-356,7-3 1,5 3-618,0-3 1,8-4-1,-4 0 1</inkml:trace>
</inkml:ink>
</file>

<file path=ppt/ink/ink20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31T04:48:20.142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193 16 8355,'9'-1'213,"-4"-5"311,-3 4-131,-2-5-200,0 7-178,0 0 0,-6 2 59,1 3-40,0-3 0,-2 12 1,-2-1 93,0 7 1,-5-3-204,3 5 1,2-3 177,-2 3 0,1-3 87,-6 8-119,7-7 1,-6 8-209,5-6 0,-5-1-117,-1-5 0,6 0-570,-1 0-24,7 0 246,-3-7 199,7-2 0,2-7 51,3 0 0,-1-7 294,7-4 0,-1-3 0,6-2 0</inkml:trace>
  <inkml:trace contextRef="#ctx0" brushRef="#br0" timeOffset="1">145 48 7878,'7'-8'433,"3"2"0,5 4-177,1 2 0,5 0-37,0 0 1,8 0-93,-2 0 0,3 0-142,2 0 1,-5 0-16,0 0 1,-3 0-72,3 0 1,2 0-246,-8 0 1,6 0 4,-6 0 1,1 0-703,-6 0 360,0 0 476,-7 8 0,5 0 0,-5 8 0</inkml:trace>
  <inkml:trace contextRef="#ctx0" brushRef="#br0" timeOffset="2">64 225 8355,'16'0'-85,"1"0"1,0-2 165,5-3 1,-3 3-130,8-3 0,-2 1 182,2-1 0,1 3-132,-6-3 0,4 3-322,-4 2 0,4 0 61,-4 0-253,-1 0 336,-5 0 0,-2 2-672,-3 3 803,-4-3 0,-14 12 0,-2-5 0</inkml:trace>
  <inkml:trace contextRef="#ctx0" brushRef="#br0" timeOffset="3">64 385 7705,'0'9'-1281,"8"-2"2165,2-7 1,6-5-484,6 0 0,-3-1-344,8 6 0,-6 0-29,6 0 0,-2 0-350,2 0 1,1 0-1040,-6 0 1004,6 0 0,-3 7 0,7 2 1</inkml:trace>
</inkml:ink>
</file>

<file path=ppt/ink/ink20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31T04:49:00.43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321 113 8355,'0'-9'762,"0"2"-19,0 0-130,0 5-351,0-12 0,0 10 295,0-6-464,-7 6 277,5-10-72,-12 5-28,5-7-132,-7 7 0,0 2-49,0 7 0,5 0-227,1 0 0,-1 0-84,-5 0 1,0 2 153,0 3 1,0 4 20,0 7 0,0 0 31,0 0 1,0 0-93,0 0 0,1 0 107,5 0 1,-3 0 14,8 0 0,-6 2-21,6 3 1,-1-8 31,6 3-114,0-4 1,8 3 85,2-5 1,5-3-107,1-7 0,1-1 99,5-5 1,-3-3-233,8-7 0,-7 6 48,1-1 0,-3 0 56,-2-5 1,-5 2 35,-1 3 161,-6-3 1,5 7 382,-4-4-203,-3 4-153,5 7 1,-9 0-73,-3 0 1,1 2 419,-6 3 1,1 4-80,-2 7 0,-3 2 15,3 3 1,-1-3-170,1 4 1,4-5 42,7-1 1,0 1-229,0-1 0,0-6 83,0 1 1,7-6 45,4 6 0,5-7-4,5 1 1,2-3-1225,4-2 1,3 0-752,-3 0 1,3-7-1,2-2 1</inkml:trace>
</inkml:ink>
</file>

<file path=ppt/ink/ink20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31T04:49:24.619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160 0 6389,'9'0'1207,"-2"0"-1027,-7 0 0,0 2-48,0 4 1,0-3-4,0 8 1,0-1 2,0 7 0,-1-1-126,-5 0 1,3 5-35,-8 0 1,6 8 128,-6-2-185,7 3 0,-10 2 1,5 0 94,0 0 0,-5 2-7,3 3 1,-3-8-13,-2 3 0,5-5-121,1-1 1,1 3-138,-2-8-471,4 1-374,7-6 995,0 0 1,7-7-1,2-2 1</inkml:trace>
</inkml:ink>
</file>

<file path=ppt/ink/ink20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31T04:49:24.62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225 17 8355,'-2'-9'107,"-3"3"-180,3 4 1,-7 2 9,4 0 66,3 8 1,-7-1-1,5 7 192,-1 2 0,-7-3-70,1 8 0,2 4-42,-2 2 1,6 3 8,-6 2 0,2 0-40,-1 0 1,-5 0-184,5 0 0,1 0-109,-2 0 0,2-5 35,-1 0 25,-5-8 0,14 5 0,-7-10-346,1-4-356,6 5 370,-7-6 457,8 0 0,0-2 0,0-7 1</inkml:trace>
</inkml:ink>
</file>

<file path=ppt/ink/ink20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31T04:49:24.62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17 1 8355,'-9'9'172,"2"-2"0,9-7 94,3 0-193,4 0 0,7-5 0,2-1 174,3 3 1,4 1-204,7 2 0,0 0 171,0 0 0,0 0 27,1 0 0,-1 0-320,0 0 0,-6 0-430,1 0 1,-6 0-199,6 0 0,-7 0 171,1 0-845,-10 0 1267,3 7 1,-12-5 0,5 5 0</inkml:trace>
</inkml:ink>
</file>

<file path=ppt/ink/ink20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31T04:49:24.622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17 0 7711,'-9'7'-193,"2"-5"969,7 5-674,7-7 0,2 0 1,7 0 83,0 0 0,0 0-400,0 0 0,6 0 44,-1 0 0,7 0-282,-1 0 0,-2 0 189,2 0-63,-8 0 0,12 8 0,-6 0 0</inkml:trace>
</inkml:ink>
</file>

<file path=ppt/ink/ink20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31T04:49:24.623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48 16 8355,'-7'9'0,"3"0"0,-6-4 0,6-1-62,-1 7 1,1-6-26,-1 6 1,3-6 190,-3 6 0,3-1 25,2 6 1,0-5-10,0 0 1,2-2-5,3 1 1,-1 3-28,6-8 1,1 0 11,5-5 0,0 0-12,0 0 0,0 0-8,0 0 0,0-7-110,0-3 0,-5-1 64,0-5 0,-2 7-15,1-12 1,3 6 3,-8-6-49,0 3-154,-5 2 0,-7 2 4,-3 3 1,-5 4-277,-1 7 0,0 0 109,0 0 0,0 5-82,0 1 0,2 6-221,3-1 581,-3 3 1,12 2 0,-5 0 0</inkml:trace>
</inkml:ink>
</file>

<file path=ppt/ink/ink20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31T04:49:24.62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1 418 7063,'9'8'-365,"5"0"0,-5-8 1122,7 0 0,-5-2-374,-1-4 1,1-1-225,5-3 0,0-5-45,0 5 0,0-5-163,0-1 0,0 0 109,0 0 0,0-5-69,0 0 1,-5-6 66,0 5 1,-1-4 28,6 4 0,-5-1-2,0 2 1,-6 3-59,6-3 1,-8 3-7,3 2 0,-3 1 172,3 5-75,-5-4 1,8 6-79,-3-2 0,-3 3-97,8 7 0,-6 0-19,6 0 1,0 0 66,5 0 0,-6 0-243,1 0 77,0 0 0,5 1-277,0 5 1,-6-3 38,1 8 0,-7-6-700,1 6 494,-3-7 580,-2 3 1,0 0-1,0 2 1</inkml:trace>
</inkml:ink>
</file>

<file path=ppt/ink/ink20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31T04:49:24.62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1 8355,'0'9'373,"0"-2"0,7-7-313,4 0 0,3 0-96,2 0 1,0 0-433,0 0 0,6 0-152,-1 0 0,8 0 0,-4 0 0</inkml:trace>
</inkml:ink>
</file>

<file path=ppt/ink/ink20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31T04:49:24.626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241 49 8355,'2'9'11,"3"-4"1,-1-3 448,6-2-252,-6 0 0,5 0 35,-4 0-139,-3-7 1,5 3-223,-7-7 1,0 6-51,0-6 0,0 6 47,0-6-24,-7 8 1,-2-4 122,-7 7 0,0 0 7,0 0 1,-5 0 12,-1 0 0,1 0-10,5 0 0,-2 7 76,-3 4 0,3-3 168,-4 3 1,5 0 17,1 5 1,5 0 80,0 0-174,8 0 0,-5 0 1,8 0 79,0 0-276,0 7 1,2-5 163,4 3 0,3-5 25,7-5 1,0 2-463,0-8 1,5 0-637,0-5 1,6 0-729,-6 0 1350,8 0 0,-11-7 0,5-2 0</inkml:trace>
</inkml:ink>
</file>

<file path=ppt/ink/ink20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31T04:49:24.62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97 33 8355,'-6'11'-598,"1"-1"0,-6 1 840,6 5 1,-6 0-217,6 0 0,-6 0-332,6 0 1,-2 0 282,1 0 0,3 0 137,-8 0-168,8-7 337,-5 5-50,8-5-175,0 0 1,0-9 4,0-10 1,0-5-60,0-1 1,0 0-1,0 0 1,2 0 146,4 0 0,-3 0-2,8 0 1,-6 0 141,6 0 0,-1 0-70,7 0 0,-7 2 125,1 3 0,0-2-209,5 8 1,0 0 48,0 5 0,0 0-227,0 0 0,0 0-305,0 0 1,0 0-340,0 0 0,-5 0 152,-1 0-729,1 7 969,5-5 1,0 12 0,0-5 0</inkml:trace>
</inkml:ink>
</file>

<file path=ppt/ink/ink20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31T04:49:24.62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16 97 8355,'-9'11'0,"4"-1"0,3-4 164,2 4-66,0-6 108,0 10 56,0-5-43,0 7 1,2-2-31,3-3 1,-1-2-46,7-4 0,-1-3-109,6 3 0,0-3 74,0-2 1,0-7-182,0-4 0,0-1 64,1 1 0,-1-3 42,0 3 0,-6-8-171,1-3 0,-2 1 127,2 5 0,-4 5-108,-7 1 1,0-1 43,0-5 1,-6 5-162,1 0 1,-7 8 70,1-2 0,-9 3-204,-1 2 0,-2 2 25,1 3 1,5 2 74,-5 4 1,4 3-99,2-3 0,6-2 21,-1 1 308,7 1 0,-3 5 0,7 0 0</inkml:trace>
</inkml:ink>
</file>

<file path=ppt/ink/ink20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31T04:49:24.629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193 33 6255,'0'-9'2074,"-7"2"-1205,-2 0-718,-7 5 160,7-5-377,2 7 187,7 7 1,0-4-136,0 8 0,0 0-44,0 5 1,0 0-37,0 0 0,0 2 130,0 3 0,0-3 4,0 3 1,0-3-9,0-2 0,-1 0 28,-5 0 0,4 0 17,-3 0 1,1-5-16,-1 0 0,2-6 86,-8 6-422,0-8 0,-5 4-225,0-7 60,0 0 143,0 0 1,2-1-282,3-5 0,4 3 250,7-8 1,0 0 0,0-5 0</inkml:trace>
</inkml:ink>
</file>

<file path=ppt/ink/ink20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31T04:49:24.63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225 49 8355,'16'0'-373,"-7"0"313,-2-7 153,-7 5 122,0-12 0,-2 10-155,-3-7 1,-4 8 371,-7-3-230,0 5 0,0 1-63,0 0 0,2 1-112,3 5 1,-1-3-37,6 8 1,1 0 103,5 5 0,-5 0 11,-1 0 0,1 0-32,5 0 0,0 0-171,0 0 1,0 0 129,0 0 0,0 5-120,0 1 1,0-1 84,0-5 1,0 0-107,0 0 1,-5 0 56,-1 0 1,-1-5 66,2 0 1,1-8-34,-7 3 0,6-5-54,-6-1 1,6 0-125,-6 0 0,6 0-5,-6 0 1,6-5-239,-6 0 1,8-8 56,-3 3-51,5 2 0,1-13 0,0 3 0</inkml:trace>
</inkml:ink>
</file>

<file path=ppt/ink/ink20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31T04:49:24.631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161 1 8355,'0'9'904,"0"0"-966,0-4 1,0-2 179,0 8 1,-7-6-85,-4 6 1,2 0 79,-2 5 1,1-2-127,-6-3 0,5 3-266,0-3 120,1 3-556,-6 2 0,5-5 181,0-1 154,8 1 0,-12-2 0,6-2 0</inkml:trace>
</inkml:ink>
</file>

<file path=ppt/ink/ink20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31T04:49:24.632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 96 8355,'0'-25'1484,"0"2"-813,0 7-343,0 0-1683,0 7 923,0 2 521,0 7-941,0 0 1,0 7-1,0 2 1</inkml:trace>
</inkml:ink>
</file>

<file path=ppt/ink/ink20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31T04:49:24.633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112 1 7385,'0'9'800,"0"-1"-630,0-2 1,0-3-23,0 8 0,-1 0 18,-5 5 0,3 0 10,-8 0 1,6 0-283,-6 0 1,2 0 26,-2 0 1,-1-5 20,7-1 1,-3-4 59,3 4-6,3 1 1,-7-2 9,4-4-245,3-3 273,-5-2-40,7 0 0,7-2 74,4-3 1,-2-4-6,2-7 0,-1 0 112,6 0 1,0 5-40,0 1 0,0-1 181,0-5 0,0 5-109,1 0 1,-7 8 387,1-2-519,0-4 1,-1 7 87,1-3-309,-7 3 50,3 9 1,-7 2-219,0 7 0,0-6 31,0 1 1,0 0-794,0 5 149,0 0-488,0 0 791,0 0 527,0-7 1,14 5 0,4-5 0</inkml:trace>
</inkml:ink>
</file>

<file path=ppt/ink/ink20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31T04:49:24.63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241 49 8355,'9'-7'723,"-2"5"-225,-7-12-268,0 12 1,-1-11-112,-5 8 1,3 0 342,-8 5-191,0 0-123,-5 7 0,2-4-174,3 8 1,4-6 390,7 6-351,0-7-183,0 10 1,2-12 28,3 3 1,-1-3-12,7-2 45,-1 0-8,6 0 24,0-7-11,0 5 82,-7-5 139,-2 7 157,-7 0 0,0 2-120,0 3 162,0 4 1,-5 7-73,0 0 1,-8 5-25,3 1 0,-3 1-83,2-2 1,-3 2-88,3 4 0,-1 2 81,1-8 0,-3 6-49,3-6 0,-3 6-13,-2-6 1,2 6 5,3-6 1,-3-1-88,3-9 0,2 1 93,-1-7-59,-1 1 1,0-6-23,0 0 1,8-2-216,-2-3 158,3-4 0,2-7-214,0 0 1,0 0 44,0 0 0,2 0 163,3-1 1,-2 1-307,8 0 0,-5 0 74,4 0 0,1 6-546,5-1 1,0 7 331,0-1 0,0-2 0,2 2-477,3 1 0,-1 0 865,7-1 1,-1-4 0,6-7 0</inkml:trace>
</inkml:ink>
</file>

<file path=ppt/ink/ink20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31T04:49:24.635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145 129 8355,'25'-11'145,"-3"0"0,-12 1 355,-4-6 0,1 5-222,-2 0 1,0 6 451,-5-6-252,0 1 1,0-1 7,0 0-286,-7 8 0,4-4-50,-8 7 1,6 0-152,-6 0 1,7 1-101,-1 5 0,-2 3 99,2 7 0,-1 0 41,6 0 0,-5 0-15,0 0 1,-1 0-218,6 0 232,0 7 1,0-5-134,0 3 1,-5-3 132,0-2 1,-3-5-113,3-1 1,2-4 0,-8 3-580,-2-2 267,-1-2-1022,-2 2 0,0-5 664,0 3 0,0-10 0,0-4 0</inkml:trace>
</inkml:ink>
</file>

<file path=ppt/ink/ink20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31T04:49:24.636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209 0 8337,'-7'9'75,"4"0"187,-8-3 1,6-3 31,-6 8 1,2 0-68,-2 5 1,-3 0-21,3 0 0,-3 5-83,-2 0 0,5 8 38,1-2 1,1 3-184,-2 2 0,-3-5 194,3-1 1,4-4-220,2 5 1,-2-8 287,1 3-348,1-5 0,5-1 10,0 0 0,2-5-50,3 0 1,-1-8-507,6 3 0,1-5 280,5-1 0,0 0 0,0 0-646,0 0 1,0-5 882,0 0 0,0-15 0,0 2 0</inkml:trace>
</inkml:ink>
</file>

<file path=ppt/ink/ink20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31T04:49:24.63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81 16 8355,'-16'0'-2100,"0"-2"2293,0-3 1,5 3 1996,1-3-1446,6 3-675,-3 2 1,9 2-51,3 3 0,4-3-354,7 3 1,5 2-504,1-1 1,13 6-1,-1-3 1</inkml:trace>
</inkml:ink>
</file>

<file path=ppt/ink/ink20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31T04:49:24.638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0 48 8355,'0'-10'151,"0"-1"1,2 8 143,3-3 0,-3 3 86,4-3 0,-5 4 78,6-5-556,-5 7 192,5 0 0,-7 7-17,0 4 1,6 3 10,-1 2 1,2 6-145,-2-1 1,-3 8-94,4-3 0,-5 5 261,-1 1 1,0 0-147,0 0 1,2-2 108,4-3 0,-5 1-149,5-6 0,-5-1 54,-1-5 16,0 0 0,2-1 333,4-5-157,-5-3 0,8-8-101,-3-5 0,-3-3 0,8-7-7,1 0 0,1-7-1,-3-4 0,5-1 48,-5 1 0,5-3-12,1 3 0,0-3 38,0-2 74,-7 0 1,3 7-166,-6 3 1,1 5-397,-2 1-975,-3 0 678,5 7-651,-7-6 635,0 14 0,0-5-1086,0 12 1636,0-5 1,0 14-1,0-6 1</inkml:trace>
  <inkml:trace contextRef="#ctx0" brushRef="#br0" timeOffset="1">64 225 8355,'-16'0'623,"7"0"-361,2 0 0,9 0-13,3 0 0,4 0-33,7 0 0,2 0-229,4 0 1,3-2-356,7-3 1,5 3-618,0-3 1,8-4-1,-4 0 1</inkml:trace>
</inkml:ink>
</file>

<file path=ppt/ink/ink20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31T04:49:24.640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193 16 8355,'9'-1'213,"-4"-5"311,-3 4-131,-2-5-200,0 7-178,0 0 0,-6 2 59,1 3-40,0-3 0,-2 12 1,-2-1 93,0 7 1,-5-3-204,3 5 1,2-3 177,-2 3 0,1-3 87,-6 8-119,7-7 1,-6 8-209,5-6 0,-5-1-117,-1-5 0,6 0-570,-1 0-24,7 0 246,-3-7 199,7-2 0,2-7 51,3 0 0,-1-7 294,7-4 0,-1-3 0,6-2 0</inkml:trace>
  <inkml:trace contextRef="#ctx0" brushRef="#br0" timeOffset="1">145 48 7878,'7'-8'433,"3"2"0,5 4-177,1 2 0,5 0-37,0 0 1,8 0-93,-2 0 0,3 0-142,2 0 1,-5 0-16,0 0 1,-3 0-72,3 0 1,2 0-246,-8 0 1,6 0 4,-6 0 1,1 0-703,-6 0 360,0 0 476,-7 8 0,5 0 0,-5 8 0</inkml:trace>
  <inkml:trace contextRef="#ctx0" brushRef="#br0" timeOffset="2">64 225 8355,'16'0'-85,"1"0"1,0-2 165,5-3 1,-3 3-130,8-3 0,-2 1 182,2-1 0,1 3-132,-6-3 0,4 3-322,-4 2 0,4 0 61,-4 0-253,-1 0 336,-5 0 0,-2 2-672,-3 3 803,-4-3 0,-14 12 0,-2-5 0</inkml:trace>
  <inkml:trace contextRef="#ctx0" brushRef="#br0" timeOffset="3">64 385 7705,'0'9'-1281,"8"-2"2165,2-7 1,6-5-484,6 0 0,-3-1-344,8 6 0,-6 0-29,6 0 0,-2 0-350,2 0 1,1 0-1040,-6 0 1004,6 0 0,-3 7 0,7 2 1</inkml:trace>
</inkml:ink>
</file>

<file path=ppt/ink/ink20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31T04:49:24.614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321 113 8355,'0'-9'762,"0"2"-19,0 0-130,0 5-351,0-12 0,0 10 295,0-6-464,-7 6 277,5-10-72,-12 5-28,5-7-132,-7 7 0,0 2-49,0 7 0,5 0-227,1 0 0,-1 0-84,-5 0 1,0 2 153,0 3 1,0 4 20,0 7 0,0 0 31,0 0 1,0 0-93,0 0 0,1 0 107,5 0 1,-3 0 14,8 0 0,-6 2-21,6 3 1,-1-8 31,6 3-114,0-4 1,8 3 85,2-5 1,5-3-107,1-7 0,1-1 99,5-5 1,-3-3-233,8-7 0,-7 6 48,1-1 0,-3 0 56,-2-5 1,-5 2 35,-1 3 161,-6-3 1,5 7 382,-4-4-203,-3 4-153,5 7 1,-9 0-73,-3 0 1,1 2 419,-6 3 1,1 4-80,-2 7 0,-3 2 15,3 3 1,-1-3-170,1 4 1,4-5 42,7-1 1,0 1-229,0-1 0,0-6 83,0 1 1,7-6 45,4 6 0,5-7-4,5 1 1,2-3-1225,4-2 1,3 0-752,-3 0 1,3-7-1,2-2 1</inkml:trace>
</inkml:ink>
</file>

<file path=ppt/ink/ink20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12-31T04:49:36.417"/>
    </inkml:context>
    <inkml:brush xml:id="br0">
      <inkml:brushProperty name="width" value="0.08571" units="cm"/>
      <inkml:brushProperty name="height" value="0.08571" units="cm"/>
    </inkml:brush>
  </inkml:definitions>
  <inkml:trace contextRef="#ctx0" brushRef="#br0">49 434 8461,'0'-11'1778,"0"1"-623,0 6-686,0-3-339,0 7 0,-2 0 267,-3 0-454,3 7 133,-12 2 0,10 7 0,-5 0-68,2 0 119,2-7 1,5 5-89,0-3 1,0 3 0,0 2-213,0 0 0,1-5 112,5 0 0,3-8 138,7 2 0,1-5-193,5-5 1,1-4-72,4-7 1,1 0-25,-6 0 0,4-5 112,-4-1 1,-1-4 39,-5 4 0,-5-5 48,0 6 1,-8 0 269,2 5 1,-3 0-95,-2 0 0,-2 5-121,-3 0 1,-4 8-240,-7-3 0,-5 5 156,-1 1 1,-4 7-532,4 3 1,1 5 65,5 1 366,0 0 0,5 0 1,2 0-67,2 0-765,2 0 1,12 0-1,2 0 1</inkml:trace>
  <inkml:trace contextRef="#ctx0" brushRef="#br0" timeOffset="492">626 402 8355,'9'-7'0,"-2"3"0,-7-7 0,0 6 668,0-6-374,0 8 1,-5-6 0,-2 5 471,-2-1-501,-2 0 1,-5 5-108,0 0 1,0 1 37,0 5 1,0-3-17,0 8 1,0 0-149,0 5 1,1 0 41,5 0 1,-3 0 40,8 0 95,0 0-75,5 0 0,1-5-142,5-1 1,4-6-267,12 1 1,-3-10 3,8-6 1,0-3-64,5-2 1,2-7 150,3-4 0,-3-3-92,3-2 1,-3-2 211,-2-4 0,-1 5-61,-5-5 0,3 6 261,-8 5 1,-1-3-30,-9 3 1,1 4 157,-7 2 0,1 3 18,-6 2-38,0 7 0,-7 2-65,-4 7 0,-3 0-46,-2 0 0,0 7 20,-1 4 0,0 8-22,-5 3 1,4 6 86,-3-1-177,3 3 1,2 2 0,0 0-530,0 0 0,0 1 21,0-1 1,7-2-224,4-3 0,3 1-493,2-6 1,0-1 48,0-5 887,7-7 1,2 5 0,7-5 0</inkml:trace>
  <inkml:trace contextRef="#ctx0" brushRef="#br0" timeOffset="943">1027 434 8355,'9'-9'1339,"-2"-5"-147,-7 3-213,0-3-422,0-2-480,0 0 211,0 7 269,0 2-389,-7 7 1,-2 5-369,-7 0 1,5 8 30,0-2 0,1 3-92,-6 2 0,5 0 10,0 0 1,8 0 176,-3 0 1,-1-5 33,2-1 0,0-4 24,5 4 0,1-6 38,5 1 1,3-3-42,7-2 0,0-2 3,0-3 0,7-4-105,4-7 0,-2-5-179,1-1 0,1-6 141,5 1 1,-2-2 87,-3 3 0,2-5 252,-8 5 0,0-3-108,-5 3 1,0 1 101,0 3 1,-1 4-141,-5-3 1,-1 3 407,-3 2 1,-5 5 274,5 1-335,-4 6 0,-10-3-212,-2 7 0,-4 4-192,-3 6 0,-4 1 121,0 10 1,-6 4 6,6 2 0,-1 2 96,6-3 1,0 5-78,0-5 19,7 5 0,2-5 0,7-1-48,0-2 1,0 4-145,0-5 0,9-1-968,7-5 1,4-5-262,12-1-320,-4-6 0,19 3 0,-6-7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B1B055-A8D7-3E4F-A3AA-52FF89EE6972}" type="datetimeFigureOut">
              <a:rPr lang="en-US" smtClean="0"/>
              <a:t>2/17/21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7FAB2E-E99E-4740-B6D7-1E46EF345D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3352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4D9F1A-148D-4F41-A925-BDCBC7CB2B01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55847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 is an anti-unitary operator which commutes with the Hamiltonian.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 is an anti-unitary operator which anti-commutes with the Hamiltonian.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 is a unitary operator which anti-commutes with the Hamiltonian.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7FAB2E-E99E-4740-B6D7-1E46EF345D9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4645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7FAB2E-E99E-4740-B6D7-1E46EF345D93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2793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 txBox="1">
            <a:spLocks noGrp="1" noChangeArrowheads="1"/>
          </p:cNvSpPr>
          <p:nvPr/>
        </p:nvSpPr>
        <p:spPr bwMode="auto">
          <a:xfrm>
            <a:off x="3884612" y="8685214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 eaLnBrk="0" hangingPunct="0"/>
            <a:fld id="{CEF3169C-EF7F-4216-A69D-1A121462AEC7}" type="slidenum">
              <a:rPr lang="en-US" sz="1300"/>
              <a:pPr algn="r" eaLnBrk="0" hangingPunct="0"/>
              <a:t>56</a:t>
            </a:fld>
            <a:endParaRPr lang="en-US" sz="1300" dirty="0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3611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19E77DF-4EF3-4DEF-867F-CA758836C461}" type="slidenum">
              <a:rPr lang="en-US" smtClean="0">
                <a:latin typeface="Times" pitchFamily="18" charset="0"/>
              </a:rPr>
              <a:pPr>
                <a:defRPr/>
              </a:pPr>
              <a:t>58</a:t>
            </a:fld>
            <a:endParaRPr lang="en-US">
              <a:latin typeface="Times" pitchFamily="18" charset="0"/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>
                <a:latin typeface="Times" pitchFamily="18" charset="0"/>
              </a:rPr>
              <a:t>Here’s the time for the topological crash course – picking up the mantle from Mark Rudner, the band structure of HgTe for spin up, takes the form of a vector d dot the pauli matrices which I write as tau. D is a function of momentum space, its x and y components are px and py, but it also has a z component – gap m with an extra contribution – b p^2. if b and m have the same sign, the phase is trivial, and the dispersion looks like this. If the relative sign is negative, a miracle happens, this becomes a topo-ins and how does the dispersion of this miracle looks? Essentially the same. Except – once you put an edge in the system, an edge state dispersion appears. Single quantu mchannel per spin.</a:t>
            </a:r>
          </a:p>
        </p:txBody>
      </p:sp>
    </p:spTree>
    <p:extLst>
      <p:ext uri="{BB962C8B-B14F-4D97-AF65-F5344CB8AC3E}">
        <p14:creationId xmlns:p14="http://schemas.microsoft.com/office/powerpoint/2010/main" val="5658041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DC6BF19-8C50-4D26-95BC-6258DAAB66B4}" type="slidenum">
              <a:rPr lang="en-US" smtClean="0">
                <a:latin typeface="Times" pitchFamily="18" charset="0"/>
              </a:rPr>
              <a:pPr>
                <a:defRPr/>
              </a:pPr>
              <a:t>59</a:t>
            </a:fld>
            <a:endParaRPr lang="en-US">
              <a:latin typeface="Times" pitchFamily="18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>
                <a:latin typeface="Times" pitchFamily="18" charset="0"/>
              </a:rPr>
              <a:t>Clearly this miracle is a bit subtle. To explain it I reacquainted myself with the mathematica graphing functions. The way we see the miracle, is we convert d into a unit vector. The number of edge states, and therefore sigma xy is determined from the  Chern invariant of this n over the BZ. This integral basically asks – how much of the unit sphere does n hat cover? Her is how it goes. Lets start covering the BZ from the p=0 point, where n is pointing to the nrth pole, andat the same time of marking the BZ area, we mark the area on the n sphere that n covers-  in this case, the snow cap near the north pole. </a:t>
            </a:r>
          </a:p>
        </p:txBody>
      </p:sp>
    </p:spTree>
    <p:extLst>
      <p:ext uri="{BB962C8B-B14F-4D97-AF65-F5344CB8AC3E}">
        <p14:creationId xmlns:p14="http://schemas.microsoft.com/office/powerpoint/2010/main" val="5470785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DC6BF19-8C50-4D26-95BC-6258DAAB66B4}" type="slidenum">
              <a:rPr lang="en-US" smtClean="0">
                <a:latin typeface="Times" pitchFamily="18" charset="0"/>
              </a:rPr>
              <a:pPr>
                <a:defRPr/>
              </a:pPr>
              <a:t>60</a:t>
            </a:fld>
            <a:endParaRPr lang="en-US">
              <a:latin typeface="Times" pitchFamily="18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>
                <a:latin typeface="Times" pitchFamily="18" charset="0"/>
              </a:rPr>
              <a:t>Clearly this miracle is a bit subtle. To explain it I reacquainted myself with the mathematica graphing functions. The way we see the miracle, is we convert d into a unit vector. The number of edge states, and therefore sigma xy is determined from the  Chern invariant of this n over the BZ. This integral basically asks – how much of the unit sphere does n hat cover? Her is how it goes. Lets start covering the BZ from the p=0 point, where n is pointing to the nrth pole, andat the same time of marking the BZ area, we mark the area on the n sphere that n covers-  in this case, the snow cap near the north pole. </a:t>
            </a:r>
          </a:p>
        </p:txBody>
      </p:sp>
    </p:spTree>
    <p:extLst>
      <p:ext uri="{BB962C8B-B14F-4D97-AF65-F5344CB8AC3E}">
        <p14:creationId xmlns:p14="http://schemas.microsoft.com/office/powerpoint/2010/main" val="9909282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4FA7999-3E94-493B-9560-D22E0CF3F6CD}" type="slidenum">
              <a:rPr lang="en-US" smtClean="0">
                <a:latin typeface="Times" pitchFamily="18" charset="0"/>
              </a:rPr>
              <a:pPr>
                <a:defRPr/>
              </a:pPr>
              <a:t>61</a:t>
            </a:fld>
            <a:endParaRPr lang="en-US">
              <a:latin typeface="Times" pitchFamily="18" charset="0"/>
            </a:endParaRPr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>
                <a:latin typeface="Times" pitchFamily="18" charset="0"/>
              </a:rPr>
              <a:t>Going out, more of the sphere is covered. </a:t>
            </a:r>
          </a:p>
        </p:txBody>
      </p:sp>
    </p:spTree>
    <p:extLst>
      <p:ext uri="{BB962C8B-B14F-4D97-AF65-F5344CB8AC3E}">
        <p14:creationId xmlns:p14="http://schemas.microsoft.com/office/powerpoint/2010/main" val="7956113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341B3A8-4CF2-4005-A5C5-E81A60BBE3B0}" type="slidenum">
              <a:rPr lang="en-US" smtClean="0">
                <a:latin typeface="Times" pitchFamily="18" charset="0"/>
              </a:rPr>
              <a:pPr>
                <a:defRPr/>
              </a:pPr>
              <a:t>62</a:t>
            </a:fld>
            <a:endParaRPr lang="en-US">
              <a:latin typeface="Times" pitchFamily="18" charset="0"/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>
                <a:latin typeface="Times" pitchFamily="18" charset="0"/>
              </a:rPr>
              <a:t>More out – the n’s on larger values get dominated by the b p squared, and they return to the north pole, losing ground. </a:t>
            </a:r>
          </a:p>
        </p:txBody>
      </p:sp>
    </p:spTree>
    <p:extLst>
      <p:ext uri="{BB962C8B-B14F-4D97-AF65-F5344CB8AC3E}">
        <p14:creationId xmlns:p14="http://schemas.microsoft.com/office/powerpoint/2010/main" val="12815664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EBB31D4-EE02-4535-8D2E-EF6604B48F35}" type="slidenum">
              <a:rPr lang="en-US" smtClean="0">
                <a:latin typeface="Times" pitchFamily="18" charset="0"/>
              </a:rPr>
              <a:pPr>
                <a:defRPr/>
              </a:pPr>
              <a:t>63</a:t>
            </a:fld>
            <a:endParaRPr lang="en-US">
              <a:latin typeface="Times" pitchFamily="18" charset="0"/>
            </a:endParaRPr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52878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BB635D0-BCBD-4A8F-AD06-0E3848590120}" type="slidenum">
              <a:rPr lang="en-US" smtClean="0">
                <a:latin typeface="Times" pitchFamily="18" charset="0"/>
              </a:rPr>
              <a:pPr>
                <a:defRPr/>
              </a:pPr>
              <a:t>64</a:t>
            </a:fld>
            <a:endParaRPr lang="en-US">
              <a:latin typeface="Times" pitchFamily="18" charset="0"/>
            </a:endParaRPr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>
                <a:latin typeface="Times" pitchFamily="18" charset="0"/>
              </a:rPr>
              <a:t>And as we reach the far end of the BZ we see that all ground gained is lost, and the unit sphere is completely uncovered. </a:t>
            </a:r>
          </a:p>
        </p:txBody>
      </p:sp>
    </p:spTree>
    <p:extLst>
      <p:ext uri="{BB962C8B-B14F-4D97-AF65-F5344CB8AC3E}">
        <p14:creationId xmlns:p14="http://schemas.microsoft.com/office/powerpoint/2010/main" val="3560999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DB38112-A528-4296-86B5-631935F18997}" type="slidenum">
              <a:rPr lang="en-US" smtClean="0">
                <a:latin typeface="Times" pitchFamily="18" charset="0"/>
              </a:rPr>
              <a:pPr>
                <a:defRPr/>
              </a:pPr>
              <a:t>65</a:t>
            </a:fld>
            <a:endParaRPr lang="en-US">
              <a:latin typeface="Times" pitchFamily="18" charset="0"/>
            </a:endParaRPr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3794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387323E-D701-4184-BE3C-A0A1F26EE480}" type="slidenum">
              <a:rPr lang="en-US" smtClean="0">
                <a:latin typeface="Times" pitchFamily="18" charset="0"/>
              </a:rPr>
              <a:pPr>
                <a:defRPr/>
              </a:pPr>
              <a:t>66</a:t>
            </a:fld>
            <a:endParaRPr lang="en-US">
              <a:latin typeface="Times" pitchFamily="18" charset="0"/>
            </a:endParaRPr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2234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F3E2C2F-D2AD-4A19-B64A-F1867439EC4D}" type="slidenum">
              <a:rPr lang="en-US" smtClean="0">
                <a:latin typeface="Times" pitchFamily="18" charset="0"/>
              </a:rPr>
              <a:pPr>
                <a:defRPr/>
              </a:pPr>
              <a:t>67</a:t>
            </a:fld>
            <a:endParaRPr lang="en-US">
              <a:latin typeface="Times" pitchFamily="18" charset="0"/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70093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7B01194-B6A7-4045-A471-E68D20319D5E}" type="slidenum">
              <a:rPr lang="en-US" smtClean="0">
                <a:latin typeface="Times" pitchFamily="18" charset="0"/>
              </a:rPr>
              <a:pPr>
                <a:defRPr/>
              </a:pPr>
              <a:t>68</a:t>
            </a:fld>
            <a:endParaRPr lang="en-US">
              <a:latin typeface="Times" pitchFamily="18" charset="0"/>
            </a:endParaRPr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521681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EB2F9A5-F2F6-4B6E-8E79-0C03DF682C88}" type="slidenum">
              <a:rPr lang="en-US" smtClean="0">
                <a:latin typeface="Times" pitchFamily="18" charset="0"/>
              </a:rPr>
              <a:pPr>
                <a:defRPr/>
              </a:pPr>
              <a:t>69</a:t>
            </a:fld>
            <a:endParaRPr lang="en-US">
              <a:latin typeface="Times" pitchFamily="18" charset="0"/>
            </a:endParaRPr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561329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5B14B13-093C-43C7-B057-85C0C9702736}" type="slidenum">
              <a:rPr lang="en-US" smtClean="0">
                <a:latin typeface="Times" pitchFamily="18" charset="0"/>
              </a:rPr>
              <a:pPr>
                <a:defRPr/>
              </a:pPr>
              <a:t>70</a:t>
            </a:fld>
            <a:endParaRPr lang="en-US">
              <a:latin typeface="Times" pitchFamily="18" charset="0"/>
            </a:endParaRPr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17932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CCA0F41-F3F5-40F4-A839-B82C52E093E8}" type="slidenum">
              <a:rPr lang="en-US" smtClean="0">
                <a:latin typeface="Times" pitchFamily="18" charset="0"/>
              </a:rPr>
              <a:pPr>
                <a:defRPr/>
              </a:pPr>
              <a:t>71</a:t>
            </a:fld>
            <a:endParaRPr lang="en-US">
              <a:latin typeface="Times" pitchFamily="18" charset="0"/>
            </a:endParaRPr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159010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B5F41D-800F-4674-BF17-11A29FCA53D9}" type="slidenum">
              <a:rPr lang="en-US" smtClean="0"/>
              <a:pPr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04520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B5F41D-800F-4674-BF17-11A29FCA53D9}" type="slidenum">
              <a:rPr lang="en-US" smtClean="0"/>
              <a:pPr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04520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B5F41D-800F-4674-BF17-11A29FCA53D9}" type="slidenum">
              <a:rPr lang="en-US" smtClean="0"/>
              <a:pPr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92122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B5F41D-800F-4674-BF17-11A29FCA53D9}" type="slidenum">
              <a:rPr lang="en-US" smtClean="0"/>
              <a:pPr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14981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B5F41D-800F-4674-BF17-11A29FCA53D9}" type="slidenum">
              <a:rPr lang="en-US" smtClean="0"/>
              <a:pPr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67717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en-US" dirty="0"/>
              <a:t>v= is the valence of the Samarium ion.</a:t>
            </a:r>
            <a:r>
              <a:rPr lang="en-US" baseline="0" dirty="0"/>
              <a:t> In SmB6 v=3-nf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while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</a:t>
            </a:r>
            <a:r>
              <a:rPr lang="en-US" sz="120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measures the number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f-holes in the filled 4f6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state, so that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nf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= 1 corresponds to the 4f5 configuration.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4D9F1A-148D-4F41-A925-BDCBC7CB2B01}" type="slidenum">
              <a:rPr lang="en-US" smtClean="0"/>
              <a:pPr/>
              <a:t>92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17900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en-US" dirty="0"/>
              <a:t>v= is the valence of the Samarium ion.</a:t>
            </a:r>
            <a:r>
              <a:rPr lang="en-US" baseline="0" dirty="0"/>
              <a:t> In SmB6 v=3-nf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while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</a:t>
            </a:r>
            <a:r>
              <a:rPr lang="en-US" sz="120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measures the number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f-holes in the filled 4f6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state, so that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nf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= 1 corresponds to the 4f5 configuration.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4D9F1A-148D-4F41-A925-BDCBC7CB2B01}" type="slidenum">
              <a:rPr lang="en-US" smtClean="0"/>
              <a:pPr/>
              <a:t>94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35998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0FD84F9-C08E-4E5F-B417-78E936EB8837}" type="slidenum">
              <a:rPr lang="en-US"/>
              <a:pPr/>
              <a:t>97</a:t>
            </a:fld>
            <a:endParaRPr lang="en-US"/>
          </a:p>
        </p:txBody>
      </p:sp>
      <p:sp>
        <p:nvSpPr>
          <p:cNvPr id="1945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945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22095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4D9F1A-148D-4F41-A925-BDCBC7CB2B01}" type="slidenum">
              <a:rPr lang="en-US" smtClean="0"/>
              <a:pPr/>
              <a:t>98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3972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5675ECC-C7E2-4FE3-B06E-F3C030554523}" type="slidenum">
              <a:rPr lang="en-US"/>
              <a:pPr/>
              <a:t>99</a:t>
            </a:fld>
            <a:endParaRPr lang="en-US"/>
          </a:p>
        </p:txBody>
      </p:sp>
      <p:sp>
        <p:nvSpPr>
          <p:cNvPr id="1433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433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53388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4D9F1A-148D-4F41-A925-BDCBC7CB2B01}" type="slidenum">
              <a:rPr lang="en-US" smtClean="0"/>
              <a:pPr/>
              <a:t>103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60312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V~c</a:t>
            </a:r>
            <a:r>
              <a:rPr lang="en-US"/>
              <a:t>/100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841D0B-F6FB-430D-A5E7-CE38CFEB24CF}" type="slidenum">
              <a:rPr lang="en-US" smtClean="0"/>
              <a:t>105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90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1DE169-B640-494C-8E7D-11012A9A33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1C5EDF5-2A9E-A445-AFB5-1DC344DE70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19AF50-CB9E-114E-A9A1-CDC65F44E9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B26CB-35C2-574F-9AE7-E04F68D74E4C}" type="datetimeFigureOut">
              <a:rPr lang="en-US" smtClean="0"/>
              <a:t>2/17/21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364052-8D45-8041-8973-C57B2B83D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36CDFC-5E94-A443-AE18-B8E7862AE8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F59AC-1398-7F4B-BE19-FA850511BF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684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9F1F2-7E93-A645-8218-22685D3B9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CF7289-89E2-484D-80F6-94E8D6E6BB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83C901-BADB-B542-8602-CCBC51CC4C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B26CB-35C2-574F-9AE7-E04F68D74E4C}" type="datetimeFigureOut">
              <a:rPr lang="en-US" smtClean="0"/>
              <a:t>2/17/21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ADA133-0E9D-2C4F-846E-6E462C63A6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008FEC-AA0C-904E-BC18-61A7CF4D5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F59AC-1398-7F4B-BE19-FA850511BF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673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8B5AA0-77F0-AD49-A48F-89175147E2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1190EF-63F0-EB4C-8836-C44D33FB28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BC17D8-695A-AE47-9C0C-CE7FB6418D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B26CB-35C2-574F-9AE7-E04F68D74E4C}" type="datetimeFigureOut">
              <a:rPr lang="en-US" smtClean="0"/>
              <a:t>2/17/21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6771E3-E69F-C040-91EE-A9665640CB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FFFF8E-E4F3-4440-B8BA-CF0255FCB7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F59AC-1398-7F4B-BE19-FA850511BF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8234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035F3C-72AB-ED4A-AB0B-8420313DCF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D22313-39AD-564E-815E-8526189333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5E9BC7-B1E4-4F46-8046-6AC2BB3906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1C2D47-5653-3F41-90B9-51474C3034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B26CB-35C2-574F-9AE7-E04F68D74E4C}" type="datetimeFigureOut">
              <a:rPr lang="en-US" smtClean="0"/>
              <a:t>2/17/21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228612-69B3-784F-B2D3-96DFD476A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38527B-94D6-AD4E-A820-1CD2C80FE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F59AC-1398-7F4B-BE19-FA850511BF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2803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E2716-A7D3-A74F-9132-E3AD5F3AD3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EF7720-7382-824E-ABB3-E712A95140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7F6F3D-F90E-8646-AF9C-316686ADA5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2EFE013-1FC2-CF44-9DDA-8F77072C01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773880-4678-9846-8FC5-42947155DDB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C7CFCA4-B6F3-934E-80F1-2EEB004CF7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B26CB-35C2-574F-9AE7-E04F68D74E4C}" type="datetimeFigureOut">
              <a:rPr lang="en-US" smtClean="0"/>
              <a:t>2/17/21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595E584-3632-E844-912E-06E01480C1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E198194-9FC4-B248-AAC8-CE7F9560E2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F59AC-1398-7F4B-BE19-FA850511BF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0706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ADE945-EA58-A74D-8414-EE6329DF48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B0D67FE-B27F-5C48-9050-C1FBE18FF0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B26CB-35C2-574F-9AE7-E04F68D74E4C}" type="datetimeFigureOut">
              <a:rPr lang="en-US" smtClean="0"/>
              <a:t>2/17/21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BB14DA5-11E5-F144-9F56-0C6A95BC94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3A342E-5B4C-C443-ADBB-7812DB9259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F59AC-1398-7F4B-BE19-FA850511BF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34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4D9E3E1-47A0-0C49-B54B-BF63D5C09B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B26CB-35C2-574F-9AE7-E04F68D74E4C}" type="datetimeFigureOut">
              <a:rPr lang="en-US" smtClean="0"/>
              <a:t>2/17/21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515111F-4327-2143-A6A9-9A79006055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B5D4C2-7671-E642-9148-919BDB7383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F59AC-1398-7F4B-BE19-FA850511BF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4186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F2C324-BBB3-2641-8570-729397203B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D2A933-7A5E-D248-B5E5-19C65B0955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E05811-3978-3E4F-B945-B6BDDAB1C6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96EE98-8CDA-2640-8F88-DC5A8A27C5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B26CB-35C2-574F-9AE7-E04F68D74E4C}" type="datetimeFigureOut">
              <a:rPr lang="en-US" smtClean="0"/>
              <a:t>2/17/21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3700D1-0DCD-484A-B971-BB0CE2AB0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00F202-2FBC-F04F-A8EF-F6D1246269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F59AC-1398-7F4B-BE19-FA850511BF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2908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2D8008-994D-A041-B537-75CF0EA6E2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58EB052-320D-FF4C-ABA3-AEE048E6DF4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15FC48-17EB-0D40-912E-F47939DF35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F0F8E5-94E2-4845-8A14-8A10405FEC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B26CB-35C2-574F-9AE7-E04F68D74E4C}" type="datetimeFigureOut">
              <a:rPr lang="en-US" smtClean="0"/>
              <a:t>2/17/21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21F53C-4E4C-FC4B-BC08-B961FF60EC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C1AD0F-85D8-CE4E-AA76-BD9A1F8AC3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F59AC-1398-7F4B-BE19-FA850511BF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5003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A03941-754B-8A4E-9DD0-4AAE8C117C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3F5D81B-DD0B-B748-89AC-8B1BF778A2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944F87-7FA2-CE43-8ABF-AE3EA1397F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B26CB-35C2-574F-9AE7-E04F68D74E4C}" type="datetimeFigureOut">
              <a:rPr lang="en-US" smtClean="0"/>
              <a:t>2/17/21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C71AC1-7829-E243-9E50-DB05D6AF5C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3634DE-E231-EC48-A29A-8FD5FEC33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F59AC-1398-7F4B-BE19-FA850511BF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4896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2650F8D-B2A3-954B-9060-C6C048B3298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AA3FFF3-B1C3-6C46-91A9-82EBE85530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058C47-03EF-6F4D-B7EB-1ACDED8551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B26CB-35C2-574F-9AE7-E04F68D74E4C}" type="datetimeFigureOut">
              <a:rPr lang="en-US" smtClean="0"/>
              <a:t>2/17/21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85F20F-B561-8540-B0E5-859C30CA3A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D62E1A-C9F5-D14C-92DB-7288C6BCED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F59AC-1398-7F4B-BE19-FA850511BF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793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6480" y="273629"/>
            <a:ext cx="8225280" cy="11420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>
          <a:xfrm>
            <a:off x="456481" y="6247376"/>
            <a:ext cx="2126880" cy="469489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idx="11"/>
          </p:nvPr>
        </p:nvSpPr>
        <p:spPr>
          <a:xfrm>
            <a:off x="3127681" y="6247376"/>
            <a:ext cx="2895840" cy="469489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>
          <a:xfrm>
            <a:off x="6556321" y="6247376"/>
            <a:ext cx="2126880" cy="469489"/>
          </a:xfrm>
        </p:spPr>
        <p:txBody>
          <a:bodyPr/>
          <a:lstStyle>
            <a:lvl1pPr>
              <a:defRPr/>
            </a:lvl1pPr>
          </a:lstStyle>
          <a:p>
            <a:fld id="{7C1329FB-6183-4D3B-ADAA-A376DA1B8D5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7817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177800"/>
            <a:ext cx="8229600" cy="711200"/>
          </a:xfrm>
          <a:prstGeom prst="rect">
            <a:avLst/>
          </a:prstGeom>
        </p:spPr>
        <p:txBody>
          <a:bodyPr/>
          <a:lstStyle>
            <a:lvl1pPr>
              <a:defRPr sz="2400" b="0">
                <a:latin typeface="Calibri" pitchFamily="34" charset="0"/>
              </a:defRPr>
            </a:lvl1pPr>
          </a:lstStyle>
          <a:p>
            <a:r>
              <a:rPr lang="en-US" dirty="0"/>
              <a:t>Lecture title and part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2400300" y="749300"/>
            <a:ext cx="43434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92348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FA6D7C2-A1F4-5446-8E35-CD998D466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32BBE9-D7F1-2540-90D6-4B19594B5E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740331-2A6F-5F4E-ACD1-45C1A46D68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FB26CB-35C2-574F-9AE7-E04F68D74E4C}" type="datetimeFigureOut">
              <a:rPr lang="en-US" smtClean="0"/>
              <a:t>2/17/21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8E9843-10A6-5F46-A8B8-7FDCCAE682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A5BCE6-A52A-B343-B8AE-06BCEE1BA3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6F59AC-1398-7F4B-BE19-FA850511BF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8462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wmf"/><Relationship Id="rId7" Type="http://schemas.openxmlformats.org/officeDocument/2006/relationships/image" Target="../media/image10.wmf"/><Relationship Id="rId12" Type="http://schemas.openxmlformats.org/officeDocument/2006/relationships/image" Target="../media/image15.png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wmf"/><Relationship Id="rId11" Type="http://schemas.openxmlformats.org/officeDocument/2006/relationships/image" Target="../media/image14.wmf"/><Relationship Id="rId5" Type="http://schemas.openxmlformats.org/officeDocument/2006/relationships/image" Target="../media/image8.wmf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7.wmf"/><Relationship Id="rId7" Type="http://schemas.openxmlformats.org/officeDocument/2006/relationships/image" Target="../media/image10.wm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wmf"/><Relationship Id="rId11" Type="http://schemas.openxmlformats.org/officeDocument/2006/relationships/image" Target="../media/image14.wmf"/><Relationship Id="rId5" Type="http://schemas.openxmlformats.org/officeDocument/2006/relationships/image" Target="../media/image19.wmf"/><Relationship Id="rId10" Type="http://schemas.openxmlformats.org/officeDocument/2006/relationships/image" Target="../media/image13.png"/><Relationship Id="rId4" Type="http://schemas.openxmlformats.org/officeDocument/2006/relationships/image" Target="../media/image18.wmf"/><Relationship Id="rId9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customXml" Target="../ink/ink6.xml"/><Relationship Id="rId18" Type="http://schemas.openxmlformats.org/officeDocument/2006/relationships/image" Target="../media/image9.png"/><Relationship Id="rId26" Type="http://schemas.openxmlformats.org/officeDocument/2006/relationships/image" Target="../media/image13100.png"/><Relationship Id="rId39" Type="http://schemas.openxmlformats.org/officeDocument/2006/relationships/customXml" Target="../ink/ink16.xml"/><Relationship Id="rId21" Type="http://schemas.openxmlformats.org/officeDocument/2006/relationships/customXml" Target="../ink/ink10.xml"/><Relationship Id="rId42" Type="http://schemas.openxmlformats.org/officeDocument/2006/relationships/image" Target="../media/image216.png"/><Relationship Id="rId47" Type="http://schemas.openxmlformats.org/officeDocument/2006/relationships/customXml" Target="../ink/ink20.xml"/><Relationship Id="rId50" Type="http://schemas.openxmlformats.org/officeDocument/2006/relationships/image" Target="../media/image25.png"/><Relationship Id="rId55" Type="http://schemas.openxmlformats.org/officeDocument/2006/relationships/customXml" Target="../ink/ink24.xml"/><Relationship Id="rId7" Type="http://schemas.openxmlformats.org/officeDocument/2006/relationships/customXml" Target="../ink/ink3.xml"/><Relationship Id="rId2" Type="http://schemas.openxmlformats.org/officeDocument/2006/relationships/image" Target="../media/image4.png"/><Relationship Id="rId16" Type="http://schemas.openxmlformats.org/officeDocument/2006/relationships/image" Target="../media/image8.png"/><Relationship Id="rId29" Type="http://schemas.openxmlformats.org/officeDocument/2006/relationships/customXml" Target="../ink/ink14.xml"/><Relationship Id="rId11" Type="http://schemas.openxmlformats.org/officeDocument/2006/relationships/customXml" Target="../ink/ink5.xml"/><Relationship Id="rId24" Type="http://schemas.openxmlformats.org/officeDocument/2006/relationships/image" Target="../media/image12100.png"/><Relationship Id="rId40" Type="http://schemas.openxmlformats.org/officeDocument/2006/relationships/image" Target="../media/image20.png"/><Relationship Id="rId45" Type="http://schemas.openxmlformats.org/officeDocument/2006/relationships/customXml" Target="../ink/ink19.xml"/><Relationship Id="rId53" Type="http://schemas.openxmlformats.org/officeDocument/2006/relationships/customXml" Target="../ink/ink23.xml"/><Relationship Id="rId58" Type="http://schemas.openxmlformats.org/officeDocument/2006/relationships/image" Target="../media/image29.png"/><Relationship Id="rId5" Type="http://schemas.openxmlformats.org/officeDocument/2006/relationships/customXml" Target="../ink/ink2.xml"/><Relationship Id="rId61" Type="http://schemas.openxmlformats.org/officeDocument/2006/relationships/image" Target="../media/image18.png"/><Relationship Id="rId10" Type="http://schemas.openxmlformats.org/officeDocument/2006/relationships/image" Target="../media/image5.png"/><Relationship Id="rId19" Type="http://schemas.openxmlformats.org/officeDocument/2006/relationships/customXml" Target="../ink/ink9.xml"/><Relationship Id="rId31" Type="http://schemas.openxmlformats.org/officeDocument/2006/relationships/customXml" Target="../ink/ink15.xml"/><Relationship Id="rId44" Type="http://schemas.openxmlformats.org/officeDocument/2006/relationships/image" Target="../media/image220.png"/><Relationship Id="rId52" Type="http://schemas.openxmlformats.org/officeDocument/2006/relationships/image" Target="../media/image26.png"/><Relationship Id="rId60" Type="http://schemas.openxmlformats.org/officeDocument/2006/relationships/image" Target="../media/image17.png"/><Relationship Id="rId4" Type="http://schemas.openxmlformats.org/officeDocument/2006/relationships/image" Target="../media/image212.png"/><Relationship Id="rId9" Type="http://schemas.openxmlformats.org/officeDocument/2006/relationships/customXml" Target="../ink/ink4.xml"/><Relationship Id="rId14" Type="http://schemas.openxmlformats.org/officeDocument/2006/relationships/image" Target="../media/image7100.png"/><Relationship Id="rId22" Type="http://schemas.openxmlformats.org/officeDocument/2006/relationships/image" Target="../media/image11100.png"/><Relationship Id="rId27" Type="http://schemas.openxmlformats.org/officeDocument/2006/relationships/customXml" Target="../ink/ink13.xml"/><Relationship Id="rId30" Type="http://schemas.openxmlformats.org/officeDocument/2006/relationships/image" Target="../media/image22.png"/><Relationship Id="rId43" Type="http://schemas.openxmlformats.org/officeDocument/2006/relationships/customXml" Target="../ink/ink18.xml"/><Relationship Id="rId48" Type="http://schemas.openxmlformats.org/officeDocument/2006/relationships/image" Target="../media/image24.png"/><Relationship Id="rId56" Type="http://schemas.openxmlformats.org/officeDocument/2006/relationships/image" Target="../media/image28.png"/><Relationship Id="rId8" Type="http://schemas.openxmlformats.org/officeDocument/2006/relationships/image" Target="../media/image4100.png"/><Relationship Id="rId51" Type="http://schemas.openxmlformats.org/officeDocument/2006/relationships/customXml" Target="../ink/ink22.xml"/><Relationship Id="rId3" Type="http://schemas.openxmlformats.org/officeDocument/2006/relationships/customXml" Target="../ink/ink1.xml"/><Relationship Id="rId12" Type="http://schemas.openxmlformats.org/officeDocument/2006/relationships/image" Target="../media/image6.png"/><Relationship Id="rId17" Type="http://schemas.openxmlformats.org/officeDocument/2006/relationships/customXml" Target="../ink/ink8.xml"/><Relationship Id="rId25" Type="http://schemas.openxmlformats.org/officeDocument/2006/relationships/customXml" Target="../ink/ink12.xml"/><Relationship Id="rId38" Type="http://schemas.openxmlformats.org/officeDocument/2006/relationships/image" Target="../media/image19.png"/><Relationship Id="rId46" Type="http://schemas.openxmlformats.org/officeDocument/2006/relationships/image" Target="../media/image23.png"/><Relationship Id="rId59" Type="http://schemas.openxmlformats.org/officeDocument/2006/relationships/image" Target="../media/image16100.png"/><Relationship Id="rId20" Type="http://schemas.openxmlformats.org/officeDocument/2006/relationships/image" Target="../media/image10.png"/><Relationship Id="rId41" Type="http://schemas.openxmlformats.org/officeDocument/2006/relationships/customXml" Target="../ink/ink17.xml"/><Relationship Id="rId54" Type="http://schemas.openxmlformats.org/officeDocument/2006/relationships/image" Target="../media/image27.png"/><Relationship Id="rId62" Type="http://schemas.openxmlformats.org/officeDocument/2006/relationships/image" Target="../media/image21.tif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8.png"/><Relationship Id="rId15" Type="http://schemas.openxmlformats.org/officeDocument/2006/relationships/customXml" Target="../ink/ink7.xml"/><Relationship Id="rId23" Type="http://schemas.openxmlformats.org/officeDocument/2006/relationships/customXml" Target="../ink/ink11.xml"/><Relationship Id="rId28" Type="http://schemas.openxmlformats.org/officeDocument/2006/relationships/image" Target="../media/image21.png"/><Relationship Id="rId49" Type="http://schemas.openxmlformats.org/officeDocument/2006/relationships/customXml" Target="../ink/ink21.xml"/><Relationship Id="rId57" Type="http://schemas.openxmlformats.org/officeDocument/2006/relationships/customXml" Target="../ink/ink2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6" Type="http://schemas.openxmlformats.org/officeDocument/2006/relationships/image" Target="../media/image75.png"/><Relationship Id="rId21" Type="http://schemas.openxmlformats.org/officeDocument/2006/relationships/customXml" Target="../ink/ink35.xml"/><Relationship Id="rId34" Type="http://schemas.openxmlformats.org/officeDocument/2006/relationships/image" Target="../media/image79.png"/><Relationship Id="rId42" Type="http://schemas.openxmlformats.org/officeDocument/2006/relationships/image" Target="../media/image83.png"/><Relationship Id="rId133" Type="http://schemas.openxmlformats.org/officeDocument/2006/relationships/customXml" Target="../ink/ink49.xml"/><Relationship Id="rId138" Type="http://schemas.openxmlformats.org/officeDocument/2006/relationships/image" Target="../media/image131.png"/><Relationship Id="rId141" Type="http://schemas.openxmlformats.org/officeDocument/2006/relationships/customXml" Target="../ink/ink53.xml"/><Relationship Id="rId146" Type="http://schemas.openxmlformats.org/officeDocument/2006/relationships/image" Target="../media/image135.png"/><Relationship Id="rId7" Type="http://schemas.openxmlformats.org/officeDocument/2006/relationships/customXml" Target="../ink/ink28.xml"/><Relationship Id="rId2" Type="http://schemas.openxmlformats.org/officeDocument/2006/relationships/image" Target="../media/image4.png"/><Relationship Id="rId16" Type="http://schemas.openxmlformats.org/officeDocument/2006/relationships/image" Target="../media/image70.png"/><Relationship Id="rId29" Type="http://schemas.openxmlformats.org/officeDocument/2006/relationships/customXml" Target="../ink/ink39.xml"/><Relationship Id="rId11" Type="http://schemas.openxmlformats.org/officeDocument/2006/relationships/customXml" Target="../ink/ink30.xml"/><Relationship Id="rId24" Type="http://schemas.openxmlformats.org/officeDocument/2006/relationships/image" Target="../media/image74.png"/><Relationship Id="rId32" Type="http://schemas.openxmlformats.org/officeDocument/2006/relationships/image" Target="../media/image78.png"/><Relationship Id="rId37" Type="http://schemas.openxmlformats.org/officeDocument/2006/relationships/customXml" Target="../ink/ink43.xml"/><Relationship Id="rId40" Type="http://schemas.openxmlformats.org/officeDocument/2006/relationships/image" Target="../media/image82.png"/><Relationship Id="rId128" Type="http://schemas.openxmlformats.org/officeDocument/2006/relationships/image" Target="../media/image126.png"/><Relationship Id="rId131" Type="http://schemas.openxmlformats.org/officeDocument/2006/relationships/customXml" Target="../ink/ink48.xml"/><Relationship Id="rId136" Type="http://schemas.openxmlformats.org/officeDocument/2006/relationships/image" Target="../media/image130.png"/><Relationship Id="rId144" Type="http://schemas.openxmlformats.org/officeDocument/2006/relationships/image" Target="../media/image134.png"/><Relationship Id="rId149" Type="http://schemas.openxmlformats.org/officeDocument/2006/relationships/image" Target="../media/image30.png"/><Relationship Id="rId5" Type="http://schemas.openxmlformats.org/officeDocument/2006/relationships/customXml" Target="../ink/ink27.xml"/><Relationship Id="rId19" Type="http://schemas.openxmlformats.org/officeDocument/2006/relationships/customXml" Target="../ink/ink34.xml"/><Relationship Id="rId14" Type="http://schemas.openxmlformats.org/officeDocument/2006/relationships/image" Target="../media/image69.png"/><Relationship Id="rId22" Type="http://schemas.openxmlformats.org/officeDocument/2006/relationships/image" Target="../media/image73.png"/><Relationship Id="rId27" Type="http://schemas.openxmlformats.org/officeDocument/2006/relationships/customXml" Target="../ink/ink38.xml"/><Relationship Id="rId30" Type="http://schemas.openxmlformats.org/officeDocument/2006/relationships/image" Target="../media/image77.png"/><Relationship Id="rId35" Type="http://schemas.openxmlformats.org/officeDocument/2006/relationships/customXml" Target="../ink/ink42.xml"/><Relationship Id="rId43" Type="http://schemas.openxmlformats.org/officeDocument/2006/relationships/customXml" Target="../ink/ink46.xml"/><Relationship Id="rId134" Type="http://schemas.openxmlformats.org/officeDocument/2006/relationships/image" Target="../media/image129.png"/><Relationship Id="rId139" Type="http://schemas.openxmlformats.org/officeDocument/2006/relationships/customXml" Target="../ink/ink52.xml"/><Relationship Id="rId147" Type="http://schemas.openxmlformats.org/officeDocument/2006/relationships/customXml" Target="../ink/ink56.xml"/><Relationship Id="rId8" Type="http://schemas.openxmlformats.org/officeDocument/2006/relationships/image" Target="../media/image66.png"/><Relationship Id="rId142" Type="http://schemas.openxmlformats.org/officeDocument/2006/relationships/image" Target="../media/image133.png"/><Relationship Id="rId3" Type="http://schemas.openxmlformats.org/officeDocument/2006/relationships/customXml" Target="../ink/ink26.xml"/><Relationship Id="rId12" Type="http://schemas.openxmlformats.org/officeDocument/2006/relationships/image" Target="../media/image68.png"/><Relationship Id="rId17" Type="http://schemas.openxmlformats.org/officeDocument/2006/relationships/customXml" Target="../ink/ink33.xml"/><Relationship Id="rId25" Type="http://schemas.openxmlformats.org/officeDocument/2006/relationships/customXml" Target="../ink/ink37.xml"/><Relationship Id="rId33" Type="http://schemas.openxmlformats.org/officeDocument/2006/relationships/customXml" Target="../ink/ink41.xml"/><Relationship Id="rId38" Type="http://schemas.openxmlformats.org/officeDocument/2006/relationships/image" Target="../media/image81.png"/><Relationship Id="rId129" Type="http://schemas.openxmlformats.org/officeDocument/2006/relationships/customXml" Target="../ink/ink47.xml"/><Relationship Id="rId137" Type="http://schemas.openxmlformats.org/officeDocument/2006/relationships/customXml" Target="../ink/ink51.xml"/><Relationship Id="rId20" Type="http://schemas.openxmlformats.org/officeDocument/2006/relationships/image" Target="../media/image72.png"/><Relationship Id="rId41" Type="http://schemas.openxmlformats.org/officeDocument/2006/relationships/customXml" Target="../ink/ink45.xml"/><Relationship Id="rId132" Type="http://schemas.openxmlformats.org/officeDocument/2006/relationships/image" Target="../media/image128.png"/><Relationship Id="rId140" Type="http://schemas.openxmlformats.org/officeDocument/2006/relationships/image" Target="../media/image132.png"/><Relationship Id="rId145" Type="http://schemas.openxmlformats.org/officeDocument/2006/relationships/customXml" Target="../ink/ink5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5.png"/><Relationship Id="rId15" Type="http://schemas.openxmlformats.org/officeDocument/2006/relationships/customXml" Target="../ink/ink32.xml"/><Relationship Id="rId23" Type="http://schemas.openxmlformats.org/officeDocument/2006/relationships/customXml" Target="../ink/ink36.xml"/><Relationship Id="rId28" Type="http://schemas.openxmlformats.org/officeDocument/2006/relationships/image" Target="../media/image76.png"/><Relationship Id="rId36" Type="http://schemas.openxmlformats.org/officeDocument/2006/relationships/image" Target="../media/image80.png"/><Relationship Id="rId10" Type="http://schemas.openxmlformats.org/officeDocument/2006/relationships/image" Target="../media/image67.png"/><Relationship Id="rId31" Type="http://schemas.openxmlformats.org/officeDocument/2006/relationships/customXml" Target="../ink/ink40.xml"/><Relationship Id="rId130" Type="http://schemas.openxmlformats.org/officeDocument/2006/relationships/image" Target="../media/image127.png"/><Relationship Id="rId135" Type="http://schemas.openxmlformats.org/officeDocument/2006/relationships/customXml" Target="../ink/ink50.xml"/><Relationship Id="rId143" Type="http://schemas.openxmlformats.org/officeDocument/2006/relationships/customXml" Target="../ink/ink54.xml"/><Relationship Id="rId148" Type="http://schemas.openxmlformats.org/officeDocument/2006/relationships/image" Target="../media/image136.png"/><Relationship Id="rId4" Type="http://schemas.openxmlformats.org/officeDocument/2006/relationships/image" Target="../media/image64.png"/><Relationship Id="rId9" Type="http://schemas.openxmlformats.org/officeDocument/2006/relationships/customXml" Target="../ink/ink29.xml"/><Relationship Id="rId13" Type="http://schemas.openxmlformats.org/officeDocument/2006/relationships/customXml" Target="../ink/ink31.xml"/><Relationship Id="rId18" Type="http://schemas.openxmlformats.org/officeDocument/2006/relationships/image" Target="../media/image71.png"/><Relationship Id="rId39" Type="http://schemas.openxmlformats.org/officeDocument/2006/relationships/customXml" Target="../ink/ink4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22.gif"/><Relationship Id="rId7" Type="http://schemas.openxmlformats.org/officeDocument/2006/relationships/image" Target="../media/image3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10" Type="http://schemas.openxmlformats.org/officeDocument/2006/relationships/image" Target="../media/image38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customXml" Target="../ink/ink62.xml"/><Relationship Id="rId18" Type="http://schemas.openxmlformats.org/officeDocument/2006/relationships/image" Target="../media/image46.png"/><Relationship Id="rId26" Type="http://schemas.openxmlformats.org/officeDocument/2006/relationships/image" Target="../media/image51.png"/><Relationship Id="rId3" Type="http://schemas.openxmlformats.org/officeDocument/2006/relationships/customXml" Target="../ink/ink57.xml"/><Relationship Id="rId21" Type="http://schemas.openxmlformats.org/officeDocument/2006/relationships/customXml" Target="../ink/ink66.xml"/><Relationship Id="rId7" Type="http://schemas.openxmlformats.org/officeDocument/2006/relationships/customXml" Target="../ink/ink59.xml"/><Relationship Id="rId12" Type="http://schemas.openxmlformats.org/officeDocument/2006/relationships/image" Target="../media/image43.png"/><Relationship Id="rId17" Type="http://schemas.openxmlformats.org/officeDocument/2006/relationships/customXml" Target="../ink/ink64.xml"/><Relationship Id="rId25" Type="http://schemas.openxmlformats.org/officeDocument/2006/relationships/image" Target="../media/image50.png"/><Relationship Id="rId2" Type="http://schemas.openxmlformats.org/officeDocument/2006/relationships/image" Target="../media/image4.png"/><Relationship Id="rId16" Type="http://schemas.openxmlformats.org/officeDocument/2006/relationships/image" Target="../media/image45.png"/><Relationship Id="rId20" Type="http://schemas.openxmlformats.org/officeDocument/2006/relationships/image" Target="../media/image47.png"/><Relationship Id="rId29" Type="http://schemas.openxmlformats.org/officeDocument/2006/relationships/image" Target="../media/image5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png"/><Relationship Id="rId11" Type="http://schemas.openxmlformats.org/officeDocument/2006/relationships/customXml" Target="../ink/ink61.xml"/><Relationship Id="rId24" Type="http://schemas.openxmlformats.org/officeDocument/2006/relationships/image" Target="../media/image49.png"/><Relationship Id="rId5" Type="http://schemas.openxmlformats.org/officeDocument/2006/relationships/customXml" Target="../ink/ink58.xml"/><Relationship Id="rId15" Type="http://schemas.openxmlformats.org/officeDocument/2006/relationships/customXml" Target="../ink/ink63.xml"/><Relationship Id="rId23" Type="http://schemas.openxmlformats.org/officeDocument/2006/relationships/image" Target="../media/image31.png"/><Relationship Id="rId28" Type="http://schemas.openxmlformats.org/officeDocument/2006/relationships/image" Target="../media/image54.png"/><Relationship Id="rId10" Type="http://schemas.openxmlformats.org/officeDocument/2006/relationships/image" Target="../media/image42.png"/><Relationship Id="rId19" Type="http://schemas.openxmlformats.org/officeDocument/2006/relationships/customXml" Target="../ink/ink65.xml"/><Relationship Id="rId4" Type="http://schemas.openxmlformats.org/officeDocument/2006/relationships/image" Target="../media/image39.png"/><Relationship Id="rId9" Type="http://schemas.openxmlformats.org/officeDocument/2006/relationships/customXml" Target="../ink/ink60.xml"/><Relationship Id="rId14" Type="http://schemas.openxmlformats.org/officeDocument/2006/relationships/image" Target="../media/image44.png"/><Relationship Id="rId22" Type="http://schemas.openxmlformats.org/officeDocument/2006/relationships/image" Target="../media/image48.png"/><Relationship Id="rId27" Type="http://schemas.openxmlformats.org/officeDocument/2006/relationships/image" Target="../media/image5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customXml" Target="../ink/ink69.xml"/><Relationship Id="rId3" Type="http://schemas.openxmlformats.org/officeDocument/2006/relationships/image" Target="../media/image56.png"/><Relationship Id="rId7" Type="http://schemas.openxmlformats.org/officeDocument/2006/relationships/image" Target="../media/image58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68.xml"/><Relationship Id="rId5" Type="http://schemas.openxmlformats.org/officeDocument/2006/relationships/image" Target="../media/image57.png"/><Relationship Id="rId4" Type="http://schemas.openxmlformats.org/officeDocument/2006/relationships/customXml" Target="../ink/ink67.xml"/><Relationship Id="rId9" Type="http://schemas.openxmlformats.org/officeDocument/2006/relationships/image" Target="../media/image5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7" Type="http://schemas.openxmlformats.org/officeDocument/2006/relationships/image" Target="../media/image8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emf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8.png"/><Relationship Id="rId4" Type="http://schemas.openxmlformats.org/officeDocument/2006/relationships/image" Target="../media/image87.png"/></Relationships>
</file>

<file path=ppt/slides/_rels/slide16.xml.rels><?xml version="1.0" encoding="UTF-8" standalone="yes"?>
<Relationships xmlns="http://schemas.openxmlformats.org/package/2006/relationships"><Relationship Id="rId26" Type="http://schemas.openxmlformats.org/officeDocument/2006/relationships/image" Target="../media/image302.png"/><Relationship Id="rId117" Type="http://schemas.openxmlformats.org/officeDocument/2006/relationships/customXml" Target="../ink/ink93.xml"/><Relationship Id="rId21" Type="http://schemas.openxmlformats.org/officeDocument/2006/relationships/customXml" Target="../ink/ink76.xml"/><Relationship Id="rId112" Type="http://schemas.openxmlformats.org/officeDocument/2006/relationships/image" Target="../media/image92.png"/><Relationship Id="rId133" Type="http://schemas.openxmlformats.org/officeDocument/2006/relationships/customXml" Target="../ink/ink101.xml"/><Relationship Id="rId138" Type="http://schemas.openxmlformats.org/officeDocument/2006/relationships/image" Target="../media/image105.png"/><Relationship Id="rId154" Type="http://schemas.openxmlformats.org/officeDocument/2006/relationships/image" Target="../media/image113.png"/><Relationship Id="rId159" Type="http://schemas.openxmlformats.org/officeDocument/2006/relationships/customXml" Target="../ink/ink114.xml"/><Relationship Id="rId175" Type="http://schemas.openxmlformats.org/officeDocument/2006/relationships/customXml" Target="../ink/ink122.xml"/><Relationship Id="rId170" Type="http://schemas.openxmlformats.org/officeDocument/2006/relationships/image" Target="../media/image121.png"/><Relationship Id="rId16" Type="http://schemas.openxmlformats.org/officeDocument/2006/relationships/image" Target="../media/image297.png"/><Relationship Id="rId107" Type="http://schemas.openxmlformats.org/officeDocument/2006/relationships/customXml" Target="../ink/ink88.xml"/><Relationship Id="rId32" Type="http://schemas.openxmlformats.org/officeDocument/2006/relationships/image" Target="../media/image305.png"/><Relationship Id="rId37" Type="http://schemas.openxmlformats.org/officeDocument/2006/relationships/customXml" Target="../ink/ink84.xml"/><Relationship Id="rId102" Type="http://schemas.openxmlformats.org/officeDocument/2006/relationships/image" Target="../media/image2960.png"/><Relationship Id="rId123" Type="http://schemas.openxmlformats.org/officeDocument/2006/relationships/customXml" Target="../ink/ink96.xml"/><Relationship Id="rId128" Type="http://schemas.openxmlformats.org/officeDocument/2006/relationships/image" Target="../media/image100.png"/><Relationship Id="rId144" Type="http://schemas.openxmlformats.org/officeDocument/2006/relationships/image" Target="../media/image108.png"/><Relationship Id="rId149" Type="http://schemas.openxmlformats.org/officeDocument/2006/relationships/customXml" Target="../ink/ink109.xml"/><Relationship Id="rId5" Type="http://schemas.openxmlformats.org/officeDocument/2006/relationships/customXml" Target="../ink/ink71.xml"/><Relationship Id="rId160" Type="http://schemas.openxmlformats.org/officeDocument/2006/relationships/image" Target="../media/image116.png"/><Relationship Id="rId165" Type="http://schemas.openxmlformats.org/officeDocument/2006/relationships/customXml" Target="../ink/ink117.xml"/><Relationship Id="rId22" Type="http://schemas.openxmlformats.org/officeDocument/2006/relationships/image" Target="../media/image300.png"/><Relationship Id="rId27" Type="http://schemas.openxmlformats.org/officeDocument/2006/relationships/customXml" Target="../ink/ink79.xml"/><Relationship Id="rId113" Type="http://schemas.openxmlformats.org/officeDocument/2006/relationships/customXml" Target="../ink/ink91.xml"/><Relationship Id="rId118" Type="http://schemas.openxmlformats.org/officeDocument/2006/relationships/image" Target="../media/image95.png"/><Relationship Id="rId134" Type="http://schemas.openxmlformats.org/officeDocument/2006/relationships/image" Target="../media/image103.png"/><Relationship Id="rId139" Type="http://schemas.openxmlformats.org/officeDocument/2006/relationships/customXml" Target="../ink/ink104.xml"/><Relationship Id="rId150" Type="http://schemas.openxmlformats.org/officeDocument/2006/relationships/image" Target="../media/image111.png"/><Relationship Id="rId155" Type="http://schemas.openxmlformats.org/officeDocument/2006/relationships/customXml" Target="../ink/ink112.xml"/><Relationship Id="rId171" Type="http://schemas.openxmlformats.org/officeDocument/2006/relationships/customXml" Target="../ink/ink120.xml"/><Relationship Id="rId176" Type="http://schemas.openxmlformats.org/officeDocument/2006/relationships/image" Target="../media/image124.png"/><Relationship Id="rId17" Type="http://schemas.openxmlformats.org/officeDocument/2006/relationships/customXml" Target="../ink/ink74.xml"/><Relationship Id="rId33" Type="http://schemas.openxmlformats.org/officeDocument/2006/relationships/customXml" Target="../ink/ink82.xml"/><Relationship Id="rId103" Type="http://schemas.openxmlformats.org/officeDocument/2006/relationships/customXml" Target="../ink/ink86.xml"/><Relationship Id="rId108" Type="http://schemas.openxmlformats.org/officeDocument/2006/relationships/image" Target="../media/image90.png"/><Relationship Id="rId124" Type="http://schemas.openxmlformats.org/officeDocument/2006/relationships/image" Target="../media/image98.png"/><Relationship Id="rId129" Type="http://schemas.openxmlformats.org/officeDocument/2006/relationships/customXml" Target="../ink/ink99.xml"/><Relationship Id="rId20" Type="http://schemas.openxmlformats.org/officeDocument/2006/relationships/image" Target="../media/image299.png"/><Relationship Id="rId111" Type="http://schemas.openxmlformats.org/officeDocument/2006/relationships/customXml" Target="../ink/ink90.xml"/><Relationship Id="rId132" Type="http://schemas.openxmlformats.org/officeDocument/2006/relationships/image" Target="../media/image102.png"/><Relationship Id="rId140" Type="http://schemas.openxmlformats.org/officeDocument/2006/relationships/image" Target="../media/image106.png"/><Relationship Id="rId145" Type="http://schemas.openxmlformats.org/officeDocument/2006/relationships/customXml" Target="../ink/ink107.xml"/><Relationship Id="rId153" Type="http://schemas.openxmlformats.org/officeDocument/2006/relationships/customXml" Target="../ink/ink111.xml"/><Relationship Id="rId161" Type="http://schemas.openxmlformats.org/officeDocument/2006/relationships/customXml" Target="../ink/ink115.xml"/><Relationship Id="rId166" Type="http://schemas.openxmlformats.org/officeDocument/2006/relationships/image" Target="../media/image119.png"/><Relationship Id="rId174" Type="http://schemas.openxmlformats.org/officeDocument/2006/relationships/image" Target="../media/image12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2.png"/><Relationship Id="rId23" Type="http://schemas.openxmlformats.org/officeDocument/2006/relationships/customXml" Target="../ink/ink77.xml"/><Relationship Id="rId28" Type="http://schemas.openxmlformats.org/officeDocument/2006/relationships/image" Target="../media/image303.png"/><Relationship Id="rId36" Type="http://schemas.openxmlformats.org/officeDocument/2006/relationships/image" Target="../media/image307.png"/><Relationship Id="rId106" Type="http://schemas.openxmlformats.org/officeDocument/2006/relationships/image" Target="../media/image89.png"/><Relationship Id="rId114" Type="http://schemas.openxmlformats.org/officeDocument/2006/relationships/image" Target="../media/image93.png"/><Relationship Id="rId119" Type="http://schemas.openxmlformats.org/officeDocument/2006/relationships/customXml" Target="../ink/ink94.xml"/><Relationship Id="rId127" Type="http://schemas.openxmlformats.org/officeDocument/2006/relationships/customXml" Target="../ink/ink98.xml"/><Relationship Id="rId31" Type="http://schemas.openxmlformats.org/officeDocument/2006/relationships/customXml" Target="../ink/ink81.xml"/><Relationship Id="rId101" Type="http://schemas.openxmlformats.org/officeDocument/2006/relationships/customXml" Target="../ink/ink85.xml"/><Relationship Id="rId122" Type="http://schemas.openxmlformats.org/officeDocument/2006/relationships/image" Target="../media/image97.png"/><Relationship Id="rId130" Type="http://schemas.openxmlformats.org/officeDocument/2006/relationships/image" Target="../media/image101.png"/><Relationship Id="rId135" Type="http://schemas.openxmlformats.org/officeDocument/2006/relationships/customXml" Target="../ink/ink102.xml"/><Relationship Id="rId143" Type="http://schemas.openxmlformats.org/officeDocument/2006/relationships/customXml" Target="../ink/ink106.xml"/><Relationship Id="rId148" Type="http://schemas.openxmlformats.org/officeDocument/2006/relationships/image" Target="../media/image110.png"/><Relationship Id="rId151" Type="http://schemas.openxmlformats.org/officeDocument/2006/relationships/customXml" Target="../ink/ink110.xml"/><Relationship Id="rId156" Type="http://schemas.openxmlformats.org/officeDocument/2006/relationships/image" Target="../media/image114.png"/><Relationship Id="rId164" Type="http://schemas.openxmlformats.org/officeDocument/2006/relationships/image" Target="../media/image118.png"/><Relationship Id="rId169" Type="http://schemas.openxmlformats.org/officeDocument/2006/relationships/customXml" Target="../ink/ink119.xml"/><Relationship Id="rId4" Type="http://schemas.openxmlformats.org/officeDocument/2006/relationships/image" Target="../media/image291.png"/><Relationship Id="rId9" Type="http://schemas.openxmlformats.org/officeDocument/2006/relationships/customXml" Target="../ink/ink73.xml"/><Relationship Id="rId172" Type="http://schemas.openxmlformats.org/officeDocument/2006/relationships/image" Target="../media/image122.png"/><Relationship Id="rId18" Type="http://schemas.openxmlformats.org/officeDocument/2006/relationships/image" Target="../media/image298.png"/><Relationship Id="rId109" Type="http://schemas.openxmlformats.org/officeDocument/2006/relationships/customXml" Target="../ink/ink89.xml"/><Relationship Id="rId34" Type="http://schemas.openxmlformats.org/officeDocument/2006/relationships/image" Target="../media/image306.png"/><Relationship Id="rId104" Type="http://schemas.openxmlformats.org/officeDocument/2006/relationships/image" Target="../media/image308.png"/><Relationship Id="rId120" Type="http://schemas.openxmlformats.org/officeDocument/2006/relationships/image" Target="../media/image96.png"/><Relationship Id="rId125" Type="http://schemas.openxmlformats.org/officeDocument/2006/relationships/customXml" Target="../ink/ink97.xml"/><Relationship Id="rId141" Type="http://schemas.openxmlformats.org/officeDocument/2006/relationships/customXml" Target="../ink/ink105.xml"/><Relationship Id="rId146" Type="http://schemas.openxmlformats.org/officeDocument/2006/relationships/image" Target="../media/image109.png"/><Relationship Id="rId167" Type="http://schemas.openxmlformats.org/officeDocument/2006/relationships/customXml" Target="../ink/ink118.xml"/><Relationship Id="rId7" Type="http://schemas.openxmlformats.org/officeDocument/2006/relationships/customXml" Target="../ink/ink72.xml"/><Relationship Id="rId162" Type="http://schemas.openxmlformats.org/officeDocument/2006/relationships/image" Target="../media/image117.png"/><Relationship Id="rId2" Type="http://schemas.openxmlformats.org/officeDocument/2006/relationships/image" Target="../media/image4.png"/><Relationship Id="rId29" Type="http://schemas.openxmlformats.org/officeDocument/2006/relationships/customXml" Target="../ink/ink80.xml"/><Relationship Id="rId24" Type="http://schemas.openxmlformats.org/officeDocument/2006/relationships/image" Target="../media/image301.png"/><Relationship Id="rId110" Type="http://schemas.openxmlformats.org/officeDocument/2006/relationships/image" Target="../media/image91.png"/><Relationship Id="rId115" Type="http://schemas.openxmlformats.org/officeDocument/2006/relationships/customXml" Target="../ink/ink92.xml"/><Relationship Id="rId131" Type="http://schemas.openxmlformats.org/officeDocument/2006/relationships/customXml" Target="../ink/ink100.xml"/><Relationship Id="rId136" Type="http://schemas.openxmlformats.org/officeDocument/2006/relationships/image" Target="../media/image104.png"/><Relationship Id="rId157" Type="http://schemas.openxmlformats.org/officeDocument/2006/relationships/customXml" Target="../ink/ink113.xml"/><Relationship Id="rId152" Type="http://schemas.openxmlformats.org/officeDocument/2006/relationships/image" Target="../media/image112.png"/><Relationship Id="rId173" Type="http://schemas.openxmlformats.org/officeDocument/2006/relationships/customXml" Target="../ink/ink121.xml"/><Relationship Id="rId19" Type="http://schemas.openxmlformats.org/officeDocument/2006/relationships/customXml" Target="../ink/ink75.xml"/><Relationship Id="rId30" Type="http://schemas.openxmlformats.org/officeDocument/2006/relationships/image" Target="../media/image304.png"/><Relationship Id="rId35" Type="http://schemas.openxmlformats.org/officeDocument/2006/relationships/customXml" Target="../ink/ink83.xml"/><Relationship Id="rId100" Type="http://schemas.openxmlformats.org/officeDocument/2006/relationships/image" Target="../media/image2950.png"/><Relationship Id="rId105" Type="http://schemas.openxmlformats.org/officeDocument/2006/relationships/customXml" Target="../ink/ink87.xml"/><Relationship Id="rId126" Type="http://schemas.openxmlformats.org/officeDocument/2006/relationships/image" Target="../media/image99.png"/><Relationship Id="rId147" Type="http://schemas.openxmlformats.org/officeDocument/2006/relationships/customXml" Target="../ink/ink108.xml"/><Relationship Id="rId168" Type="http://schemas.openxmlformats.org/officeDocument/2006/relationships/image" Target="../media/image120.png"/><Relationship Id="rId8" Type="http://schemas.openxmlformats.org/officeDocument/2006/relationships/image" Target="../media/image293.png"/><Relationship Id="rId121" Type="http://schemas.openxmlformats.org/officeDocument/2006/relationships/customXml" Target="../ink/ink95.xml"/><Relationship Id="rId142" Type="http://schemas.openxmlformats.org/officeDocument/2006/relationships/image" Target="../media/image107.png"/><Relationship Id="rId163" Type="http://schemas.openxmlformats.org/officeDocument/2006/relationships/customXml" Target="../ink/ink116.xml"/><Relationship Id="rId3" Type="http://schemas.openxmlformats.org/officeDocument/2006/relationships/customXml" Target="../ink/ink70.xml"/><Relationship Id="rId25" Type="http://schemas.openxmlformats.org/officeDocument/2006/relationships/customXml" Target="../ink/ink78.xml"/><Relationship Id="rId116" Type="http://schemas.openxmlformats.org/officeDocument/2006/relationships/image" Target="../media/image94.png"/><Relationship Id="rId137" Type="http://schemas.openxmlformats.org/officeDocument/2006/relationships/customXml" Target="../ink/ink103.xml"/><Relationship Id="rId158" Type="http://schemas.openxmlformats.org/officeDocument/2006/relationships/image" Target="../media/image115.png"/></Relationships>
</file>

<file path=ppt/slides/_rels/slide1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99.png"/><Relationship Id="rId21" Type="http://schemas.openxmlformats.org/officeDocument/2006/relationships/image" Target="../media/image351.png"/><Relationship Id="rId42" Type="http://schemas.openxmlformats.org/officeDocument/2006/relationships/customXml" Target="../ink/ink142.xml"/><Relationship Id="rId63" Type="http://schemas.openxmlformats.org/officeDocument/2006/relationships/image" Target="../media/image372.png"/><Relationship Id="rId84" Type="http://schemas.openxmlformats.org/officeDocument/2006/relationships/customXml" Target="../ink/ink163.xml"/><Relationship Id="rId138" Type="http://schemas.openxmlformats.org/officeDocument/2006/relationships/customXml" Target="../ink/ink190.xml"/><Relationship Id="rId159" Type="http://schemas.openxmlformats.org/officeDocument/2006/relationships/image" Target="../media/image420.png"/><Relationship Id="rId170" Type="http://schemas.openxmlformats.org/officeDocument/2006/relationships/customXml" Target="../ink/ink206.xml"/><Relationship Id="rId107" Type="http://schemas.openxmlformats.org/officeDocument/2006/relationships/image" Target="../media/image394.png"/><Relationship Id="rId11" Type="http://schemas.openxmlformats.org/officeDocument/2006/relationships/image" Target="../media/image346.png"/><Relationship Id="rId32" Type="http://schemas.openxmlformats.org/officeDocument/2006/relationships/customXml" Target="../ink/ink137.xml"/><Relationship Id="rId53" Type="http://schemas.openxmlformats.org/officeDocument/2006/relationships/image" Target="../media/image367.png"/><Relationship Id="rId74" Type="http://schemas.openxmlformats.org/officeDocument/2006/relationships/customXml" Target="../ink/ink158.xml"/><Relationship Id="rId128" Type="http://schemas.openxmlformats.org/officeDocument/2006/relationships/customXml" Target="../ink/ink185.xml"/><Relationship Id="rId149" Type="http://schemas.openxmlformats.org/officeDocument/2006/relationships/image" Target="../media/image415.png"/><Relationship Id="rId5" Type="http://schemas.openxmlformats.org/officeDocument/2006/relationships/image" Target="../media/image343.png"/><Relationship Id="rId95" Type="http://schemas.openxmlformats.org/officeDocument/2006/relationships/image" Target="../media/image388.png"/><Relationship Id="rId160" Type="http://schemas.openxmlformats.org/officeDocument/2006/relationships/customXml" Target="../ink/ink201.xml"/><Relationship Id="rId22" Type="http://schemas.openxmlformats.org/officeDocument/2006/relationships/customXml" Target="../ink/ink132.xml"/><Relationship Id="rId43" Type="http://schemas.openxmlformats.org/officeDocument/2006/relationships/image" Target="../media/image362.png"/><Relationship Id="rId64" Type="http://schemas.openxmlformats.org/officeDocument/2006/relationships/customXml" Target="../ink/ink153.xml"/><Relationship Id="rId118" Type="http://schemas.openxmlformats.org/officeDocument/2006/relationships/customXml" Target="../ink/ink180.xml"/><Relationship Id="rId139" Type="http://schemas.openxmlformats.org/officeDocument/2006/relationships/image" Target="../media/image410.png"/><Relationship Id="rId85" Type="http://schemas.openxmlformats.org/officeDocument/2006/relationships/image" Target="../media/image383.png"/><Relationship Id="rId150" Type="http://schemas.openxmlformats.org/officeDocument/2006/relationships/customXml" Target="../ink/ink196.xml"/><Relationship Id="rId171" Type="http://schemas.openxmlformats.org/officeDocument/2006/relationships/image" Target="../media/image426.png"/><Relationship Id="rId12" Type="http://schemas.openxmlformats.org/officeDocument/2006/relationships/customXml" Target="../ink/ink127.xml"/><Relationship Id="rId33" Type="http://schemas.openxmlformats.org/officeDocument/2006/relationships/image" Target="../media/image357.png"/><Relationship Id="rId108" Type="http://schemas.openxmlformats.org/officeDocument/2006/relationships/customXml" Target="../ink/ink175.xml"/><Relationship Id="rId129" Type="http://schemas.openxmlformats.org/officeDocument/2006/relationships/image" Target="../media/image405.png"/><Relationship Id="rId54" Type="http://schemas.openxmlformats.org/officeDocument/2006/relationships/customXml" Target="../ink/ink148.xml"/><Relationship Id="rId75" Type="http://schemas.openxmlformats.org/officeDocument/2006/relationships/image" Target="../media/image378.png"/><Relationship Id="rId96" Type="http://schemas.openxmlformats.org/officeDocument/2006/relationships/customXml" Target="../ink/ink169.xml"/><Relationship Id="rId140" Type="http://schemas.openxmlformats.org/officeDocument/2006/relationships/customXml" Target="../ink/ink191.xml"/><Relationship Id="rId161" Type="http://schemas.openxmlformats.org/officeDocument/2006/relationships/image" Target="../media/image421.png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24.xml"/><Relationship Id="rId23" Type="http://schemas.openxmlformats.org/officeDocument/2006/relationships/image" Target="../media/image352.png"/><Relationship Id="rId28" Type="http://schemas.openxmlformats.org/officeDocument/2006/relationships/customXml" Target="../ink/ink135.xml"/><Relationship Id="rId49" Type="http://schemas.openxmlformats.org/officeDocument/2006/relationships/image" Target="../media/image365.png"/><Relationship Id="rId114" Type="http://schemas.openxmlformats.org/officeDocument/2006/relationships/customXml" Target="../ink/ink178.xml"/><Relationship Id="rId119" Type="http://schemas.openxmlformats.org/officeDocument/2006/relationships/image" Target="../media/image400.png"/><Relationship Id="rId44" Type="http://schemas.openxmlformats.org/officeDocument/2006/relationships/customXml" Target="../ink/ink143.xml"/><Relationship Id="rId60" Type="http://schemas.openxmlformats.org/officeDocument/2006/relationships/customXml" Target="../ink/ink151.xml"/><Relationship Id="rId65" Type="http://schemas.openxmlformats.org/officeDocument/2006/relationships/image" Target="../media/image373.png"/><Relationship Id="rId81" Type="http://schemas.openxmlformats.org/officeDocument/2006/relationships/image" Target="../media/image381.png"/><Relationship Id="rId86" Type="http://schemas.openxmlformats.org/officeDocument/2006/relationships/customXml" Target="../ink/ink164.xml"/><Relationship Id="rId130" Type="http://schemas.openxmlformats.org/officeDocument/2006/relationships/customXml" Target="../ink/ink186.xml"/><Relationship Id="rId135" Type="http://schemas.openxmlformats.org/officeDocument/2006/relationships/image" Target="../media/image408.png"/><Relationship Id="rId151" Type="http://schemas.openxmlformats.org/officeDocument/2006/relationships/image" Target="../media/image416.png"/><Relationship Id="rId156" Type="http://schemas.openxmlformats.org/officeDocument/2006/relationships/customXml" Target="../ink/ink199.xml"/><Relationship Id="rId172" Type="http://schemas.openxmlformats.org/officeDocument/2006/relationships/customXml" Target="../ink/ink207.xml"/><Relationship Id="rId13" Type="http://schemas.openxmlformats.org/officeDocument/2006/relationships/image" Target="../media/image347.png"/><Relationship Id="rId18" Type="http://schemas.openxmlformats.org/officeDocument/2006/relationships/customXml" Target="../ink/ink130.xml"/><Relationship Id="rId39" Type="http://schemas.openxmlformats.org/officeDocument/2006/relationships/image" Target="../media/image360.png"/><Relationship Id="rId109" Type="http://schemas.openxmlformats.org/officeDocument/2006/relationships/image" Target="../media/image395.png"/><Relationship Id="rId34" Type="http://schemas.openxmlformats.org/officeDocument/2006/relationships/customXml" Target="../ink/ink138.xml"/><Relationship Id="rId50" Type="http://schemas.openxmlformats.org/officeDocument/2006/relationships/customXml" Target="../ink/ink146.xml"/><Relationship Id="rId55" Type="http://schemas.openxmlformats.org/officeDocument/2006/relationships/image" Target="../media/image368.png"/><Relationship Id="rId76" Type="http://schemas.openxmlformats.org/officeDocument/2006/relationships/customXml" Target="../ink/ink159.xml"/><Relationship Id="rId97" Type="http://schemas.openxmlformats.org/officeDocument/2006/relationships/image" Target="../media/image389.png"/><Relationship Id="rId104" Type="http://schemas.openxmlformats.org/officeDocument/2006/relationships/customXml" Target="../ink/ink173.xml"/><Relationship Id="rId120" Type="http://schemas.openxmlformats.org/officeDocument/2006/relationships/customXml" Target="../ink/ink181.xml"/><Relationship Id="rId125" Type="http://schemas.openxmlformats.org/officeDocument/2006/relationships/image" Target="../media/image403.png"/><Relationship Id="rId141" Type="http://schemas.openxmlformats.org/officeDocument/2006/relationships/image" Target="../media/image411.png"/><Relationship Id="rId146" Type="http://schemas.openxmlformats.org/officeDocument/2006/relationships/customXml" Target="../ink/ink194.xml"/><Relationship Id="rId167" Type="http://schemas.openxmlformats.org/officeDocument/2006/relationships/image" Target="../media/image424.png"/><Relationship Id="rId7" Type="http://schemas.openxmlformats.org/officeDocument/2006/relationships/image" Target="../media/image344.png"/><Relationship Id="rId71" Type="http://schemas.openxmlformats.org/officeDocument/2006/relationships/image" Target="../media/image376.png"/><Relationship Id="rId92" Type="http://schemas.openxmlformats.org/officeDocument/2006/relationships/customXml" Target="../ink/ink167.xml"/><Relationship Id="rId162" Type="http://schemas.openxmlformats.org/officeDocument/2006/relationships/customXml" Target="../ink/ink202.xml"/><Relationship Id="rId2" Type="http://schemas.openxmlformats.org/officeDocument/2006/relationships/image" Target="../media/image4.png"/><Relationship Id="rId29" Type="http://schemas.openxmlformats.org/officeDocument/2006/relationships/image" Target="../media/image355.png"/><Relationship Id="rId24" Type="http://schemas.openxmlformats.org/officeDocument/2006/relationships/customXml" Target="../ink/ink133.xml"/><Relationship Id="rId40" Type="http://schemas.openxmlformats.org/officeDocument/2006/relationships/customXml" Target="../ink/ink141.xml"/><Relationship Id="rId45" Type="http://schemas.openxmlformats.org/officeDocument/2006/relationships/image" Target="../media/image363.png"/><Relationship Id="rId66" Type="http://schemas.openxmlformats.org/officeDocument/2006/relationships/customXml" Target="../ink/ink154.xml"/><Relationship Id="rId87" Type="http://schemas.openxmlformats.org/officeDocument/2006/relationships/image" Target="../media/image384.png"/><Relationship Id="rId110" Type="http://schemas.openxmlformats.org/officeDocument/2006/relationships/customXml" Target="../ink/ink176.xml"/><Relationship Id="rId115" Type="http://schemas.openxmlformats.org/officeDocument/2006/relationships/image" Target="../media/image398.png"/><Relationship Id="rId131" Type="http://schemas.openxmlformats.org/officeDocument/2006/relationships/image" Target="../media/image406.png"/><Relationship Id="rId136" Type="http://schemas.openxmlformats.org/officeDocument/2006/relationships/customXml" Target="../ink/ink189.xml"/><Relationship Id="rId157" Type="http://schemas.openxmlformats.org/officeDocument/2006/relationships/image" Target="../media/image419.png"/><Relationship Id="rId61" Type="http://schemas.openxmlformats.org/officeDocument/2006/relationships/image" Target="../media/image371.png"/><Relationship Id="rId82" Type="http://schemas.openxmlformats.org/officeDocument/2006/relationships/customXml" Target="../ink/ink162.xml"/><Relationship Id="rId152" Type="http://schemas.openxmlformats.org/officeDocument/2006/relationships/customXml" Target="../ink/ink197.xml"/><Relationship Id="rId173" Type="http://schemas.openxmlformats.org/officeDocument/2006/relationships/image" Target="../media/image427.png"/><Relationship Id="rId19" Type="http://schemas.openxmlformats.org/officeDocument/2006/relationships/image" Target="../media/image350.png"/><Relationship Id="rId14" Type="http://schemas.openxmlformats.org/officeDocument/2006/relationships/customXml" Target="../ink/ink128.xml"/><Relationship Id="rId30" Type="http://schemas.openxmlformats.org/officeDocument/2006/relationships/customXml" Target="../ink/ink136.xml"/><Relationship Id="rId35" Type="http://schemas.openxmlformats.org/officeDocument/2006/relationships/image" Target="../media/image358.png"/><Relationship Id="rId56" Type="http://schemas.openxmlformats.org/officeDocument/2006/relationships/customXml" Target="../ink/ink149.xml"/><Relationship Id="rId77" Type="http://schemas.openxmlformats.org/officeDocument/2006/relationships/image" Target="../media/image379.png"/><Relationship Id="rId100" Type="http://schemas.openxmlformats.org/officeDocument/2006/relationships/customXml" Target="../ink/ink171.xml"/><Relationship Id="rId105" Type="http://schemas.openxmlformats.org/officeDocument/2006/relationships/image" Target="../media/image393.png"/><Relationship Id="rId126" Type="http://schemas.openxmlformats.org/officeDocument/2006/relationships/customXml" Target="../ink/ink184.xml"/><Relationship Id="rId147" Type="http://schemas.openxmlformats.org/officeDocument/2006/relationships/image" Target="../media/image414.png"/><Relationship Id="rId168" Type="http://schemas.openxmlformats.org/officeDocument/2006/relationships/customXml" Target="../ink/ink205.xml"/><Relationship Id="rId8" Type="http://schemas.openxmlformats.org/officeDocument/2006/relationships/customXml" Target="../ink/ink125.xml"/><Relationship Id="rId51" Type="http://schemas.openxmlformats.org/officeDocument/2006/relationships/image" Target="../media/image366.png"/><Relationship Id="rId72" Type="http://schemas.openxmlformats.org/officeDocument/2006/relationships/customXml" Target="../ink/ink157.xml"/><Relationship Id="rId93" Type="http://schemas.openxmlformats.org/officeDocument/2006/relationships/image" Target="../media/image387.png"/><Relationship Id="rId98" Type="http://schemas.openxmlformats.org/officeDocument/2006/relationships/customXml" Target="../ink/ink170.xml"/><Relationship Id="rId121" Type="http://schemas.openxmlformats.org/officeDocument/2006/relationships/image" Target="../media/image401.png"/><Relationship Id="rId142" Type="http://schemas.openxmlformats.org/officeDocument/2006/relationships/customXml" Target="../ink/ink192.xml"/><Relationship Id="rId163" Type="http://schemas.openxmlformats.org/officeDocument/2006/relationships/image" Target="../media/image422.png"/><Relationship Id="rId3" Type="http://schemas.openxmlformats.org/officeDocument/2006/relationships/image" Target="../media/image125.png"/><Relationship Id="rId25" Type="http://schemas.openxmlformats.org/officeDocument/2006/relationships/image" Target="../media/image353.png"/><Relationship Id="rId46" Type="http://schemas.openxmlformats.org/officeDocument/2006/relationships/customXml" Target="../ink/ink144.xml"/><Relationship Id="rId67" Type="http://schemas.openxmlformats.org/officeDocument/2006/relationships/image" Target="../media/image374.png"/><Relationship Id="rId116" Type="http://schemas.openxmlformats.org/officeDocument/2006/relationships/customXml" Target="../ink/ink179.xml"/><Relationship Id="rId137" Type="http://schemas.openxmlformats.org/officeDocument/2006/relationships/image" Target="../media/image409.png"/><Relationship Id="rId158" Type="http://schemas.openxmlformats.org/officeDocument/2006/relationships/customXml" Target="../ink/ink200.xml"/><Relationship Id="rId20" Type="http://schemas.openxmlformats.org/officeDocument/2006/relationships/customXml" Target="../ink/ink131.xml"/><Relationship Id="rId41" Type="http://schemas.openxmlformats.org/officeDocument/2006/relationships/image" Target="../media/image361.png"/><Relationship Id="rId62" Type="http://schemas.openxmlformats.org/officeDocument/2006/relationships/customXml" Target="../ink/ink152.xml"/><Relationship Id="rId83" Type="http://schemas.openxmlformats.org/officeDocument/2006/relationships/image" Target="../media/image382.png"/><Relationship Id="rId88" Type="http://schemas.openxmlformats.org/officeDocument/2006/relationships/customXml" Target="../ink/ink165.xml"/><Relationship Id="rId111" Type="http://schemas.openxmlformats.org/officeDocument/2006/relationships/image" Target="../media/image396.png"/><Relationship Id="rId132" Type="http://schemas.openxmlformats.org/officeDocument/2006/relationships/customXml" Target="../ink/ink187.xml"/><Relationship Id="rId153" Type="http://schemas.openxmlformats.org/officeDocument/2006/relationships/image" Target="../media/image417.png"/><Relationship Id="rId174" Type="http://schemas.openxmlformats.org/officeDocument/2006/relationships/customXml" Target="../ink/ink208.xml"/><Relationship Id="rId15" Type="http://schemas.openxmlformats.org/officeDocument/2006/relationships/image" Target="../media/image348.png"/><Relationship Id="rId36" Type="http://schemas.openxmlformats.org/officeDocument/2006/relationships/customXml" Target="../ink/ink139.xml"/><Relationship Id="rId57" Type="http://schemas.openxmlformats.org/officeDocument/2006/relationships/image" Target="../media/image369.png"/><Relationship Id="rId106" Type="http://schemas.openxmlformats.org/officeDocument/2006/relationships/customXml" Target="../ink/ink174.xml"/><Relationship Id="rId127" Type="http://schemas.openxmlformats.org/officeDocument/2006/relationships/image" Target="../media/image404.png"/><Relationship Id="rId10" Type="http://schemas.openxmlformats.org/officeDocument/2006/relationships/customXml" Target="../ink/ink126.xml"/><Relationship Id="rId31" Type="http://schemas.openxmlformats.org/officeDocument/2006/relationships/image" Target="../media/image356.png"/><Relationship Id="rId52" Type="http://schemas.openxmlformats.org/officeDocument/2006/relationships/customXml" Target="../ink/ink147.xml"/><Relationship Id="rId73" Type="http://schemas.openxmlformats.org/officeDocument/2006/relationships/image" Target="../media/image377.png"/><Relationship Id="rId78" Type="http://schemas.openxmlformats.org/officeDocument/2006/relationships/customXml" Target="../ink/ink160.xml"/><Relationship Id="rId94" Type="http://schemas.openxmlformats.org/officeDocument/2006/relationships/customXml" Target="../ink/ink168.xml"/><Relationship Id="rId99" Type="http://schemas.openxmlformats.org/officeDocument/2006/relationships/image" Target="../media/image390.png"/><Relationship Id="rId101" Type="http://schemas.openxmlformats.org/officeDocument/2006/relationships/image" Target="../media/image391.png"/><Relationship Id="rId122" Type="http://schemas.openxmlformats.org/officeDocument/2006/relationships/customXml" Target="../ink/ink182.xml"/><Relationship Id="rId143" Type="http://schemas.openxmlformats.org/officeDocument/2006/relationships/image" Target="../media/image412.png"/><Relationship Id="rId148" Type="http://schemas.openxmlformats.org/officeDocument/2006/relationships/customXml" Target="../ink/ink195.xml"/><Relationship Id="rId164" Type="http://schemas.openxmlformats.org/officeDocument/2006/relationships/customXml" Target="../ink/ink203.xml"/><Relationship Id="rId169" Type="http://schemas.openxmlformats.org/officeDocument/2006/relationships/image" Target="../media/image425.png"/><Relationship Id="rId4" Type="http://schemas.openxmlformats.org/officeDocument/2006/relationships/customXml" Target="../ink/ink123.xml"/><Relationship Id="rId9" Type="http://schemas.openxmlformats.org/officeDocument/2006/relationships/image" Target="../media/image345.png"/><Relationship Id="rId26" Type="http://schemas.openxmlformats.org/officeDocument/2006/relationships/customXml" Target="../ink/ink134.xml"/><Relationship Id="rId47" Type="http://schemas.openxmlformats.org/officeDocument/2006/relationships/image" Target="../media/image364.png"/><Relationship Id="rId68" Type="http://schemas.openxmlformats.org/officeDocument/2006/relationships/customXml" Target="../ink/ink155.xml"/><Relationship Id="rId89" Type="http://schemas.openxmlformats.org/officeDocument/2006/relationships/image" Target="../media/image385.png"/><Relationship Id="rId112" Type="http://schemas.openxmlformats.org/officeDocument/2006/relationships/customXml" Target="../ink/ink177.xml"/><Relationship Id="rId133" Type="http://schemas.openxmlformats.org/officeDocument/2006/relationships/image" Target="../media/image407.png"/><Relationship Id="rId154" Type="http://schemas.openxmlformats.org/officeDocument/2006/relationships/customXml" Target="../ink/ink198.xml"/><Relationship Id="rId175" Type="http://schemas.openxmlformats.org/officeDocument/2006/relationships/image" Target="../media/image428.png"/><Relationship Id="rId16" Type="http://schemas.openxmlformats.org/officeDocument/2006/relationships/customXml" Target="../ink/ink129.xml"/><Relationship Id="rId37" Type="http://schemas.openxmlformats.org/officeDocument/2006/relationships/image" Target="../media/image359.png"/><Relationship Id="rId58" Type="http://schemas.openxmlformats.org/officeDocument/2006/relationships/customXml" Target="../ink/ink150.xml"/><Relationship Id="rId79" Type="http://schemas.openxmlformats.org/officeDocument/2006/relationships/image" Target="../media/image380.png"/><Relationship Id="rId102" Type="http://schemas.openxmlformats.org/officeDocument/2006/relationships/customXml" Target="../ink/ink172.xml"/><Relationship Id="rId123" Type="http://schemas.openxmlformats.org/officeDocument/2006/relationships/image" Target="../media/image402.png"/><Relationship Id="rId144" Type="http://schemas.openxmlformats.org/officeDocument/2006/relationships/customXml" Target="../ink/ink193.xml"/><Relationship Id="rId90" Type="http://schemas.openxmlformats.org/officeDocument/2006/relationships/customXml" Target="../ink/ink166.xml"/><Relationship Id="rId165" Type="http://schemas.openxmlformats.org/officeDocument/2006/relationships/image" Target="../media/image423.png"/><Relationship Id="rId27" Type="http://schemas.openxmlformats.org/officeDocument/2006/relationships/image" Target="../media/image354.png"/><Relationship Id="rId48" Type="http://schemas.openxmlformats.org/officeDocument/2006/relationships/customXml" Target="../ink/ink145.xml"/><Relationship Id="rId69" Type="http://schemas.openxmlformats.org/officeDocument/2006/relationships/image" Target="../media/image375.png"/><Relationship Id="rId113" Type="http://schemas.openxmlformats.org/officeDocument/2006/relationships/image" Target="../media/image397.png"/><Relationship Id="rId134" Type="http://schemas.openxmlformats.org/officeDocument/2006/relationships/customXml" Target="../ink/ink188.xml"/><Relationship Id="rId80" Type="http://schemas.openxmlformats.org/officeDocument/2006/relationships/customXml" Target="../ink/ink161.xml"/><Relationship Id="rId155" Type="http://schemas.openxmlformats.org/officeDocument/2006/relationships/image" Target="../media/image418.png"/><Relationship Id="rId17" Type="http://schemas.openxmlformats.org/officeDocument/2006/relationships/image" Target="../media/image349.png"/><Relationship Id="rId38" Type="http://schemas.openxmlformats.org/officeDocument/2006/relationships/customXml" Target="../ink/ink140.xml"/><Relationship Id="rId59" Type="http://schemas.openxmlformats.org/officeDocument/2006/relationships/image" Target="../media/image370.png"/><Relationship Id="rId103" Type="http://schemas.openxmlformats.org/officeDocument/2006/relationships/image" Target="../media/image392.png"/><Relationship Id="rId124" Type="http://schemas.openxmlformats.org/officeDocument/2006/relationships/customXml" Target="../ink/ink183.xml"/><Relationship Id="rId70" Type="http://schemas.openxmlformats.org/officeDocument/2006/relationships/customXml" Target="../ink/ink156.xml"/><Relationship Id="rId91" Type="http://schemas.openxmlformats.org/officeDocument/2006/relationships/image" Target="../media/image386.png"/><Relationship Id="rId145" Type="http://schemas.openxmlformats.org/officeDocument/2006/relationships/image" Target="../media/image413.png"/><Relationship Id="rId166" Type="http://schemas.openxmlformats.org/officeDocument/2006/relationships/customXml" Target="../ink/ink20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265.xml"/><Relationship Id="rId21" Type="http://schemas.openxmlformats.org/officeDocument/2006/relationships/customXml" Target="../ink/ink217.xml"/><Relationship Id="rId42" Type="http://schemas.openxmlformats.org/officeDocument/2006/relationships/image" Target="../media/image477.png"/><Relationship Id="rId63" Type="http://schemas.openxmlformats.org/officeDocument/2006/relationships/customXml" Target="../ink/ink238.xml"/><Relationship Id="rId84" Type="http://schemas.openxmlformats.org/officeDocument/2006/relationships/image" Target="../media/image498.png"/><Relationship Id="rId138" Type="http://schemas.openxmlformats.org/officeDocument/2006/relationships/image" Target="../media/image525.png"/><Relationship Id="rId159" Type="http://schemas.openxmlformats.org/officeDocument/2006/relationships/customXml" Target="../ink/ink286.xml"/><Relationship Id="rId170" Type="http://schemas.openxmlformats.org/officeDocument/2006/relationships/image" Target="../media/image541.png"/><Relationship Id="rId191" Type="http://schemas.openxmlformats.org/officeDocument/2006/relationships/customXml" Target="../ink/ink300.xml"/><Relationship Id="rId107" Type="http://schemas.openxmlformats.org/officeDocument/2006/relationships/customXml" Target="../ink/ink260.xml"/><Relationship Id="rId11" Type="http://schemas.openxmlformats.org/officeDocument/2006/relationships/customXml" Target="../ink/ink212.xml"/><Relationship Id="rId32" Type="http://schemas.openxmlformats.org/officeDocument/2006/relationships/image" Target="../media/image472.png"/><Relationship Id="rId53" Type="http://schemas.openxmlformats.org/officeDocument/2006/relationships/customXml" Target="../ink/ink233.xml"/><Relationship Id="rId74" Type="http://schemas.openxmlformats.org/officeDocument/2006/relationships/image" Target="../media/image493.png"/><Relationship Id="rId128" Type="http://schemas.openxmlformats.org/officeDocument/2006/relationships/image" Target="../media/image520.png"/><Relationship Id="rId149" Type="http://schemas.openxmlformats.org/officeDocument/2006/relationships/customXml" Target="../ink/ink281.xml"/><Relationship Id="rId5" Type="http://schemas.openxmlformats.org/officeDocument/2006/relationships/customXml" Target="../ink/ink209.xml"/><Relationship Id="rId95" Type="http://schemas.openxmlformats.org/officeDocument/2006/relationships/customXml" Target="../ink/ink254.xml"/><Relationship Id="rId160" Type="http://schemas.openxmlformats.org/officeDocument/2006/relationships/image" Target="../media/image536.png"/><Relationship Id="rId181" Type="http://schemas.openxmlformats.org/officeDocument/2006/relationships/customXml" Target="../ink/ink297.xml"/><Relationship Id="rId22" Type="http://schemas.openxmlformats.org/officeDocument/2006/relationships/image" Target="../media/image467.png"/><Relationship Id="rId43" Type="http://schemas.openxmlformats.org/officeDocument/2006/relationships/customXml" Target="../ink/ink228.xml"/><Relationship Id="rId64" Type="http://schemas.openxmlformats.org/officeDocument/2006/relationships/image" Target="../media/image488.png"/><Relationship Id="rId118" Type="http://schemas.openxmlformats.org/officeDocument/2006/relationships/image" Target="../media/image515.png"/><Relationship Id="rId139" Type="http://schemas.openxmlformats.org/officeDocument/2006/relationships/customXml" Target="../ink/ink276.xml"/><Relationship Id="rId85" Type="http://schemas.openxmlformats.org/officeDocument/2006/relationships/customXml" Target="../ink/ink249.xml"/><Relationship Id="rId150" Type="http://schemas.openxmlformats.org/officeDocument/2006/relationships/image" Target="../media/image531.png"/><Relationship Id="rId171" Type="http://schemas.openxmlformats.org/officeDocument/2006/relationships/customXml" Target="../ink/ink292.xml"/><Relationship Id="rId192" Type="http://schemas.openxmlformats.org/officeDocument/2006/relationships/image" Target="../media/image552.png"/><Relationship Id="rId12" Type="http://schemas.openxmlformats.org/officeDocument/2006/relationships/image" Target="../media/image462.png"/><Relationship Id="rId33" Type="http://schemas.openxmlformats.org/officeDocument/2006/relationships/customXml" Target="../ink/ink223.xml"/><Relationship Id="rId108" Type="http://schemas.openxmlformats.org/officeDocument/2006/relationships/image" Target="../media/image510.png"/><Relationship Id="rId129" Type="http://schemas.openxmlformats.org/officeDocument/2006/relationships/customXml" Target="../ink/ink271.xml"/><Relationship Id="rId54" Type="http://schemas.openxmlformats.org/officeDocument/2006/relationships/image" Target="../media/image483.png"/><Relationship Id="rId75" Type="http://schemas.openxmlformats.org/officeDocument/2006/relationships/customXml" Target="../ink/ink244.xml"/><Relationship Id="rId96" Type="http://schemas.openxmlformats.org/officeDocument/2006/relationships/image" Target="../media/image504.png"/><Relationship Id="rId140" Type="http://schemas.openxmlformats.org/officeDocument/2006/relationships/image" Target="../media/image526.png"/><Relationship Id="rId161" Type="http://schemas.openxmlformats.org/officeDocument/2006/relationships/customXml" Target="../ink/ink287.xml"/><Relationship Id="rId6" Type="http://schemas.openxmlformats.org/officeDocument/2006/relationships/image" Target="../media/image459.png"/><Relationship Id="rId23" Type="http://schemas.openxmlformats.org/officeDocument/2006/relationships/customXml" Target="../ink/ink218.xml"/><Relationship Id="rId119" Type="http://schemas.openxmlformats.org/officeDocument/2006/relationships/customXml" Target="../ink/ink266.xml"/><Relationship Id="rId44" Type="http://schemas.openxmlformats.org/officeDocument/2006/relationships/image" Target="../media/image478.png"/><Relationship Id="rId65" Type="http://schemas.openxmlformats.org/officeDocument/2006/relationships/customXml" Target="../ink/ink239.xml"/><Relationship Id="rId86" Type="http://schemas.openxmlformats.org/officeDocument/2006/relationships/image" Target="../media/image499.png"/><Relationship Id="rId130" Type="http://schemas.openxmlformats.org/officeDocument/2006/relationships/image" Target="../media/image521.png"/><Relationship Id="rId151" Type="http://schemas.openxmlformats.org/officeDocument/2006/relationships/customXml" Target="../ink/ink282.xml"/><Relationship Id="rId172" Type="http://schemas.openxmlformats.org/officeDocument/2006/relationships/image" Target="../media/image542.png"/><Relationship Id="rId193" Type="http://schemas.openxmlformats.org/officeDocument/2006/relationships/customXml" Target="../ink/ink301.xml"/><Relationship Id="rId13" Type="http://schemas.openxmlformats.org/officeDocument/2006/relationships/customXml" Target="../ink/ink213.xml"/><Relationship Id="rId18" Type="http://schemas.openxmlformats.org/officeDocument/2006/relationships/image" Target="../media/image465.png"/><Relationship Id="rId39" Type="http://schemas.openxmlformats.org/officeDocument/2006/relationships/customXml" Target="../ink/ink226.xml"/><Relationship Id="rId109" Type="http://schemas.openxmlformats.org/officeDocument/2006/relationships/customXml" Target="../ink/ink261.xml"/><Relationship Id="rId34" Type="http://schemas.openxmlformats.org/officeDocument/2006/relationships/image" Target="../media/image473.png"/><Relationship Id="rId50" Type="http://schemas.openxmlformats.org/officeDocument/2006/relationships/image" Target="../media/image481.png"/><Relationship Id="rId55" Type="http://schemas.openxmlformats.org/officeDocument/2006/relationships/customXml" Target="../ink/ink234.xml"/><Relationship Id="rId76" Type="http://schemas.openxmlformats.org/officeDocument/2006/relationships/image" Target="../media/image494.png"/><Relationship Id="rId97" Type="http://schemas.openxmlformats.org/officeDocument/2006/relationships/customXml" Target="../ink/ink255.xml"/><Relationship Id="rId104" Type="http://schemas.openxmlformats.org/officeDocument/2006/relationships/image" Target="../media/image508.png"/><Relationship Id="rId120" Type="http://schemas.openxmlformats.org/officeDocument/2006/relationships/image" Target="../media/image516.png"/><Relationship Id="rId125" Type="http://schemas.openxmlformats.org/officeDocument/2006/relationships/customXml" Target="../ink/ink269.xml"/><Relationship Id="rId141" Type="http://schemas.openxmlformats.org/officeDocument/2006/relationships/customXml" Target="../ink/ink277.xml"/><Relationship Id="rId146" Type="http://schemas.openxmlformats.org/officeDocument/2006/relationships/image" Target="../media/image529.png"/><Relationship Id="rId167" Type="http://schemas.openxmlformats.org/officeDocument/2006/relationships/customXml" Target="../ink/ink290.xml"/><Relationship Id="rId188" Type="http://schemas.openxmlformats.org/officeDocument/2006/relationships/image" Target="../media/image550.png"/><Relationship Id="rId7" Type="http://schemas.openxmlformats.org/officeDocument/2006/relationships/customXml" Target="../ink/ink210.xml"/><Relationship Id="rId71" Type="http://schemas.openxmlformats.org/officeDocument/2006/relationships/customXml" Target="../ink/ink242.xml"/><Relationship Id="rId92" Type="http://schemas.openxmlformats.org/officeDocument/2006/relationships/image" Target="../media/image502.png"/><Relationship Id="rId162" Type="http://schemas.openxmlformats.org/officeDocument/2006/relationships/image" Target="../media/image537.png"/><Relationship Id="rId2" Type="http://schemas.openxmlformats.org/officeDocument/2006/relationships/image" Target="../media/image4.png"/><Relationship Id="rId29" Type="http://schemas.openxmlformats.org/officeDocument/2006/relationships/customXml" Target="../ink/ink221.xml"/><Relationship Id="rId24" Type="http://schemas.openxmlformats.org/officeDocument/2006/relationships/image" Target="../media/image468.png"/><Relationship Id="rId40" Type="http://schemas.openxmlformats.org/officeDocument/2006/relationships/image" Target="../media/image476.png"/><Relationship Id="rId45" Type="http://schemas.openxmlformats.org/officeDocument/2006/relationships/customXml" Target="../ink/ink229.xml"/><Relationship Id="rId66" Type="http://schemas.openxmlformats.org/officeDocument/2006/relationships/image" Target="../media/image489.png"/><Relationship Id="rId87" Type="http://schemas.openxmlformats.org/officeDocument/2006/relationships/customXml" Target="../ink/ink250.xml"/><Relationship Id="rId110" Type="http://schemas.openxmlformats.org/officeDocument/2006/relationships/image" Target="../media/image511.png"/><Relationship Id="rId115" Type="http://schemas.openxmlformats.org/officeDocument/2006/relationships/customXml" Target="../ink/ink264.xml"/><Relationship Id="rId131" Type="http://schemas.openxmlformats.org/officeDocument/2006/relationships/customXml" Target="../ink/ink272.xml"/><Relationship Id="rId136" Type="http://schemas.openxmlformats.org/officeDocument/2006/relationships/image" Target="../media/image524.png"/><Relationship Id="rId157" Type="http://schemas.openxmlformats.org/officeDocument/2006/relationships/customXml" Target="../ink/ink285.xml"/><Relationship Id="rId178" Type="http://schemas.openxmlformats.org/officeDocument/2006/relationships/image" Target="../media/image545.png"/><Relationship Id="rId61" Type="http://schemas.openxmlformats.org/officeDocument/2006/relationships/customXml" Target="../ink/ink237.xml"/><Relationship Id="rId82" Type="http://schemas.openxmlformats.org/officeDocument/2006/relationships/image" Target="../media/image497.png"/><Relationship Id="rId152" Type="http://schemas.openxmlformats.org/officeDocument/2006/relationships/image" Target="../media/image532.png"/><Relationship Id="rId173" Type="http://schemas.openxmlformats.org/officeDocument/2006/relationships/customXml" Target="../ink/ink293.xml"/><Relationship Id="rId194" Type="http://schemas.openxmlformats.org/officeDocument/2006/relationships/image" Target="../media/image553.png"/><Relationship Id="rId19" Type="http://schemas.openxmlformats.org/officeDocument/2006/relationships/customXml" Target="../ink/ink216.xml"/><Relationship Id="rId14" Type="http://schemas.openxmlformats.org/officeDocument/2006/relationships/image" Target="../media/image463.png"/><Relationship Id="rId30" Type="http://schemas.openxmlformats.org/officeDocument/2006/relationships/image" Target="../media/image471.png"/><Relationship Id="rId35" Type="http://schemas.openxmlformats.org/officeDocument/2006/relationships/customXml" Target="../ink/ink224.xml"/><Relationship Id="rId56" Type="http://schemas.openxmlformats.org/officeDocument/2006/relationships/image" Target="../media/image484.png"/><Relationship Id="rId77" Type="http://schemas.openxmlformats.org/officeDocument/2006/relationships/customXml" Target="../ink/ink245.xml"/><Relationship Id="rId100" Type="http://schemas.openxmlformats.org/officeDocument/2006/relationships/image" Target="../media/image506.png"/><Relationship Id="rId105" Type="http://schemas.openxmlformats.org/officeDocument/2006/relationships/customXml" Target="../ink/ink259.xml"/><Relationship Id="rId126" Type="http://schemas.openxmlformats.org/officeDocument/2006/relationships/image" Target="../media/image519.png"/><Relationship Id="rId147" Type="http://schemas.openxmlformats.org/officeDocument/2006/relationships/customXml" Target="../ink/ink280.xml"/><Relationship Id="rId168" Type="http://schemas.openxmlformats.org/officeDocument/2006/relationships/image" Target="../media/image540.png"/><Relationship Id="rId8" Type="http://schemas.openxmlformats.org/officeDocument/2006/relationships/image" Target="../media/image460.png"/><Relationship Id="rId51" Type="http://schemas.openxmlformats.org/officeDocument/2006/relationships/customXml" Target="../ink/ink232.xml"/><Relationship Id="rId72" Type="http://schemas.openxmlformats.org/officeDocument/2006/relationships/image" Target="../media/image492.png"/><Relationship Id="rId93" Type="http://schemas.openxmlformats.org/officeDocument/2006/relationships/customXml" Target="../ink/ink253.xml"/><Relationship Id="rId98" Type="http://schemas.openxmlformats.org/officeDocument/2006/relationships/image" Target="../media/image505.png"/><Relationship Id="rId121" Type="http://schemas.openxmlformats.org/officeDocument/2006/relationships/customXml" Target="../ink/ink267.xml"/><Relationship Id="rId142" Type="http://schemas.openxmlformats.org/officeDocument/2006/relationships/image" Target="../media/image527.png"/><Relationship Id="rId163" Type="http://schemas.openxmlformats.org/officeDocument/2006/relationships/customXml" Target="../ink/ink288.xml"/><Relationship Id="rId189" Type="http://schemas.openxmlformats.org/officeDocument/2006/relationships/customXml" Target="../ink/ink299.xml"/><Relationship Id="rId3" Type="http://schemas.openxmlformats.org/officeDocument/2006/relationships/image" Target="../media/image137.png"/><Relationship Id="rId25" Type="http://schemas.openxmlformats.org/officeDocument/2006/relationships/customXml" Target="../ink/ink219.xml"/><Relationship Id="rId46" Type="http://schemas.openxmlformats.org/officeDocument/2006/relationships/image" Target="../media/image479.png"/><Relationship Id="rId67" Type="http://schemas.openxmlformats.org/officeDocument/2006/relationships/customXml" Target="../ink/ink240.xml"/><Relationship Id="rId116" Type="http://schemas.openxmlformats.org/officeDocument/2006/relationships/image" Target="../media/image514.png"/><Relationship Id="rId137" Type="http://schemas.openxmlformats.org/officeDocument/2006/relationships/customXml" Target="../ink/ink275.xml"/><Relationship Id="rId158" Type="http://schemas.openxmlformats.org/officeDocument/2006/relationships/image" Target="../media/image535.png"/><Relationship Id="rId20" Type="http://schemas.openxmlformats.org/officeDocument/2006/relationships/image" Target="../media/image466.png"/><Relationship Id="rId41" Type="http://schemas.openxmlformats.org/officeDocument/2006/relationships/customXml" Target="../ink/ink227.xml"/><Relationship Id="rId62" Type="http://schemas.openxmlformats.org/officeDocument/2006/relationships/image" Target="../media/image487.png"/><Relationship Id="rId83" Type="http://schemas.openxmlformats.org/officeDocument/2006/relationships/customXml" Target="../ink/ink248.xml"/><Relationship Id="rId88" Type="http://schemas.openxmlformats.org/officeDocument/2006/relationships/image" Target="../media/image500.png"/><Relationship Id="rId111" Type="http://schemas.openxmlformats.org/officeDocument/2006/relationships/customXml" Target="../ink/ink262.xml"/><Relationship Id="rId132" Type="http://schemas.openxmlformats.org/officeDocument/2006/relationships/image" Target="../media/image522.png"/><Relationship Id="rId153" Type="http://schemas.openxmlformats.org/officeDocument/2006/relationships/customXml" Target="../ink/ink283.xml"/><Relationship Id="rId174" Type="http://schemas.openxmlformats.org/officeDocument/2006/relationships/image" Target="../media/image543.png"/><Relationship Id="rId179" Type="http://schemas.openxmlformats.org/officeDocument/2006/relationships/customXml" Target="../ink/ink296.xml"/><Relationship Id="rId195" Type="http://schemas.openxmlformats.org/officeDocument/2006/relationships/customXml" Target="../ink/ink302.xml"/><Relationship Id="rId190" Type="http://schemas.openxmlformats.org/officeDocument/2006/relationships/image" Target="../media/image551.png"/><Relationship Id="rId15" Type="http://schemas.openxmlformats.org/officeDocument/2006/relationships/customXml" Target="../ink/ink214.xml"/><Relationship Id="rId36" Type="http://schemas.openxmlformats.org/officeDocument/2006/relationships/image" Target="../media/image474.png"/><Relationship Id="rId57" Type="http://schemas.openxmlformats.org/officeDocument/2006/relationships/customXml" Target="../ink/ink235.xml"/><Relationship Id="rId106" Type="http://schemas.openxmlformats.org/officeDocument/2006/relationships/image" Target="../media/image509.png"/><Relationship Id="rId127" Type="http://schemas.openxmlformats.org/officeDocument/2006/relationships/customXml" Target="../ink/ink270.xml"/><Relationship Id="rId10" Type="http://schemas.openxmlformats.org/officeDocument/2006/relationships/image" Target="../media/image461.png"/><Relationship Id="rId31" Type="http://schemas.openxmlformats.org/officeDocument/2006/relationships/customXml" Target="../ink/ink222.xml"/><Relationship Id="rId52" Type="http://schemas.openxmlformats.org/officeDocument/2006/relationships/image" Target="../media/image482.png"/><Relationship Id="rId73" Type="http://schemas.openxmlformats.org/officeDocument/2006/relationships/customXml" Target="../ink/ink243.xml"/><Relationship Id="rId78" Type="http://schemas.openxmlformats.org/officeDocument/2006/relationships/image" Target="../media/image495.png"/><Relationship Id="rId94" Type="http://schemas.openxmlformats.org/officeDocument/2006/relationships/image" Target="../media/image503.png"/><Relationship Id="rId99" Type="http://schemas.openxmlformats.org/officeDocument/2006/relationships/customXml" Target="../ink/ink256.xml"/><Relationship Id="rId101" Type="http://schemas.openxmlformats.org/officeDocument/2006/relationships/customXml" Target="../ink/ink257.xml"/><Relationship Id="rId122" Type="http://schemas.openxmlformats.org/officeDocument/2006/relationships/image" Target="../media/image517.png"/><Relationship Id="rId143" Type="http://schemas.openxmlformats.org/officeDocument/2006/relationships/customXml" Target="../ink/ink278.xml"/><Relationship Id="rId148" Type="http://schemas.openxmlformats.org/officeDocument/2006/relationships/image" Target="../media/image530.png"/><Relationship Id="rId164" Type="http://schemas.openxmlformats.org/officeDocument/2006/relationships/image" Target="../media/image538.png"/><Relationship Id="rId169" Type="http://schemas.openxmlformats.org/officeDocument/2006/relationships/customXml" Target="../ink/ink291.xml"/><Relationship Id="rId4" Type="http://schemas.openxmlformats.org/officeDocument/2006/relationships/image" Target="../media/image138.png"/><Relationship Id="rId9" Type="http://schemas.openxmlformats.org/officeDocument/2006/relationships/customXml" Target="../ink/ink211.xml"/><Relationship Id="rId180" Type="http://schemas.openxmlformats.org/officeDocument/2006/relationships/image" Target="../media/image546.png"/><Relationship Id="rId26" Type="http://schemas.openxmlformats.org/officeDocument/2006/relationships/image" Target="../media/image469.png"/><Relationship Id="rId47" Type="http://schemas.openxmlformats.org/officeDocument/2006/relationships/customXml" Target="../ink/ink230.xml"/><Relationship Id="rId68" Type="http://schemas.openxmlformats.org/officeDocument/2006/relationships/image" Target="../media/image490.png"/><Relationship Id="rId89" Type="http://schemas.openxmlformats.org/officeDocument/2006/relationships/customXml" Target="../ink/ink251.xml"/><Relationship Id="rId112" Type="http://schemas.openxmlformats.org/officeDocument/2006/relationships/image" Target="../media/image512.png"/><Relationship Id="rId133" Type="http://schemas.openxmlformats.org/officeDocument/2006/relationships/customXml" Target="../ink/ink273.xml"/><Relationship Id="rId154" Type="http://schemas.openxmlformats.org/officeDocument/2006/relationships/image" Target="../media/image533.png"/><Relationship Id="rId175" Type="http://schemas.openxmlformats.org/officeDocument/2006/relationships/customXml" Target="../ink/ink294.xml"/><Relationship Id="rId196" Type="http://schemas.openxmlformats.org/officeDocument/2006/relationships/image" Target="../media/image547.png"/><Relationship Id="rId16" Type="http://schemas.openxmlformats.org/officeDocument/2006/relationships/image" Target="../media/image464.png"/><Relationship Id="rId37" Type="http://schemas.openxmlformats.org/officeDocument/2006/relationships/customXml" Target="../ink/ink225.xml"/><Relationship Id="rId58" Type="http://schemas.openxmlformats.org/officeDocument/2006/relationships/image" Target="../media/image485.png"/><Relationship Id="rId79" Type="http://schemas.openxmlformats.org/officeDocument/2006/relationships/customXml" Target="../ink/ink246.xml"/><Relationship Id="rId102" Type="http://schemas.openxmlformats.org/officeDocument/2006/relationships/image" Target="../media/image507.png"/><Relationship Id="rId123" Type="http://schemas.openxmlformats.org/officeDocument/2006/relationships/customXml" Target="../ink/ink268.xml"/><Relationship Id="rId144" Type="http://schemas.openxmlformats.org/officeDocument/2006/relationships/image" Target="../media/image528.png"/><Relationship Id="rId90" Type="http://schemas.openxmlformats.org/officeDocument/2006/relationships/image" Target="../media/image501.png"/><Relationship Id="rId165" Type="http://schemas.openxmlformats.org/officeDocument/2006/relationships/customXml" Target="../ink/ink289.xml"/><Relationship Id="rId186" Type="http://schemas.openxmlformats.org/officeDocument/2006/relationships/image" Target="../media/image549.png"/><Relationship Id="rId27" Type="http://schemas.openxmlformats.org/officeDocument/2006/relationships/customXml" Target="../ink/ink220.xml"/><Relationship Id="rId48" Type="http://schemas.openxmlformats.org/officeDocument/2006/relationships/image" Target="../media/image480.png"/><Relationship Id="rId69" Type="http://schemas.openxmlformats.org/officeDocument/2006/relationships/customXml" Target="../ink/ink241.xml"/><Relationship Id="rId113" Type="http://schemas.openxmlformats.org/officeDocument/2006/relationships/customXml" Target="../ink/ink263.xml"/><Relationship Id="rId134" Type="http://schemas.openxmlformats.org/officeDocument/2006/relationships/image" Target="../media/image523.png"/><Relationship Id="rId80" Type="http://schemas.openxmlformats.org/officeDocument/2006/relationships/image" Target="../media/image496.png"/><Relationship Id="rId155" Type="http://schemas.openxmlformats.org/officeDocument/2006/relationships/customXml" Target="../ink/ink284.xml"/><Relationship Id="rId176" Type="http://schemas.openxmlformats.org/officeDocument/2006/relationships/image" Target="../media/image544.png"/><Relationship Id="rId17" Type="http://schemas.openxmlformats.org/officeDocument/2006/relationships/customXml" Target="../ink/ink215.xml"/><Relationship Id="rId38" Type="http://schemas.openxmlformats.org/officeDocument/2006/relationships/image" Target="../media/image475.png"/><Relationship Id="rId59" Type="http://schemas.openxmlformats.org/officeDocument/2006/relationships/customXml" Target="../ink/ink236.xml"/><Relationship Id="rId103" Type="http://schemas.openxmlformats.org/officeDocument/2006/relationships/customXml" Target="../ink/ink258.xml"/><Relationship Id="rId124" Type="http://schemas.openxmlformats.org/officeDocument/2006/relationships/image" Target="../media/image518.png"/><Relationship Id="rId70" Type="http://schemas.openxmlformats.org/officeDocument/2006/relationships/image" Target="../media/image491.png"/><Relationship Id="rId91" Type="http://schemas.openxmlformats.org/officeDocument/2006/relationships/customXml" Target="../ink/ink252.xml"/><Relationship Id="rId145" Type="http://schemas.openxmlformats.org/officeDocument/2006/relationships/customXml" Target="../ink/ink279.xml"/><Relationship Id="rId166" Type="http://schemas.openxmlformats.org/officeDocument/2006/relationships/image" Target="../media/image539.png"/><Relationship Id="rId187" Type="http://schemas.openxmlformats.org/officeDocument/2006/relationships/customXml" Target="../ink/ink298.xml"/><Relationship Id="rId1" Type="http://schemas.openxmlformats.org/officeDocument/2006/relationships/slideLayout" Target="../slideLayouts/slideLayout1.xml"/><Relationship Id="rId28" Type="http://schemas.openxmlformats.org/officeDocument/2006/relationships/image" Target="../media/image470.png"/><Relationship Id="rId49" Type="http://schemas.openxmlformats.org/officeDocument/2006/relationships/customXml" Target="../ink/ink231.xml"/><Relationship Id="rId114" Type="http://schemas.openxmlformats.org/officeDocument/2006/relationships/image" Target="../media/image513.png"/><Relationship Id="rId60" Type="http://schemas.openxmlformats.org/officeDocument/2006/relationships/image" Target="../media/image486.png"/><Relationship Id="rId81" Type="http://schemas.openxmlformats.org/officeDocument/2006/relationships/customXml" Target="../ink/ink247.xml"/><Relationship Id="rId135" Type="http://schemas.openxmlformats.org/officeDocument/2006/relationships/customXml" Target="../ink/ink274.xml"/><Relationship Id="rId156" Type="http://schemas.openxmlformats.org/officeDocument/2006/relationships/image" Target="../media/image534.png"/><Relationship Id="rId177" Type="http://schemas.openxmlformats.org/officeDocument/2006/relationships/customXml" Target="../ink/ink295.xml"/></Relationships>
</file>

<file path=ppt/slides/_rels/slide2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39.png"/><Relationship Id="rId18" Type="http://schemas.openxmlformats.org/officeDocument/2006/relationships/customXml" Target="../ink/ink309.xml"/><Relationship Id="rId26" Type="http://schemas.openxmlformats.org/officeDocument/2006/relationships/customXml" Target="../ink/ink313.xml"/><Relationship Id="rId39" Type="http://schemas.openxmlformats.org/officeDocument/2006/relationships/image" Target="../media/image448.png"/><Relationship Id="rId21" Type="http://schemas.openxmlformats.org/officeDocument/2006/relationships/image" Target="../media/image439.png"/><Relationship Id="rId34" Type="http://schemas.openxmlformats.org/officeDocument/2006/relationships/customXml" Target="../ink/ink317.xml"/><Relationship Id="rId42" Type="http://schemas.openxmlformats.org/officeDocument/2006/relationships/customXml" Target="../ink/ink321.xml"/><Relationship Id="rId47" Type="http://schemas.openxmlformats.org/officeDocument/2006/relationships/image" Target="../media/image452.png"/><Relationship Id="rId50" Type="http://schemas.openxmlformats.org/officeDocument/2006/relationships/customXml" Target="../ink/ink325.xml"/><Relationship Id="rId55" Type="http://schemas.openxmlformats.org/officeDocument/2006/relationships/image" Target="../media/image456.png"/><Relationship Id="rId7" Type="http://schemas.openxmlformats.org/officeDocument/2006/relationships/customXml" Target="../ink/ink304.xml"/><Relationship Id="rId2" Type="http://schemas.openxmlformats.org/officeDocument/2006/relationships/image" Target="../media/image4.png"/><Relationship Id="rId16" Type="http://schemas.openxmlformats.org/officeDocument/2006/relationships/customXml" Target="../ink/ink308.xml"/><Relationship Id="rId29" Type="http://schemas.openxmlformats.org/officeDocument/2006/relationships/image" Target="../media/image443.png"/><Relationship Id="rId11" Type="http://schemas.openxmlformats.org/officeDocument/2006/relationships/customXml" Target="../ink/ink306.xml"/><Relationship Id="rId24" Type="http://schemas.openxmlformats.org/officeDocument/2006/relationships/customXml" Target="../ink/ink312.xml"/><Relationship Id="rId32" Type="http://schemas.openxmlformats.org/officeDocument/2006/relationships/customXml" Target="../ink/ink316.xml"/><Relationship Id="rId37" Type="http://schemas.openxmlformats.org/officeDocument/2006/relationships/image" Target="../media/image447.png"/><Relationship Id="rId40" Type="http://schemas.openxmlformats.org/officeDocument/2006/relationships/customXml" Target="../ink/ink320.xml"/><Relationship Id="rId45" Type="http://schemas.openxmlformats.org/officeDocument/2006/relationships/image" Target="../media/image451.png"/><Relationship Id="rId53" Type="http://schemas.openxmlformats.org/officeDocument/2006/relationships/image" Target="../media/image455.png"/><Relationship Id="rId58" Type="http://schemas.openxmlformats.org/officeDocument/2006/relationships/customXml" Target="../ink/ink329.xml"/><Relationship Id="rId5" Type="http://schemas.openxmlformats.org/officeDocument/2006/relationships/image" Target="../media/image137.png"/><Relationship Id="rId19" Type="http://schemas.openxmlformats.org/officeDocument/2006/relationships/image" Target="../media/image438.png"/><Relationship Id="rId4" Type="http://schemas.openxmlformats.org/officeDocument/2006/relationships/image" Target="../media/image429.png"/><Relationship Id="rId9" Type="http://schemas.openxmlformats.org/officeDocument/2006/relationships/customXml" Target="../ink/ink305.xml"/><Relationship Id="rId14" Type="http://schemas.openxmlformats.org/officeDocument/2006/relationships/customXml" Target="../ink/ink307.xml"/><Relationship Id="rId22" Type="http://schemas.openxmlformats.org/officeDocument/2006/relationships/customXml" Target="../ink/ink311.xml"/><Relationship Id="rId27" Type="http://schemas.openxmlformats.org/officeDocument/2006/relationships/image" Target="../media/image442.png"/><Relationship Id="rId30" Type="http://schemas.openxmlformats.org/officeDocument/2006/relationships/customXml" Target="../ink/ink315.xml"/><Relationship Id="rId35" Type="http://schemas.openxmlformats.org/officeDocument/2006/relationships/image" Target="../media/image446.png"/><Relationship Id="rId43" Type="http://schemas.openxmlformats.org/officeDocument/2006/relationships/image" Target="../media/image450.png"/><Relationship Id="rId48" Type="http://schemas.openxmlformats.org/officeDocument/2006/relationships/customXml" Target="../ink/ink324.xml"/><Relationship Id="rId56" Type="http://schemas.openxmlformats.org/officeDocument/2006/relationships/customXml" Target="../ink/ink328.xml"/><Relationship Id="rId8" Type="http://schemas.openxmlformats.org/officeDocument/2006/relationships/image" Target="../media/image432.png"/><Relationship Id="rId51" Type="http://schemas.openxmlformats.org/officeDocument/2006/relationships/image" Target="../media/image454.png"/><Relationship Id="rId3" Type="http://schemas.openxmlformats.org/officeDocument/2006/relationships/customXml" Target="../ink/ink303.xml"/><Relationship Id="rId12" Type="http://schemas.openxmlformats.org/officeDocument/2006/relationships/image" Target="../media/image434.png"/><Relationship Id="rId17" Type="http://schemas.openxmlformats.org/officeDocument/2006/relationships/image" Target="../media/image437.png"/><Relationship Id="rId25" Type="http://schemas.openxmlformats.org/officeDocument/2006/relationships/image" Target="../media/image441.png"/><Relationship Id="rId33" Type="http://schemas.openxmlformats.org/officeDocument/2006/relationships/image" Target="../media/image445.png"/><Relationship Id="rId38" Type="http://schemas.openxmlformats.org/officeDocument/2006/relationships/customXml" Target="../ink/ink319.xml"/><Relationship Id="rId46" Type="http://schemas.openxmlformats.org/officeDocument/2006/relationships/customXml" Target="../ink/ink323.xml"/><Relationship Id="rId59" Type="http://schemas.openxmlformats.org/officeDocument/2006/relationships/image" Target="../media/image458.png"/><Relationship Id="rId20" Type="http://schemas.openxmlformats.org/officeDocument/2006/relationships/customXml" Target="../ink/ink310.xml"/><Relationship Id="rId41" Type="http://schemas.openxmlformats.org/officeDocument/2006/relationships/image" Target="../media/image449.png"/><Relationship Id="rId54" Type="http://schemas.openxmlformats.org/officeDocument/2006/relationships/customXml" Target="../ink/ink32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8.png"/><Relationship Id="rId15" Type="http://schemas.openxmlformats.org/officeDocument/2006/relationships/image" Target="../media/image436.png"/><Relationship Id="rId23" Type="http://schemas.openxmlformats.org/officeDocument/2006/relationships/image" Target="../media/image440.png"/><Relationship Id="rId28" Type="http://schemas.openxmlformats.org/officeDocument/2006/relationships/customXml" Target="../ink/ink314.xml"/><Relationship Id="rId36" Type="http://schemas.openxmlformats.org/officeDocument/2006/relationships/customXml" Target="../ink/ink318.xml"/><Relationship Id="rId49" Type="http://schemas.openxmlformats.org/officeDocument/2006/relationships/image" Target="../media/image453.png"/><Relationship Id="rId57" Type="http://schemas.openxmlformats.org/officeDocument/2006/relationships/image" Target="../media/image457.png"/><Relationship Id="rId10" Type="http://schemas.openxmlformats.org/officeDocument/2006/relationships/image" Target="../media/image433.png"/><Relationship Id="rId31" Type="http://schemas.openxmlformats.org/officeDocument/2006/relationships/image" Target="../media/image444.png"/><Relationship Id="rId44" Type="http://schemas.openxmlformats.org/officeDocument/2006/relationships/customXml" Target="../ink/ink322.xml"/><Relationship Id="rId52" Type="http://schemas.openxmlformats.org/officeDocument/2006/relationships/customXml" Target="../ink/ink326.xml"/></Relationships>
</file>

<file path=ppt/slides/_rels/slide21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387.xml"/><Relationship Id="rId21" Type="http://schemas.openxmlformats.org/officeDocument/2006/relationships/customXml" Target="../ink/ink339.xml"/><Relationship Id="rId63" Type="http://schemas.openxmlformats.org/officeDocument/2006/relationships/customXml" Target="../ink/ink360.xml"/><Relationship Id="rId159" Type="http://schemas.openxmlformats.org/officeDocument/2006/relationships/customXml" Target="../ink/ink408.xml"/><Relationship Id="rId170" Type="http://schemas.openxmlformats.org/officeDocument/2006/relationships/image" Target="../media/image632.png"/><Relationship Id="rId226" Type="http://schemas.openxmlformats.org/officeDocument/2006/relationships/image" Target="../media/image660.png"/><Relationship Id="rId268" Type="http://schemas.openxmlformats.org/officeDocument/2006/relationships/image" Target="../media/image681.png"/><Relationship Id="rId32" Type="http://schemas.openxmlformats.org/officeDocument/2006/relationships/image" Target="../media/image567.png"/><Relationship Id="rId74" Type="http://schemas.openxmlformats.org/officeDocument/2006/relationships/image" Target="../media/image584.png"/><Relationship Id="rId128" Type="http://schemas.openxmlformats.org/officeDocument/2006/relationships/image" Target="../media/image611.png"/><Relationship Id="rId5" Type="http://schemas.openxmlformats.org/officeDocument/2006/relationships/customXml" Target="../ink/ink331.xml"/><Relationship Id="rId181" Type="http://schemas.openxmlformats.org/officeDocument/2006/relationships/customXml" Target="../ink/ink419.xml"/><Relationship Id="rId237" Type="http://schemas.openxmlformats.org/officeDocument/2006/relationships/customXml" Target="../ink/ink447.xml"/><Relationship Id="rId279" Type="http://schemas.openxmlformats.org/officeDocument/2006/relationships/customXml" Target="../ink/ink468.xml"/><Relationship Id="rId43" Type="http://schemas.openxmlformats.org/officeDocument/2006/relationships/customXml" Target="../ink/ink350.xml"/><Relationship Id="rId139" Type="http://schemas.openxmlformats.org/officeDocument/2006/relationships/customXml" Target="../ink/ink398.xml"/><Relationship Id="rId85" Type="http://schemas.openxmlformats.org/officeDocument/2006/relationships/customXml" Target="../ink/ink371.xml"/><Relationship Id="rId150" Type="http://schemas.openxmlformats.org/officeDocument/2006/relationships/image" Target="../media/image622.png"/><Relationship Id="rId171" Type="http://schemas.openxmlformats.org/officeDocument/2006/relationships/customXml" Target="../ink/ink414.xml"/><Relationship Id="rId192" Type="http://schemas.openxmlformats.org/officeDocument/2006/relationships/image" Target="../media/image643.png"/><Relationship Id="rId206" Type="http://schemas.openxmlformats.org/officeDocument/2006/relationships/image" Target="../media/image650.png"/><Relationship Id="rId227" Type="http://schemas.openxmlformats.org/officeDocument/2006/relationships/customXml" Target="../ink/ink442.xml"/><Relationship Id="rId248" Type="http://schemas.openxmlformats.org/officeDocument/2006/relationships/image" Target="../media/image671.png"/><Relationship Id="rId269" Type="http://schemas.openxmlformats.org/officeDocument/2006/relationships/customXml" Target="../ink/ink463.xml"/><Relationship Id="rId12" Type="http://schemas.openxmlformats.org/officeDocument/2006/relationships/image" Target="../media/image558.png"/><Relationship Id="rId33" Type="http://schemas.openxmlformats.org/officeDocument/2006/relationships/customXml" Target="../ink/ink345.xml"/><Relationship Id="rId108" Type="http://schemas.openxmlformats.org/officeDocument/2006/relationships/image" Target="../media/image601.png"/><Relationship Id="rId129" Type="http://schemas.openxmlformats.org/officeDocument/2006/relationships/customXml" Target="../ink/ink393.xml"/><Relationship Id="rId280" Type="http://schemas.openxmlformats.org/officeDocument/2006/relationships/image" Target="../media/image687.png"/><Relationship Id="rId54" Type="http://schemas.openxmlformats.org/officeDocument/2006/relationships/image" Target="../media/image574.png"/><Relationship Id="rId75" Type="http://schemas.openxmlformats.org/officeDocument/2006/relationships/customXml" Target="../ink/ink366.xml"/><Relationship Id="rId96" Type="http://schemas.openxmlformats.org/officeDocument/2006/relationships/image" Target="../media/image595.png"/><Relationship Id="rId140" Type="http://schemas.openxmlformats.org/officeDocument/2006/relationships/image" Target="../media/image617.png"/><Relationship Id="rId161" Type="http://schemas.openxmlformats.org/officeDocument/2006/relationships/customXml" Target="../ink/ink409.xml"/><Relationship Id="rId182" Type="http://schemas.openxmlformats.org/officeDocument/2006/relationships/image" Target="../media/image638.png"/><Relationship Id="rId217" Type="http://schemas.openxmlformats.org/officeDocument/2006/relationships/customXml" Target="../ink/ink437.xml"/><Relationship Id="rId6" Type="http://schemas.openxmlformats.org/officeDocument/2006/relationships/image" Target="../media/image555.png"/><Relationship Id="rId238" Type="http://schemas.openxmlformats.org/officeDocument/2006/relationships/image" Target="../media/image666.png"/><Relationship Id="rId259" Type="http://schemas.openxmlformats.org/officeDocument/2006/relationships/customXml" Target="../ink/ink458.xml"/><Relationship Id="rId23" Type="http://schemas.openxmlformats.org/officeDocument/2006/relationships/customXml" Target="../ink/ink340.xml"/><Relationship Id="rId119" Type="http://schemas.openxmlformats.org/officeDocument/2006/relationships/customXml" Target="../ink/ink388.xml"/><Relationship Id="rId270" Type="http://schemas.openxmlformats.org/officeDocument/2006/relationships/image" Target="../media/image682.png"/><Relationship Id="rId44" Type="http://schemas.openxmlformats.org/officeDocument/2006/relationships/image" Target="../media/image5470.png"/><Relationship Id="rId65" Type="http://schemas.openxmlformats.org/officeDocument/2006/relationships/customXml" Target="../ink/ink361.xml"/><Relationship Id="rId86" Type="http://schemas.openxmlformats.org/officeDocument/2006/relationships/image" Target="../media/image590.png"/><Relationship Id="rId130" Type="http://schemas.openxmlformats.org/officeDocument/2006/relationships/image" Target="../media/image612.png"/><Relationship Id="rId151" Type="http://schemas.openxmlformats.org/officeDocument/2006/relationships/customXml" Target="../ink/ink404.xml"/><Relationship Id="rId172" Type="http://schemas.openxmlformats.org/officeDocument/2006/relationships/image" Target="../media/image633.png"/><Relationship Id="rId193" Type="http://schemas.openxmlformats.org/officeDocument/2006/relationships/customXml" Target="../ink/ink425.xml"/><Relationship Id="rId207" Type="http://schemas.openxmlformats.org/officeDocument/2006/relationships/customXml" Target="../ink/ink432.xml"/><Relationship Id="rId228" Type="http://schemas.openxmlformats.org/officeDocument/2006/relationships/image" Target="../media/image661.png"/><Relationship Id="rId249" Type="http://schemas.openxmlformats.org/officeDocument/2006/relationships/customXml" Target="../ink/ink453.xml"/><Relationship Id="rId13" Type="http://schemas.openxmlformats.org/officeDocument/2006/relationships/customXml" Target="../ink/ink335.xml"/><Relationship Id="rId109" Type="http://schemas.openxmlformats.org/officeDocument/2006/relationships/customXml" Target="../ink/ink383.xml"/><Relationship Id="rId260" Type="http://schemas.openxmlformats.org/officeDocument/2006/relationships/image" Target="../media/image677.png"/><Relationship Id="rId281" Type="http://schemas.openxmlformats.org/officeDocument/2006/relationships/customXml" Target="../ink/ink469.xml"/><Relationship Id="rId34" Type="http://schemas.openxmlformats.org/officeDocument/2006/relationships/image" Target="../media/image568.png"/><Relationship Id="rId55" Type="http://schemas.openxmlformats.org/officeDocument/2006/relationships/customXml" Target="../ink/ink356.xml"/><Relationship Id="rId76" Type="http://schemas.openxmlformats.org/officeDocument/2006/relationships/image" Target="../media/image585.png"/><Relationship Id="rId97" Type="http://schemas.openxmlformats.org/officeDocument/2006/relationships/customXml" Target="../ink/ink377.xml"/><Relationship Id="rId120" Type="http://schemas.openxmlformats.org/officeDocument/2006/relationships/image" Target="../media/image607.png"/><Relationship Id="rId141" Type="http://schemas.openxmlformats.org/officeDocument/2006/relationships/customXml" Target="../ink/ink399.xml"/><Relationship Id="rId7" Type="http://schemas.openxmlformats.org/officeDocument/2006/relationships/customXml" Target="../ink/ink332.xml"/><Relationship Id="rId162" Type="http://schemas.openxmlformats.org/officeDocument/2006/relationships/image" Target="../media/image628.png"/><Relationship Id="rId183" Type="http://schemas.openxmlformats.org/officeDocument/2006/relationships/customXml" Target="../ink/ink420.xml"/><Relationship Id="rId218" Type="http://schemas.openxmlformats.org/officeDocument/2006/relationships/image" Target="../media/image656.png"/><Relationship Id="rId239" Type="http://schemas.openxmlformats.org/officeDocument/2006/relationships/customXml" Target="../ink/ink448.xml"/><Relationship Id="rId250" Type="http://schemas.openxmlformats.org/officeDocument/2006/relationships/image" Target="../media/image672.png"/><Relationship Id="rId271" Type="http://schemas.openxmlformats.org/officeDocument/2006/relationships/customXml" Target="../ink/ink464.xml"/><Relationship Id="rId24" Type="http://schemas.openxmlformats.org/officeDocument/2006/relationships/image" Target="../media/image564.png"/><Relationship Id="rId45" Type="http://schemas.openxmlformats.org/officeDocument/2006/relationships/customXml" Target="../ink/ink351.xml"/><Relationship Id="rId66" Type="http://schemas.openxmlformats.org/officeDocument/2006/relationships/image" Target="../media/image580.png"/><Relationship Id="rId87" Type="http://schemas.openxmlformats.org/officeDocument/2006/relationships/customXml" Target="../ink/ink372.xml"/><Relationship Id="rId110" Type="http://schemas.openxmlformats.org/officeDocument/2006/relationships/image" Target="../media/image602.png"/><Relationship Id="rId131" Type="http://schemas.openxmlformats.org/officeDocument/2006/relationships/customXml" Target="../ink/ink394.xml"/><Relationship Id="rId152" Type="http://schemas.openxmlformats.org/officeDocument/2006/relationships/image" Target="../media/image623.png"/><Relationship Id="rId173" Type="http://schemas.openxmlformats.org/officeDocument/2006/relationships/customXml" Target="../ink/ink415.xml"/><Relationship Id="rId194" Type="http://schemas.openxmlformats.org/officeDocument/2006/relationships/image" Target="../media/image644.png"/><Relationship Id="rId208" Type="http://schemas.openxmlformats.org/officeDocument/2006/relationships/image" Target="../media/image651.png"/><Relationship Id="rId229" Type="http://schemas.openxmlformats.org/officeDocument/2006/relationships/customXml" Target="../ink/ink443.xml"/><Relationship Id="rId240" Type="http://schemas.openxmlformats.org/officeDocument/2006/relationships/image" Target="../media/image667.png"/><Relationship Id="rId261" Type="http://schemas.openxmlformats.org/officeDocument/2006/relationships/customXml" Target="../ink/ink459.xml"/><Relationship Id="rId14" Type="http://schemas.openxmlformats.org/officeDocument/2006/relationships/image" Target="../media/image559.png"/><Relationship Id="rId35" Type="http://schemas.openxmlformats.org/officeDocument/2006/relationships/customXml" Target="../ink/ink346.xml"/><Relationship Id="rId56" Type="http://schemas.openxmlformats.org/officeDocument/2006/relationships/image" Target="../media/image575.png"/><Relationship Id="rId77" Type="http://schemas.openxmlformats.org/officeDocument/2006/relationships/customXml" Target="../ink/ink367.xml"/><Relationship Id="rId100" Type="http://schemas.openxmlformats.org/officeDocument/2006/relationships/image" Target="../media/image597.png"/><Relationship Id="rId282" Type="http://schemas.openxmlformats.org/officeDocument/2006/relationships/image" Target="../media/image688.png"/><Relationship Id="rId8" Type="http://schemas.openxmlformats.org/officeDocument/2006/relationships/image" Target="../media/image556.png"/><Relationship Id="rId98" Type="http://schemas.openxmlformats.org/officeDocument/2006/relationships/image" Target="../media/image596.png"/><Relationship Id="rId121" Type="http://schemas.openxmlformats.org/officeDocument/2006/relationships/customXml" Target="../ink/ink389.xml"/><Relationship Id="rId142" Type="http://schemas.openxmlformats.org/officeDocument/2006/relationships/image" Target="../media/image618.png"/><Relationship Id="rId163" Type="http://schemas.openxmlformats.org/officeDocument/2006/relationships/customXml" Target="../ink/ink410.xml"/><Relationship Id="rId184" Type="http://schemas.openxmlformats.org/officeDocument/2006/relationships/image" Target="../media/image639.png"/><Relationship Id="rId219" Type="http://schemas.openxmlformats.org/officeDocument/2006/relationships/customXml" Target="../ink/ink438.xml"/><Relationship Id="rId230" Type="http://schemas.openxmlformats.org/officeDocument/2006/relationships/image" Target="../media/image662.png"/><Relationship Id="rId251" Type="http://schemas.openxmlformats.org/officeDocument/2006/relationships/customXml" Target="../ink/ink454.xml"/><Relationship Id="rId25" Type="http://schemas.openxmlformats.org/officeDocument/2006/relationships/customXml" Target="../ink/ink341.xml"/><Relationship Id="rId46" Type="http://schemas.openxmlformats.org/officeDocument/2006/relationships/image" Target="../media/image548.png"/><Relationship Id="rId67" Type="http://schemas.openxmlformats.org/officeDocument/2006/relationships/customXml" Target="../ink/ink362.xml"/><Relationship Id="rId272" Type="http://schemas.openxmlformats.org/officeDocument/2006/relationships/image" Target="../media/image683.png"/><Relationship Id="rId88" Type="http://schemas.openxmlformats.org/officeDocument/2006/relationships/image" Target="../media/image591.png"/><Relationship Id="rId111" Type="http://schemas.openxmlformats.org/officeDocument/2006/relationships/customXml" Target="../ink/ink384.xml"/><Relationship Id="rId132" Type="http://schemas.openxmlformats.org/officeDocument/2006/relationships/image" Target="../media/image613.png"/><Relationship Id="rId153" Type="http://schemas.openxmlformats.org/officeDocument/2006/relationships/customXml" Target="../ink/ink405.xml"/><Relationship Id="rId174" Type="http://schemas.openxmlformats.org/officeDocument/2006/relationships/image" Target="../media/image634.png"/><Relationship Id="rId195" Type="http://schemas.openxmlformats.org/officeDocument/2006/relationships/customXml" Target="../ink/ink426.xml"/><Relationship Id="rId209" Type="http://schemas.openxmlformats.org/officeDocument/2006/relationships/customXml" Target="../ink/ink433.xml"/><Relationship Id="rId220" Type="http://schemas.openxmlformats.org/officeDocument/2006/relationships/image" Target="../media/image657.png"/><Relationship Id="rId241" Type="http://schemas.openxmlformats.org/officeDocument/2006/relationships/customXml" Target="../ink/ink449.xml"/><Relationship Id="rId15" Type="http://schemas.openxmlformats.org/officeDocument/2006/relationships/customXml" Target="../ink/ink336.xml"/><Relationship Id="rId36" Type="http://schemas.openxmlformats.org/officeDocument/2006/relationships/image" Target="../media/image569.png"/><Relationship Id="rId57" Type="http://schemas.openxmlformats.org/officeDocument/2006/relationships/customXml" Target="../ink/ink357.xml"/><Relationship Id="rId262" Type="http://schemas.openxmlformats.org/officeDocument/2006/relationships/image" Target="../media/image678.png"/><Relationship Id="rId283" Type="http://schemas.openxmlformats.org/officeDocument/2006/relationships/customXml" Target="../ink/ink470.xml"/><Relationship Id="rId78" Type="http://schemas.openxmlformats.org/officeDocument/2006/relationships/image" Target="../media/image586.png"/><Relationship Id="rId99" Type="http://schemas.openxmlformats.org/officeDocument/2006/relationships/customXml" Target="../ink/ink378.xml"/><Relationship Id="rId101" Type="http://schemas.openxmlformats.org/officeDocument/2006/relationships/customXml" Target="../ink/ink379.xml"/><Relationship Id="rId122" Type="http://schemas.openxmlformats.org/officeDocument/2006/relationships/image" Target="../media/image608.png"/><Relationship Id="rId143" Type="http://schemas.openxmlformats.org/officeDocument/2006/relationships/customXml" Target="../ink/ink400.xml"/><Relationship Id="rId164" Type="http://schemas.openxmlformats.org/officeDocument/2006/relationships/image" Target="../media/image629.png"/><Relationship Id="rId185" Type="http://schemas.openxmlformats.org/officeDocument/2006/relationships/customXml" Target="../ink/ink421.xml"/><Relationship Id="rId9" Type="http://schemas.openxmlformats.org/officeDocument/2006/relationships/customXml" Target="../ink/ink333.xml"/><Relationship Id="rId210" Type="http://schemas.openxmlformats.org/officeDocument/2006/relationships/image" Target="../media/image652.png"/><Relationship Id="rId26" Type="http://schemas.openxmlformats.org/officeDocument/2006/relationships/image" Target="../media/image565.png"/><Relationship Id="rId231" Type="http://schemas.openxmlformats.org/officeDocument/2006/relationships/customXml" Target="../ink/ink444.xml"/><Relationship Id="rId252" Type="http://schemas.openxmlformats.org/officeDocument/2006/relationships/image" Target="../media/image673.png"/><Relationship Id="rId273" Type="http://schemas.openxmlformats.org/officeDocument/2006/relationships/customXml" Target="../ink/ink465.xml"/><Relationship Id="rId47" Type="http://schemas.openxmlformats.org/officeDocument/2006/relationships/customXml" Target="../ink/ink352.xml"/><Relationship Id="rId68" Type="http://schemas.openxmlformats.org/officeDocument/2006/relationships/image" Target="../media/image581.png"/><Relationship Id="rId89" Type="http://schemas.openxmlformats.org/officeDocument/2006/relationships/customXml" Target="../ink/ink373.xml"/><Relationship Id="rId112" Type="http://schemas.openxmlformats.org/officeDocument/2006/relationships/image" Target="../media/image603.png"/><Relationship Id="rId133" Type="http://schemas.openxmlformats.org/officeDocument/2006/relationships/customXml" Target="../ink/ink395.xml"/><Relationship Id="rId154" Type="http://schemas.openxmlformats.org/officeDocument/2006/relationships/image" Target="../media/image624.png"/><Relationship Id="rId175" Type="http://schemas.openxmlformats.org/officeDocument/2006/relationships/customXml" Target="../ink/ink416.xml"/><Relationship Id="rId196" Type="http://schemas.openxmlformats.org/officeDocument/2006/relationships/image" Target="../media/image645.png"/><Relationship Id="rId200" Type="http://schemas.openxmlformats.org/officeDocument/2006/relationships/image" Target="../media/image647.png"/><Relationship Id="rId16" Type="http://schemas.openxmlformats.org/officeDocument/2006/relationships/image" Target="../media/image560.png"/><Relationship Id="rId221" Type="http://schemas.openxmlformats.org/officeDocument/2006/relationships/customXml" Target="../ink/ink439.xml"/><Relationship Id="rId242" Type="http://schemas.openxmlformats.org/officeDocument/2006/relationships/image" Target="../media/image668.png"/><Relationship Id="rId263" Type="http://schemas.openxmlformats.org/officeDocument/2006/relationships/customXml" Target="../ink/ink460.xml"/><Relationship Id="rId284" Type="http://schemas.openxmlformats.org/officeDocument/2006/relationships/image" Target="../media/image689.png"/><Relationship Id="rId37" Type="http://schemas.openxmlformats.org/officeDocument/2006/relationships/customXml" Target="../ink/ink347.xml"/><Relationship Id="rId58" Type="http://schemas.openxmlformats.org/officeDocument/2006/relationships/image" Target="../media/image576.png"/><Relationship Id="rId79" Type="http://schemas.openxmlformats.org/officeDocument/2006/relationships/customXml" Target="../ink/ink368.xml"/><Relationship Id="rId102" Type="http://schemas.openxmlformats.org/officeDocument/2006/relationships/image" Target="../media/image598.png"/><Relationship Id="rId123" Type="http://schemas.openxmlformats.org/officeDocument/2006/relationships/customXml" Target="../ink/ink390.xml"/><Relationship Id="rId144" Type="http://schemas.openxmlformats.org/officeDocument/2006/relationships/image" Target="../media/image619.png"/><Relationship Id="rId90" Type="http://schemas.openxmlformats.org/officeDocument/2006/relationships/image" Target="../media/image592.png"/><Relationship Id="rId165" Type="http://schemas.openxmlformats.org/officeDocument/2006/relationships/customXml" Target="../ink/ink411.xml"/><Relationship Id="rId186" Type="http://schemas.openxmlformats.org/officeDocument/2006/relationships/image" Target="../media/image640.png"/><Relationship Id="rId211" Type="http://schemas.openxmlformats.org/officeDocument/2006/relationships/customXml" Target="../ink/ink434.xml"/><Relationship Id="rId232" Type="http://schemas.openxmlformats.org/officeDocument/2006/relationships/image" Target="../media/image663.png"/><Relationship Id="rId253" Type="http://schemas.openxmlformats.org/officeDocument/2006/relationships/customXml" Target="../ink/ink455.xml"/><Relationship Id="rId274" Type="http://schemas.openxmlformats.org/officeDocument/2006/relationships/image" Target="../media/image684.png"/><Relationship Id="rId27" Type="http://schemas.openxmlformats.org/officeDocument/2006/relationships/customXml" Target="../ink/ink342.xml"/><Relationship Id="rId48" Type="http://schemas.openxmlformats.org/officeDocument/2006/relationships/image" Target="../media/image571.png"/><Relationship Id="rId69" Type="http://schemas.openxmlformats.org/officeDocument/2006/relationships/customXml" Target="../ink/ink363.xml"/><Relationship Id="rId113" Type="http://schemas.openxmlformats.org/officeDocument/2006/relationships/customXml" Target="../ink/ink385.xml"/><Relationship Id="rId134" Type="http://schemas.openxmlformats.org/officeDocument/2006/relationships/image" Target="../media/image614.png"/><Relationship Id="rId80" Type="http://schemas.openxmlformats.org/officeDocument/2006/relationships/image" Target="../media/image587.png"/><Relationship Id="rId155" Type="http://schemas.openxmlformats.org/officeDocument/2006/relationships/customXml" Target="../ink/ink406.xml"/><Relationship Id="rId176" Type="http://schemas.openxmlformats.org/officeDocument/2006/relationships/image" Target="../media/image635.png"/><Relationship Id="rId197" Type="http://schemas.openxmlformats.org/officeDocument/2006/relationships/customXml" Target="../ink/ink427.xml"/><Relationship Id="rId201" Type="http://schemas.openxmlformats.org/officeDocument/2006/relationships/customXml" Target="../ink/ink429.xml"/><Relationship Id="rId222" Type="http://schemas.openxmlformats.org/officeDocument/2006/relationships/image" Target="../media/image658.png"/><Relationship Id="rId243" Type="http://schemas.openxmlformats.org/officeDocument/2006/relationships/customXml" Target="../ink/ink450.xml"/><Relationship Id="rId264" Type="http://schemas.openxmlformats.org/officeDocument/2006/relationships/image" Target="../media/image679.png"/><Relationship Id="rId285" Type="http://schemas.openxmlformats.org/officeDocument/2006/relationships/customXml" Target="../ink/ink471.xml"/><Relationship Id="rId17" Type="http://schemas.openxmlformats.org/officeDocument/2006/relationships/customXml" Target="../ink/ink337.xml"/><Relationship Id="rId38" Type="http://schemas.openxmlformats.org/officeDocument/2006/relationships/image" Target="../media/image5440.png"/><Relationship Id="rId59" Type="http://schemas.openxmlformats.org/officeDocument/2006/relationships/customXml" Target="../ink/ink358.xml"/><Relationship Id="rId103" Type="http://schemas.openxmlformats.org/officeDocument/2006/relationships/customXml" Target="../ink/ink380.xml"/><Relationship Id="rId124" Type="http://schemas.openxmlformats.org/officeDocument/2006/relationships/image" Target="../media/image609.png"/><Relationship Id="rId70" Type="http://schemas.openxmlformats.org/officeDocument/2006/relationships/image" Target="../media/image582.png"/><Relationship Id="rId91" Type="http://schemas.openxmlformats.org/officeDocument/2006/relationships/customXml" Target="../ink/ink374.xml"/><Relationship Id="rId145" Type="http://schemas.openxmlformats.org/officeDocument/2006/relationships/customXml" Target="../ink/ink401.xml"/><Relationship Id="rId166" Type="http://schemas.openxmlformats.org/officeDocument/2006/relationships/image" Target="../media/image630.png"/><Relationship Id="rId187" Type="http://schemas.openxmlformats.org/officeDocument/2006/relationships/customXml" Target="../ink/ink422.xml"/><Relationship Id="rId1" Type="http://schemas.openxmlformats.org/officeDocument/2006/relationships/slideLayout" Target="../slideLayouts/slideLayout1.xml"/><Relationship Id="rId212" Type="http://schemas.openxmlformats.org/officeDocument/2006/relationships/image" Target="../media/image653.png"/><Relationship Id="rId233" Type="http://schemas.openxmlformats.org/officeDocument/2006/relationships/customXml" Target="../ink/ink445.xml"/><Relationship Id="rId254" Type="http://schemas.openxmlformats.org/officeDocument/2006/relationships/image" Target="../media/image674.png"/><Relationship Id="rId28" Type="http://schemas.openxmlformats.org/officeDocument/2006/relationships/image" Target="../media/image566.png"/><Relationship Id="rId49" Type="http://schemas.openxmlformats.org/officeDocument/2006/relationships/customXml" Target="../ink/ink353.xml"/><Relationship Id="rId114" Type="http://schemas.openxmlformats.org/officeDocument/2006/relationships/image" Target="../media/image604.png"/><Relationship Id="rId275" Type="http://schemas.openxmlformats.org/officeDocument/2006/relationships/customXml" Target="../ink/ink466.xml"/><Relationship Id="rId60" Type="http://schemas.openxmlformats.org/officeDocument/2006/relationships/image" Target="../media/image577.png"/><Relationship Id="rId81" Type="http://schemas.openxmlformats.org/officeDocument/2006/relationships/customXml" Target="../ink/ink369.xml"/><Relationship Id="rId135" Type="http://schemas.openxmlformats.org/officeDocument/2006/relationships/customXml" Target="../ink/ink396.xml"/><Relationship Id="rId156" Type="http://schemas.openxmlformats.org/officeDocument/2006/relationships/image" Target="../media/image625.png"/><Relationship Id="rId177" Type="http://schemas.openxmlformats.org/officeDocument/2006/relationships/customXml" Target="../ink/ink417.xml"/><Relationship Id="rId198" Type="http://schemas.openxmlformats.org/officeDocument/2006/relationships/image" Target="../media/image646.png"/><Relationship Id="rId202" Type="http://schemas.openxmlformats.org/officeDocument/2006/relationships/image" Target="../media/image648.png"/><Relationship Id="rId223" Type="http://schemas.openxmlformats.org/officeDocument/2006/relationships/customXml" Target="../ink/ink440.xml"/><Relationship Id="rId244" Type="http://schemas.openxmlformats.org/officeDocument/2006/relationships/image" Target="../media/image669.png"/><Relationship Id="rId18" Type="http://schemas.openxmlformats.org/officeDocument/2006/relationships/image" Target="../media/image561.png"/><Relationship Id="rId39" Type="http://schemas.openxmlformats.org/officeDocument/2006/relationships/customXml" Target="../ink/ink348.xml"/><Relationship Id="rId265" Type="http://schemas.openxmlformats.org/officeDocument/2006/relationships/customXml" Target="../ink/ink461.xml"/><Relationship Id="rId286" Type="http://schemas.openxmlformats.org/officeDocument/2006/relationships/image" Target="../media/image690.png"/><Relationship Id="rId50" Type="http://schemas.openxmlformats.org/officeDocument/2006/relationships/image" Target="../media/image572.png"/><Relationship Id="rId104" Type="http://schemas.openxmlformats.org/officeDocument/2006/relationships/image" Target="../media/image599.png"/><Relationship Id="rId125" Type="http://schemas.openxmlformats.org/officeDocument/2006/relationships/customXml" Target="../ink/ink391.xml"/><Relationship Id="rId146" Type="http://schemas.openxmlformats.org/officeDocument/2006/relationships/image" Target="../media/image620.png"/><Relationship Id="rId167" Type="http://schemas.openxmlformats.org/officeDocument/2006/relationships/customXml" Target="../ink/ink412.xml"/><Relationship Id="rId188" Type="http://schemas.openxmlformats.org/officeDocument/2006/relationships/image" Target="../media/image641.png"/><Relationship Id="rId71" Type="http://schemas.openxmlformats.org/officeDocument/2006/relationships/customXml" Target="../ink/ink364.xml"/><Relationship Id="rId92" Type="http://schemas.openxmlformats.org/officeDocument/2006/relationships/image" Target="../media/image593.png"/><Relationship Id="rId213" Type="http://schemas.openxmlformats.org/officeDocument/2006/relationships/customXml" Target="../ink/ink435.xml"/><Relationship Id="rId234" Type="http://schemas.openxmlformats.org/officeDocument/2006/relationships/image" Target="../media/image664.png"/><Relationship Id="rId2" Type="http://schemas.openxmlformats.org/officeDocument/2006/relationships/image" Target="../media/image4.png"/><Relationship Id="rId29" Type="http://schemas.openxmlformats.org/officeDocument/2006/relationships/customXml" Target="../ink/ink343.xml"/><Relationship Id="rId255" Type="http://schemas.openxmlformats.org/officeDocument/2006/relationships/customXml" Target="../ink/ink456.xml"/><Relationship Id="rId276" Type="http://schemas.openxmlformats.org/officeDocument/2006/relationships/image" Target="../media/image685.png"/><Relationship Id="rId40" Type="http://schemas.openxmlformats.org/officeDocument/2006/relationships/image" Target="../media/image5450.png"/><Relationship Id="rId115" Type="http://schemas.openxmlformats.org/officeDocument/2006/relationships/customXml" Target="../ink/ink386.xml"/><Relationship Id="rId136" Type="http://schemas.openxmlformats.org/officeDocument/2006/relationships/image" Target="../media/image615.png"/><Relationship Id="rId157" Type="http://schemas.openxmlformats.org/officeDocument/2006/relationships/customXml" Target="../ink/ink407.xml"/><Relationship Id="rId178" Type="http://schemas.openxmlformats.org/officeDocument/2006/relationships/image" Target="../media/image636.png"/><Relationship Id="rId61" Type="http://schemas.openxmlformats.org/officeDocument/2006/relationships/customXml" Target="../ink/ink359.xml"/><Relationship Id="rId82" Type="http://schemas.openxmlformats.org/officeDocument/2006/relationships/image" Target="../media/image588.png"/><Relationship Id="rId199" Type="http://schemas.openxmlformats.org/officeDocument/2006/relationships/customXml" Target="../ink/ink428.xml"/><Relationship Id="rId203" Type="http://schemas.openxmlformats.org/officeDocument/2006/relationships/customXml" Target="../ink/ink430.xml"/><Relationship Id="rId19" Type="http://schemas.openxmlformats.org/officeDocument/2006/relationships/customXml" Target="../ink/ink338.xml"/><Relationship Id="rId224" Type="http://schemas.openxmlformats.org/officeDocument/2006/relationships/image" Target="../media/image659.png"/><Relationship Id="rId245" Type="http://schemas.openxmlformats.org/officeDocument/2006/relationships/customXml" Target="../ink/ink451.xml"/><Relationship Id="rId266" Type="http://schemas.openxmlformats.org/officeDocument/2006/relationships/image" Target="../media/image680.png"/><Relationship Id="rId287" Type="http://schemas.openxmlformats.org/officeDocument/2006/relationships/customXml" Target="../ink/ink472.xml"/><Relationship Id="rId30" Type="http://schemas.openxmlformats.org/officeDocument/2006/relationships/image" Target="../media/image536.png"/><Relationship Id="rId105" Type="http://schemas.openxmlformats.org/officeDocument/2006/relationships/customXml" Target="../ink/ink381.xml"/><Relationship Id="rId126" Type="http://schemas.openxmlformats.org/officeDocument/2006/relationships/image" Target="../media/image610.png"/><Relationship Id="rId147" Type="http://schemas.openxmlformats.org/officeDocument/2006/relationships/customXml" Target="../ink/ink402.xml"/><Relationship Id="rId168" Type="http://schemas.openxmlformats.org/officeDocument/2006/relationships/image" Target="../media/image631.png"/><Relationship Id="rId51" Type="http://schemas.openxmlformats.org/officeDocument/2006/relationships/customXml" Target="../ink/ink354.xml"/><Relationship Id="rId72" Type="http://schemas.openxmlformats.org/officeDocument/2006/relationships/image" Target="../media/image583.png"/><Relationship Id="rId93" Type="http://schemas.openxmlformats.org/officeDocument/2006/relationships/customXml" Target="../ink/ink375.xml"/><Relationship Id="rId189" Type="http://schemas.openxmlformats.org/officeDocument/2006/relationships/customXml" Target="../ink/ink423.xml"/><Relationship Id="rId3" Type="http://schemas.openxmlformats.org/officeDocument/2006/relationships/customXml" Target="../ink/ink330.xml"/><Relationship Id="rId214" Type="http://schemas.openxmlformats.org/officeDocument/2006/relationships/image" Target="../media/image654.png"/><Relationship Id="rId235" Type="http://schemas.openxmlformats.org/officeDocument/2006/relationships/customXml" Target="../ink/ink446.xml"/><Relationship Id="rId256" Type="http://schemas.openxmlformats.org/officeDocument/2006/relationships/image" Target="../media/image675.png"/><Relationship Id="rId277" Type="http://schemas.openxmlformats.org/officeDocument/2006/relationships/customXml" Target="../ink/ink467.xml"/><Relationship Id="rId116" Type="http://schemas.openxmlformats.org/officeDocument/2006/relationships/image" Target="../media/image605.png"/><Relationship Id="rId137" Type="http://schemas.openxmlformats.org/officeDocument/2006/relationships/customXml" Target="../ink/ink397.xml"/><Relationship Id="rId158" Type="http://schemas.openxmlformats.org/officeDocument/2006/relationships/image" Target="../media/image626.png"/><Relationship Id="rId20" Type="http://schemas.openxmlformats.org/officeDocument/2006/relationships/image" Target="../media/image562.png"/><Relationship Id="rId41" Type="http://schemas.openxmlformats.org/officeDocument/2006/relationships/customXml" Target="../ink/ink349.xml"/><Relationship Id="rId62" Type="http://schemas.openxmlformats.org/officeDocument/2006/relationships/image" Target="../media/image578.png"/><Relationship Id="rId83" Type="http://schemas.openxmlformats.org/officeDocument/2006/relationships/customXml" Target="../ink/ink370.xml"/><Relationship Id="rId179" Type="http://schemas.openxmlformats.org/officeDocument/2006/relationships/customXml" Target="../ink/ink418.xml"/><Relationship Id="rId190" Type="http://schemas.openxmlformats.org/officeDocument/2006/relationships/image" Target="../media/image642.png"/><Relationship Id="rId204" Type="http://schemas.openxmlformats.org/officeDocument/2006/relationships/image" Target="../media/image649.png"/><Relationship Id="rId225" Type="http://schemas.openxmlformats.org/officeDocument/2006/relationships/customXml" Target="../ink/ink441.xml"/><Relationship Id="rId246" Type="http://schemas.openxmlformats.org/officeDocument/2006/relationships/image" Target="../media/image670.png"/><Relationship Id="rId267" Type="http://schemas.openxmlformats.org/officeDocument/2006/relationships/customXml" Target="../ink/ink462.xml"/><Relationship Id="rId288" Type="http://schemas.openxmlformats.org/officeDocument/2006/relationships/image" Target="../media/image691.png"/><Relationship Id="rId106" Type="http://schemas.openxmlformats.org/officeDocument/2006/relationships/image" Target="../media/image600.png"/><Relationship Id="rId127" Type="http://schemas.openxmlformats.org/officeDocument/2006/relationships/customXml" Target="../ink/ink392.xml"/><Relationship Id="rId10" Type="http://schemas.openxmlformats.org/officeDocument/2006/relationships/image" Target="../media/image557.png"/><Relationship Id="rId31" Type="http://schemas.openxmlformats.org/officeDocument/2006/relationships/customXml" Target="../ink/ink344.xml"/><Relationship Id="rId52" Type="http://schemas.openxmlformats.org/officeDocument/2006/relationships/image" Target="../media/image573.png"/><Relationship Id="rId73" Type="http://schemas.openxmlformats.org/officeDocument/2006/relationships/customXml" Target="../ink/ink365.xml"/><Relationship Id="rId94" Type="http://schemas.openxmlformats.org/officeDocument/2006/relationships/image" Target="../media/image594.png"/><Relationship Id="rId148" Type="http://schemas.openxmlformats.org/officeDocument/2006/relationships/image" Target="../media/image621.png"/><Relationship Id="rId169" Type="http://schemas.openxmlformats.org/officeDocument/2006/relationships/customXml" Target="../ink/ink413.xml"/><Relationship Id="rId4" Type="http://schemas.openxmlformats.org/officeDocument/2006/relationships/image" Target="../media/image554.png"/><Relationship Id="rId180" Type="http://schemas.openxmlformats.org/officeDocument/2006/relationships/image" Target="../media/image637.png"/><Relationship Id="rId215" Type="http://schemas.openxmlformats.org/officeDocument/2006/relationships/customXml" Target="../ink/ink436.xml"/><Relationship Id="rId236" Type="http://schemas.openxmlformats.org/officeDocument/2006/relationships/image" Target="../media/image665.png"/><Relationship Id="rId257" Type="http://schemas.openxmlformats.org/officeDocument/2006/relationships/customXml" Target="../ink/ink457.xml"/><Relationship Id="rId278" Type="http://schemas.openxmlformats.org/officeDocument/2006/relationships/image" Target="../media/image686.png"/><Relationship Id="rId42" Type="http://schemas.openxmlformats.org/officeDocument/2006/relationships/image" Target="../media/image570.png"/><Relationship Id="rId84" Type="http://schemas.openxmlformats.org/officeDocument/2006/relationships/image" Target="../media/image589.png"/><Relationship Id="rId138" Type="http://schemas.openxmlformats.org/officeDocument/2006/relationships/image" Target="../media/image616.png"/><Relationship Id="rId191" Type="http://schemas.openxmlformats.org/officeDocument/2006/relationships/customXml" Target="../ink/ink424.xml"/><Relationship Id="rId205" Type="http://schemas.openxmlformats.org/officeDocument/2006/relationships/customXml" Target="../ink/ink431.xml"/><Relationship Id="rId247" Type="http://schemas.openxmlformats.org/officeDocument/2006/relationships/customXml" Target="../ink/ink452.xml"/><Relationship Id="rId107" Type="http://schemas.openxmlformats.org/officeDocument/2006/relationships/customXml" Target="../ink/ink382.xml"/><Relationship Id="rId11" Type="http://schemas.openxmlformats.org/officeDocument/2006/relationships/customXml" Target="../ink/ink334.xml"/><Relationship Id="rId53" Type="http://schemas.openxmlformats.org/officeDocument/2006/relationships/customXml" Target="../ink/ink355.xml"/><Relationship Id="rId149" Type="http://schemas.openxmlformats.org/officeDocument/2006/relationships/customXml" Target="../ink/ink403.xml"/><Relationship Id="rId95" Type="http://schemas.openxmlformats.org/officeDocument/2006/relationships/customXml" Target="../ink/ink376.xml"/><Relationship Id="rId160" Type="http://schemas.openxmlformats.org/officeDocument/2006/relationships/image" Target="../media/image627.png"/><Relationship Id="rId216" Type="http://schemas.openxmlformats.org/officeDocument/2006/relationships/image" Target="../media/image655.png"/><Relationship Id="rId258" Type="http://schemas.openxmlformats.org/officeDocument/2006/relationships/image" Target="../media/image676.png"/><Relationship Id="rId22" Type="http://schemas.openxmlformats.org/officeDocument/2006/relationships/image" Target="../media/image563.png"/><Relationship Id="rId64" Type="http://schemas.openxmlformats.org/officeDocument/2006/relationships/image" Target="../media/image579.png"/><Relationship Id="rId118" Type="http://schemas.openxmlformats.org/officeDocument/2006/relationships/image" Target="../media/image606.png"/></Relationships>
</file>

<file path=ppt/slides/_rels/slide2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749.png"/><Relationship Id="rId21" Type="http://schemas.openxmlformats.org/officeDocument/2006/relationships/image" Target="../media/image701.png"/><Relationship Id="rId42" Type="http://schemas.openxmlformats.org/officeDocument/2006/relationships/customXml" Target="../ink/ink492.xml"/><Relationship Id="rId63" Type="http://schemas.openxmlformats.org/officeDocument/2006/relationships/image" Target="../media/image722.png"/><Relationship Id="rId84" Type="http://schemas.openxmlformats.org/officeDocument/2006/relationships/customXml" Target="../ink/ink513.xml"/><Relationship Id="rId138" Type="http://schemas.openxmlformats.org/officeDocument/2006/relationships/customXml" Target="../ink/ink540.xml"/><Relationship Id="rId159" Type="http://schemas.openxmlformats.org/officeDocument/2006/relationships/image" Target="../media/image770.png"/><Relationship Id="rId170" Type="http://schemas.openxmlformats.org/officeDocument/2006/relationships/customXml" Target="../ink/ink556.xml"/><Relationship Id="rId107" Type="http://schemas.openxmlformats.org/officeDocument/2006/relationships/image" Target="../media/image741.png"/><Relationship Id="rId11" Type="http://schemas.openxmlformats.org/officeDocument/2006/relationships/image" Target="../media/image696.png"/><Relationship Id="rId32" Type="http://schemas.openxmlformats.org/officeDocument/2006/relationships/customXml" Target="../ink/ink487.xml"/><Relationship Id="rId53" Type="http://schemas.openxmlformats.org/officeDocument/2006/relationships/image" Target="../media/image717.png"/><Relationship Id="rId74" Type="http://schemas.openxmlformats.org/officeDocument/2006/relationships/customXml" Target="../ink/ink508.xml"/><Relationship Id="rId128" Type="http://schemas.openxmlformats.org/officeDocument/2006/relationships/customXml" Target="../ink/ink535.xml"/><Relationship Id="rId149" Type="http://schemas.openxmlformats.org/officeDocument/2006/relationships/image" Target="../media/image765.png"/><Relationship Id="rId5" Type="http://schemas.openxmlformats.org/officeDocument/2006/relationships/image" Target="../media/image693.png"/><Relationship Id="rId95" Type="http://schemas.openxmlformats.org/officeDocument/2006/relationships/image" Target="../media/image735.png"/><Relationship Id="rId160" Type="http://schemas.openxmlformats.org/officeDocument/2006/relationships/customXml" Target="../ink/ink551.xml"/><Relationship Id="rId181" Type="http://schemas.openxmlformats.org/officeDocument/2006/relationships/image" Target="../media/image781.png"/><Relationship Id="rId22" Type="http://schemas.openxmlformats.org/officeDocument/2006/relationships/customXml" Target="../ink/ink482.xml"/><Relationship Id="rId43" Type="http://schemas.openxmlformats.org/officeDocument/2006/relationships/image" Target="../media/image712.png"/><Relationship Id="rId64" Type="http://schemas.openxmlformats.org/officeDocument/2006/relationships/customXml" Target="../ink/ink503.xml"/><Relationship Id="rId118" Type="http://schemas.openxmlformats.org/officeDocument/2006/relationships/customXml" Target="../ink/ink530.xml"/><Relationship Id="rId139" Type="http://schemas.openxmlformats.org/officeDocument/2006/relationships/image" Target="../media/image760.png"/><Relationship Id="rId85" Type="http://schemas.openxmlformats.org/officeDocument/2006/relationships/image" Target="../media/image733.png"/><Relationship Id="rId150" Type="http://schemas.openxmlformats.org/officeDocument/2006/relationships/customXml" Target="../ink/ink546.xml"/><Relationship Id="rId171" Type="http://schemas.openxmlformats.org/officeDocument/2006/relationships/image" Target="../media/image776.png"/><Relationship Id="rId12" Type="http://schemas.openxmlformats.org/officeDocument/2006/relationships/customXml" Target="../ink/ink477.xml"/><Relationship Id="rId33" Type="http://schemas.openxmlformats.org/officeDocument/2006/relationships/image" Target="../media/image707.png"/><Relationship Id="rId108" Type="http://schemas.openxmlformats.org/officeDocument/2006/relationships/customXml" Target="../ink/ink525.xml"/><Relationship Id="rId129" Type="http://schemas.openxmlformats.org/officeDocument/2006/relationships/image" Target="../media/image755.png"/><Relationship Id="rId54" Type="http://schemas.openxmlformats.org/officeDocument/2006/relationships/customXml" Target="../ink/ink498.xml"/><Relationship Id="rId75" Type="http://schemas.openxmlformats.org/officeDocument/2006/relationships/image" Target="../media/image728.png"/><Relationship Id="rId96" Type="http://schemas.openxmlformats.org/officeDocument/2006/relationships/customXml" Target="../ink/ink519.xml"/><Relationship Id="rId140" Type="http://schemas.openxmlformats.org/officeDocument/2006/relationships/customXml" Target="../ink/ink541.xml"/><Relationship Id="rId161" Type="http://schemas.openxmlformats.org/officeDocument/2006/relationships/image" Target="../media/image771.png"/><Relationship Id="rId182" Type="http://schemas.openxmlformats.org/officeDocument/2006/relationships/customXml" Target="../ink/ink562.xml"/><Relationship Id="rId6" Type="http://schemas.openxmlformats.org/officeDocument/2006/relationships/customXml" Target="../ink/ink474.xml"/><Relationship Id="rId23" Type="http://schemas.openxmlformats.org/officeDocument/2006/relationships/image" Target="../media/image702.png"/><Relationship Id="rId119" Type="http://schemas.openxmlformats.org/officeDocument/2006/relationships/image" Target="../media/image750.png"/><Relationship Id="rId44" Type="http://schemas.openxmlformats.org/officeDocument/2006/relationships/customXml" Target="../ink/ink493.xml"/><Relationship Id="rId60" Type="http://schemas.openxmlformats.org/officeDocument/2006/relationships/customXml" Target="../ink/ink501.xml"/><Relationship Id="rId65" Type="http://schemas.openxmlformats.org/officeDocument/2006/relationships/image" Target="../media/image723.png"/><Relationship Id="rId81" Type="http://schemas.openxmlformats.org/officeDocument/2006/relationships/image" Target="../media/image731.png"/><Relationship Id="rId86" Type="http://schemas.openxmlformats.org/officeDocument/2006/relationships/customXml" Target="../ink/ink514.xml"/><Relationship Id="rId130" Type="http://schemas.openxmlformats.org/officeDocument/2006/relationships/customXml" Target="../ink/ink536.xml"/><Relationship Id="rId135" Type="http://schemas.openxmlformats.org/officeDocument/2006/relationships/image" Target="../media/image758.png"/><Relationship Id="rId151" Type="http://schemas.openxmlformats.org/officeDocument/2006/relationships/image" Target="../media/image766.png"/><Relationship Id="rId156" Type="http://schemas.openxmlformats.org/officeDocument/2006/relationships/customXml" Target="../ink/ink549.xml"/><Relationship Id="rId177" Type="http://schemas.openxmlformats.org/officeDocument/2006/relationships/image" Target="../media/image779.png"/><Relationship Id="rId172" Type="http://schemas.openxmlformats.org/officeDocument/2006/relationships/customXml" Target="../ink/ink557.xml"/><Relationship Id="rId13" Type="http://schemas.openxmlformats.org/officeDocument/2006/relationships/image" Target="../media/image697.png"/><Relationship Id="rId18" Type="http://schemas.openxmlformats.org/officeDocument/2006/relationships/customXml" Target="../ink/ink480.xml"/><Relationship Id="rId39" Type="http://schemas.openxmlformats.org/officeDocument/2006/relationships/image" Target="../media/image710.png"/><Relationship Id="rId109" Type="http://schemas.openxmlformats.org/officeDocument/2006/relationships/image" Target="../media/image742.png"/><Relationship Id="rId34" Type="http://schemas.openxmlformats.org/officeDocument/2006/relationships/customXml" Target="../ink/ink488.xml"/><Relationship Id="rId50" Type="http://schemas.openxmlformats.org/officeDocument/2006/relationships/customXml" Target="../ink/ink496.xml"/><Relationship Id="rId55" Type="http://schemas.openxmlformats.org/officeDocument/2006/relationships/image" Target="../media/image718.png"/><Relationship Id="rId76" Type="http://schemas.openxmlformats.org/officeDocument/2006/relationships/customXml" Target="../ink/ink509.xml"/><Relationship Id="rId97" Type="http://schemas.openxmlformats.org/officeDocument/2006/relationships/image" Target="../media/image736.png"/><Relationship Id="rId104" Type="http://schemas.openxmlformats.org/officeDocument/2006/relationships/customXml" Target="../ink/ink523.xml"/><Relationship Id="rId120" Type="http://schemas.openxmlformats.org/officeDocument/2006/relationships/customXml" Target="../ink/ink531.xml"/><Relationship Id="rId125" Type="http://schemas.openxmlformats.org/officeDocument/2006/relationships/image" Target="../media/image753.png"/><Relationship Id="rId141" Type="http://schemas.openxmlformats.org/officeDocument/2006/relationships/image" Target="../media/image761.png"/><Relationship Id="rId146" Type="http://schemas.openxmlformats.org/officeDocument/2006/relationships/customXml" Target="../ink/ink544.xml"/><Relationship Id="rId167" Type="http://schemas.openxmlformats.org/officeDocument/2006/relationships/image" Target="../media/image774.png"/><Relationship Id="rId7" Type="http://schemas.openxmlformats.org/officeDocument/2006/relationships/image" Target="../media/image694.png"/><Relationship Id="rId71" Type="http://schemas.openxmlformats.org/officeDocument/2006/relationships/image" Target="../media/image726.png"/><Relationship Id="rId92" Type="http://schemas.openxmlformats.org/officeDocument/2006/relationships/customXml" Target="../ink/ink517.xml"/><Relationship Id="rId162" Type="http://schemas.openxmlformats.org/officeDocument/2006/relationships/customXml" Target="../ink/ink552.xml"/><Relationship Id="rId183" Type="http://schemas.openxmlformats.org/officeDocument/2006/relationships/image" Target="../media/image782.png"/><Relationship Id="rId2" Type="http://schemas.openxmlformats.org/officeDocument/2006/relationships/image" Target="../media/image4.png"/><Relationship Id="rId29" Type="http://schemas.openxmlformats.org/officeDocument/2006/relationships/image" Target="../media/image705.png"/><Relationship Id="rId24" Type="http://schemas.openxmlformats.org/officeDocument/2006/relationships/customXml" Target="../ink/ink483.xml"/><Relationship Id="rId40" Type="http://schemas.openxmlformats.org/officeDocument/2006/relationships/customXml" Target="../ink/ink491.xml"/><Relationship Id="rId45" Type="http://schemas.openxmlformats.org/officeDocument/2006/relationships/image" Target="../media/image713.png"/><Relationship Id="rId66" Type="http://schemas.openxmlformats.org/officeDocument/2006/relationships/customXml" Target="../ink/ink504.xml"/><Relationship Id="rId87" Type="http://schemas.openxmlformats.org/officeDocument/2006/relationships/image" Target="../media/image734.png"/><Relationship Id="rId110" Type="http://schemas.openxmlformats.org/officeDocument/2006/relationships/customXml" Target="../ink/ink526.xml"/><Relationship Id="rId115" Type="http://schemas.openxmlformats.org/officeDocument/2006/relationships/image" Target="../media/image745.png"/><Relationship Id="rId131" Type="http://schemas.openxmlformats.org/officeDocument/2006/relationships/image" Target="../media/image756.png"/><Relationship Id="rId136" Type="http://schemas.openxmlformats.org/officeDocument/2006/relationships/customXml" Target="../ink/ink539.xml"/><Relationship Id="rId157" Type="http://schemas.openxmlformats.org/officeDocument/2006/relationships/image" Target="../media/image769.png"/><Relationship Id="rId178" Type="http://schemas.openxmlformats.org/officeDocument/2006/relationships/customXml" Target="../ink/ink560.xml"/><Relationship Id="rId61" Type="http://schemas.openxmlformats.org/officeDocument/2006/relationships/image" Target="../media/image721.png"/><Relationship Id="rId82" Type="http://schemas.openxmlformats.org/officeDocument/2006/relationships/customXml" Target="../ink/ink512.xml"/><Relationship Id="rId152" Type="http://schemas.openxmlformats.org/officeDocument/2006/relationships/customXml" Target="../ink/ink547.xml"/><Relationship Id="rId173" Type="http://schemas.openxmlformats.org/officeDocument/2006/relationships/image" Target="../media/image777.png"/><Relationship Id="rId19" Type="http://schemas.openxmlformats.org/officeDocument/2006/relationships/image" Target="../media/image700.png"/><Relationship Id="rId14" Type="http://schemas.openxmlformats.org/officeDocument/2006/relationships/customXml" Target="../ink/ink478.xml"/><Relationship Id="rId30" Type="http://schemas.openxmlformats.org/officeDocument/2006/relationships/customXml" Target="../ink/ink486.xml"/><Relationship Id="rId35" Type="http://schemas.openxmlformats.org/officeDocument/2006/relationships/image" Target="../media/image708.png"/><Relationship Id="rId56" Type="http://schemas.openxmlformats.org/officeDocument/2006/relationships/customXml" Target="../ink/ink499.xml"/><Relationship Id="rId77" Type="http://schemas.openxmlformats.org/officeDocument/2006/relationships/image" Target="../media/image729.png"/><Relationship Id="rId100" Type="http://schemas.openxmlformats.org/officeDocument/2006/relationships/customXml" Target="../ink/ink521.xml"/><Relationship Id="rId105" Type="http://schemas.openxmlformats.org/officeDocument/2006/relationships/image" Target="../media/image740.png"/><Relationship Id="rId126" Type="http://schemas.openxmlformats.org/officeDocument/2006/relationships/customXml" Target="../ink/ink534.xml"/><Relationship Id="rId147" Type="http://schemas.openxmlformats.org/officeDocument/2006/relationships/image" Target="../media/image764.png"/><Relationship Id="rId168" Type="http://schemas.openxmlformats.org/officeDocument/2006/relationships/customXml" Target="../ink/ink555.xml"/><Relationship Id="rId8" Type="http://schemas.openxmlformats.org/officeDocument/2006/relationships/customXml" Target="../ink/ink475.xml"/><Relationship Id="rId51" Type="http://schemas.openxmlformats.org/officeDocument/2006/relationships/image" Target="../media/image716.png"/><Relationship Id="rId72" Type="http://schemas.openxmlformats.org/officeDocument/2006/relationships/customXml" Target="../ink/ink507.xml"/><Relationship Id="rId93" Type="http://schemas.openxmlformats.org/officeDocument/2006/relationships/image" Target="../media/image692.png"/><Relationship Id="rId98" Type="http://schemas.openxmlformats.org/officeDocument/2006/relationships/customXml" Target="../ink/ink520.xml"/><Relationship Id="rId121" Type="http://schemas.openxmlformats.org/officeDocument/2006/relationships/image" Target="../media/image751.png"/><Relationship Id="rId142" Type="http://schemas.openxmlformats.org/officeDocument/2006/relationships/customXml" Target="../ink/ink542.xml"/><Relationship Id="rId163" Type="http://schemas.openxmlformats.org/officeDocument/2006/relationships/image" Target="../media/image772.png"/><Relationship Id="rId3" Type="http://schemas.openxmlformats.org/officeDocument/2006/relationships/image" Target="../media/image140.png"/><Relationship Id="rId25" Type="http://schemas.openxmlformats.org/officeDocument/2006/relationships/image" Target="../media/image703.png"/><Relationship Id="rId46" Type="http://schemas.openxmlformats.org/officeDocument/2006/relationships/customXml" Target="../ink/ink494.xml"/><Relationship Id="rId67" Type="http://schemas.openxmlformats.org/officeDocument/2006/relationships/image" Target="../media/image724.png"/><Relationship Id="rId116" Type="http://schemas.openxmlformats.org/officeDocument/2006/relationships/customXml" Target="../ink/ink529.xml"/><Relationship Id="rId137" Type="http://schemas.openxmlformats.org/officeDocument/2006/relationships/image" Target="../media/image759.png"/><Relationship Id="rId158" Type="http://schemas.openxmlformats.org/officeDocument/2006/relationships/customXml" Target="../ink/ink550.xml"/><Relationship Id="rId20" Type="http://schemas.openxmlformats.org/officeDocument/2006/relationships/customXml" Target="../ink/ink481.xml"/><Relationship Id="rId41" Type="http://schemas.openxmlformats.org/officeDocument/2006/relationships/image" Target="../media/image711.png"/><Relationship Id="rId62" Type="http://schemas.openxmlformats.org/officeDocument/2006/relationships/customXml" Target="../ink/ink502.xml"/><Relationship Id="rId83" Type="http://schemas.openxmlformats.org/officeDocument/2006/relationships/image" Target="../media/image732.png"/><Relationship Id="rId88" Type="http://schemas.openxmlformats.org/officeDocument/2006/relationships/customXml" Target="../ink/ink515.xml"/><Relationship Id="rId111" Type="http://schemas.openxmlformats.org/officeDocument/2006/relationships/image" Target="../media/image743.png"/><Relationship Id="rId132" Type="http://schemas.openxmlformats.org/officeDocument/2006/relationships/customXml" Target="../ink/ink537.xml"/><Relationship Id="rId153" Type="http://schemas.openxmlformats.org/officeDocument/2006/relationships/image" Target="../media/image767.png"/><Relationship Id="rId174" Type="http://schemas.openxmlformats.org/officeDocument/2006/relationships/customXml" Target="../ink/ink558.xml"/><Relationship Id="rId179" Type="http://schemas.openxmlformats.org/officeDocument/2006/relationships/image" Target="../media/image780.png"/><Relationship Id="rId15" Type="http://schemas.openxmlformats.org/officeDocument/2006/relationships/image" Target="../media/image698.png"/><Relationship Id="rId36" Type="http://schemas.openxmlformats.org/officeDocument/2006/relationships/customXml" Target="../ink/ink489.xml"/><Relationship Id="rId57" Type="http://schemas.openxmlformats.org/officeDocument/2006/relationships/image" Target="../media/image719.png"/><Relationship Id="rId106" Type="http://schemas.openxmlformats.org/officeDocument/2006/relationships/customXml" Target="../ink/ink524.xml"/><Relationship Id="rId127" Type="http://schemas.openxmlformats.org/officeDocument/2006/relationships/image" Target="../media/image754.png"/><Relationship Id="rId10" Type="http://schemas.openxmlformats.org/officeDocument/2006/relationships/customXml" Target="../ink/ink476.xml"/><Relationship Id="rId31" Type="http://schemas.openxmlformats.org/officeDocument/2006/relationships/image" Target="../media/image706.png"/><Relationship Id="rId52" Type="http://schemas.openxmlformats.org/officeDocument/2006/relationships/customXml" Target="../ink/ink497.xml"/><Relationship Id="rId73" Type="http://schemas.openxmlformats.org/officeDocument/2006/relationships/image" Target="../media/image727.png"/><Relationship Id="rId78" Type="http://schemas.openxmlformats.org/officeDocument/2006/relationships/customXml" Target="../ink/ink510.xml"/><Relationship Id="rId94" Type="http://schemas.openxmlformats.org/officeDocument/2006/relationships/customXml" Target="../ink/ink518.xml"/><Relationship Id="rId99" Type="http://schemas.openxmlformats.org/officeDocument/2006/relationships/image" Target="../media/image737.png"/><Relationship Id="rId101" Type="http://schemas.openxmlformats.org/officeDocument/2006/relationships/image" Target="../media/image738.png"/><Relationship Id="rId122" Type="http://schemas.openxmlformats.org/officeDocument/2006/relationships/customXml" Target="../ink/ink532.xml"/><Relationship Id="rId143" Type="http://schemas.openxmlformats.org/officeDocument/2006/relationships/image" Target="../media/image762.png"/><Relationship Id="rId148" Type="http://schemas.openxmlformats.org/officeDocument/2006/relationships/customXml" Target="../ink/ink545.xml"/><Relationship Id="rId164" Type="http://schemas.openxmlformats.org/officeDocument/2006/relationships/customXml" Target="../ink/ink553.xml"/><Relationship Id="rId169" Type="http://schemas.openxmlformats.org/officeDocument/2006/relationships/image" Target="../media/image775.png"/><Relationship Id="rId4" Type="http://schemas.openxmlformats.org/officeDocument/2006/relationships/customXml" Target="../ink/ink473.xml"/><Relationship Id="rId9" Type="http://schemas.openxmlformats.org/officeDocument/2006/relationships/image" Target="../media/image695.png"/><Relationship Id="rId180" Type="http://schemas.openxmlformats.org/officeDocument/2006/relationships/customXml" Target="../ink/ink561.xml"/><Relationship Id="rId26" Type="http://schemas.openxmlformats.org/officeDocument/2006/relationships/customXml" Target="../ink/ink484.xml"/><Relationship Id="rId47" Type="http://schemas.openxmlformats.org/officeDocument/2006/relationships/image" Target="../media/image714.png"/><Relationship Id="rId68" Type="http://schemas.openxmlformats.org/officeDocument/2006/relationships/customXml" Target="../ink/ink505.xml"/><Relationship Id="rId89" Type="http://schemas.openxmlformats.org/officeDocument/2006/relationships/image" Target="../media/image431.png"/><Relationship Id="rId112" Type="http://schemas.openxmlformats.org/officeDocument/2006/relationships/customXml" Target="../ink/ink527.xml"/><Relationship Id="rId133" Type="http://schemas.openxmlformats.org/officeDocument/2006/relationships/image" Target="../media/image757.png"/><Relationship Id="rId154" Type="http://schemas.openxmlformats.org/officeDocument/2006/relationships/customXml" Target="../ink/ink548.xml"/><Relationship Id="rId175" Type="http://schemas.openxmlformats.org/officeDocument/2006/relationships/image" Target="../media/image778.png"/><Relationship Id="rId16" Type="http://schemas.openxmlformats.org/officeDocument/2006/relationships/customXml" Target="../ink/ink479.xml"/><Relationship Id="rId37" Type="http://schemas.openxmlformats.org/officeDocument/2006/relationships/image" Target="../media/image709.png"/><Relationship Id="rId58" Type="http://schemas.openxmlformats.org/officeDocument/2006/relationships/customXml" Target="../ink/ink500.xml"/><Relationship Id="rId79" Type="http://schemas.openxmlformats.org/officeDocument/2006/relationships/image" Target="../media/image730.png"/><Relationship Id="rId102" Type="http://schemas.openxmlformats.org/officeDocument/2006/relationships/customXml" Target="../ink/ink522.xml"/><Relationship Id="rId123" Type="http://schemas.openxmlformats.org/officeDocument/2006/relationships/image" Target="../media/image752.png"/><Relationship Id="rId144" Type="http://schemas.openxmlformats.org/officeDocument/2006/relationships/customXml" Target="../ink/ink543.xml"/><Relationship Id="rId90" Type="http://schemas.openxmlformats.org/officeDocument/2006/relationships/customXml" Target="../ink/ink516.xml"/><Relationship Id="rId165" Type="http://schemas.openxmlformats.org/officeDocument/2006/relationships/image" Target="../media/image773.png"/><Relationship Id="rId27" Type="http://schemas.openxmlformats.org/officeDocument/2006/relationships/image" Target="../media/image704.png"/><Relationship Id="rId48" Type="http://schemas.openxmlformats.org/officeDocument/2006/relationships/customXml" Target="../ink/ink495.xml"/><Relationship Id="rId69" Type="http://schemas.openxmlformats.org/officeDocument/2006/relationships/image" Target="../media/image725.png"/><Relationship Id="rId113" Type="http://schemas.openxmlformats.org/officeDocument/2006/relationships/image" Target="../media/image744.png"/><Relationship Id="rId134" Type="http://schemas.openxmlformats.org/officeDocument/2006/relationships/customXml" Target="../ink/ink538.xml"/><Relationship Id="rId80" Type="http://schemas.openxmlformats.org/officeDocument/2006/relationships/customXml" Target="../ink/ink511.xml"/><Relationship Id="rId155" Type="http://schemas.openxmlformats.org/officeDocument/2006/relationships/image" Target="../media/image768.png"/><Relationship Id="rId176" Type="http://schemas.openxmlformats.org/officeDocument/2006/relationships/customXml" Target="../ink/ink559.xml"/><Relationship Id="rId17" Type="http://schemas.openxmlformats.org/officeDocument/2006/relationships/image" Target="../media/image699.png"/><Relationship Id="rId38" Type="http://schemas.openxmlformats.org/officeDocument/2006/relationships/customXml" Target="../ink/ink490.xml"/><Relationship Id="rId59" Type="http://schemas.openxmlformats.org/officeDocument/2006/relationships/image" Target="../media/image720.png"/><Relationship Id="rId103" Type="http://schemas.openxmlformats.org/officeDocument/2006/relationships/image" Target="../media/image739.png"/><Relationship Id="rId124" Type="http://schemas.openxmlformats.org/officeDocument/2006/relationships/customXml" Target="../ink/ink533.xml"/><Relationship Id="rId70" Type="http://schemas.openxmlformats.org/officeDocument/2006/relationships/customXml" Target="../ink/ink506.xml"/><Relationship Id="rId91" Type="http://schemas.openxmlformats.org/officeDocument/2006/relationships/image" Target="../media/image435.png"/><Relationship Id="rId145" Type="http://schemas.openxmlformats.org/officeDocument/2006/relationships/image" Target="../media/image763.png"/><Relationship Id="rId166" Type="http://schemas.openxmlformats.org/officeDocument/2006/relationships/customXml" Target="../ink/ink554.xml"/><Relationship Id="rId1" Type="http://schemas.openxmlformats.org/officeDocument/2006/relationships/slideLayout" Target="../slideLayouts/slideLayout1.xml"/><Relationship Id="rId28" Type="http://schemas.openxmlformats.org/officeDocument/2006/relationships/customXml" Target="../ink/ink485.xml"/><Relationship Id="rId49" Type="http://schemas.openxmlformats.org/officeDocument/2006/relationships/image" Target="../media/image715.png"/><Relationship Id="rId114" Type="http://schemas.openxmlformats.org/officeDocument/2006/relationships/customXml" Target="../ink/ink528.xml"/></Relationships>
</file>

<file path=ppt/slides/_rels/slide23.xml.rels><?xml version="1.0" encoding="UTF-8" standalone="yes"?>
<Relationships xmlns="http://schemas.openxmlformats.org/package/2006/relationships"><Relationship Id="rId26" Type="http://schemas.openxmlformats.org/officeDocument/2006/relationships/image" Target="../media/image794.png"/><Relationship Id="rId21" Type="http://schemas.openxmlformats.org/officeDocument/2006/relationships/customXml" Target="../ink/ink572.xml"/><Relationship Id="rId42" Type="http://schemas.openxmlformats.org/officeDocument/2006/relationships/image" Target="../media/image802.png"/><Relationship Id="rId47" Type="http://schemas.openxmlformats.org/officeDocument/2006/relationships/customXml" Target="../ink/ink585.xml"/><Relationship Id="rId63" Type="http://schemas.openxmlformats.org/officeDocument/2006/relationships/customXml" Target="../ink/ink593.xml"/><Relationship Id="rId68" Type="http://schemas.openxmlformats.org/officeDocument/2006/relationships/image" Target="../media/image815.png"/><Relationship Id="rId84" Type="http://schemas.openxmlformats.org/officeDocument/2006/relationships/image" Target="../media/image823.png"/><Relationship Id="rId89" Type="http://schemas.openxmlformats.org/officeDocument/2006/relationships/customXml" Target="../ink/ink606.xml"/><Relationship Id="rId16" Type="http://schemas.openxmlformats.org/officeDocument/2006/relationships/image" Target="../media/image789.png"/><Relationship Id="rId11" Type="http://schemas.openxmlformats.org/officeDocument/2006/relationships/customXml" Target="../ink/ink567.xml"/><Relationship Id="rId32" Type="http://schemas.openxmlformats.org/officeDocument/2006/relationships/image" Target="../media/image797.png"/><Relationship Id="rId37" Type="http://schemas.openxmlformats.org/officeDocument/2006/relationships/customXml" Target="../ink/ink580.xml"/><Relationship Id="rId53" Type="http://schemas.openxmlformats.org/officeDocument/2006/relationships/customXml" Target="../ink/ink588.xml"/><Relationship Id="rId58" Type="http://schemas.openxmlformats.org/officeDocument/2006/relationships/image" Target="../media/image810.png"/><Relationship Id="rId74" Type="http://schemas.openxmlformats.org/officeDocument/2006/relationships/image" Target="../media/image818.png"/><Relationship Id="rId79" Type="http://schemas.openxmlformats.org/officeDocument/2006/relationships/customXml" Target="../ink/ink601.xml"/><Relationship Id="rId5" Type="http://schemas.openxmlformats.org/officeDocument/2006/relationships/customXml" Target="../ink/ink564.xml"/><Relationship Id="rId90" Type="http://schemas.openxmlformats.org/officeDocument/2006/relationships/image" Target="../media/image4350.png"/><Relationship Id="rId14" Type="http://schemas.openxmlformats.org/officeDocument/2006/relationships/image" Target="../media/image788.png"/><Relationship Id="rId22" Type="http://schemas.openxmlformats.org/officeDocument/2006/relationships/image" Target="../media/image792.png"/><Relationship Id="rId27" Type="http://schemas.openxmlformats.org/officeDocument/2006/relationships/customXml" Target="../ink/ink575.xml"/><Relationship Id="rId30" Type="http://schemas.openxmlformats.org/officeDocument/2006/relationships/image" Target="../media/image796.png"/><Relationship Id="rId35" Type="http://schemas.openxmlformats.org/officeDocument/2006/relationships/customXml" Target="../ink/ink579.xml"/><Relationship Id="rId43" Type="http://schemas.openxmlformats.org/officeDocument/2006/relationships/customXml" Target="../ink/ink583.xml"/><Relationship Id="rId48" Type="http://schemas.openxmlformats.org/officeDocument/2006/relationships/image" Target="../media/image805.png"/><Relationship Id="rId56" Type="http://schemas.openxmlformats.org/officeDocument/2006/relationships/image" Target="../media/image809.png"/><Relationship Id="rId64" Type="http://schemas.openxmlformats.org/officeDocument/2006/relationships/image" Target="../media/image813.png"/><Relationship Id="rId69" Type="http://schemas.openxmlformats.org/officeDocument/2006/relationships/customXml" Target="../ink/ink596.xml"/><Relationship Id="rId77" Type="http://schemas.openxmlformats.org/officeDocument/2006/relationships/customXml" Target="../ink/ink600.xml"/><Relationship Id="rId8" Type="http://schemas.openxmlformats.org/officeDocument/2006/relationships/image" Target="../media/image785.png"/><Relationship Id="rId51" Type="http://schemas.openxmlformats.org/officeDocument/2006/relationships/customXml" Target="../ink/ink587.xml"/><Relationship Id="rId72" Type="http://schemas.openxmlformats.org/officeDocument/2006/relationships/image" Target="../media/image817.png"/><Relationship Id="rId80" Type="http://schemas.openxmlformats.org/officeDocument/2006/relationships/image" Target="../media/image821.png"/><Relationship Id="rId85" Type="http://schemas.openxmlformats.org/officeDocument/2006/relationships/customXml" Target="../ink/ink604.xml"/><Relationship Id="rId3" Type="http://schemas.openxmlformats.org/officeDocument/2006/relationships/customXml" Target="../ink/ink563.xml"/><Relationship Id="rId12" Type="http://schemas.openxmlformats.org/officeDocument/2006/relationships/image" Target="../media/image787.png"/><Relationship Id="rId17" Type="http://schemas.openxmlformats.org/officeDocument/2006/relationships/customXml" Target="../ink/ink570.xml"/><Relationship Id="rId25" Type="http://schemas.openxmlformats.org/officeDocument/2006/relationships/customXml" Target="../ink/ink574.xml"/><Relationship Id="rId33" Type="http://schemas.openxmlformats.org/officeDocument/2006/relationships/customXml" Target="../ink/ink578.xml"/><Relationship Id="rId38" Type="http://schemas.openxmlformats.org/officeDocument/2006/relationships/image" Target="../media/image800.png"/><Relationship Id="rId46" Type="http://schemas.openxmlformats.org/officeDocument/2006/relationships/image" Target="../media/image804.png"/><Relationship Id="rId59" Type="http://schemas.openxmlformats.org/officeDocument/2006/relationships/customXml" Target="../ink/ink591.xml"/><Relationship Id="rId67" Type="http://schemas.openxmlformats.org/officeDocument/2006/relationships/customXml" Target="../ink/ink595.xml"/><Relationship Id="rId20" Type="http://schemas.openxmlformats.org/officeDocument/2006/relationships/image" Target="../media/image791.png"/><Relationship Id="rId41" Type="http://schemas.openxmlformats.org/officeDocument/2006/relationships/customXml" Target="../ink/ink582.xml"/><Relationship Id="rId54" Type="http://schemas.openxmlformats.org/officeDocument/2006/relationships/image" Target="../media/image808.png"/><Relationship Id="rId62" Type="http://schemas.openxmlformats.org/officeDocument/2006/relationships/image" Target="../media/image812.png"/><Relationship Id="rId70" Type="http://schemas.openxmlformats.org/officeDocument/2006/relationships/image" Target="../media/image816.png"/><Relationship Id="rId75" Type="http://schemas.openxmlformats.org/officeDocument/2006/relationships/customXml" Target="../ink/ink599.xml"/><Relationship Id="rId83" Type="http://schemas.openxmlformats.org/officeDocument/2006/relationships/customXml" Target="../ink/ink603.xml"/><Relationship Id="rId88" Type="http://schemas.openxmlformats.org/officeDocument/2006/relationships/image" Target="../media/image43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84.png"/><Relationship Id="rId15" Type="http://schemas.openxmlformats.org/officeDocument/2006/relationships/customXml" Target="../ink/ink569.xml"/><Relationship Id="rId23" Type="http://schemas.openxmlformats.org/officeDocument/2006/relationships/customXml" Target="../ink/ink573.xml"/><Relationship Id="rId28" Type="http://schemas.openxmlformats.org/officeDocument/2006/relationships/image" Target="../media/image795.png"/><Relationship Id="rId36" Type="http://schemas.openxmlformats.org/officeDocument/2006/relationships/image" Target="../media/image799.png"/><Relationship Id="rId49" Type="http://schemas.openxmlformats.org/officeDocument/2006/relationships/customXml" Target="../ink/ink586.xml"/><Relationship Id="rId57" Type="http://schemas.openxmlformats.org/officeDocument/2006/relationships/customXml" Target="../ink/ink590.xml"/><Relationship Id="rId10" Type="http://schemas.openxmlformats.org/officeDocument/2006/relationships/image" Target="../media/image786.png"/><Relationship Id="rId31" Type="http://schemas.openxmlformats.org/officeDocument/2006/relationships/customXml" Target="../ink/ink577.xml"/><Relationship Id="rId44" Type="http://schemas.openxmlformats.org/officeDocument/2006/relationships/image" Target="../media/image803.png"/><Relationship Id="rId52" Type="http://schemas.openxmlformats.org/officeDocument/2006/relationships/image" Target="../media/image807.png"/><Relationship Id="rId60" Type="http://schemas.openxmlformats.org/officeDocument/2006/relationships/image" Target="../media/image811.png"/><Relationship Id="rId65" Type="http://schemas.openxmlformats.org/officeDocument/2006/relationships/customXml" Target="../ink/ink594.xml"/><Relationship Id="rId73" Type="http://schemas.openxmlformats.org/officeDocument/2006/relationships/customXml" Target="../ink/ink598.xml"/><Relationship Id="rId78" Type="http://schemas.openxmlformats.org/officeDocument/2006/relationships/image" Target="../media/image820.png"/><Relationship Id="rId81" Type="http://schemas.openxmlformats.org/officeDocument/2006/relationships/customXml" Target="../ink/ink602.xml"/><Relationship Id="rId86" Type="http://schemas.openxmlformats.org/officeDocument/2006/relationships/image" Target="../media/image824.png"/><Relationship Id="rId4" Type="http://schemas.openxmlformats.org/officeDocument/2006/relationships/image" Target="../media/image783.png"/><Relationship Id="rId9" Type="http://schemas.openxmlformats.org/officeDocument/2006/relationships/customXml" Target="../ink/ink566.xml"/><Relationship Id="rId13" Type="http://schemas.openxmlformats.org/officeDocument/2006/relationships/customXml" Target="../ink/ink568.xml"/><Relationship Id="rId18" Type="http://schemas.openxmlformats.org/officeDocument/2006/relationships/image" Target="../media/image790.png"/><Relationship Id="rId39" Type="http://schemas.openxmlformats.org/officeDocument/2006/relationships/customXml" Target="../ink/ink581.xml"/><Relationship Id="rId34" Type="http://schemas.openxmlformats.org/officeDocument/2006/relationships/image" Target="../media/image798.png"/><Relationship Id="rId50" Type="http://schemas.openxmlformats.org/officeDocument/2006/relationships/image" Target="../media/image806.png"/><Relationship Id="rId55" Type="http://schemas.openxmlformats.org/officeDocument/2006/relationships/customXml" Target="../ink/ink589.xml"/><Relationship Id="rId76" Type="http://schemas.openxmlformats.org/officeDocument/2006/relationships/image" Target="../media/image819.png"/><Relationship Id="rId7" Type="http://schemas.openxmlformats.org/officeDocument/2006/relationships/customXml" Target="../ink/ink565.xml"/><Relationship Id="rId71" Type="http://schemas.openxmlformats.org/officeDocument/2006/relationships/customXml" Target="../ink/ink597.xml"/><Relationship Id="rId2" Type="http://schemas.openxmlformats.org/officeDocument/2006/relationships/image" Target="../media/image4.png"/><Relationship Id="rId29" Type="http://schemas.openxmlformats.org/officeDocument/2006/relationships/customXml" Target="../ink/ink576.xml"/><Relationship Id="rId24" Type="http://schemas.openxmlformats.org/officeDocument/2006/relationships/image" Target="../media/image793.png"/><Relationship Id="rId40" Type="http://schemas.openxmlformats.org/officeDocument/2006/relationships/image" Target="../media/image801.png"/><Relationship Id="rId45" Type="http://schemas.openxmlformats.org/officeDocument/2006/relationships/customXml" Target="../ink/ink584.xml"/><Relationship Id="rId66" Type="http://schemas.openxmlformats.org/officeDocument/2006/relationships/image" Target="../media/image814.png"/><Relationship Id="rId87" Type="http://schemas.openxmlformats.org/officeDocument/2006/relationships/customXml" Target="../ink/ink605.xml"/><Relationship Id="rId61" Type="http://schemas.openxmlformats.org/officeDocument/2006/relationships/customXml" Target="../ink/ink592.xml"/><Relationship Id="rId82" Type="http://schemas.openxmlformats.org/officeDocument/2006/relationships/image" Target="../media/image822.png"/><Relationship Id="rId19" Type="http://schemas.openxmlformats.org/officeDocument/2006/relationships/customXml" Target="../ink/ink57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0.png"/></Relationships>
</file>

<file path=ppt/slides/_rels/slide26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664.xml"/><Relationship Id="rId21" Type="http://schemas.openxmlformats.org/officeDocument/2006/relationships/customXml" Target="../ink/ink616.xml"/><Relationship Id="rId63" Type="http://schemas.openxmlformats.org/officeDocument/2006/relationships/customXml" Target="../ink/ink637.xml"/><Relationship Id="rId159" Type="http://schemas.openxmlformats.org/officeDocument/2006/relationships/customXml" Target="../ink/ink685.xml"/><Relationship Id="rId170" Type="http://schemas.openxmlformats.org/officeDocument/2006/relationships/image" Target="../media/image907.png"/><Relationship Id="rId226" Type="http://schemas.openxmlformats.org/officeDocument/2006/relationships/image" Target="../media/image935.png"/><Relationship Id="rId268" Type="http://schemas.openxmlformats.org/officeDocument/2006/relationships/customXml" Target="../ink/ink740.xml"/><Relationship Id="rId32" Type="http://schemas.openxmlformats.org/officeDocument/2006/relationships/image" Target="../media/image838.png"/><Relationship Id="rId74" Type="http://schemas.openxmlformats.org/officeDocument/2006/relationships/image" Target="../media/image859.png"/><Relationship Id="rId128" Type="http://schemas.openxmlformats.org/officeDocument/2006/relationships/image" Target="../media/image886.png"/><Relationship Id="rId5" Type="http://schemas.openxmlformats.org/officeDocument/2006/relationships/customXml" Target="../ink/ink608.xml"/><Relationship Id="rId181" Type="http://schemas.openxmlformats.org/officeDocument/2006/relationships/customXml" Target="../ink/ink696.xml"/><Relationship Id="rId237" Type="http://schemas.openxmlformats.org/officeDocument/2006/relationships/image" Target="../media/image940.png"/><Relationship Id="rId279" Type="http://schemas.openxmlformats.org/officeDocument/2006/relationships/image" Target="../media/image961.png"/><Relationship Id="rId43" Type="http://schemas.openxmlformats.org/officeDocument/2006/relationships/customXml" Target="../ink/ink627.xml"/><Relationship Id="rId139" Type="http://schemas.openxmlformats.org/officeDocument/2006/relationships/customXml" Target="../ink/ink675.xml"/><Relationship Id="rId85" Type="http://schemas.openxmlformats.org/officeDocument/2006/relationships/customXml" Target="../ink/ink648.xml"/><Relationship Id="rId150" Type="http://schemas.openxmlformats.org/officeDocument/2006/relationships/image" Target="../media/image897.png"/><Relationship Id="rId171" Type="http://schemas.openxmlformats.org/officeDocument/2006/relationships/customXml" Target="../ink/ink691.xml"/><Relationship Id="rId192" Type="http://schemas.openxmlformats.org/officeDocument/2006/relationships/image" Target="../media/image918.png"/><Relationship Id="rId206" Type="http://schemas.openxmlformats.org/officeDocument/2006/relationships/image" Target="../media/image925.png"/><Relationship Id="rId227" Type="http://schemas.openxmlformats.org/officeDocument/2006/relationships/customXml" Target="../ink/ink719.xml"/><Relationship Id="rId248" Type="http://schemas.openxmlformats.org/officeDocument/2006/relationships/customXml" Target="../ink/ink730.xml"/><Relationship Id="rId269" Type="http://schemas.openxmlformats.org/officeDocument/2006/relationships/image" Target="../media/image956.png"/><Relationship Id="rId12" Type="http://schemas.openxmlformats.org/officeDocument/2006/relationships/image" Target="../media/image828.png"/><Relationship Id="rId33" Type="http://schemas.openxmlformats.org/officeDocument/2006/relationships/customXml" Target="../ink/ink622.xml"/><Relationship Id="rId108" Type="http://schemas.openxmlformats.org/officeDocument/2006/relationships/image" Target="../media/image876.png"/><Relationship Id="rId129" Type="http://schemas.openxmlformats.org/officeDocument/2006/relationships/customXml" Target="../ink/ink670.xml"/><Relationship Id="rId280" Type="http://schemas.openxmlformats.org/officeDocument/2006/relationships/customXml" Target="../ink/ink746.xml"/><Relationship Id="rId54" Type="http://schemas.openxmlformats.org/officeDocument/2006/relationships/image" Target="../media/image849.png"/><Relationship Id="rId75" Type="http://schemas.openxmlformats.org/officeDocument/2006/relationships/customXml" Target="../ink/ink643.xml"/><Relationship Id="rId96" Type="http://schemas.openxmlformats.org/officeDocument/2006/relationships/image" Target="../media/image870.png"/><Relationship Id="rId140" Type="http://schemas.openxmlformats.org/officeDocument/2006/relationships/image" Target="../media/image892.png"/><Relationship Id="rId161" Type="http://schemas.openxmlformats.org/officeDocument/2006/relationships/customXml" Target="../ink/ink686.xml"/><Relationship Id="rId182" Type="http://schemas.openxmlformats.org/officeDocument/2006/relationships/image" Target="../media/image913.png"/><Relationship Id="rId217" Type="http://schemas.openxmlformats.org/officeDocument/2006/relationships/customXml" Target="../ink/ink714.xml"/><Relationship Id="rId6" Type="http://schemas.openxmlformats.org/officeDocument/2006/relationships/image" Target="../media/image825.png"/><Relationship Id="rId238" Type="http://schemas.openxmlformats.org/officeDocument/2006/relationships/customXml" Target="../ink/ink725.xml"/><Relationship Id="rId259" Type="http://schemas.openxmlformats.org/officeDocument/2006/relationships/image" Target="../media/image951.png"/><Relationship Id="rId23" Type="http://schemas.openxmlformats.org/officeDocument/2006/relationships/customXml" Target="../ink/ink617.xml"/><Relationship Id="rId119" Type="http://schemas.openxmlformats.org/officeDocument/2006/relationships/customXml" Target="../ink/ink665.xml"/><Relationship Id="rId270" Type="http://schemas.openxmlformats.org/officeDocument/2006/relationships/customXml" Target="../ink/ink741.xml"/><Relationship Id="rId44" Type="http://schemas.openxmlformats.org/officeDocument/2006/relationships/image" Target="../media/image844.png"/><Relationship Id="rId65" Type="http://schemas.openxmlformats.org/officeDocument/2006/relationships/customXml" Target="../ink/ink638.xml"/><Relationship Id="rId86" Type="http://schemas.openxmlformats.org/officeDocument/2006/relationships/image" Target="../media/image865.png"/><Relationship Id="rId130" Type="http://schemas.openxmlformats.org/officeDocument/2006/relationships/image" Target="../media/image887.png"/><Relationship Id="rId151" Type="http://schemas.openxmlformats.org/officeDocument/2006/relationships/customXml" Target="../ink/ink681.xml"/><Relationship Id="rId172" Type="http://schemas.openxmlformats.org/officeDocument/2006/relationships/image" Target="../media/image908.png"/><Relationship Id="rId193" Type="http://schemas.openxmlformats.org/officeDocument/2006/relationships/customXml" Target="../ink/ink702.xml"/><Relationship Id="rId207" Type="http://schemas.openxmlformats.org/officeDocument/2006/relationships/customXml" Target="../ink/ink709.xml"/><Relationship Id="rId228" Type="http://schemas.openxmlformats.org/officeDocument/2006/relationships/image" Target="../media/image936.png"/><Relationship Id="rId249" Type="http://schemas.openxmlformats.org/officeDocument/2006/relationships/image" Target="../media/image946.png"/><Relationship Id="rId13" Type="http://schemas.openxmlformats.org/officeDocument/2006/relationships/customXml" Target="../ink/ink612.xml"/><Relationship Id="rId109" Type="http://schemas.openxmlformats.org/officeDocument/2006/relationships/customXml" Target="../ink/ink660.xml"/><Relationship Id="rId260" Type="http://schemas.openxmlformats.org/officeDocument/2006/relationships/customXml" Target="../ink/ink736.xml"/><Relationship Id="rId281" Type="http://schemas.openxmlformats.org/officeDocument/2006/relationships/image" Target="../media/image962.png"/><Relationship Id="rId34" Type="http://schemas.openxmlformats.org/officeDocument/2006/relationships/image" Target="../media/image839.png"/><Relationship Id="rId55" Type="http://schemas.openxmlformats.org/officeDocument/2006/relationships/customXml" Target="../ink/ink633.xml"/><Relationship Id="rId76" Type="http://schemas.openxmlformats.org/officeDocument/2006/relationships/image" Target="../media/image860.png"/><Relationship Id="rId97" Type="http://schemas.openxmlformats.org/officeDocument/2006/relationships/customXml" Target="../ink/ink654.xml"/><Relationship Id="rId120" Type="http://schemas.openxmlformats.org/officeDocument/2006/relationships/image" Target="../media/image882.png"/><Relationship Id="rId141" Type="http://schemas.openxmlformats.org/officeDocument/2006/relationships/customXml" Target="../ink/ink676.xml"/><Relationship Id="rId7" Type="http://schemas.openxmlformats.org/officeDocument/2006/relationships/customXml" Target="../ink/ink609.xml"/><Relationship Id="rId162" Type="http://schemas.openxmlformats.org/officeDocument/2006/relationships/image" Target="../media/image903.png"/><Relationship Id="rId183" Type="http://schemas.openxmlformats.org/officeDocument/2006/relationships/customXml" Target="../ink/ink697.xml"/><Relationship Id="rId218" Type="http://schemas.openxmlformats.org/officeDocument/2006/relationships/image" Target="../media/image931.png"/><Relationship Id="rId239" Type="http://schemas.openxmlformats.org/officeDocument/2006/relationships/image" Target="../media/image941.png"/><Relationship Id="rId250" Type="http://schemas.openxmlformats.org/officeDocument/2006/relationships/customXml" Target="../ink/ink731.xml"/><Relationship Id="rId271" Type="http://schemas.openxmlformats.org/officeDocument/2006/relationships/image" Target="../media/image957.png"/><Relationship Id="rId24" Type="http://schemas.openxmlformats.org/officeDocument/2006/relationships/image" Target="../media/image834.png"/><Relationship Id="rId45" Type="http://schemas.openxmlformats.org/officeDocument/2006/relationships/customXml" Target="../ink/ink628.xml"/><Relationship Id="rId66" Type="http://schemas.openxmlformats.org/officeDocument/2006/relationships/image" Target="../media/image855.png"/><Relationship Id="rId87" Type="http://schemas.openxmlformats.org/officeDocument/2006/relationships/customXml" Target="../ink/ink649.xml"/><Relationship Id="rId110" Type="http://schemas.openxmlformats.org/officeDocument/2006/relationships/image" Target="../media/image877.png"/><Relationship Id="rId131" Type="http://schemas.openxmlformats.org/officeDocument/2006/relationships/customXml" Target="../ink/ink671.xml"/><Relationship Id="rId152" Type="http://schemas.openxmlformats.org/officeDocument/2006/relationships/image" Target="../media/image898.png"/><Relationship Id="rId173" Type="http://schemas.openxmlformats.org/officeDocument/2006/relationships/customXml" Target="../ink/ink692.xml"/><Relationship Id="rId194" Type="http://schemas.openxmlformats.org/officeDocument/2006/relationships/image" Target="../media/image919.png"/><Relationship Id="rId208" Type="http://schemas.openxmlformats.org/officeDocument/2006/relationships/image" Target="../media/image926.png"/><Relationship Id="rId229" Type="http://schemas.openxmlformats.org/officeDocument/2006/relationships/customXml" Target="../ink/ink720.xml"/><Relationship Id="rId240" Type="http://schemas.openxmlformats.org/officeDocument/2006/relationships/customXml" Target="../ink/ink726.xml"/><Relationship Id="rId261" Type="http://schemas.openxmlformats.org/officeDocument/2006/relationships/image" Target="../media/image952.png"/><Relationship Id="rId14" Type="http://schemas.openxmlformats.org/officeDocument/2006/relationships/image" Target="../media/image829.png"/><Relationship Id="rId35" Type="http://schemas.openxmlformats.org/officeDocument/2006/relationships/customXml" Target="../ink/ink623.xml"/><Relationship Id="rId56" Type="http://schemas.openxmlformats.org/officeDocument/2006/relationships/image" Target="../media/image850.png"/><Relationship Id="rId77" Type="http://schemas.openxmlformats.org/officeDocument/2006/relationships/customXml" Target="../ink/ink644.xml"/><Relationship Id="rId100" Type="http://schemas.openxmlformats.org/officeDocument/2006/relationships/image" Target="../media/image872.png"/><Relationship Id="rId282" Type="http://schemas.openxmlformats.org/officeDocument/2006/relationships/customXml" Target="../ink/ink747.xml"/><Relationship Id="rId8" Type="http://schemas.openxmlformats.org/officeDocument/2006/relationships/image" Target="../media/image826.png"/><Relationship Id="rId98" Type="http://schemas.openxmlformats.org/officeDocument/2006/relationships/image" Target="../media/image871.png"/><Relationship Id="rId121" Type="http://schemas.openxmlformats.org/officeDocument/2006/relationships/customXml" Target="../ink/ink666.xml"/><Relationship Id="rId142" Type="http://schemas.openxmlformats.org/officeDocument/2006/relationships/image" Target="../media/image893.png"/><Relationship Id="rId163" Type="http://schemas.openxmlformats.org/officeDocument/2006/relationships/customXml" Target="../ink/ink687.xml"/><Relationship Id="rId184" Type="http://schemas.openxmlformats.org/officeDocument/2006/relationships/image" Target="../media/image914.png"/><Relationship Id="rId219" Type="http://schemas.openxmlformats.org/officeDocument/2006/relationships/customXml" Target="../ink/ink715.xml"/><Relationship Id="rId230" Type="http://schemas.openxmlformats.org/officeDocument/2006/relationships/image" Target="../media/image937.png"/><Relationship Id="rId251" Type="http://schemas.openxmlformats.org/officeDocument/2006/relationships/image" Target="../media/image947.png"/><Relationship Id="rId25" Type="http://schemas.openxmlformats.org/officeDocument/2006/relationships/customXml" Target="../ink/ink618.xml"/><Relationship Id="rId46" Type="http://schemas.openxmlformats.org/officeDocument/2006/relationships/image" Target="../media/image845.png"/><Relationship Id="rId67" Type="http://schemas.openxmlformats.org/officeDocument/2006/relationships/customXml" Target="../ink/ink639.xml"/><Relationship Id="rId272" Type="http://schemas.openxmlformats.org/officeDocument/2006/relationships/customXml" Target="../ink/ink742.xml"/><Relationship Id="rId88" Type="http://schemas.openxmlformats.org/officeDocument/2006/relationships/image" Target="../media/image866.png"/><Relationship Id="rId111" Type="http://schemas.openxmlformats.org/officeDocument/2006/relationships/customXml" Target="../ink/ink661.xml"/><Relationship Id="rId132" Type="http://schemas.openxmlformats.org/officeDocument/2006/relationships/image" Target="../media/image888.png"/><Relationship Id="rId153" Type="http://schemas.openxmlformats.org/officeDocument/2006/relationships/customXml" Target="../ink/ink682.xml"/><Relationship Id="rId174" Type="http://schemas.openxmlformats.org/officeDocument/2006/relationships/image" Target="../media/image909.png"/><Relationship Id="rId195" Type="http://schemas.openxmlformats.org/officeDocument/2006/relationships/customXml" Target="../ink/ink703.xml"/><Relationship Id="rId209" Type="http://schemas.openxmlformats.org/officeDocument/2006/relationships/customXml" Target="../ink/ink710.xml"/><Relationship Id="rId220" Type="http://schemas.openxmlformats.org/officeDocument/2006/relationships/image" Target="../media/image932.png"/><Relationship Id="rId241" Type="http://schemas.openxmlformats.org/officeDocument/2006/relationships/image" Target="../media/image942.png"/><Relationship Id="rId15" Type="http://schemas.openxmlformats.org/officeDocument/2006/relationships/customXml" Target="../ink/ink613.xml"/><Relationship Id="rId36" Type="http://schemas.openxmlformats.org/officeDocument/2006/relationships/image" Target="../media/image840.png"/><Relationship Id="rId57" Type="http://schemas.openxmlformats.org/officeDocument/2006/relationships/customXml" Target="../ink/ink634.xml"/><Relationship Id="rId262" Type="http://schemas.openxmlformats.org/officeDocument/2006/relationships/customXml" Target="../ink/ink737.xml"/><Relationship Id="rId283" Type="http://schemas.openxmlformats.org/officeDocument/2006/relationships/image" Target="../media/image963.png"/><Relationship Id="rId78" Type="http://schemas.openxmlformats.org/officeDocument/2006/relationships/image" Target="../media/image861.png"/><Relationship Id="rId99" Type="http://schemas.openxmlformats.org/officeDocument/2006/relationships/customXml" Target="../ink/ink655.xml"/><Relationship Id="rId101" Type="http://schemas.openxmlformats.org/officeDocument/2006/relationships/customXml" Target="../ink/ink656.xml"/><Relationship Id="rId122" Type="http://schemas.openxmlformats.org/officeDocument/2006/relationships/image" Target="../media/image883.png"/><Relationship Id="rId143" Type="http://schemas.openxmlformats.org/officeDocument/2006/relationships/customXml" Target="../ink/ink677.xml"/><Relationship Id="rId164" Type="http://schemas.openxmlformats.org/officeDocument/2006/relationships/image" Target="../media/image904.png"/><Relationship Id="rId185" Type="http://schemas.openxmlformats.org/officeDocument/2006/relationships/customXml" Target="../ink/ink698.xml"/><Relationship Id="rId9" Type="http://schemas.openxmlformats.org/officeDocument/2006/relationships/customXml" Target="../ink/ink610.xml"/><Relationship Id="rId210" Type="http://schemas.openxmlformats.org/officeDocument/2006/relationships/image" Target="../media/image927.png"/><Relationship Id="rId26" Type="http://schemas.openxmlformats.org/officeDocument/2006/relationships/image" Target="../media/image835.png"/><Relationship Id="rId231" Type="http://schemas.openxmlformats.org/officeDocument/2006/relationships/customXml" Target="../ink/ink721.xml"/><Relationship Id="rId252" Type="http://schemas.openxmlformats.org/officeDocument/2006/relationships/customXml" Target="../ink/ink732.xml"/><Relationship Id="rId273" Type="http://schemas.openxmlformats.org/officeDocument/2006/relationships/image" Target="../media/image958.png"/><Relationship Id="rId47" Type="http://schemas.openxmlformats.org/officeDocument/2006/relationships/customXml" Target="../ink/ink629.xml"/><Relationship Id="rId68" Type="http://schemas.openxmlformats.org/officeDocument/2006/relationships/image" Target="../media/image856.png"/><Relationship Id="rId89" Type="http://schemas.openxmlformats.org/officeDocument/2006/relationships/customXml" Target="../ink/ink650.xml"/><Relationship Id="rId112" Type="http://schemas.openxmlformats.org/officeDocument/2006/relationships/image" Target="../media/image878.png"/><Relationship Id="rId133" Type="http://schemas.openxmlformats.org/officeDocument/2006/relationships/customXml" Target="../ink/ink672.xml"/><Relationship Id="rId154" Type="http://schemas.openxmlformats.org/officeDocument/2006/relationships/image" Target="../media/image899.png"/><Relationship Id="rId175" Type="http://schemas.openxmlformats.org/officeDocument/2006/relationships/customXml" Target="../ink/ink693.xml"/><Relationship Id="rId196" Type="http://schemas.openxmlformats.org/officeDocument/2006/relationships/image" Target="../media/image920.png"/><Relationship Id="rId200" Type="http://schemas.openxmlformats.org/officeDocument/2006/relationships/image" Target="../media/image922.png"/><Relationship Id="rId16" Type="http://schemas.openxmlformats.org/officeDocument/2006/relationships/image" Target="../media/image830.png"/><Relationship Id="rId221" Type="http://schemas.openxmlformats.org/officeDocument/2006/relationships/customXml" Target="../ink/ink716.xml"/><Relationship Id="rId242" Type="http://schemas.openxmlformats.org/officeDocument/2006/relationships/customXml" Target="../ink/ink727.xml"/><Relationship Id="rId263" Type="http://schemas.openxmlformats.org/officeDocument/2006/relationships/image" Target="../media/image953.png"/><Relationship Id="rId284" Type="http://schemas.openxmlformats.org/officeDocument/2006/relationships/customXml" Target="../ink/ink748.xml"/><Relationship Id="rId37" Type="http://schemas.openxmlformats.org/officeDocument/2006/relationships/customXml" Target="../ink/ink624.xml"/><Relationship Id="rId58" Type="http://schemas.openxmlformats.org/officeDocument/2006/relationships/image" Target="../media/image851.png"/><Relationship Id="rId79" Type="http://schemas.openxmlformats.org/officeDocument/2006/relationships/customXml" Target="../ink/ink645.xml"/><Relationship Id="rId102" Type="http://schemas.openxmlformats.org/officeDocument/2006/relationships/image" Target="../media/image873.png"/><Relationship Id="rId123" Type="http://schemas.openxmlformats.org/officeDocument/2006/relationships/customXml" Target="../ink/ink667.xml"/><Relationship Id="rId144" Type="http://schemas.openxmlformats.org/officeDocument/2006/relationships/image" Target="../media/image894.png"/><Relationship Id="rId90" Type="http://schemas.openxmlformats.org/officeDocument/2006/relationships/image" Target="../media/image867.png"/><Relationship Id="rId165" Type="http://schemas.openxmlformats.org/officeDocument/2006/relationships/customXml" Target="../ink/ink688.xml"/><Relationship Id="rId186" Type="http://schemas.openxmlformats.org/officeDocument/2006/relationships/image" Target="../media/image915.png"/><Relationship Id="rId211" Type="http://schemas.openxmlformats.org/officeDocument/2006/relationships/customXml" Target="../ink/ink711.xml"/><Relationship Id="rId232" Type="http://schemas.openxmlformats.org/officeDocument/2006/relationships/customXml" Target="../ink/ink722.xml"/><Relationship Id="rId253" Type="http://schemas.openxmlformats.org/officeDocument/2006/relationships/image" Target="../media/image948.png"/><Relationship Id="rId274" Type="http://schemas.openxmlformats.org/officeDocument/2006/relationships/customXml" Target="../ink/ink743.xml"/><Relationship Id="rId27" Type="http://schemas.openxmlformats.org/officeDocument/2006/relationships/customXml" Target="../ink/ink619.xml"/><Relationship Id="rId48" Type="http://schemas.openxmlformats.org/officeDocument/2006/relationships/image" Target="../media/image846.png"/><Relationship Id="rId69" Type="http://schemas.openxmlformats.org/officeDocument/2006/relationships/customXml" Target="../ink/ink640.xml"/><Relationship Id="rId113" Type="http://schemas.openxmlformats.org/officeDocument/2006/relationships/customXml" Target="../ink/ink662.xml"/><Relationship Id="rId134" Type="http://schemas.openxmlformats.org/officeDocument/2006/relationships/image" Target="../media/image889.png"/><Relationship Id="rId80" Type="http://schemas.openxmlformats.org/officeDocument/2006/relationships/image" Target="../media/image862.png"/><Relationship Id="rId155" Type="http://schemas.openxmlformats.org/officeDocument/2006/relationships/customXml" Target="../ink/ink683.xml"/><Relationship Id="rId176" Type="http://schemas.openxmlformats.org/officeDocument/2006/relationships/image" Target="../media/image910.png"/><Relationship Id="rId197" Type="http://schemas.openxmlformats.org/officeDocument/2006/relationships/customXml" Target="../ink/ink704.xml"/><Relationship Id="rId201" Type="http://schemas.openxmlformats.org/officeDocument/2006/relationships/customXml" Target="../ink/ink706.xml"/><Relationship Id="rId222" Type="http://schemas.openxmlformats.org/officeDocument/2006/relationships/image" Target="../media/image933.png"/><Relationship Id="rId243" Type="http://schemas.openxmlformats.org/officeDocument/2006/relationships/image" Target="../media/image943.png"/><Relationship Id="rId264" Type="http://schemas.openxmlformats.org/officeDocument/2006/relationships/customXml" Target="../ink/ink738.xml"/><Relationship Id="rId285" Type="http://schemas.openxmlformats.org/officeDocument/2006/relationships/image" Target="../media/image964.png"/><Relationship Id="rId17" Type="http://schemas.openxmlformats.org/officeDocument/2006/relationships/customXml" Target="../ink/ink614.xml"/><Relationship Id="rId38" Type="http://schemas.openxmlformats.org/officeDocument/2006/relationships/image" Target="../media/image841.png"/><Relationship Id="rId59" Type="http://schemas.openxmlformats.org/officeDocument/2006/relationships/customXml" Target="../ink/ink635.xml"/><Relationship Id="rId103" Type="http://schemas.openxmlformats.org/officeDocument/2006/relationships/customXml" Target="../ink/ink657.xml"/><Relationship Id="rId124" Type="http://schemas.openxmlformats.org/officeDocument/2006/relationships/image" Target="../media/image884.png"/><Relationship Id="rId70" Type="http://schemas.openxmlformats.org/officeDocument/2006/relationships/image" Target="../media/image857.png"/><Relationship Id="rId91" Type="http://schemas.openxmlformats.org/officeDocument/2006/relationships/customXml" Target="../ink/ink651.xml"/><Relationship Id="rId145" Type="http://schemas.openxmlformats.org/officeDocument/2006/relationships/customXml" Target="../ink/ink678.xml"/><Relationship Id="rId166" Type="http://schemas.openxmlformats.org/officeDocument/2006/relationships/image" Target="../media/image905.png"/><Relationship Id="rId187" Type="http://schemas.openxmlformats.org/officeDocument/2006/relationships/customXml" Target="../ink/ink699.xml"/><Relationship Id="rId1" Type="http://schemas.openxmlformats.org/officeDocument/2006/relationships/slideLayout" Target="../slideLayouts/slideLayout1.xml"/><Relationship Id="rId212" Type="http://schemas.openxmlformats.org/officeDocument/2006/relationships/image" Target="../media/image928.png"/><Relationship Id="rId233" Type="http://schemas.openxmlformats.org/officeDocument/2006/relationships/image" Target="../media/image938.png"/><Relationship Id="rId254" Type="http://schemas.openxmlformats.org/officeDocument/2006/relationships/customXml" Target="../ink/ink733.xml"/><Relationship Id="rId28" Type="http://schemas.openxmlformats.org/officeDocument/2006/relationships/image" Target="../media/image836.png"/><Relationship Id="rId49" Type="http://schemas.openxmlformats.org/officeDocument/2006/relationships/customXml" Target="../ink/ink630.xml"/><Relationship Id="rId114" Type="http://schemas.openxmlformats.org/officeDocument/2006/relationships/image" Target="../media/image879.png"/><Relationship Id="rId275" Type="http://schemas.openxmlformats.org/officeDocument/2006/relationships/image" Target="../media/image959.png"/><Relationship Id="rId60" Type="http://schemas.openxmlformats.org/officeDocument/2006/relationships/image" Target="../media/image852.png"/><Relationship Id="rId81" Type="http://schemas.openxmlformats.org/officeDocument/2006/relationships/customXml" Target="../ink/ink646.xml"/><Relationship Id="rId135" Type="http://schemas.openxmlformats.org/officeDocument/2006/relationships/customXml" Target="../ink/ink673.xml"/><Relationship Id="rId156" Type="http://schemas.openxmlformats.org/officeDocument/2006/relationships/image" Target="../media/image900.png"/><Relationship Id="rId177" Type="http://schemas.openxmlformats.org/officeDocument/2006/relationships/customXml" Target="../ink/ink694.xml"/><Relationship Id="rId198" Type="http://schemas.openxmlformats.org/officeDocument/2006/relationships/image" Target="../media/image921.png"/><Relationship Id="rId202" Type="http://schemas.openxmlformats.org/officeDocument/2006/relationships/image" Target="../media/image923.png"/><Relationship Id="rId223" Type="http://schemas.openxmlformats.org/officeDocument/2006/relationships/customXml" Target="../ink/ink717.xml"/><Relationship Id="rId244" Type="http://schemas.openxmlformats.org/officeDocument/2006/relationships/customXml" Target="../ink/ink728.xml"/><Relationship Id="rId18" Type="http://schemas.openxmlformats.org/officeDocument/2006/relationships/image" Target="../media/image831.png"/><Relationship Id="rId39" Type="http://schemas.openxmlformats.org/officeDocument/2006/relationships/customXml" Target="../ink/ink625.xml"/><Relationship Id="rId265" Type="http://schemas.openxmlformats.org/officeDocument/2006/relationships/image" Target="../media/image954.png"/><Relationship Id="rId286" Type="http://schemas.openxmlformats.org/officeDocument/2006/relationships/customXml" Target="../ink/ink749.xml"/><Relationship Id="rId50" Type="http://schemas.openxmlformats.org/officeDocument/2006/relationships/image" Target="../media/image847.png"/><Relationship Id="rId104" Type="http://schemas.openxmlformats.org/officeDocument/2006/relationships/image" Target="../media/image874.png"/><Relationship Id="rId125" Type="http://schemas.openxmlformats.org/officeDocument/2006/relationships/customXml" Target="../ink/ink668.xml"/><Relationship Id="rId146" Type="http://schemas.openxmlformats.org/officeDocument/2006/relationships/image" Target="../media/image895.png"/><Relationship Id="rId167" Type="http://schemas.openxmlformats.org/officeDocument/2006/relationships/customXml" Target="../ink/ink689.xml"/><Relationship Id="rId188" Type="http://schemas.openxmlformats.org/officeDocument/2006/relationships/image" Target="../media/image916.png"/><Relationship Id="rId71" Type="http://schemas.openxmlformats.org/officeDocument/2006/relationships/customXml" Target="../ink/ink641.xml"/><Relationship Id="rId92" Type="http://schemas.openxmlformats.org/officeDocument/2006/relationships/image" Target="../media/image868.png"/><Relationship Id="rId213" Type="http://schemas.openxmlformats.org/officeDocument/2006/relationships/customXml" Target="../ink/ink712.xml"/><Relationship Id="rId234" Type="http://schemas.openxmlformats.org/officeDocument/2006/relationships/customXml" Target="../ink/ink723.xml"/><Relationship Id="rId2" Type="http://schemas.openxmlformats.org/officeDocument/2006/relationships/image" Target="../media/image4.png"/><Relationship Id="rId29" Type="http://schemas.openxmlformats.org/officeDocument/2006/relationships/customXml" Target="../ink/ink620.xml"/><Relationship Id="rId255" Type="http://schemas.openxmlformats.org/officeDocument/2006/relationships/image" Target="../media/image949.png"/><Relationship Id="rId276" Type="http://schemas.openxmlformats.org/officeDocument/2006/relationships/customXml" Target="../ink/ink744.xml"/><Relationship Id="rId40" Type="http://schemas.openxmlformats.org/officeDocument/2006/relationships/image" Target="../media/image842.png"/><Relationship Id="rId115" Type="http://schemas.openxmlformats.org/officeDocument/2006/relationships/customXml" Target="../ink/ink663.xml"/><Relationship Id="rId136" Type="http://schemas.openxmlformats.org/officeDocument/2006/relationships/image" Target="../media/image890.png"/><Relationship Id="rId157" Type="http://schemas.openxmlformats.org/officeDocument/2006/relationships/customXml" Target="../ink/ink684.xml"/><Relationship Id="rId178" Type="http://schemas.openxmlformats.org/officeDocument/2006/relationships/image" Target="../media/image911.png"/><Relationship Id="rId61" Type="http://schemas.openxmlformats.org/officeDocument/2006/relationships/customXml" Target="../ink/ink636.xml"/><Relationship Id="rId82" Type="http://schemas.openxmlformats.org/officeDocument/2006/relationships/image" Target="../media/image863.png"/><Relationship Id="rId199" Type="http://schemas.openxmlformats.org/officeDocument/2006/relationships/customXml" Target="../ink/ink705.xml"/><Relationship Id="rId203" Type="http://schemas.openxmlformats.org/officeDocument/2006/relationships/customXml" Target="../ink/ink707.xml"/><Relationship Id="rId19" Type="http://schemas.openxmlformats.org/officeDocument/2006/relationships/customXml" Target="../ink/ink615.xml"/><Relationship Id="rId224" Type="http://schemas.openxmlformats.org/officeDocument/2006/relationships/image" Target="../media/image934.png"/><Relationship Id="rId245" Type="http://schemas.openxmlformats.org/officeDocument/2006/relationships/image" Target="../media/image944.png"/><Relationship Id="rId266" Type="http://schemas.openxmlformats.org/officeDocument/2006/relationships/customXml" Target="../ink/ink739.xml"/><Relationship Id="rId287" Type="http://schemas.openxmlformats.org/officeDocument/2006/relationships/image" Target="../media/image965.png"/><Relationship Id="rId30" Type="http://schemas.openxmlformats.org/officeDocument/2006/relationships/image" Target="../media/image837.png"/><Relationship Id="rId105" Type="http://schemas.openxmlformats.org/officeDocument/2006/relationships/customXml" Target="../ink/ink658.xml"/><Relationship Id="rId126" Type="http://schemas.openxmlformats.org/officeDocument/2006/relationships/image" Target="../media/image885.png"/><Relationship Id="rId147" Type="http://schemas.openxmlformats.org/officeDocument/2006/relationships/customXml" Target="../ink/ink679.xml"/><Relationship Id="rId168" Type="http://schemas.openxmlformats.org/officeDocument/2006/relationships/image" Target="../media/image906.png"/><Relationship Id="rId51" Type="http://schemas.openxmlformats.org/officeDocument/2006/relationships/customXml" Target="../ink/ink631.xml"/><Relationship Id="rId72" Type="http://schemas.openxmlformats.org/officeDocument/2006/relationships/image" Target="../media/image858.png"/><Relationship Id="rId93" Type="http://schemas.openxmlformats.org/officeDocument/2006/relationships/customXml" Target="../ink/ink652.xml"/><Relationship Id="rId189" Type="http://schemas.openxmlformats.org/officeDocument/2006/relationships/customXml" Target="../ink/ink700.xml"/><Relationship Id="rId3" Type="http://schemas.openxmlformats.org/officeDocument/2006/relationships/customXml" Target="../ink/ink607.xml"/><Relationship Id="rId214" Type="http://schemas.openxmlformats.org/officeDocument/2006/relationships/image" Target="../media/image929.png"/><Relationship Id="rId235" Type="http://schemas.openxmlformats.org/officeDocument/2006/relationships/image" Target="../media/image939.png"/><Relationship Id="rId256" Type="http://schemas.openxmlformats.org/officeDocument/2006/relationships/customXml" Target="../ink/ink734.xml"/><Relationship Id="rId277" Type="http://schemas.openxmlformats.org/officeDocument/2006/relationships/image" Target="../media/image960.png"/><Relationship Id="rId116" Type="http://schemas.openxmlformats.org/officeDocument/2006/relationships/image" Target="../media/image880.png"/><Relationship Id="rId137" Type="http://schemas.openxmlformats.org/officeDocument/2006/relationships/customXml" Target="../ink/ink674.xml"/><Relationship Id="rId158" Type="http://schemas.openxmlformats.org/officeDocument/2006/relationships/image" Target="../media/image901.png"/><Relationship Id="rId20" Type="http://schemas.openxmlformats.org/officeDocument/2006/relationships/image" Target="../media/image832.png"/><Relationship Id="rId41" Type="http://schemas.openxmlformats.org/officeDocument/2006/relationships/customXml" Target="../ink/ink626.xml"/><Relationship Id="rId62" Type="http://schemas.openxmlformats.org/officeDocument/2006/relationships/image" Target="../media/image853.png"/><Relationship Id="rId83" Type="http://schemas.openxmlformats.org/officeDocument/2006/relationships/customXml" Target="../ink/ink647.xml"/><Relationship Id="rId179" Type="http://schemas.openxmlformats.org/officeDocument/2006/relationships/customXml" Target="../ink/ink695.xml"/><Relationship Id="rId190" Type="http://schemas.openxmlformats.org/officeDocument/2006/relationships/image" Target="../media/image917.png"/><Relationship Id="rId204" Type="http://schemas.openxmlformats.org/officeDocument/2006/relationships/image" Target="../media/image924.png"/><Relationship Id="rId225" Type="http://schemas.openxmlformats.org/officeDocument/2006/relationships/customXml" Target="../ink/ink718.xml"/><Relationship Id="rId246" Type="http://schemas.openxmlformats.org/officeDocument/2006/relationships/customXml" Target="../ink/ink729.xml"/><Relationship Id="rId267" Type="http://schemas.openxmlformats.org/officeDocument/2006/relationships/image" Target="../media/image955.png"/><Relationship Id="rId106" Type="http://schemas.openxmlformats.org/officeDocument/2006/relationships/image" Target="../media/image875.png"/><Relationship Id="rId127" Type="http://schemas.openxmlformats.org/officeDocument/2006/relationships/customXml" Target="../ink/ink669.xml"/><Relationship Id="rId10" Type="http://schemas.openxmlformats.org/officeDocument/2006/relationships/image" Target="../media/image827.png"/><Relationship Id="rId31" Type="http://schemas.openxmlformats.org/officeDocument/2006/relationships/customXml" Target="../ink/ink621.xml"/><Relationship Id="rId52" Type="http://schemas.openxmlformats.org/officeDocument/2006/relationships/image" Target="../media/image848.png"/><Relationship Id="rId73" Type="http://schemas.openxmlformats.org/officeDocument/2006/relationships/customXml" Target="../ink/ink642.xml"/><Relationship Id="rId94" Type="http://schemas.openxmlformats.org/officeDocument/2006/relationships/image" Target="../media/image869.png"/><Relationship Id="rId148" Type="http://schemas.openxmlformats.org/officeDocument/2006/relationships/image" Target="../media/image896.png"/><Relationship Id="rId169" Type="http://schemas.openxmlformats.org/officeDocument/2006/relationships/customXml" Target="../ink/ink690.xml"/><Relationship Id="rId4" Type="http://schemas.openxmlformats.org/officeDocument/2006/relationships/image" Target="../media/image6920.png"/><Relationship Id="rId180" Type="http://schemas.openxmlformats.org/officeDocument/2006/relationships/image" Target="../media/image912.png"/><Relationship Id="rId215" Type="http://schemas.openxmlformats.org/officeDocument/2006/relationships/customXml" Target="../ink/ink713.xml"/><Relationship Id="rId236" Type="http://schemas.openxmlformats.org/officeDocument/2006/relationships/customXml" Target="../ink/ink724.xml"/><Relationship Id="rId257" Type="http://schemas.openxmlformats.org/officeDocument/2006/relationships/image" Target="../media/image950.png"/><Relationship Id="rId278" Type="http://schemas.openxmlformats.org/officeDocument/2006/relationships/customXml" Target="../ink/ink745.xml"/><Relationship Id="rId42" Type="http://schemas.openxmlformats.org/officeDocument/2006/relationships/image" Target="../media/image843.png"/><Relationship Id="rId84" Type="http://schemas.openxmlformats.org/officeDocument/2006/relationships/image" Target="../media/image864.png"/><Relationship Id="rId138" Type="http://schemas.openxmlformats.org/officeDocument/2006/relationships/image" Target="../media/image891.png"/><Relationship Id="rId191" Type="http://schemas.openxmlformats.org/officeDocument/2006/relationships/customXml" Target="../ink/ink701.xml"/><Relationship Id="rId205" Type="http://schemas.openxmlformats.org/officeDocument/2006/relationships/customXml" Target="../ink/ink708.xml"/><Relationship Id="rId247" Type="http://schemas.openxmlformats.org/officeDocument/2006/relationships/image" Target="../media/image945.png"/><Relationship Id="rId107" Type="http://schemas.openxmlformats.org/officeDocument/2006/relationships/customXml" Target="../ink/ink659.xml"/><Relationship Id="rId11" Type="http://schemas.openxmlformats.org/officeDocument/2006/relationships/customXml" Target="../ink/ink611.xml"/><Relationship Id="rId53" Type="http://schemas.openxmlformats.org/officeDocument/2006/relationships/customXml" Target="../ink/ink632.xml"/><Relationship Id="rId149" Type="http://schemas.openxmlformats.org/officeDocument/2006/relationships/customXml" Target="../ink/ink680.xml"/><Relationship Id="rId95" Type="http://schemas.openxmlformats.org/officeDocument/2006/relationships/customXml" Target="../ink/ink653.xml"/><Relationship Id="rId160" Type="http://schemas.openxmlformats.org/officeDocument/2006/relationships/image" Target="../media/image902.png"/><Relationship Id="rId216" Type="http://schemas.openxmlformats.org/officeDocument/2006/relationships/image" Target="../media/image930.png"/><Relationship Id="rId258" Type="http://schemas.openxmlformats.org/officeDocument/2006/relationships/customXml" Target="../ink/ink735.xml"/><Relationship Id="rId22" Type="http://schemas.openxmlformats.org/officeDocument/2006/relationships/image" Target="../media/image833.png"/><Relationship Id="rId64" Type="http://schemas.openxmlformats.org/officeDocument/2006/relationships/image" Target="../media/image854.png"/><Relationship Id="rId118" Type="http://schemas.openxmlformats.org/officeDocument/2006/relationships/image" Target="../media/image881.png"/></Relationships>
</file>

<file path=ppt/slides/_rels/slide27.xml.rels><?xml version="1.0" encoding="UTF-8" standalone="yes"?>
<Relationships xmlns="http://schemas.openxmlformats.org/package/2006/relationships"><Relationship Id="rId26" Type="http://schemas.openxmlformats.org/officeDocument/2006/relationships/customXml" Target="../ink/ink761.xml"/><Relationship Id="rId21" Type="http://schemas.openxmlformats.org/officeDocument/2006/relationships/image" Target="../media/image975.png"/><Relationship Id="rId42" Type="http://schemas.openxmlformats.org/officeDocument/2006/relationships/customXml" Target="../ink/ink769.xml"/><Relationship Id="rId47" Type="http://schemas.openxmlformats.org/officeDocument/2006/relationships/image" Target="../media/image988.png"/><Relationship Id="rId63" Type="http://schemas.openxmlformats.org/officeDocument/2006/relationships/image" Target="../media/image996.png"/><Relationship Id="rId68" Type="http://schemas.openxmlformats.org/officeDocument/2006/relationships/customXml" Target="../ink/ink782.xml"/><Relationship Id="rId7" Type="http://schemas.openxmlformats.org/officeDocument/2006/relationships/image" Target="../media/image968.png"/><Relationship Id="rId2" Type="http://schemas.openxmlformats.org/officeDocument/2006/relationships/image" Target="../media/image4.png"/><Relationship Id="rId16" Type="http://schemas.openxmlformats.org/officeDocument/2006/relationships/customXml" Target="../ink/ink756.xml"/><Relationship Id="rId29" Type="http://schemas.openxmlformats.org/officeDocument/2006/relationships/image" Target="../media/image979.png"/><Relationship Id="rId11" Type="http://schemas.openxmlformats.org/officeDocument/2006/relationships/image" Target="../media/image970.png"/><Relationship Id="rId24" Type="http://schemas.openxmlformats.org/officeDocument/2006/relationships/customXml" Target="../ink/ink760.xml"/><Relationship Id="rId32" Type="http://schemas.openxmlformats.org/officeDocument/2006/relationships/customXml" Target="../ink/ink764.xml"/><Relationship Id="rId37" Type="http://schemas.openxmlformats.org/officeDocument/2006/relationships/image" Target="../media/image983.png"/><Relationship Id="rId40" Type="http://schemas.openxmlformats.org/officeDocument/2006/relationships/customXml" Target="../ink/ink768.xml"/><Relationship Id="rId45" Type="http://schemas.openxmlformats.org/officeDocument/2006/relationships/image" Target="../media/image987.png"/><Relationship Id="rId53" Type="http://schemas.openxmlformats.org/officeDocument/2006/relationships/image" Target="../media/image991.png"/><Relationship Id="rId58" Type="http://schemas.openxmlformats.org/officeDocument/2006/relationships/customXml" Target="../ink/ink777.xml"/><Relationship Id="rId66" Type="http://schemas.openxmlformats.org/officeDocument/2006/relationships/customXml" Target="../ink/ink781.xml"/><Relationship Id="rId5" Type="http://schemas.openxmlformats.org/officeDocument/2006/relationships/image" Target="../media/image967.png"/><Relationship Id="rId61" Type="http://schemas.openxmlformats.org/officeDocument/2006/relationships/image" Target="../media/image995.png"/><Relationship Id="rId19" Type="http://schemas.openxmlformats.org/officeDocument/2006/relationships/image" Target="../media/image974.png"/><Relationship Id="rId14" Type="http://schemas.openxmlformats.org/officeDocument/2006/relationships/customXml" Target="../ink/ink755.xml"/><Relationship Id="rId22" Type="http://schemas.openxmlformats.org/officeDocument/2006/relationships/customXml" Target="../ink/ink759.xml"/><Relationship Id="rId27" Type="http://schemas.openxmlformats.org/officeDocument/2006/relationships/image" Target="../media/image978.png"/><Relationship Id="rId30" Type="http://schemas.openxmlformats.org/officeDocument/2006/relationships/customXml" Target="../ink/ink763.xml"/><Relationship Id="rId35" Type="http://schemas.openxmlformats.org/officeDocument/2006/relationships/image" Target="../media/image982.png"/><Relationship Id="rId43" Type="http://schemas.openxmlformats.org/officeDocument/2006/relationships/image" Target="../media/image986.png"/><Relationship Id="rId48" Type="http://schemas.openxmlformats.org/officeDocument/2006/relationships/customXml" Target="../ink/ink772.xml"/><Relationship Id="rId56" Type="http://schemas.openxmlformats.org/officeDocument/2006/relationships/customXml" Target="../ink/ink776.xml"/><Relationship Id="rId64" Type="http://schemas.openxmlformats.org/officeDocument/2006/relationships/customXml" Target="../ink/ink780.xml"/><Relationship Id="rId69" Type="http://schemas.openxmlformats.org/officeDocument/2006/relationships/image" Target="../media/image999.png"/><Relationship Id="rId8" Type="http://schemas.openxmlformats.org/officeDocument/2006/relationships/customXml" Target="../ink/ink752.xml"/><Relationship Id="rId51" Type="http://schemas.openxmlformats.org/officeDocument/2006/relationships/image" Target="../media/image990.png"/><Relationship Id="rId3" Type="http://schemas.openxmlformats.org/officeDocument/2006/relationships/image" Target="../media/image141.png"/><Relationship Id="rId12" Type="http://schemas.openxmlformats.org/officeDocument/2006/relationships/customXml" Target="../ink/ink754.xml"/><Relationship Id="rId17" Type="http://schemas.openxmlformats.org/officeDocument/2006/relationships/image" Target="../media/image973.png"/><Relationship Id="rId25" Type="http://schemas.openxmlformats.org/officeDocument/2006/relationships/image" Target="../media/image977.png"/><Relationship Id="rId33" Type="http://schemas.openxmlformats.org/officeDocument/2006/relationships/image" Target="../media/image981.png"/><Relationship Id="rId38" Type="http://schemas.openxmlformats.org/officeDocument/2006/relationships/customXml" Target="../ink/ink767.xml"/><Relationship Id="rId46" Type="http://schemas.openxmlformats.org/officeDocument/2006/relationships/customXml" Target="../ink/ink771.xml"/><Relationship Id="rId59" Type="http://schemas.openxmlformats.org/officeDocument/2006/relationships/image" Target="../media/image994.png"/><Relationship Id="rId67" Type="http://schemas.openxmlformats.org/officeDocument/2006/relationships/image" Target="../media/image998.png"/><Relationship Id="rId20" Type="http://schemas.openxmlformats.org/officeDocument/2006/relationships/customXml" Target="../ink/ink758.xml"/><Relationship Id="rId41" Type="http://schemas.openxmlformats.org/officeDocument/2006/relationships/image" Target="../media/image985.png"/><Relationship Id="rId54" Type="http://schemas.openxmlformats.org/officeDocument/2006/relationships/customXml" Target="../ink/ink775.xml"/><Relationship Id="rId62" Type="http://schemas.openxmlformats.org/officeDocument/2006/relationships/customXml" Target="../ink/ink779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751.xml"/><Relationship Id="rId15" Type="http://schemas.openxmlformats.org/officeDocument/2006/relationships/image" Target="../media/image972.png"/><Relationship Id="rId23" Type="http://schemas.openxmlformats.org/officeDocument/2006/relationships/image" Target="../media/image976.png"/><Relationship Id="rId28" Type="http://schemas.openxmlformats.org/officeDocument/2006/relationships/customXml" Target="../ink/ink762.xml"/><Relationship Id="rId36" Type="http://schemas.openxmlformats.org/officeDocument/2006/relationships/customXml" Target="../ink/ink766.xml"/><Relationship Id="rId49" Type="http://schemas.openxmlformats.org/officeDocument/2006/relationships/image" Target="../media/image989.png"/><Relationship Id="rId57" Type="http://schemas.openxmlformats.org/officeDocument/2006/relationships/image" Target="../media/image993.png"/><Relationship Id="rId10" Type="http://schemas.openxmlformats.org/officeDocument/2006/relationships/customXml" Target="../ink/ink753.xml"/><Relationship Id="rId31" Type="http://schemas.openxmlformats.org/officeDocument/2006/relationships/image" Target="../media/image980.png"/><Relationship Id="rId44" Type="http://schemas.openxmlformats.org/officeDocument/2006/relationships/customXml" Target="../ink/ink770.xml"/><Relationship Id="rId52" Type="http://schemas.openxmlformats.org/officeDocument/2006/relationships/customXml" Target="../ink/ink774.xml"/><Relationship Id="rId60" Type="http://schemas.openxmlformats.org/officeDocument/2006/relationships/customXml" Target="../ink/ink778.xml"/><Relationship Id="rId65" Type="http://schemas.openxmlformats.org/officeDocument/2006/relationships/image" Target="../media/image997.png"/><Relationship Id="rId4" Type="http://schemas.openxmlformats.org/officeDocument/2006/relationships/customXml" Target="../ink/ink750.xml"/><Relationship Id="rId9" Type="http://schemas.openxmlformats.org/officeDocument/2006/relationships/image" Target="../media/image969.png"/><Relationship Id="rId13" Type="http://schemas.openxmlformats.org/officeDocument/2006/relationships/image" Target="../media/image971.png"/><Relationship Id="rId18" Type="http://schemas.openxmlformats.org/officeDocument/2006/relationships/customXml" Target="../ink/ink757.xml"/><Relationship Id="rId39" Type="http://schemas.openxmlformats.org/officeDocument/2006/relationships/image" Target="../media/image984.png"/><Relationship Id="rId34" Type="http://schemas.openxmlformats.org/officeDocument/2006/relationships/customXml" Target="../ink/ink765.xml"/><Relationship Id="rId50" Type="http://schemas.openxmlformats.org/officeDocument/2006/relationships/customXml" Target="../ink/ink773.xml"/><Relationship Id="rId55" Type="http://schemas.openxmlformats.org/officeDocument/2006/relationships/image" Target="../media/image992.png"/></Relationships>
</file>

<file path=ppt/slides/_rels/slide2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040.png"/><Relationship Id="rId21" Type="http://schemas.openxmlformats.org/officeDocument/2006/relationships/image" Target="../media/image1009.png"/><Relationship Id="rId42" Type="http://schemas.openxmlformats.org/officeDocument/2006/relationships/customXml" Target="../ink/ink802.xml"/><Relationship Id="rId63" Type="http://schemas.openxmlformats.org/officeDocument/2006/relationships/image" Target="../media/image1027.png"/><Relationship Id="rId84" Type="http://schemas.openxmlformats.org/officeDocument/2006/relationships/customXml" Target="../ink/ink823.xml"/><Relationship Id="rId138" Type="http://schemas.openxmlformats.org/officeDocument/2006/relationships/customXml" Target="../ink/ink850.xml"/><Relationship Id="rId159" Type="http://schemas.openxmlformats.org/officeDocument/2006/relationships/image" Target="../media/image1061.png"/><Relationship Id="rId170" Type="http://schemas.openxmlformats.org/officeDocument/2006/relationships/customXml" Target="../ink/ink866.xml"/><Relationship Id="rId191" Type="http://schemas.openxmlformats.org/officeDocument/2006/relationships/image" Target="../media/image1077.png"/><Relationship Id="rId107" Type="http://schemas.openxmlformats.org/officeDocument/2006/relationships/image" Target="../media/image745.png"/><Relationship Id="rId11" Type="http://schemas.openxmlformats.org/officeDocument/2006/relationships/image" Target="../media/image1004.png"/><Relationship Id="rId32" Type="http://schemas.openxmlformats.org/officeDocument/2006/relationships/customXml" Target="../ink/ink797.xml"/><Relationship Id="rId53" Type="http://schemas.openxmlformats.org/officeDocument/2006/relationships/image" Target="../media/image1022.png"/><Relationship Id="rId74" Type="http://schemas.openxmlformats.org/officeDocument/2006/relationships/customXml" Target="../ink/ink818.xml"/><Relationship Id="rId128" Type="http://schemas.openxmlformats.org/officeDocument/2006/relationships/customXml" Target="../ink/ink845.xml"/><Relationship Id="rId149" Type="http://schemas.openxmlformats.org/officeDocument/2006/relationships/image" Target="../media/image1056.png"/><Relationship Id="rId5" Type="http://schemas.openxmlformats.org/officeDocument/2006/relationships/image" Target="../media/image1001.png"/><Relationship Id="rId95" Type="http://schemas.openxmlformats.org/officeDocument/2006/relationships/image" Target="../media/image739.png"/><Relationship Id="rId160" Type="http://schemas.openxmlformats.org/officeDocument/2006/relationships/customXml" Target="../ink/ink861.xml"/><Relationship Id="rId181" Type="http://schemas.openxmlformats.org/officeDocument/2006/relationships/image" Target="../media/image1072.png"/><Relationship Id="rId22" Type="http://schemas.openxmlformats.org/officeDocument/2006/relationships/customXml" Target="../ink/ink792.xml"/><Relationship Id="rId43" Type="http://schemas.openxmlformats.org/officeDocument/2006/relationships/image" Target="../media/image1017.png"/><Relationship Id="rId64" Type="http://schemas.openxmlformats.org/officeDocument/2006/relationships/customXml" Target="../ink/ink813.xml"/><Relationship Id="rId118" Type="http://schemas.openxmlformats.org/officeDocument/2006/relationships/customXml" Target="../ink/ink840.xml"/><Relationship Id="rId139" Type="http://schemas.openxmlformats.org/officeDocument/2006/relationships/image" Target="../media/image1051.png"/><Relationship Id="rId85" Type="http://schemas.openxmlformats.org/officeDocument/2006/relationships/image" Target="../media/image692.png"/><Relationship Id="rId150" Type="http://schemas.openxmlformats.org/officeDocument/2006/relationships/customXml" Target="../ink/ink856.xml"/><Relationship Id="rId171" Type="http://schemas.openxmlformats.org/officeDocument/2006/relationships/image" Target="../media/image1067.png"/><Relationship Id="rId192" Type="http://schemas.openxmlformats.org/officeDocument/2006/relationships/customXml" Target="../ink/ink877.xml"/><Relationship Id="rId12" Type="http://schemas.openxmlformats.org/officeDocument/2006/relationships/customXml" Target="../ink/ink787.xml"/><Relationship Id="rId33" Type="http://schemas.openxmlformats.org/officeDocument/2006/relationships/image" Target="../media/image1012.png"/><Relationship Id="rId108" Type="http://schemas.openxmlformats.org/officeDocument/2006/relationships/customXml" Target="../ink/ink835.xml"/><Relationship Id="rId129" Type="http://schemas.openxmlformats.org/officeDocument/2006/relationships/image" Target="../media/image1046.png"/><Relationship Id="rId54" Type="http://schemas.openxmlformats.org/officeDocument/2006/relationships/customXml" Target="../ink/ink808.xml"/><Relationship Id="rId75" Type="http://schemas.openxmlformats.org/officeDocument/2006/relationships/image" Target="../media/image1033.png"/><Relationship Id="rId96" Type="http://schemas.openxmlformats.org/officeDocument/2006/relationships/customXml" Target="../ink/ink829.xml"/><Relationship Id="rId140" Type="http://schemas.openxmlformats.org/officeDocument/2006/relationships/customXml" Target="../ink/ink851.xml"/><Relationship Id="rId161" Type="http://schemas.openxmlformats.org/officeDocument/2006/relationships/image" Target="../media/image1062.png"/><Relationship Id="rId182" Type="http://schemas.openxmlformats.org/officeDocument/2006/relationships/customXml" Target="../ink/ink872.xml"/><Relationship Id="rId6" Type="http://schemas.openxmlformats.org/officeDocument/2006/relationships/customXml" Target="../ink/ink784.xml"/><Relationship Id="rId23" Type="http://schemas.openxmlformats.org/officeDocument/2006/relationships/image" Target="../media/image1010.png"/><Relationship Id="rId119" Type="http://schemas.openxmlformats.org/officeDocument/2006/relationships/image" Target="../media/image1041.png"/><Relationship Id="rId44" Type="http://schemas.openxmlformats.org/officeDocument/2006/relationships/customXml" Target="../ink/ink803.xml"/><Relationship Id="rId65" Type="http://schemas.openxmlformats.org/officeDocument/2006/relationships/image" Target="../media/image1028.png"/><Relationship Id="rId86" Type="http://schemas.openxmlformats.org/officeDocument/2006/relationships/customXml" Target="../ink/ink824.xml"/><Relationship Id="rId130" Type="http://schemas.openxmlformats.org/officeDocument/2006/relationships/customXml" Target="../ink/ink846.xml"/><Relationship Id="rId151" Type="http://schemas.openxmlformats.org/officeDocument/2006/relationships/image" Target="../media/image1057.png"/><Relationship Id="rId172" Type="http://schemas.openxmlformats.org/officeDocument/2006/relationships/customXml" Target="../ink/ink867.xml"/><Relationship Id="rId193" Type="http://schemas.openxmlformats.org/officeDocument/2006/relationships/image" Target="../media/image1078.png"/><Relationship Id="rId13" Type="http://schemas.openxmlformats.org/officeDocument/2006/relationships/image" Target="../media/image1005.png"/><Relationship Id="rId109" Type="http://schemas.openxmlformats.org/officeDocument/2006/relationships/image" Target="../media/image1036.png"/><Relationship Id="rId34" Type="http://schemas.openxmlformats.org/officeDocument/2006/relationships/customXml" Target="../ink/ink798.xml"/><Relationship Id="rId55" Type="http://schemas.openxmlformats.org/officeDocument/2006/relationships/image" Target="../media/image1023.png"/><Relationship Id="rId76" Type="http://schemas.openxmlformats.org/officeDocument/2006/relationships/customXml" Target="../ink/ink819.xml"/><Relationship Id="rId97" Type="http://schemas.openxmlformats.org/officeDocument/2006/relationships/image" Target="../media/image740.png"/><Relationship Id="rId120" Type="http://schemas.openxmlformats.org/officeDocument/2006/relationships/customXml" Target="../ink/ink841.xml"/><Relationship Id="rId141" Type="http://schemas.openxmlformats.org/officeDocument/2006/relationships/image" Target="../media/image1052.png"/><Relationship Id="rId7" Type="http://schemas.openxmlformats.org/officeDocument/2006/relationships/image" Target="../media/image1002.png"/><Relationship Id="rId162" Type="http://schemas.openxmlformats.org/officeDocument/2006/relationships/customXml" Target="../ink/ink862.xml"/><Relationship Id="rId183" Type="http://schemas.openxmlformats.org/officeDocument/2006/relationships/image" Target="../media/image1073.png"/><Relationship Id="rId2" Type="http://schemas.openxmlformats.org/officeDocument/2006/relationships/image" Target="../media/image4.png"/><Relationship Id="rId29" Type="http://schemas.openxmlformats.org/officeDocument/2006/relationships/image" Target="../media/image966.png"/><Relationship Id="rId24" Type="http://schemas.openxmlformats.org/officeDocument/2006/relationships/customXml" Target="../ink/ink793.xml"/><Relationship Id="rId40" Type="http://schemas.openxmlformats.org/officeDocument/2006/relationships/customXml" Target="../ink/ink801.xml"/><Relationship Id="rId45" Type="http://schemas.openxmlformats.org/officeDocument/2006/relationships/image" Target="../media/image1018.png"/><Relationship Id="rId66" Type="http://schemas.openxmlformats.org/officeDocument/2006/relationships/customXml" Target="../ink/ink814.xml"/><Relationship Id="rId87" Type="http://schemas.openxmlformats.org/officeDocument/2006/relationships/image" Target="../media/image735.png"/><Relationship Id="rId110" Type="http://schemas.openxmlformats.org/officeDocument/2006/relationships/customXml" Target="../ink/ink836.xml"/><Relationship Id="rId115" Type="http://schemas.openxmlformats.org/officeDocument/2006/relationships/image" Target="../media/image1039.png"/><Relationship Id="rId131" Type="http://schemas.openxmlformats.org/officeDocument/2006/relationships/image" Target="../media/image1047.png"/><Relationship Id="rId136" Type="http://schemas.openxmlformats.org/officeDocument/2006/relationships/customXml" Target="../ink/ink849.xml"/><Relationship Id="rId157" Type="http://schemas.openxmlformats.org/officeDocument/2006/relationships/image" Target="../media/image1060.png"/><Relationship Id="rId178" Type="http://schemas.openxmlformats.org/officeDocument/2006/relationships/customXml" Target="../ink/ink870.xml"/><Relationship Id="rId61" Type="http://schemas.openxmlformats.org/officeDocument/2006/relationships/image" Target="../media/image1026.png"/><Relationship Id="rId82" Type="http://schemas.openxmlformats.org/officeDocument/2006/relationships/customXml" Target="../ink/ink822.xml"/><Relationship Id="rId152" Type="http://schemas.openxmlformats.org/officeDocument/2006/relationships/customXml" Target="../ink/ink857.xml"/><Relationship Id="rId173" Type="http://schemas.openxmlformats.org/officeDocument/2006/relationships/image" Target="../media/image1068.png"/><Relationship Id="rId194" Type="http://schemas.openxmlformats.org/officeDocument/2006/relationships/customXml" Target="../ink/ink878.xml"/><Relationship Id="rId199" Type="http://schemas.openxmlformats.org/officeDocument/2006/relationships/image" Target="../media/image1081.png"/><Relationship Id="rId19" Type="http://schemas.openxmlformats.org/officeDocument/2006/relationships/image" Target="../media/image1008.png"/><Relationship Id="rId14" Type="http://schemas.openxmlformats.org/officeDocument/2006/relationships/customXml" Target="../ink/ink788.xml"/><Relationship Id="rId30" Type="http://schemas.openxmlformats.org/officeDocument/2006/relationships/customXml" Target="../ink/ink796.xml"/><Relationship Id="rId35" Type="http://schemas.openxmlformats.org/officeDocument/2006/relationships/image" Target="../media/image1013.png"/><Relationship Id="rId56" Type="http://schemas.openxmlformats.org/officeDocument/2006/relationships/customXml" Target="../ink/ink809.xml"/><Relationship Id="rId77" Type="http://schemas.openxmlformats.org/officeDocument/2006/relationships/image" Target="../media/image1034.png"/><Relationship Id="rId100" Type="http://schemas.openxmlformats.org/officeDocument/2006/relationships/customXml" Target="../ink/ink831.xml"/><Relationship Id="rId105" Type="http://schemas.openxmlformats.org/officeDocument/2006/relationships/image" Target="../media/image744.png"/><Relationship Id="rId126" Type="http://schemas.openxmlformats.org/officeDocument/2006/relationships/customXml" Target="../ink/ink844.xml"/><Relationship Id="rId147" Type="http://schemas.openxmlformats.org/officeDocument/2006/relationships/image" Target="../media/image1055.png"/><Relationship Id="rId168" Type="http://schemas.openxmlformats.org/officeDocument/2006/relationships/customXml" Target="../ink/ink865.xml"/><Relationship Id="rId8" Type="http://schemas.openxmlformats.org/officeDocument/2006/relationships/customXml" Target="../ink/ink785.xml"/><Relationship Id="rId51" Type="http://schemas.openxmlformats.org/officeDocument/2006/relationships/image" Target="../media/image1021.png"/><Relationship Id="rId72" Type="http://schemas.openxmlformats.org/officeDocument/2006/relationships/customXml" Target="../ink/ink817.xml"/><Relationship Id="rId93" Type="http://schemas.openxmlformats.org/officeDocument/2006/relationships/image" Target="../media/image738.png"/><Relationship Id="rId98" Type="http://schemas.openxmlformats.org/officeDocument/2006/relationships/customXml" Target="../ink/ink830.xml"/><Relationship Id="rId121" Type="http://schemas.openxmlformats.org/officeDocument/2006/relationships/image" Target="../media/image1042.png"/><Relationship Id="rId142" Type="http://schemas.openxmlformats.org/officeDocument/2006/relationships/customXml" Target="../ink/ink852.xml"/><Relationship Id="rId163" Type="http://schemas.openxmlformats.org/officeDocument/2006/relationships/image" Target="../media/image1063.png"/><Relationship Id="rId184" Type="http://schemas.openxmlformats.org/officeDocument/2006/relationships/customXml" Target="../ink/ink873.xml"/><Relationship Id="rId189" Type="http://schemas.openxmlformats.org/officeDocument/2006/relationships/image" Target="../media/image1076.png"/><Relationship Id="rId3" Type="http://schemas.openxmlformats.org/officeDocument/2006/relationships/image" Target="../media/image142.png"/><Relationship Id="rId25" Type="http://schemas.openxmlformats.org/officeDocument/2006/relationships/image" Target="../media/image1011.png"/><Relationship Id="rId46" Type="http://schemas.openxmlformats.org/officeDocument/2006/relationships/customXml" Target="../ink/ink804.xml"/><Relationship Id="rId67" Type="http://schemas.openxmlformats.org/officeDocument/2006/relationships/image" Target="../media/image1029.png"/><Relationship Id="rId116" Type="http://schemas.openxmlformats.org/officeDocument/2006/relationships/customXml" Target="../ink/ink839.xml"/><Relationship Id="rId137" Type="http://schemas.openxmlformats.org/officeDocument/2006/relationships/image" Target="../media/image1050.png"/><Relationship Id="rId158" Type="http://schemas.openxmlformats.org/officeDocument/2006/relationships/customXml" Target="../ink/ink860.xml"/><Relationship Id="rId20" Type="http://schemas.openxmlformats.org/officeDocument/2006/relationships/customXml" Target="../ink/ink791.xml"/><Relationship Id="rId41" Type="http://schemas.openxmlformats.org/officeDocument/2006/relationships/image" Target="../media/image1016.png"/><Relationship Id="rId62" Type="http://schemas.openxmlformats.org/officeDocument/2006/relationships/customXml" Target="../ink/ink812.xml"/><Relationship Id="rId83" Type="http://schemas.openxmlformats.org/officeDocument/2006/relationships/image" Target="../media/image435.png"/><Relationship Id="rId88" Type="http://schemas.openxmlformats.org/officeDocument/2006/relationships/customXml" Target="../ink/ink825.xml"/><Relationship Id="rId111" Type="http://schemas.openxmlformats.org/officeDocument/2006/relationships/image" Target="../media/image1037.png"/><Relationship Id="rId132" Type="http://schemas.openxmlformats.org/officeDocument/2006/relationships/customXml" Target="../ink/ink847.xml"/><Relationship Id="rId153" Type="http://schemas.openxmlformats.org/officeDocument/2006/relationships/image" Target="../media/image1058.png"/><Relationship Id="rId174" Type="http://schemas.openxmlformats.org/officeDocument/2006/relationships/customXml" Target="../ink/ink868.xml"/><Relationship Id="rId179" Type="http://schemas.openxmlformats.org/officeDocument/2006/relationships/image" Target="../media/image1071.png"/><Relationship Id="rId195" Type="http://schemas.openxmlformats.org/officeDocument/2006/relationships/image" Target="../media/image1079.png"/><Relationship Id="rId190" Type="http://schemas.openxmlformats.org/officeDocument/2006/relationships/customXml" Target="../ink/ink876.xml"/><Relationship Id="rId15" Type="http://schemas.openxmlformats.org/officeDocument/2006/relationships/image" Target="../media/image1006.png"/><Relationship Id="rId36" Type="http://schemas.openxmlformats.org/officeDocument/2006/relationships/customXml" Target="../ink/ink799.xml"/><Relationship Id="rId57" Type="http://schemas.openxmlformats.org/officeDocument/2006/relationships/image" Target="../media/image1024.png"/><Relationship Id="rId106" Type="http://schemas.openxmlformats.org/officeDocument/2006/relationships/customXml" Target="../ink/ink834.xml"/><Relationship Id="rId127" Type="http://schemas.openxmlformats.org/officeDocument/2006/relationships/image" Target="../media/image1045.png"/><Relationship Id="rId10" Type="http://schemas.openxmlformats.org/officeDocument/2006/relationships/customXml" Target="../ink/ink786.xml"/><Relationship Id="rId31" Type="http://schemas.openxmlformats.org/officeDocument/2006/relationships/image" Target="../media/image1000.png"/><Relationship Id="rId52" Type="http://schemas.openxmlformats.org/officeDocument/2006/relationships/customXml" Target="../ink/ink807.xml"/><Relationship Id="rId73" Type="http://schemas.openxmlformats.org/officeDocument/2006/relationships/image" Target="../media/image1032.png"/><Relationship Id="rId78" Type="http://schemas.openxmlformats.org/officeDocument/2006/relationships/customXml" Target="../ink/ink820.xml"/><Relationship Id="rId94" Type="http://schemas.openxmlformats.org/officeDocument/2006/relationships/customXml" Target="../ink/ink828.xml"/><Relationship Id="rId99" Type="http://schemas.openxmlformats.org/officeDocument/2006/relationships/image" Target="../media/image741.png"/><Relationship Id="rId101" Type="http://schemas.openxmlformats.org/officeDocument/2006/relationships/image" Target="../media/image742.png"/><Relationship Id="rId122" Type="http://schemas.openxmlformats.org/officeDocument/2006/relationships/customXml" Target="../ink/ink842.xml"/><Relationship Id="rId143" Type="http://schemas.openxmlformats.org/officeDocument/2006/relationships/image" Target="../media/image1053.png"/><Relationship Id="rId148" Type="http://schemas.openxmlformats.org/officeDocument/2006/relationships/customXml" Target="../ink/ink855.xml"/><Relationship Id="rId164" Type="http://schemas.openxmlformats.org/officeDocument/2006/relationships/customXml" Target="../ink/ink863.xml"/><Relationship Id="rId169" Type="http://schemas.openxmlformats.org/officeDocument/2006/relationships/image" Target="../media/image1066.png"/><Relationship Id="rId185" Type="http://schemas.openxmlformats.org/officeDocument/2006/relationships/image" Target="../media/image1074.png"/><Relationship Id="rId4" Type="http://schemas.openxmlformats.org/officeDocument/2006/relationships/customXml" Target="../ink/ink783.xml"/><Relationship Id="rId9" Type="http://schemas.openxmlformats.org/officeDocument/2006/relationships/image" Target="../media/image1003.png"/><Relationship Id="rId180" Type="http://schemas.openxmlformats.org/officeDocument/2006/relationships/customXml" Target="../ink/ink871.xml"/><Relationship Id="rId26" Type="http://schemas.openxmlformats.org/officeDocument/2006/relationships/customXml" Target="../ink/ink794.xml"/><Relationship Id="rId47" Type="http://schemas.openxmlformats.org/officeDocument/2006/relationships/image" Target="../media/image1019.png"/><Relationship Id="rId68" Type="http://schemas.openxmlformats.org/officeDocument/2006/relationships/customXml" Target="../ink/ink815.xml"/><Relationship Id="rId89" Type="http://schemas.openxmlformats.org/officeDocument/2006/relationships/image" Target="../media/image736.png"/><Relationship Id="rId112" Type="http://schemas.openxmlformats.org/officeDocument/2006/relationships/customXml" Target="../ink/ink837.xml"/><Relationship Id="rId133" Type="http://schemas.openxmlformats.org/officeDocument/2006/relationships/image" Target="../media/image1048.png"/><Relationship Id="rId154" Type="http://schemas.openxmlformats.org/officeDocument/2006/relationships/customXml" Target="../ink/ink858.xml"/><Relationship Id="rId175" Type="http://schemas.openxmlformats.org/officeDocument/2006/relationships/image" Target="../media/image1069.png"/><Relationship Id="rId196" Type="http://schemas.openxmlformats.org/officeDocument/2006/relationships/customXml" Target="../ink/ink879.xml"/><Relationship Id="rId200" Type="http://schemas.openxmlformats.org/officeDocument/2006/relationships/customXml" Target="../ink/ink881.xml"/><Relationship Id="rId16" Type="http://schemas.openxmlformats.org/officeDocument/2006/relationships/customXml" Target="../ink/ink789.xml"/><Relationship Id="rId37" Type="http://schemas.openxmlformats.org/officeDocument/2006/relationships/image" Target="../media/image1014.png"/><Relationship Id="rId58" Type="http://schemas.openxmlformats.org/officeDocument/2006/relationships/customXml" Target="../ink/ink810.xml"/><Relationship Id="rId79" Type="http://schemas.openxmlformats.org/officeDocument/2006/relationships/image" Target="../media/image1035.png"/><Relationship Id="rId102" Type="http://schemas.openxmlformats.org/officeDocument/2006/relationships/customXml" Target="../ink/ink832.xml"/><Relationship Id="rId123" Type="http://schemas.openxmlformats.org/officeDocument/2006/relationships/image" Target="../media/image1043.png"/><Relationship Id="rId144" Type="http://schemas.openxmlformats.org/officeDocument/2006/relationships/customXml" Target="../ink/ink853.xml"/><Relationship Id="rId90" Type="http://schemas.openxmlformats.org/officeDocument/2006/relationships/customXml" Target="../ink/ink826.xml"/><Relationship Id="rId165" Type="http://schemas.openxmlformats.org/officeDocument/2006/relationships/image" Target="../media/image1064.png"/><Relationship Id="rId186" Type="http://schemas.openxmlformats.org/officeDocument/2006/relationships/customXml" Target="../ink/ink874.xml"/><Relationship Id="rId27" Type="http://schemas.openxmlformats.org/officeDocument/2006/relationships/image" Target="../media/image748.png"/><Relationship Id="rId48" Type="http://schemas.openxmlformats.org/officeDocument/2006/relationships/customXml" Target="../ink/ink805.xml"/><Relationship Id="rId69" Type="http://schemas.openxmlformats.org/officeDocument/2006/relationships/image" Target="../media/image1030.png"/><Relationship Id="rId113" Type="http://schemas.openxmlformats.org/officeDocument/2006/relationships/image" Target="../media/image1038.png"/><Relationship Id="rId134" Type="http://schemas.openxmlformats.org/officeDocument/2006/relationships/customXml" Target="../ink/ink848.xml"/><Relationship Id="rId80" Type="http://schemas.openxmlformats.org/officeDocument/2006/relationships/customXml" Target="../ink/ink821.xml"/><Relationship Id="rId155" Type="http://schemas.openxmlformats.org/officeDocument/2006/relationships/image" Target="../media/image1059.png"/><Relationship Id="rId176" Type="http://schemas.openxmlformats.org/officeDocument/2006/relationships/customXml" Target="../ink/ink869.xml"/><Relationship Id="rId197" Type="http://schemas.openxmlformats.org/officeDocument/2006/relationships/image" Target="../media/image1080.png"/><Relationship Id="rId201" Type="http://schemas.openxmlformats.org/officeDocument/2006/relationships/image" Target="../media/image1082.png"/><Relationship Id="rId17" Type="http://schemas.openxmlformats.org/officeDocument/2006/relationships/image" Target="../media/image1007.png"/><Relationship Id="rId38" Type="http://schemas.openxmlformats.org/officeDocument/2006/relationships/customXml" Target="../ink/ink800.xml"/><Relationship Id="rId59" Type="http://schemas.openxmlformats.org/officeDocument/2006/relationships/image" Target="../media/image1025.png"/><Relationship Id="rId103" Type="http://schemas.openxmlformats.org/officeDocument/2006/relationships/image" Target="../media/image743.png"/><Relationship Id="rId124" Type="http://schemas.openxmlformats.org/officeDocument/2006/relationships/customXml" Target="../ink/ink843.xml"/><Relationship Id="rId70" Type="http://schemas.openxmlformats.org/officeDocument/2006/relationships/customXml" Target="../ink/ink816.xml"/><Relationship Id="rId91" Type="http://schemas.openxmlformats.org/officeDocument/2006/relationships/image" Target="../media/image737.png"/><Relationship Id="rId145" Type="http://schemas.openxmlformats.org/officeDocument/2006/relationships/image" Target="../media/image1054.png"/><Relationship Id="rId166" Type="http://schemas.openxmlformats.org/officeDocument/2006/relationships/customXml" Target="../ink/ink864.xml"/><Relationship Id="rId187" Type="http://schemas.openxmlformats.org/officeDocument/2006/relationships/image" Target="../media/image1075.png"/><Relationship Id="rId1" Type="http://schemas.openxmlformats.org/officeDocument/2006/relationships/slideLayout" Target="../slideLayouts/slideLayout1.xml"/><Relationship Id="rId28" Type="http://schemas.openxmlformats.org/officeDocument/2006/relationships/customXml" Target="../ink/ink795.xml"/><Relationship Id="rId49" Type="http://schemas.openxmlformats.org/officeDocument/2006/relationships/image" Target="../media/image1020.png"/><Relationship Id="rId114" Type="http://schemas.openxmlformats.org/officeDocument/2006/relationships/customXml" Target="../ink/ink838.xml"/><Relationship Id="rId60" Type="http://schemas.openxmlformats.org/officeDocument/2006/relationships/customXml" Target="../ink/ink811.xml"/><Relationship Id="rId81" Type="http://schemas.openxmlformats.org/officeDocument/2006/relationships/image" Target="../media/image431.png"/><Relationship Id="rId135" Type="http://schemas.openxmlformats.org/officeDocument/2006/relationships/image" Target="../media/image1049.png"/><Relationship Id="rId156" Type="http://schemas.openxmlformats.org/officeDocument/2006/relationships/customXml" Target="../ink/ink859.xml"/><Relationship Id="rId177" Type="http://schemas.openxmlformats.org/officeDocument/2006/relationships/image" Target="../media/image1070.png"/><Relationship Id="rId198" Type="http://schemas.openxmlformats.org/officeDocument/2006/relationships/customXml" Target="../ink/ink880.xml"/><Relationship Id="rId18" Type="http://schemas.openxmlformats.org/officeDocument/2006/relationships/customXml" Target="../ink/ink790.xml"/><Relationship Id="rId39" Type="http://schemas.openxmlformats.org/officeDocument/2006/relationships/image" Target="../media/image1015.png"/><Relationship Id="rId50" Type="http://schemas.openxmlformats.org/officeDocument/2006/relationships/customXml" Target="../ink/ink806.xml"/><Relationship Id="rId104" Type="http://schemas.openxmlformats.org/officeDocument/2006/relationships/customXml" Target="../ink/ink833.xml"/><Relationship Id="rId125" Type="http://schemas.openxmlformats.org/officeDocument/2006/relationships/image" Target="../media/image1044.png"/><Relationship Id="rId146" Type="http://schemas.openxmlformats.org/officeDocument/2006/relationships/customXml" Target="../ink/ink854.xml"/><Relationship Id="rId167" Type="http://schemas.openxmlformats.org/officeDocument/2006/relationships/image" Target="../media/image1065.png"/><Relationship Id="rId188" Type="http://schemas.openxmlformats.org/officeDocument/2006/relationships/customXml" Target="../ink/ink875.xml"/><Relationship Id="rId71" Type="http://schemas.openxmlformats.org/officeDocument/2006/relationships/image" Target="../media/image1031.png"/><Relationship Id="rId92" Type="http://schemas.openxmlformats.org/officeDocument/2006/relationships/customXml" Target="../ink/ink827.xml"/></Relationships>
</file>

<file path=ppt/slides/_rels/slide29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922.xml"/><Relationship Id="rId63" Type="http://schemas.openxmlformats.org/officeDocument/2006/relationships/customXml" Target="../ink/ink895.xml"/><Relationship Id="rId84" Type="http://schemas.openxmlformats.org/officeDocument/2006/relationships/image" Target="../media/image1123.png"/><Relationship Id="rId138" Type="http://schemas.openxmlformats.org/officeDocument/2006/relationships/image" Target="../media/image1150.png"/><Relationship Id="rId159" Type="http://schemas.openxmlformats.org/officeDocument/2006/relationships/customXml" Target="../ink/ink943.xml"/><Relationship Id="rId42" Type="http://schemas.openxmlformats.org/officeDocument/2006/relationships/image" Target="../media/image1102.png"/><Relationship Id="rId170" Type="http://schemas.openxmlformats.org/officeDocument/2006/relationships/image" Target="../media/image1166.png"/><Relationship Id="rId191" Type="http://schemas.openxmlformats.org/officeDocument/2006/relationships/customXml" Target="../ink/ink959.xml"/><Relationship Id="rId205" Type="http://schemas.openxmlformats.org/officeDocument/2006/relationships/customXml" Target="../ink/ink967.xml"/><Relationship Id="rId226" Type="http://schemas.openxmlformats.org/officeDocument/2006/relationships/customXml" Target="../ink/ink985.xml"/><Relationship Id="rId107" Type="http://schemas.openxmlformats.org/officeDocument/2006/relationships/customXml" Target="../ink/ink917.xml"/><Relationship Id="rId11" Type="http://schemas.openxmlformats.org/officeDocument/2006/relationships/customXml" Target="../ink/ink886.xml"/><Relationship Id="rId74" Type="http://schemas.openxmlformats.org/officeDocument/2006/relationships/image" Target="../media/image1118.png"/><Relationship Id="rId128" Type="http://schemas.openxmlformats.org/officeDocument/2006/relationships/image" Target="../media/image1145.png"/><Relationship Id="rId149" Type="http://schemas.openxmlformats.org/officeDocument/2006/relationships/customXml" Target="../ink/ink938.xml"/><Relationship Id="rId32" Type="http://schemas.openxmlformats.org/officeDocument/2006/relationships/image" Target="../media/image1097.png"/><Relationship Id="rId5" Type="http://schemas.openxmlformats.org/officeDocument/2006/relationships/customXml" Target="../ink/ink883.xml"/><Relationship Id="rId95" Type="http://schemas.openxmlformats.org/officeDocument/2006/relationships/customXml" Target="../ink/ink911.xml"/><Relationship Id="rId160" Type="http://schemas.openxmlformats.org/officeDocument/2006/relationships/image" Target="../media/image1161.png"/><Relationship Id="rId181" Type="http://schemas.openxmlformats.org/officeDocument/2006/relationships/customXml" Target="../ink/ink954.xml"/><Relationship Id="rId216" Type="http://schemas.openxmlformats.org/officeDocument/2006/relationships/customXml" Target="../ink/ink978.xml"/><Relationship Id="rId237" Type="http://schemas.openxmlformats.org/officeDocument/2006/relationships/image" Target="../media/image1191.png"/><Relationship Id="rId64" Type="http://schemas.openxmlformats.org/officeDocument/2006/relationships/image" Target="../media/image1113.png"/><Relationship Id="rId118" Type="http://schemas.openxmlformats.org/officeDocument/2006/relationships/image" Target="../media/image1140.png"/><Relationship Id="rId139" Type="http://schemas.openxmlformats.org/officeDocument/2006/relationships/customXml" Target="../ink/ink933.xml"/><Relationship Id="rId22" Type="http://schemas.openxmlformats.org/officeDocument/2006/relationships/image" Target="../media/image1092.png"/><Relationship Id="rId85" Type="http://schemas.openxmlformats.org/officeDocument/2006/relationships/customXml" Target="../ink/ink906.xml"/><Relationship Id="rId150" Type="http://schemas.openxmlformats.org/officeDocument/2006/relationships/image" Target="../media/image1156.png"/><Relationship Id="rId171" Type="http://schemas.openxmlformats.org/officeDocument/2006/relationships/customXml" Target="../ink/ink949.xml"/><Relationship Id="rId192" Type="http://schemas.openxmlformats.org/officeDocument/2006/relationships/image" Target="../media/image1177.png"/><Relationship Id="rId206" Type="http://schemas.openxmlformats.org/officeDocument/2006/relationships/customXml" Target="../ink/ink968.xml"/><Relationship Id="rId227" Type="http://schemas.openxmlformats.org/officeDocument/2006/relationships/image" Target="../media/image1186.png"/><Relationship Id="rId12" Type="http://schemas.openxmlformats.org/officeDocument/2006/relationships/image" Target="../media/image1087.png"/><Relationship Id="rId108" Type="http://schemas.openxmlformats.org/officeDocument/2006/relationships/image" Target="../media/image1135.png"/><Relationship Id="rId129" Type="http://schemas.openxmlformats.org/officeDocument/2006/relationships/customXml" Target="../ink/ink928.xml"/><Relationship Id="rId54" Type="http://schemas.openxmlformats.org/officeDocument/2006/relationships/image" Target="../media/image1108.png"/><Relationship Id="rId75" Type="http://schemas.openxmlformats.org/officeDocument/2006/relationships/customXml" Target="../ink/ink901.xml"/><Relationship Id="rId96" Type="http://schemas.openxmlformats.org/officeDocument/2006/relationships/image" Target="../media/image1129.png"/><Relationship Id="rId140" Type="http://schemas.openxmlformats.org/officeDocument/2006/relationships/image" Target="../media/image1151.png"/><Relationship Id="rId161" Type="http://schemas.openxmlformats.org/officeDocument/2006/relationships/customXml" Target="../ink/ink944.xml"/><Relationship Id="rId182" Type="http://schemas.openxmlformats.org/officeDocument/2006/relationships/image" Target="../media/image1172.png"/><Relationship Id="rId217" Type="http://schemas.openxmlformats.org/officeDocument/2006/relationships/customXml" Target="../ink/ink979.xml"/><Relationship Id="rId6" Type="http://schemas.openxmlformats.org/officeDocument/2006/relationships/image" Target="../media/image1084.png"/><Relationship Id="rId238" Type="http://schemas.openxmlformats.org/officeDocument/2006/relationships/customXml" Target="../ink/ink991.xml"/><Relationship Id="rId119" Type="http://schemas.openxmlformats.org/officeDocument/2006/relationships/customXml" Target="../ink/ink923.xml"/><Relationship Id="rId65" Type="http://schemas.openxmlformats.org/officeDocument/2006/relationships/customXml" Target="../ink/ink896.xml"/><Relationship Id="rId86" Type="http://schemas.openxmlformats.org/officeDocument/2006/relationships/image" Target="../media/image1124.png"/><Relationship Id="rId130" Type="http://schemas.openxmlformats.org/officeDocument/2006/relationships/image" Target="../media/image1146.png"/><Relationship Id="rId151" Type="http://schemas.openxmlformats.org/officeDocument/2006/relationships/customXml" Target="../ink/ink939.xml"/><Relationship Id="rId44" Type="http://schemas.openxmlformats.org/officeDocument/2006/relationships/image" Target="../media/image1103.png"/><Relationship Id="rId172" Type="http://schemas.openxmlformats.org/officeDocument/2006/relationships/image" Target="../media/image1167.png"/><Relationship Id="rId193" Type="http://schemas.openxmlformats.org/officeDocument/2006/relationships/customXml" Target="../ink/ink960.xml"/><Relationship Id="rId207" Type="http://schemas.openxmlformats.org/officeDocument/2006/relationships/customXml" Target="../ink/ink969.xml"/><Relationship Id="rId228" Type="http://schemas.openxmlformats.org/officeDocument/2006/relationships/customXml" Target="../ink/ink986.xml"/><Relationship Id="rId13" Type="http://schemas.openxmlformats.org/officeDocument/2006/relationships/customXml" Target="../ink/ink887.xml"/><Relationship Id="rId109" Type="http://schemas.openxmlformats.org/officeDocument/2006/relationships/customXml" Target="../ink/ink918.xml"/><Relationship Id="rId55" Type="http://schemas.openxmlformats.org/officeDocument/2006/relationships/customXml" Target="../ink/ink891.xml"/><Relationship Id="rId76" Type="http://schemas.openxmlformats.org/officeDocument/2006/relationships/image" Target="../media/image1119.png"/><Relationship Id="rId97" Type="http://schemas.openxmlformats.org/officeDocument/2006/relationships/customXml" Target="../ink/ink912.xml"/><Relationship Id="rId120" Type="http://schemas.openxmlformats.org/officeDocument/2006/relationships/image" Target="../media/image1141.png"/><Relationship Id="rId141" Type="http://schemas.openxmlformats.org/officeDocument/2006/relationships/customXml" Target="../ink/ink934.xml"/><Relationship Id="rId34" Type="http://schemas.openxmlformats.org/officeDocument/2006/relationships/image" Target="../media/image1098.png"/><Relationship Id="rId7" Type="http://schemas.openxmlformats.org/officeDocument/2006/relationships/customXml" Target="../ink/ink884.xml"/><Relationship Id="rId162" Type="http://schemas.openxmlformats.org/officeDocument/2006/relationships/image" Target="../media/image1162.png"/><Relationship Id="rId183" Type="http://schemas.openxmlformats.org/officeDocument/2006/relationships/customXml" Target="../ink/ink955.xml"/><Relationship Id="rId218" Type="http://schemas.openxmlformats.org/officeDocument/2006/relationships/customXml" Target="../ink/ink980.xml"/><Relationship Id="rId239" Type="http://schemas.openxmlformats.org/officeDocument/2006/relationships/image" Target="../media/image1192.png"/><Relationship Id="rId66" Type="http://schemas.openxmlformats.org/officeDocument/2006/relationships/image" Target="../media/image1114.png"/><Relationship Id="rId87" Type="http://schemas.openxmlformats.org/officeDocument/2006/relationships/customXml" Target="../ink/ink907.xml"/><Relationship Id="rId110" Type="http://schemas.openxmlformats.org/officeDocument/2006/relationships/image" Target="../media/image1136.png"/><Relationship Id="rId131" Type="http://schemas.openxmlformats.org/officeDocument/2006/relationships/customXml" Target="../ink/ink929.xml"/><Relationship Id="rId24" Type="http://schemas.openxmlformats.org/officeDocument/2006/relationships/image" Target="../media/image1093.png"/><Relationship Id="rId152" Type="http://schemas.openxmlformats.org/officeDocument/2006/relationships/image" Target="../media/image1157.png"/><Relationship Id="rId173" Type="http://schemas.openxmlformats.org/officeDocument/2006/relationships/customXml" Target="../ink/ink950.xml"/><Relationship Id="rId194" Type="http://schemas.openxmlformats.org/officeDocument/2006/relationships/image" Target="../media/image1178.png"/><Relationship Id="rId208" Type="http://schemas.openxmlformats.org/officeDocument/2006/relationships/customXml" Target="../ink/ink970.xml"/><Relationship Id="rId229" Type="http://schemas.openxmlformats.org/officeDocument/2006/relationships/image" Target="../media/image1187.png"/><Relationship Id="rId240" Type="http://schemas.openxmlformats.org/officeDocument/2006/relationships/customXml" Target="../ink/ink992.xml"/><Relationship Id="rId14" Type="http://schemas.openxmlformats.org/officeDocument/2006/relationships/image" Target="../media/image1088.png"/><Relationship Id="rId56" Type="http://schemas.openxmlformats.org/officeDocument/2006/relationships/image" Target="../media/image1109.png"/><Relationship Id="rId77" Type="http://schemas.openxmlformats.org/officeDocument/2006/relationships/customXml" Target="../ink/ink902.xml"/><Relationship Id="rId100" Type="http://schemas.openxmlformats.org/officeDocument/2006/relationships/image" Target="../media/image1131.png"/><Relationship Id="rId8" Type="http://schemas.openxmlformats.org/officeDocument/2006/relationships/image" Target="../media/image1085.png"/><Relationship Id="rId72" Type="http://schemas.openxmlformats.org/officeDocument/2006/relationships/image" Target="../media/image1117.png"/><Relationship Id="rId93" Type="http://schemas.openxmlformats.org/officeDocument/2006/relationships/customXml" Target="../ink/ink910.xml"/><Relationship Id="rId98" Type="http://schemas.openxmlformats.org/officeDocument/2006/relationships/image" Target="../media/image1130.png"/><Relationship Id="rId121" Type="http://schemas.openxmlformats.org/officeDocument/2006/relationships/customXml" Target="../ink/ink924.xml"/><Relationship Id="rId142" Type="http://schemas.openxmlformats.org/officeDocument/2006/relationships/image" Target="../media/image1152.png"/><Relationship Id="rId163" Type="http://schemas.openxmlformats.org/officeDocument/2006/relationships/customXml" Target="../ink/ink945.xml"/><Relationship Id="rId184" Type="http://schemas.openxmlformats.org/officeDocument/2006/relationships/image" Target="../media/image1173.png"/><Relationship Id="rId189" Type="http://schemas.openxmlformats.org/officeDocument/2006/relationships/customXml" Target="../ink/ink958.xml"/><Relationship Id="rId219" Type="http://schemas.openxmlformats.org/officeDocument/2006/relationships/customXml" Target="../ink/ink981.xml"/><Relationship Id="rId3" Type="http://schemas.openxmlformats.org/officeDocument/2006/relationships/customXml" Target="../ink/ink882.xml"/><Relationship Id="rId214" Type="http://schemas.openxmlformats.org/officeDocument/2006/relationships/customXml" Target="../ink/ink976.xml"/><Relationship Id="rId230" Type="http://schemas.openxmlformats.org/officeDocument/2006/relationships/customXml" Target="../ink/ink987.xml"/><Relationship Id="rId235" Type="http://schemas.openxmlformats.org/officeDocument/2006/relationships/image" Target="../media/image1190.png"/><Relationship Id="rId67" Type="http://schemas.openxmlformats.org/officeDocument/2006/relationships/customXml" Target="../ink/ink897.xml"/><Relationship Id="rId116" Type="http://schemas.openxmlformats.org/officeDocument/2006/relationships/image" Target="../media/image1139.png"/><Relationship Id="rId137" Type="http://schemas.openxmlformats.org/officeDocument/2006/relationships/customXml" Target="../ink/ink932.xml"/><Relationship Id="rId158" Type="http://schemas.openxmlformats.org/officeDocument/2006/relationships/image" Target="../media/image1160.png"/><Relationship Id="rId46" Type="http://schemas.openxmlformats.org/officeDocument/2006/relationships/image" Target="../media/image1104.png"/><Relationship Id="rId62" Type="http://schemas.openxmlformats.org/officeDocument/2006/relationships/image" Target="../media/image1112.png"/><Relationship Id="rId83" Type="http://schemas.openxmlformats.org/officeDocument/2006/relationships/customXml" Target="../ink/ink905.xml"/><Relationship Id="rId88" Type="http://schemas.openxmlformats.org/officeDocument/2006/relationships/image" Target="../media/image1125.png"/><Relationship Id="rId111" Type="http://schemas.openxmlformats.org/officeDocument/2006/relationships/customXml" Target="../ink/ink919.xml"/><Relationship Id="rId132" Type="http://schemas.openxmlformats.org/officeDocument/2006/relationships/image" Target="../media/image1147.png"/><Relationship Id="rId153" Type="http://schemas.openxmlformats.org/officeDocument/2006/relationships/customXml" Target="../ink/ink940.xml"/><Relationship Id="rId174" Type="http://schemas.openxmlformats.org/officeDocument/2006/relationships/image" Target="../media/image1168.png"/><Relationship Id="rId179" Type="http://schemas.openxmlformats.org/officeDocument/2006/relationships/customXml" Target="../ink/ink953.xml"/><Relationship Id="rId195" Type="http://schemas.openxmlformats.org/officeDocument/2006/relationships/customXml" Target="../ink/ink961.xml"/><Relationship Id="rId20" Type="http://schemas.openxmlformats.org/officeDocument/2006/relationships/image" Target="../media/image1091.png"/><Relationship Id="rId209" Type="http://schemas.openxmlformats.org/officeDocument/2006/relationships/customXml" Target="../ink/ink971.xml"/><Relationship Id="rId190" Type="http://schemas.openxmlformats.org/officeDocument/2006/relationships/image" Target="../media/image1176.png"/><Relationship Id="rId204" Type="http://schemas.openxmlformats.org/officeDocument/2006/relationships/customXml" Target="../ink/ink966.xml"/><Relationship Id="rId220" Type="http://schemas.openxmlformats.org/officeDocument/2006/relationships/customXml" Target="../ink/ink982.xml"/><Relationship Id="rId225" Type="http://schemas.openxmlformats.org/officeDocument/2006/relationships/image" Target="../media/image1185.png"/><Relationship Id="rId241" Type="http://schemas.openxmlformats.org/officeDocument/2006/relationships/image" Target="../media/image143.png"/><Relationship Id="rId15" Type="http://schemas.openxmlformats.org/officeDocument/2006/relationships/customXml" Target="../ink/ink888.xml"/><Relationship Id="rId57" Type="http://schemas.openxmlformats.org/officeDocument/2006/relationships/customXml" Target="../ink/ink892.xml"/><Relationship Id="rId106" Type="http://schemas.openxmlformats.org/officeDocument/2006/relationships/image" Target="../media/image1134.png"/><Relationship Id="rId127" Type="http://schemas.openxmlformats.org/officeDocument/2006/relationships/customXml" Target="../ink/ink927.xml"/><Relationship Id="rId36" Type="http://schemas.openxmlformats.org/officeDocument/2006/relationships/image" Target="../media/image1099.png"/><Relationship Id="rId10" Type="http://schemas.openxmlformats.org/officeDocument/2006/relationships/image" Target="../media/image1086.png"/><Relationship Id="rId73" Type="http://schemas.openxmlformats.org/officeDocument/2006/relationships/customXml" Target="../ink/ink900.xml"/><Relationship Id="rId78" Type="http://schemas.openxmlformats.org/officeDocument/2006/relationships/image" Target="../media/image1120.png"/><Relationship Id="rId94" Type="http://schemas.openxmlformats.org/officeDocument/2006/relationships/image" Target="../media/image1128.png"/><Relationship Id="rId99" Type="http://schemas.openxmlformats.org/officeDocument/2006/relationships/customXml" Target="../ink/ink913.xml"/><Relationship Id="rId101" Type="http://schemas.openxmlformats.org/officeDocument/2006/relationships/customXml" Target="../ink/ink914.xml"/><Relationship Id="rId122" Type="http://schemas.openxmlformats.org/officeDocument/2006/relationships/image" Target="../media/image1142.png"/><Relationship Id="rId143" Type="http://schemas.openxmlformats.org/officeDocument/2006/relationships/customXml" Target="../ink/ink935.xml"/><Relationship Id="rId148" Type="http://schemas.openxmlformats.org/officeDocument/2006/relationships/image" Target="../media/image1155.png"/><Relationship Id="rId164" Type="http://schemas.openxmlformats.org/officeDocument/2006/relationships/image" Target="../media/image1163.png"/><Relationship Id="rId169" Type="http://schemas.openxmlformats.org/officeDocument/2006/relationships/customXml" Target="../ink/ink948.xml"/><Relationship Id="rId185" Type="http://schemas.openxmlformats.org/officeDocument/2006/relationships/customXml" Target="../ink/ink956.xml"/><Relationship Id="rId52" Type="http://schemas.openxmlformats.org/officeDocument/2006/relationships/image" Target="../media/image1107.png"/><Relationship Id="rId4" Type="http://schemas.openxmlformats.org/officeDocument/2006/relationships/image" Target="../media/image1083.png"/><Relationship Id="rId9" Type="http://schemas.openxmlformats.org/officeDocument/2006/relationships/customXml" Target="../ink/ink885.xml"/><Relationship Id="rId180" Type="http://schemas.openxmlformats.org/officeDocument/2006/relationships/image" Target="../media/image1171.png"/><Relationship Id="rId210" Type="http://schemas.openxmlformats.org/officeDocument/2006/relationships/customXml" Target="../ink/ink972.xml"/><Relationship Id="rId215" Type="http://schemas.openxmlformats.org/officeDocument/2006/relationships/customXml" Target="../ink/ink977.xml"/><Relationship Id="rId236" Type="http://schemas.openxmlformats.org/officeDocument/2006/relationships/customXml" Target="../ink/ink990.xml"/><Relationship Id="rId26" Type="http://schemas.openxmlformats.org/officeDocument/2006/relationships/image" Target="../media/image1094.png"/><Relationship Id="rId231" Type="http://schemas.openxmlformats.org/officeDocument/2006/relationships/image" Target="../media/image1188.png"/><Relationship Id="rId68" Type="http://schemas.openxmlformats.org/officeDocument/2006/relationships/image" Target="../media/image1115.png"/><Relationship Id="rId89" Type="http://schemas.openxmlformats.org/officeDocument/2006/relationships/customXml" Target="../ink/ink908.xml"/><Relationship Id="rId112" Type="http://schemas.openxmlformats.org/officeDocument/2006/relationships/image" Target="../media/image1137.png"/><Relationship Id="rId133" Type="http://schemas.openxmlformats.org/officeDocument/2006/relationships/customXml" Target="../ink/ink930.xml"/><Relationship Id="rId154" Type="http://schemas.openxmlformats.org/officeDocument/2006/relationships/image" Target="../media/image1158.png"/><Relationship Id="rId175" Type="http://schemas.openxmlformats.org/officeDocument/2006/relationships/customXml" Target="../ink/ink951.xml"/><Relationship Id="rId196" Type="http://schemas.openxmlformats.org/officeDocument/2006/relationships/image" Target="../media/image1179.png"/><Relationship Id="rId200" Type="http://schemas.openxmlformats.org/officeDocument/2006/relationships/image" Target="../media/image1181.png"/><Relationship Id="rId16" Type="http://schemas.openxmlformats.org/officeDocument/2006/relationships/image" Target="../media/image1089.png"/><Relationship Id="rId221" Type="http://schemas.openxmlformats.org/officeDocument/2006/relationships/image" Target="../media/image1183.png"/><Relationship Id="rId58" Type="http://schemas.openxmlformats.org/officeDocument/2006/relationships/image" Target="../media/image1110.png"/><Relationship Id="rId79" Type="http://schemas.openxmlformats.org/officeDocument/2006/relationships/customXml" Target="../ink/ink903.xml"/><Relationship Id="rId102" Type="http://schemas.openxmlformats.org/officeDocument/2006/relationships/image" Target="../media/image1132.png"/><Relationship Id="rId123" Type="http://schemas.openxmlformats.org/officeDocument/2006/relationships/customXml" Target="../ink/ink925.xml"/><Relationship Id="rId144" Type="http://schemas.openxmlformats.org/officeDocument/2006/relationships/image" Target="../media/image1153.png"/><Relationship Id="rId90" Type="http://schemas.openxmlformats.org/officeDocument/2006/relationships/image" Target="../media/image1126.png"/><Relationship Id="rId165" Type="http://schemas.openxmlformats.org/officeDocument/2006/relationships/customXml" Target="../ink/ink946.xml"/><Relationship Id="rId186" Type="http://schemas.openxmlformats.org/officeDocument/2006/relationships/image" Target="../media/image1174.png"/><Relationship Id="rId211" Type="http://schemas.openxmlformats.org/officeDocument/2006/relationships/customXml" Target="../ink/ink973.xml"/><Relationship Id="rId232" Type="http://schemas.openxmlformats.org/officeDocument/2006/relationships/customXml" Target="../ink/ink988.xml"/><Relationship Id="rId69" Type="http://schemas.openxmlformats.org/officeDocument/2006/relationships/customXml" Target="../ink/ink898.xml"/><Relationship Id="rId113" Type="http://schemas.openxmlformats.org/officeDocument/2006/relationships/customXml" Target="../ink/ink920.xml"/><Relationship Id="rId134" Type="http://schemas.openxmlformats.org/officeDocument/2006/relationships/image" Target="../media/image1148.png"/><Relationship Id="rId48" Type="http://schemas.openxmlformats.org/officeDocument/2006/relationships/image" Target="../media/image1105.png"/><Relationship Id="rId80" Type="http://schemas.openxmlformats.org/officeDocument/2006/relationships/image" Target="../media/image1121.png"/><Relationship Id="rId155" Type="http://schemas.openxmlformats.org/officeDocument/2006/relationships/customXml" Target="../ink/ink941.xml"/><Relationship Id="rId176" Type="http://schemas.openxmlformats.org/officeDocument/2006/relationships/image" Target="../media/image1169.png"/><Relationship Id="rId197" Type="http://schemas.openxmlformats.org/officeDocument/2006/relationships/customXml" Target="../ink/ink962.xml"/><Relationship Id="rId201" Type="http://schemas.openxmlformats.org/officeDocument/2006/relationships/customXml" Target="../ink/ink964.xml"/><Relationship Id="rId222" Type="http://schemas.openxmlformats.org/officeDocument/2006/relationships/customXml" Target="../ink/ink983.xml"/><Relationship Id="rId17" Type="http://schemas.openxmlformats.org/officeDocument/2006/relationships/customXml" Target="../ink/ink889.xml"/><Relationship Id="rId59" Type="http://schemas.openxmlformats.org/officeDocument/2006/relationships/customXml" Target="../ink/ink893.xml"/><Relationship Id="rId103" Type="http://schemas.openxmlformats.org/officeDocument/2006/relationships/customXml" Target="../ink/ink915.xml"/><Relationship Id="rId124" Type="http://schemas.openxmlformats.org/officeDocument/2006/relationships/image" Target="../media/image1143.png"/><Relationship Id="rId38" Type="http://schemas.openxmlformats.org/officeDocument/2006/relationships/image" Target="../media/image1100.png"/><Relationship Id="rId70" Type="http://schemas.openxmlformats.org/officeDocument/2006/relationships/image" Target="../media/image1116.png"/><Relationship Id="rId91" Type="http://schemas.openxmlformats.org/officeDocument/2006/relationships/customXml" Target="../ink/ink909.xml"/><Relationship Id="rId145" Type="http://schemas.openxmlformats.org/officeDocument/2006/relationships/customXml" Target="../ink/ink936.xml"/><Relationship Id="rId166" Type="http://schemas.openxmlformats.org/officeDocument/2006/relationships/image" Target="../media/image1164.png"/><Relationship Id="rId187" Type="http://schemas.openxmlformats.org/officeDocument/2006/relationships/customXml" Target="../ink/ink957.xml"/><Relationship Id="rId1" Type="http://schemas.openxmlformats.org/officeDocument/2006/relationships/slideLayout" Target="../slideLayouts/slideLayout1.xml"/><Relationship Id="rId212" Type="http://schemas.openxmlformats.org/officeDocument/2006/relationships/customXml" Target="../ink/ink974.xml"/><Relationship Id="rId233" Type="http://schemas.openxmlformats.org/officeDocument/2006/relationships/image" Target="../media/image1189.png"/><Relationship Id="rId114" Type="http://schemas.openxmlformats.org/officeDocument/2006/relationships/image" Target="../media/image1138.png"/><Relationship Id="rId28" Type="http://schemas.openxmlformats.org/officeDocument/2006/relationships/image" Target="../media/image1095.png"/><Relationship Id="rId60" Type="http://schemas.openxmlformats.org/officeDocument/2006/relationships/image" Target="../media/image1111.png"/><Relationship Id="rId81" Type="http://schemas.openxmlformats.org/officeDocument/2006/relationships/customXml" Target="../ink/ink904.xml"/><Relationship Id="rId135" Type="http://schemas.openxmlformats.org/officeDocument/2006/relationships/customXml" Target="../ink/ink931.xml"/><Relationship Id="rId156" Type="http://schemas.openxmlformats.org/officeDocument/2006/relationships/image" Target="../media/image1159.png"/><Relationship Id="rId177" Type="http://schemas.openxmlformats.org/officeDocument/2006/relationships/customXml" Target="../ink/ink952.xml"/><Relationship Id="rId198" Type="http://schemas.openxmlformats.org/officeDocument/2006/relationships/image" Target="../media/image1180.png"/><Relationship Id="rId202" Type="http://schemas.openxmlformats.org/officeDocument/2006/relationships/image" Target="../media/image1182.png"/><Relationship Id="rId223" Type="http://schemas.openxmlformats.org/officeDocument/2006/relationships/image" Target="../media/image1184.png"/><Relationship Id="rId18" Type="http://schemas.openxmlformats.org/officeDocument/2006/relationships/image" Target="../media/image1090.png"/><Relationship Id="rId104" Type="http://schemas.openxmlformats.org/officeDocument/2006/relationships/image" Target="../media/image1133.png"/><Relationship Id="rId125" Type="http://schemas.openxmlformats.org/officeDocument/2006/relationships/customXml" Target="../ink/ink926.xml"/><Relationship Id="rId146" Type="http://schemas.openxmlformats.org/officeDocument/2006/relationships/image" Target="../media/image1154.png"/><Relationship Id="rId167" Type="http://schemas.openxmlformats.org/officeDocument/2006/relationships/customXml" Target="../ink/ink947.xml"/><Relationship Id="rId188" Type="http://schemas.openxmlformats.org/officeDocument/2006/relationships/image" Target="../media/image1175.png"/><Relationship Id="rId50" Type="http://schemas.openxmlformats.org/officeDocument/2006/relationships/image" Target="../media/image1106.png"/><Relationship Id="rId71" Type="http://schemas.openxmlformats.org/officeDocument/2006/relationships/customXml" Target="../ink/ink899.xml"/><Relationship Id="rId92" Type="http://schemas.openxmlformats.org/officeDocument/2006/relationships/image" Target="../media/image1127.png"/><Relationship Id="rId213" Type="http://schemas.openxmlformats.org/officeDocument/2006/relationships/customXml" Target="../ink/ink975.xml"/><Relationship Id="rId234" Type="http://schemas.openxmlformats.org/officeDocument/2006/relationships/customXml" Target="../ink/ink989.xml"/><Relationship Id="rId2" Type="http://schemas.openxmlformats.org/officeDocument/2006/relationships/image" Target="../media/image4.png"/><Relationship Id="rId115" Type="http://schemas.openxmlformats.org/officeDocument/2006/relationships/customXml" Target="../ink/ink921.xml"/><Relationship Id="rId136" Type="http://schemas.openxmlformats.org/officeDocument/2006/relationships/image" Target="../media/image1149.png"/><Relationship Id="rId157" Type="http://schemas.openxmlformats.org/officeDocument/2006/relationships/customXml" Target="../ink/ink942.xml"/><Relationship Id="rId178" Type="http://schemas.openxmlformats.org/officeDocument/2006/relationships/image" Target="../media/image1170.png"/><Relationship Id="rId40" Type="http://schemas.openxmlformats.org/officeDocument/2006/relationships/image" Target="../media/image1101.png"/><Relationship Id="rId61" Type="http://schemas.openxmlformats.org/officeDocument/2006/relationships/customXml" Target="../ink/ink894.xml"/><Relationship Id="rId82" Type="http://schemas.openxmlformats.org/officeDocument/2006/relationships/image" Target="../media/image1122.png"/><Relationship Id="rId199" Type="http://schemas.openxmlformats.org/officeDocument/2006/relationships/customXml" Target="../ink/ink963.xml"/><Relationship Id="rId203" Type="http://schemas.openxmlformats.org/officeDocument/2006/relationships/customXml" Target="../ink/ink965.xml"/><Relationship Id="rId19" Type="http://schemas.openxmlformats.org/officeDocument/2006/relationships/customXml" Target="../ink/ink890.xml"/><Relationship Id="rId224" Type="http://schemas.openxmlformats.org/officeDocument/2006/relationships/customXml" Target="../ink/ink984.xml"/><Relationship Id="rId105" Type="http://schemas.openxmlformats.org/officeDocument/2006/relationships/customXml" Target="../ink/ink916.xml"/><Relationship Id="rId126" Type="http://schemas.openxmlformats.org/officeDocument/2006/relationships/image" Target="../media/image1144.png"/><Relationship Id="rId147" Type="http://schemas.openxmlformats.org/officeDocument/2006/relationships/customXml" Target="../ink/ink937.xml"/><Relationship Id="rId168" Type="http://schemas.openxmlformats.org/officeDocument/2006/relationships/image" Target="../media/image1165.png"/><Relationship Id="rId30" Type="http://schemas.openxmlformats.org/officeDocument/2006/relationships/image" Target="../media/image1096.png"/></Relationships>
</file>

<file path=ppt/slides/_rels/slide3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251.png"/><Relationship Id="rId299" Type="http://schemas.openxmlformats.org/officeDocument/2006/relationships/image" Target="../media/image1342.png"/><Relationship Id="rId21" Type="http://schemas.openxmlformats.org/officeDocument/2006/relationships/image" Target="../media/image1203.png"/><Relationship Id="rId63" Type="http://schemas.openxmlformats.org/officeDocument/2006/relationships/image" Target="../media/image1224.png"/><Relationship Id="rId159" Type="http://schemas.openxmlformats.org/officeDocument/2006/relationships/image" Target="../media/image1272.png"/><Relationship Id="rId324" Type="http://schemas.openxmlformats.org/officeDocument/2006/relationships/customXml" Target="../ink/ink1153.xml"/><Relationship Id="rId366" Type="http://schemas.openxmlformats.org/officeDocument/2006/relationships/customXml" Target="../ink/ink1174.xml"/><Relationship Id="rId170" Type="http://schemas.openxmlformats.org/officeDocument/2006/relationships/customXml" Target="../ink/ink1076.xml"/><Relationship Id="rId226" Type="http://schemas.openxmlformats.org/officeDocument/2006/relationships/customXml" Target="../ink/ink1104.xml"/><Relationship Id="rId268" Type="http://schemas.openxmlformats.org/officeDocument/2006/relationships/customXml" Target="../ink/ink1125.xml"/><Relationship Id="rId32" Type="http://schemas.openxmlformats.org/officeDocument/2006/relationships/customXml" Target="../ink/ink1007.xml"/><Relationship Id="rId74" Type="http://schemas.openxmlformats.org/officeDocument/2006/relationships/customXml" Target="../ink/ink1028.xml"/><Relationship Id="rId128" Type="http://schemas.openxmlformats.org/officeDocument/2006/relationships/customXml" Target="../ink/ink1055.xml"/><Relationship Id="rId335" Type="http://schemas.openxmlformats.org/officeDocument/2006/relationships/image" Target="../media/image1360.png"/><Relationship Id="rId5" Type="http://schemas.openxmlformats.org/officeDocument/2006/relationships/image" Target="../media/image1195.png"/><Relationship Id="rId181" Type="http://schemas.openxmlformats.org/officeDocument/2006/relationships/image" Target="../media/image1283.png"/><Relationship Id="rId237" Type="http://schemas.openxmlformats.org/officeDocument/2006/relationships/image" Target="../media/image1311.png"/><Relationship Id="rId279" Type="http://schemas.openxmlformats.org/officeDocument/2006/relationships/image" Target="../media/image1332.png"/><Relationship Id="rId43" Type="http://schemas.openxmlformats.org/officeDocument/2006/relationships/image" Target="../media/image1214.png"/><Relationship Id="rId139" Type="http://schemas.openxmlformats.org/officeDocument/2006/relationships/image" Target="../media/image1262.png"/><Relationship Id="rId290" Type="http://schemas.openxmlformats.org/officeDocument/2006/relationships/customXml" Target="../ink/ink1136.xml"/><Relationship Id="rId304" Type="http://schemas.openxmlformats.org/officeDocument/2006/relationships/customXml" Target="../ink/ink1143.xml"/><Relationship Id="rId346" Type="http://schemas.openxmlformats.org/officeDocument/2006/relationships/customXml" Target="../ink/ink1164.xml"/><Relationship Id="rId85" Type="http://schemas.openxmlformats.org/officeDocument/2006/relationships/image" Target="../media/image1235.png"/><Relationship Id="rId150" Type="http://schemas.openxmlformats.org/officeDocument/2006/relationships/customXml" Target="../ink/ink1066.xml"/><Relationship Id="rId192" Type="http://schemas.openxmlformats.org/officeDocument/2006/relationships/customXml" Target="../ink/ink1087.xml"/><Relationship Id="rId206" Type="http://schemas.openxmlformats.org/officeDocument/2006/relationships/customXml" Target="../ink/ink1094.xml"/><Relationship Id="rId248" Type="http://schemas.openxmlformats.org/officeDocument/2006/relationships/customXml" Target="../ink/ink1115.xml"/><Relationship Id="rId12" Type="http://schemas.openxmlformats.org/officeDocument/2006/relationships/customXml" Target="../ink/ink997.xml"/><Relationship Id="rId108" Type="http://schemas.openxmlformats.org/officeDocument/2006/relationships/customXml" Target="../ink/ink1045.xml"/><Relationship Id="rId315" Type="http://schemas.openxmlformats.org/officeDocument/2006/relationships/image" Target="../media/image1350.png"/><Relationship Id="rId357" Type="http://schemas.openxmlformats.org/officeDocument/2006/relationships/image" Target="../media/image1371.png"/><Relationship Id="rId54" Type="http://schemas.openxmlformats.org/officeDocument/2006/relationships/customXml" Target="../ink/ink1018.xml"/><Relationship Id="rId96" Type="http://schemas.openxmlformats.org/officeDocument/2006/relationships/customXml" Target="../ink/ink1039.xml"/><Relationship Id="rId161" Type="http://schemas.openxmlformats.org/officeDocument/2006/relationships/image" Target="../media/image1273.png"/><Relationship Id="rId217" Type="http://schemas.openxmlformats.org/officeDocument/2006/relationships/image" Target="../media/image1301.png"/><Relationship Id="rId259" Type="http://schemas.openxmlformats.org/officeDocument/2006/relationships/image" Target="../media/image1322.png"/><Relationship Id="rId23" Type="http://schemas.openxmlformats.org/officeDocument/2006/relationships/image" Target="../media/image1204.png"/><Relationship Id="rId119" Type="http://schemas.openxmlformats.org/officeDocument/2006/relationships/image" Target="../media/image1252.png"/><Relationship Id="rId270" Type="http://schemas.openxmlformats.org/officeDocument/2006/relationships/customXml" Target="../ink/ink1126.xml"/><Relationship Id="rId326" Type="http://schemas.openxmlformats.org/officeDocument/2006/relationships/customXml" Target="../ink/ink1154.xml"/><Relationship Id="rId65" Type="http://schemas.openxmlformats.org/officeDocument/2006/relationships/image" Target="../media/image1225.png"/><Relationship Id="rId130" Type="http://schemas.openxmlformats.org/officeDocument/2006/relationships/customXml" Target="../ink/ink1056.xml"/><Relationship Id="rId368" Type="http://schemas.openxmlformats.org/officeDocument/2006/relationships/customXml" Target="../ink/ink1175.xml"/><Relationship Id="rId172" Type="http://schemas.openxmlformats.org/officeDocument/2006/relationships/customXml" Target="../ink/ink1077.xml"/><Relationship Id="rId228" Type="http://schemas.openxmlformats.org/officeDocument/2006/relationships/customXml" Target="../ink/ink1105.xml"/><Relationship Id="rId281" Type="http://schemas.openxmlformats.org/officeDocument/2006/relationships/image" Target="../media/image1333.png"/><Relationship Id="rId337" Type="http://schemas.openxmlformats.org/officeDocument/2006/relationships/image" Target="../media/image1361.png"/><Relationship Id="rId34" Type="http://schemas.openxmlformats.org/officeDocument/2006/relationships/customXml" Target="../ink/ink1008.xml"/><Relationship Id="rId76" Type="http://schemas.openxmlformats.org/officeDocument/2006/relationships/customXml" Target="../ink/ink1029.xml"/><Relationship Id="rId141" Type="http://schemas.openxmlformats.org/officeDocument/2006/relationships/image" Target="../media/image1263.png"/><Relationship Id="rId7" Type="http://schemas.openxmlformats.org/officeDocument/2006/relationships/image" Target="../media/image1196.png"/><Relationship Id="rId183" Type="http://schemas.openxmlformats.org/officeDocument/2006/relationships/image" Target="../media/image1284.png"/><Relationship Id="rId239" Type="http://schemas.openxmlformats.org/officeDocument/2006/relationships/image" Target="../media/image1312.png"/><Relationship Id="rId250" Type="http://schemas.openxmlformats.org/officeDocument/2006/relationships/customXml" Target="../ink/ink1116.xml"/><Relationship Id="rId292" Type="http://schemas.openxmlformats.org/officeDocument/2006/relationships/customXml" Target="../ink/ink1137.xml"/><Relationship Id="rId306" Type="http://schemas.openxmlformats.org/officeDocument/2006/relationships/customXml" Target="../ink/ink1144.xml"/><Relationship Id="rId45" Type="http://schemas.openxmlformats.org/officeDocument/2006/relationships/image" Target="../media/image1215.png"/><Relationship Id="rId87" Type="http://schemas.openxmlformats.org/officeDocument/2006/relationships/image" Target="../media/image1236.png"/><Relationship Id="rId110" Type="http://schemas.openxmlformats.org/officeDocument/2006/relationships/customXml" Target="../ink/ink1046.xml"/><Relationship Id="rId348" Type="http://schemas.openxmlformats.org/officeDocument/2006/relationships/customXml" Target="../ink/ink1165.xml"/><Relationship Id="rId152" Type="http://schemas.openxmlformats.org/officeDocument/2006/relationships/customXml" Target="../ink/ink1067.xml"/><Relationship Id="rId194" Type="http://schemas.openxmlformats.org/officeDocument/2006/relationships/customXml" Target="../ink/ink1088.xml"/><Relationship Id="rId208" Type="http://schemas.openxmlformats.org/officeDocument/2006/relationships/customXml" Target="../ink/ink1095.xml"/><Relationship Id="rId261" Type="http://schemas.openxmlformats.org/officeDocument/2006/relationships/image" Target="../media/image1323.png"/><Relationship Id="rId14" Type="http://schemas.openxmlformats.org/officeDocument/2006/relationships/customXml" Target="../ink/ink998.xml"/><Relationship Id="rId56" Type="http://schemas.openxmlformats.org/officeDocument/2006/relationships/customXml" Target="../ink/ink1019.xml"/><Relationship Id="rId317" Type="http://schemas.openxmlformats.org/officeDocument/2006/relationships/image" Target="../media/image1351.png"/><Relationship Id="rId359" Type="http://schemas.openxmlformats.org/officeDocument/2006/relationships/image" Target="../media/image1372.png"/><Relationship Id="rId98" Type="http://schemas.openxmlformats.org/officeDocument/2006/relationships/customXml" Target="../ink/ink1040.xml"/><Relationship Id="rId121" Type="http://schemas.openxmlformats.org/officeDocument/2006/relationships/image" Target="../media/image1253.png"/><Relationship Id="rId163" Type="http://schemas.openxmlformats.org/officeDocument/2006/relationships/image" Target="../media/image1274.png"/><Relationship Id="rId219" Type="http://schemas.openxmlformats.org/officeDocument/2006/relationships/image" Target="../media/image1302.png"/><Relationship Id="rId370" Type="http://schemas.openxmlformats.org/officeDocument/2006/relationships/customXml" Target="../ink/ink1176.xml"/><Relationship Id="rId230" Type="http://schemas.openxmlformats.org/officeDocument/2006/relationships/customXml" Target="../ink/ink1106.xml"/><Relationship Id="rId25" Type="http://schemas.openxmlformats.org/officeDocument/2006/relationships/image" Target="../media/image1205.png"/><Relationship Id="rId67" Type="http://schemas.openxmlformats.org/officeDocument/2006/relationships/image" Target="../media/image1226.png"/><Relationship Id="rId272" Type="http://schemas.openxmlformats.org/officeDocument/2006/relationships/customXml" Target="../ink/ink1127.xml"/><Relationship Id="rId328" Type="http://schemas.openxmlformats.org/officeDocument/2006/relationships/customXml" Target="../ink/ink1155.xml"/><Relationship Id="rId132" Type="http://schemas.openxmlformats.org/officeDocument/2006/relationships/customXml" Target="../ink/ink1057.xml"/><Relationship Id="rId174" Type="http://schemas.openxmlformats.org/officeDocument/2006/relationships/customXml" Target="../ink/ink1078.xml"/><Relationship Id="rId241" Type="http://schemas.openxmlformats.org/officeDocument/2006/relationships/image" Target="../media/image1313.png"/><Relationship Id="rId36" Type="http://schemas.openxmlformats.org/officeDocument/2006/relationships/customXml" Target="../ink/ink1009.xml"/><Relationship Id="rId283" Type="http://schemas.openxmlformats.org/officeDocument/2006/relationships/image" Target="../media/image1334.png"/><Relationship Id="rId339" Type="http://schemas.openxmlformats.org/officeDocument/2006/relationships/image" Target="../media/image1362.png"/><Relationship Id="rId78" Type="http://schemas.openxmlformats.org/officeDocument/2006/relationships/customXml" Target="../ink/ink1030.xml"/><Relationship Id="rId99" Type="http://schemas.openxmlformats.org/officeDocument/2006/relationships/image" Target="../media/image1242.png"/><Relationship Id="rId101" Type="http://schemas.openxmlformats.org/officeDocument/2006/relationships/image" Target="../media/image1243.png"/><Relationship Id="rId122" Type="http://schemas.openxmlformats.org/officeDocument/2006/relationships/customXml" Target="../ink/ink1052.xml"/><Relationship Id="rId143" Type="http://schemas.openxmlformats.org/officeDocument/2006/relationships/image" Target="../media/image1264.png"/><Relationship Id="rId164" Type="http://schemas.openxmlformats.org/officeDocument/2006/relationships/customXml" Target="../ink/ink1073.xml"/><Relationship Id="rId185" Type="http://schemas.openxmlformats.org/officeDocument/2006/relationships/image" Target="../media/image1285.png"/><Relationship Id="rId350" Type="http://schemas.openxmlformats.org/officeDocument/2006/relationships/customXml" Target="../ink/ink1166.xml"/><Relationship Id="rId371" Type="http://schemas.openxmlformats.org/officeDocument/2006/relationships/image" Target="../media/image146.png"/><Relationship Id="rId9" Type="http://schemas.openxmlformats.org/officeDocument/2006/relationships/image" Target="../media/image1197.png"/><Relationship Id="rId210" Type="http://schemas.openxmlformats.org/officeDocument/2006/relationships/customXml" Target="../ink/ink1096.xml"/><Relationship Id="rId26" Type="http://schemas.openxmlformats.org/officeDocument/2006/relationships/customXml" Target="../ink/ink1004.xml"/><Relationship Id="rId231" Type="http://schemas.openxmlformats.org/officeDocument/2006/relationships/image" Target="../media/image1308.png"/><Relationship Id="rId252" Type="http://schemas.openxmlformats.org/officeDocument/2006/relationships/customXml" Target="../ink/ink1117.xml"/><Relationship Id="rId273" Type="http://schemas.openxmlformats.org/officeDocument/2006/relationships/image" Target="../media/image1329.png"/><Relationship Id="rId294" Type="http://schemas.openxmlformats.org/officeDocument/2006/relationships/customXml" Target="../ink/ink1138.xml"/><Relationship Id="rId308" Type="http://schemas.openxmlformats.org/officeDocument/2006/relationships/customXml" Target="../ink/ink1145.xml"/><Relationship Id="rId329" Type="http://schemas.openxmlformats.org/officeDocument/2006/relationships/image" Target="../media/image1357.png"/><Relationship Id="rId47" Type="http://schemas.openxmlformats.org/officeDocument/2006/relationships/image" Target="../media/image1216.png"/><Relationship Id="rId68" Type="http://schemas.openxmlformats.org/officeDocument/2006/relationships/customXml" Target="../ink/ink1025.xml"/><Relationship Id="rId89" Type="http://schemas.openxmlformats.org/officeDocument/2006/relationships/image" Target="../media/image1237.png"/><Relationship Id="rId112" Type="http://schemas.openxmlformats.org/officeDocument/2006/relationships/customXml" Target="../ink/ink1047.xml"/><Relationship Id="rId133" Type="http://schemas.openxmlformats.org/officeDocument/2006/relationships/image" Target="../media/image1259.png"/><Relationship Id="rId154" Type="http://schemas.openxmlformats.org/officeDocument/2006/relationships/customXml" Target="../ink/ink1068.xml"/><Relationship Id="rId175" Type="http://schemas.openxmlformats.org/officeDocument/2006/relationships/image" Target="../media/image1280.png"/><Relationship Id="rId340" Type="http://schemas.openxmlformats.org/officeDocument/2006/relationships/customXml" Target="../ink/ink1161.xml"/><Relationship Id="rId361" Type="http://schemas.openxmlformats.org/officeDocument/2006/relationships/image" Target="../media/image1373.png"/><Relationship Id="rId196" Type="http://schemas.openxmlformats.org/officeDocument/2006/relationships/customXml" Target="../ink/ink1089.xml"/><Relationship Id="rId200" Type="http://schemas.openxmlformats.org/officeDocument/2006/relationships/customXml" Target="../ink/ink1091.xml"/><Relationship Id="rId16" Type="http://schemas.openxmlformats.org/officeDocument/2006/relationships/customXml" Target="../ink/ink999.xml"/><Relationship Id="rId221" Type="http://schemas.openxmlformats.org/officeDocument/2006/relationships/image" Target="../media/image1303.png"/><Relationship Id="rId242" Type="http://schemas.openxmlformats.org/officeDocument/2006/relationships/customXml" Target="../ink/ink1112.xml"/><Relationship Id="rId263" Type="http://schemas.openxmlformats.org/officeDocument/2006/relationships/image" Target="../media/image1324.png"/><Relationship Id="rId284" Type="http://schemas.openxmlformats.org/officeDocument/2006/relationships/customXml" Target="../ink/ink1133.xml"/><Relationship Id="rId319" Type="http://schemas.openxmlformats.org/officeDocument/2006/relationships/image" Target="../media/image1352.png"/><Relationship Id="rId37" Type="http://schemas.openxmlformats.org/officeDocument/2006/relationships/image" Target="../media/image1211.png"/><Relationship Id="rId58" Type="http://schemas.openxmlformats.org/officeDocument/2006/relationships/customXml" Target="../ink/ink1020.xml"/><Relationship Id="rId79" Type="http://schemas.openxmlformats.org/officeDocument/2006/relationships/image" Target="../media/image1232.png"/><Relationship Id="rId102" Type="http://schemas.openxmlformats.org/officeDocument/2006/relationships/customXml" Target="../ink/ink1042.xml"/><Relationship Id="rId123" Type="http://schemas.openxmlformats.org/officeDocument/2006/relationships/image" Target="../media/image1254.png"/><Relationship Id="rId144" Type="http://schemas.openxmlformats.org/officeDocument/2006/relationships/customXml" Target="../ink/ink1063.xml"/><Relationship Id="rId330" Type="http://schemas.openxmlformats.org/officeDocument/2006/relationships/customXml" Target="../ink/ink1156.xml"/><Relationship Id="rId90" Type="http://schemas.openxmlformats.org/officeDocument/2006/relationships/customXml" Target="../ink/ink1036.xml"/><Relationship Id="rId165" Type="http://schemas.openxmlformats.org/officeDocument/2006/relationships/image" Target="../media/image1275.png"/><Relationship Id="rId186" Type="http://schemas.openxmlformats.org/officeDocument/2006/relationships/customXml" Target="../ink/ink1084.xml"/><Relationship Id="rId351" Type="http://schemas.openxmlformats.org/officeDocument/2006/relationships/image" Target="../media/image1368.png"/><Relationship Id="rId372" Type="http://schemas.openxmlformats.org/officeDocument/2006/relationships/customXml" Target="../ink/ink1177.xml"/><Relationship Id="rId211" Type="http://schemas.openxmlformats.org/officeDocument/2006/relationships/image" Target="../media/image1298.png"/><Relationship Id="rId232" Type="http://schemas.openxmlformats.org/officeDocument/2006/relationships/customXml" Target="../ink/ink1107.xml"/><Relationship Id="rId253" Type="http://schemas.openxmlformats.org/officeDocument/2006/relationships/image" Target="../media/image1319.png"/><Relationship Id="rId274" Type="http://schemas.openxmlformats.org/officeDocument/2006/relationships/customXml" Target="../ink/ink1128.xml"/><Relationship Id="rId295" Type="http://schemas.openxmlformats.org/officeDocument/2006/relationships/image" Target="../media/image1340.png"/><Relationship Id="rId309" Type="http://schemas.openxmlformats.org/officeDocument/2006/relationships/image" Target="../media/image1347.png"/><Relationship Id="rId27" Type="http://schemas.openxmlformats.org/officeDocument/2006/relationships/image" Target="../media/image1206.png"/><Relationship Id="rId48" Type="http://schemas.openxmlformats.org/officeDocument/2006/relationships/customXml" Target="../ink/ink1015.xml"/><Relationship Id="rId69" Type="http://schemas.openxmlformats.org/officeDocument/2006/relationships/image" Target="../media/image1227.png"/><Relationship Id="rId113" Type="http://schemas.openxmlformats.org/officeDocument/2006/relationships/image" Target="../media/image1249.png"/><Relationship Id="rId134" Type="http://schemas.openxmlformats.org/officeDocument/2006/relationships/customXml" Target="../ink/ink1058.xml"/><Relationship Id="rId320" Type="http://schemas.openxmlformats.org/officeDocument/2006/relationships/customXml" Target="../ink/ink1151.xml"/><Relationship Id="rId80" Type="http://schemas.openxmlformats.org/officeDocument/2006/relationships/customXml" Target="../ink/ink1031.xml"/><Relationship Id="rId155" Type="http://schemas.openxmlformats.org/officeDocument/2006/relationships/image" Target="../media/image1270.png"/><Relationship Id="rId176" Type="http://schemas.openxmlformats.org/officeDocument/2006/relationships/customXml" Target="../ink/ink1079.xml"/><Relationship Id="rId197" Type="http://schemas.openxmlformats.org/officeDocument/2006/relationships/image" Target="../media/image1291.png"/><Relationship Id="rId341" Type="http://schemas.openxmlformats.org/officeDocument/2006/relationships/image" Target="../media/image1363.png"/><Relationship Id="rId362" Type="http://schemas.openxmlformats.org/officeDocument/2006/relationships/customXml" Target="../ink/ink1172.xml"/><Relationship Id="rId201" Type="http://schemas.openxmlformats.org/officeDocument/2006/relationships/image" Target="../media/image1293.png"/><Relationship Id="rId222" Type="http://schemas.openxmlformats.org/officeDocument/2006/relationships/customXml" Target="../ink/ink1102.xml"/><Relationship Id="rId243" Type="http://schemas.openxmlformats.org/officeDocument/2006/relationships/image" Target="../media/image1314.png"/><Relationship Id="rId264" Type="http://schemas.openxmlformats.org/officeDocument/2006/relationships/customXml" Target="../ink/ink1123.xml"/><Relationship Id="rId285" Type="http://schemas.openxmlformats.org/officeDocument/2006/relationships/image" Target="../media/image1335.png"/><Relationship Id="rId17" Type="http://schemas.openxmlformats.org/officeDocument/2006/relationships/image" Target="../media/image1201.png"/><Relationship Id="rId38" Type="http://schemas.openxmlformats.org/officeDocument/2006/relationships/customXml" Target="../ink/ink1010.xml"/><Relationship Id="rId59" Type="http://schemas.openxmlformats.org/officeDocument/2006/relationships/image" Target="../media/image1222.png"/><Relationship Id="rId103" Type="http://schemas.openxmlformats.org/officeDocument/2006/relationships/image" Target="../media/image1244.png"/><Relationship Id="rId124" Type="http://schemas.openxmlformats.org/officeDocument/2006/relationships/customXml" Target="../ink/ink1053.xml"/><Relationship Id="rId310" Type="http://schemas.openxmlformats.org/officeDocument/2006/relationships/customXml" Target="../ink/ink1146.xml"/><Relationship Id="rId70" Type="http://schemas.openxmlformats.org/officeDocument/2006/relationships/customXml" Target="../ink/ink1026.xml"/><Relationship Id="rId91" Type="http://schemas.openxmlformats.org/officeDocument/2006/relationships/image" Target="../media/image1238.png"/><Relationship Id="rId145" Type="http://schemas.openxmlformats.org/officeDocument/2006/relationships/image" Target="../media/image1265.png"/><Relationship Id="rId166" Type="http://schemas.openxmlformats.org/officeDocument/2006/relationships/customXml" Target="../ink/ink1074.xml"/><Relationship Id="rId187" Type="http://schemas.openxmlformats.org/officeDocument/2006/relationships/image" Target="../media/image1286.png"/><Relationship Id="rId331" Type="http://schemas.openxmlformats.org/officeDocument/2006/relationships/image" Target="../media/image1358.png"/><Relationship Id="rId352" Type="http://schemas.openxmlformats.org/officeDocument/2006/relationships/customXml" Target="../ink/ink1167.xml"/><Relationship Id="rId373" Type="http://schemas.openxmlformats.org/officeDocument/2006/relationships/image" Target="../media/image147.png"/><Relationship Id="rId1" Type="http://schemas.openxmlformats.org/officeDocument/2006/relationships/slideLayout" Target="../slideLayouts/slideLayout1.xml"/><Relationship Id="rId212" Type="http://schemas.openxmlformats.org/officeDocument/2006/relationships/customXml" Target="../ink/ink1097.xml"/><Relationship Id="rId233" Type="http://schemas.openxmlformats.org/officeDocument/2006/relationships/image" Target="../media/image1309.png"/><Relationship Id="rId254" Type="http://schemas.openxmlformats.org/officeDocument/2006/relationships/customXml" Target="../ink/ink1118.xml"/><Relationship Id="rId28" Type="http://schemas.openxmlformats.org/officeDocument/2006/relationships/customXml" Target="../ink/ink1005.xml"/><Relationship Id="rId49" Type="http://schemas.openxmlformats.org/officeDocument/2006/relationships/image" Target="../media/image1217.png"/><Relationship Id="rId114" Type="http://schemas.openxmlformats.org/officeDocument/2006/relationships/customXml" Target="../ink/ink1048.xml"/><Relationship Id="rId275" Type="http://schemas.openxmlformats.org/officeDocument/2006/relationships/image" Target="../media/image1330.png"/><Relationship Id="rId296" Type="http://schemas.openxmlformats.org/officeDocument/2006/relationships/customXml" Target="../ink/ink1139.xml"/><Relationship Id="rId300" Type="http://schemas.openxmlformats.org/officeDocument/2006/relationships/customXml" Target="../ink/ink1141.xml"/><Relationship Id="rId60" Type="http://schemas.openxmlformats.org/officeDocument/2006/relationships/customXml" Target="../ink/ink1021.xml"/><Relationship Id="rId81" Type="http://schemas.openxmlformats.org/officeDocument/2006/relationships/image" Target="../media/image1233.png"/><Relationship Id="rId135" Type="http://schemas.openxmlformats.org/officeDocument/2006/relationships/image" Target="../media/image1260.png"/><Relationship Id="rId156" Type="http://schemas.openxmlformats.org/officeDocument/2006/relationships/customXml" Target="../ink/ink1069.xml"/><Relationship Id="rId177" Type="http://schemas.openxmlformats.org/officeDocument/2006/relationships/image" Target="../media/image1281.png"/><Relationship Id="rId198" Type="http://schemas.openxmlformats.org/officeDocument/2006/relationships/customXml" Target="../ink/ink1090.xml"/><Relationship Id="rId321" Type="http://schemas.openxmlformats.org/officeDocument/2006/relationships/image" Target="../media/image1353.png"/><Relationship Id="rId342" Type="http://schemas.openxmlformats.org/officeDocument/2006/relationships/customXml" Target="../ink/ink1162.xml"/><Relationship Id="rId363" Type="http://schemas.openxmlformats.org/officeDocument/2006/relationships/image" Target="../media/image1374.png"/><Relationship Id="rId202" Type="http://schemas.openxmlformats.org/officeDocument/2006/relationships/customXml" Target="../ink/ink1092.xml"/><Relationship Id="rId223" Type="http://schemas.openxmlformats.org/officeDocument/2006/relationships/image" Target="../media/image1304.png"/><Relationship Id="rId244" Type="http://schemas.openxmlformats.org/officeDocument/2006/relationships/customXml" Target="../ink/ink1113.xml"/><Relationship Id="rId18" Type="http://schemas.openxmlformats.org/officeDocument/2006/relationships/customXml" Target="../ink/ink1000.xml"/><Relationship Id="rId39" Type="http://schemas.openxmlformats.org/officeDocument/2006/relationships/image" Target="../media/image1212.png"/><Relationship Id="rId265" Type="http://schemas.openxmlformats.org/officeDocument/2006/relationships/image" Target="../media/image1325.png"/><Relationship Id="rId286" Type="http://schemas.openxmlformats.org/officeDocument/2006/relationships/customXml" Target="../ink/ink1134.xml"/><Relationship Id="rId50" Type="http://schemas.openxmlformats.org/officeDocument/2006/relationships/customXml" Target="../ink/ink1016.xml"/><Relationship Id="rId104" Type="http://schemas.openxmlformats.org/officeDocument/2006/relationships/customXml" Target="../ink/ink1043.xml"/><Relationship Id="rId125" Type="http://schemas.openxmlformats.org/officeDocument/2006/relationships/image" Target="../media/image1255.png"/><Relationship Id="rId146" Type="http://schemas.openxmlformats.org/officeDocument/2006/relationships/customXml" Target="../ink/ink1064.xml"/><Relationship Id="rId167" Type="http://schemas.openxmlformats.org/officeDocument/2006/relationships/image" Target="../media/image1276.png"/><Relationship Id="rId188" Type="http://schemas.openxmlformats.org/officeDocument/2006/relationships/customXml" Target="../ink/ink1085.xml"/><Relationship Id="rId311" Type="http://schemas.openxmlformats.org/officeDocument/2006/relationships/image" Target="../media/image1348.png"/><Relationship Id="rId332" Type="http://schemas.openxmlformats.org/officeDocument/2006/relationships/customXml" Target="../ink/ink1157.xml"/><Relationship Id="rId353" Type="http://schemas.openxmlformats.org/officeDocument/2006/relationships/image" Target="../media/image1369.png"/><Relationship Id="rId71" Type="http://schemas.openxmlformats.org/officeDocument/2006/relationships/image" Target="../media/image1228.png"/><Relationship Id="rId92" Type="http://schemas.openxmlformats.org/officeDocument/2006/relationships/customXml" Target="../ink/ink1037.xml"/><Relationship Id="rId213" Type="http://schemas.openxmlformats.org/officeDocument/2006/relationships/image" Target="../media/image1299.png"/><Relationship Id="rId234" Type="http://schemas.openxmlformats.org/officeDocument/2006/relationships/customXml" Target="../ink/ink1108.xml"/><Relationship Id="rId2" Type="http://schemas.openxmlformats.org/officeDocument/2006/relationships/image" Target="../media/image4.png"/><Relationship Id="rId29" Type="http://schemas.openxmlformats.org/officeDocument/2006/relationships/image" Target="../media/image1207.png"/><Relationship Id="rId255" Type="http://schemas.openxmlformats.org/officeDocument/2006/relationships/image" Target="../media/image1320.png"/><Relationship Id="rId276" Type="http://schemas.openxmlformats.org/officeDocument/2006/relationships/customXml" Target="../ink/ink1129.xml"/><Relationship Id="rId297" Type="http://schemas.openxmlformats.org/officeDocument/2006/relationships/image" Target="../media/image1341.png"/><Relationship Id="rId40" Type="http://schemas.openxmlformats.org/officeDocument/2006/relationships/customXml" Target="../ink/ink1011.xml"/><Relationship Id="rId115" Type="http://schemas.openxmlformats.org/officeDocument/2006/relationships/image" Target="../media/image1250.png"/><Relationship Id="rId136" Type="http://schemas.openxmlformats.org/officeDocument/2006/relationships/customXml" Target="../ink/ink1059.xml"/><Relationship Id="rId157" Type="http://schemas.openxmlformats.org/officeDocument/2006/relationships/image" Target="../media/image1271.png"/><Relationship Id="rId178" Type="http://schemas.openxmlformats.org/officeDocument/2006/relationships/customXml" Target="../ink/ink1080.xml"/><Relationship Id="rId301" Type="http://schemas.openxmlformats.org/officeDocument/2006/relationships/image" Target="../media/image1343.png"/><Relationship Id="rId322" Type="http://schemas.openxmlformats.org/officeDocument/2006/relationships/customXml" Target="../ink/ink1152.xml"/><Relationship Id="rId343" Type="http://schemas.openxmlformats.org/officeDocument/2006/relationships/image" Target="../media/image1364.png"/><Relationship Id="rId364" Type="http://schemas.openxmlformats.org/officeDocument/2006/relationships/customXml" Target="../ink/ink1173.xml"/><Relationship Id="rId61" Type="http://schemas.openxmlformats.org/officeDocument/2006/relationships/image" Target="../media/image1223.png"/><Relationship Id="rId82" Type="http://schemas.openxmlformats.org/officeDocument/2006/relationships/customXml" Target="../ink/ink1032.xml"/><Relationship Id="rId199" Type="http://schemas.openxmlformats.org/officeDocument/2006/relationships/image" Target="../media/image1292.png"/><Relationship Id="rId203" Type="http://schemas.openxmlformats.org/officeDocument/2006/relationships/image" Target="../media/image1294.png"/><Relationship Id="rId19" Type="http://schemas.openxmlformats.org/officeDocument/2006/relationships/image" Target="../media/image1202.png"/><Relationship Id="rId224" Type="http://schemas.openxmlformats.org/officeDocument/2006/relationships/customXml" Target="../ink/ink1103.xml"/><Relationship Id="rId245" Type="http://schemas.openxmlformats.org/officeDocument/2006/relationships/image" Target="../media/image1315.png"/><Relationship Id="rId266" Type="http://schemas.openxmlformats.org/officeDocument/2006/relationships/customXml" Target="../ink/ink1124.xml"/><Relationship Id="rId287" Type="http://schemas.openxmlformats.org/officeDocument/2006/relationships/image" Target="../media/image1336.png"/><Relationship Id="rId30" Type="http://schemas.openxmlformats.org/officeDocument/2006/relationships/customXml" Target="../ink/ink1006.xml"/><Relationship Id="rId105" Type="http://schemas.openxmlformats.org/officeDocument/2006/relationships/image" Target="../media/image1245.png"/><Relationship Id="rId126" Type="http://schemas.openxmlformats.org/officeDocument/2006/relationships/customXml" Target="../ink/ink1054.xml"/><Relationship Id="rId147" Type="http://schemas.openxmlformats.org/officeDocument/2006/relationships/image" Target="../media/image1266.png"/><Relationship Id="rId168" Type="http://schemas.openxmlformats.org/officeDocument/2006/relationships/customXml" Target="../ink/ink1075.xml"/><Relationship Id="rId312" Type="http://schemas.openxmlformats.org/officeDocument/2006/relationships/customXml" Target="../ink/ink1147.xml"/><Relationship Id="rId333" Type="http://schemas.openxmlformats.org/officeDocument/2006/relationships/image" Target="../media/image1359.png"/><Relationship Id="rId354" Type="http://schemas.openxmlformats.org/officeDocument/2006/relationships/customXml" Target="../ink/ink1168.xml"/><Relationship Id="rId51" Type="http://schemas.openxmlformats.org/officeDocument/2006/relationships/image" Target="../media/image1218.png"/><Relationship Id="rId72" Type="http://schemas.openxmlformats.org/officeDocument/2006/relationships/customXml" Target="../ink/ink1027.xml"/><Relationship Id="rId93" Type="http://schemas.openxmlformats.org/officeDocument/2006/relationships/image" Target="../media/image1239.png"/><Relationship Id="rId189" Type="http://schemas.openxmlformats.org/officeDocument/2006/relationships/image" Target="../media/image1287.png"/><Relationship Id="rId3" Type="http://schemas.openxmlformats.org/officeDocument/2006/relationships/image" Target="../media/image144.png"/><Relationship Id="rId214" Type="http://schemas.openxmlformats.org/officeDocument/2006/relationships/customXml" Target="../ink/ink1098.xml"/><Relationship Id="rId235" Type="http://schemas.openxmlformats.org/officeDocument/2006/relationships/image" Target="../media/image1310.png"/><Relationship Id="rId256" Type="http://schemas.openxmlformats.org/officeDocument/2006/relationships/customXml" Target="../ink/ink1119.xml"/><Relationship Id="rId277" Type="http://schemas.openxmlformats.org/officeDocument/2006/relationships/image" Target="../media/image1331.png"/><Relationship Id="rId298" Type="http://schemas.openxmlformats.org/officeDocument/2006/relationships/customXml" Target="../ink/ink1140.xml"/><Relationship Id="rId116" Type="http://schemas.openxmlformats.org/officeDocument/2006/relationships/customXml" Target="../ink/ink1049.xml"/><Relationship Id="rId137" Type="http://schemas.openxmlformats.org/officeDocument/2006/relationships/image" Target="../media/image1261.png"/><Relationship Id="rId158" Type="http://schemas.openxmlformats.org/officeDocument/2006/relationships/customXml" Target="../ink/ink1070.xml"/><Relationship Id="rId302" Type="http://schemas.openxmlformats.org/officeDocument/2006/relationships/customXml" Target="../ink/ink1142.xml"/><Relationship Id="rId323" Type="http://schemas.openxmlformats.org/officeDocument/2006/relationships/image" Target="../media/image1354.png"/><Relationship Id="rId344" Type="http://schemas.openxmlformats.org/officeDocument/2006/relationships/customXml" Target="../ink/ink1163.xml"/><Relationship Id="rId20" Type="http://schemas.openxmlformats.org/officeDocument/2006/relationships/customXml" Target="../ink/ink1001.xml"/><Relationship Id="rId41" Type="http://schemas.openxmlformats.org/officeDocument/2006/relationships/image" Target="../media/image1213.png"/><Relationship Id="rId62" Type="http://schemas.openxmlformats.org/officeDocument/2006/relationships/customXml" Target="../ink/ink1022.xml"/><Relationship Id="rId83" Type="http://schemas.openxmlformats.org/officeDocument/2006/relationships/image" Target="../media/image1234.png"/><Relationship Id="rId179" Type="http://schemas.openxmlformats.org/officeDocument/2006/relationships/image" Target="../media/image1282.png"/><Relationship Id="rId365" Type="http://schemas.openxmlformats.org/officeDocument/2006/relationships/image" Target="../media/image1375.png"/><Relationship Id="rId190" Type="http://schemas.openxmlformats.org/officeDocument/2006/relationships/customXml" Target="../ink/ink1086.xml"/><Relationship Id="rId204" Type="http://schemas.openxmlformats.org/officeDocument/2006/relationships/customXml" Target="../ink/ink1093.xml"/><Relationship Id="rId225" Type="http://schemas.openxmlformats.org/officeDocument/2006/relationships/image" Target="../media/image1305.png"/><Relationship Id="rId246" Type="http://schemas.openxmlformats.org/officeDocument/2006/relationships/customXml" Target="../ink/ink1114.xml"/><Relationship Id="rId267" Type="http://schemas.openxmlformats.org/officeDocument/2006/relationships/image" Target="../media/image1326.png"/><Relationship Id="rId288" Type="http://schemas.openxmlformats.org/officeDocument/2006/relationships/customXml" Target="../ink/ink1135.xml"/><Relationship Id="rId106" Type="http://schemas.openxmlformats.org/officeDocument/2006/relationships/customXml" Target="../ink/ink1044.xml"/><Relationship Id="rId127" Type="http://schemas.openxmlformats.org/officeDocument/2006/relationships/image" Target="../media/image1256.png"/><Relationship Id="rId313" Type="http://schemas.openxmlformats.org/officeDocument/2006/relationships/image" Target="../media/image1349.png"/><Relationship Id="rId10" Type="http://schemas.openxmlformats.org/officeDocument/2006/relationships/customXml" Target="../ink/ink996.xml"/><Relationship Id="rId31" Type="http://schemas.openxmlformats.org/officeDocument/2006/relationships/image" Target="../media/image1208.png"/><Relationship Id="rId52" Type="http://schemas.openxmlformats.org/officeDocument/2006/relationships/customXml" Target="../ink/ink1017.xml"/><Relationship Id="rId73" Type="http://schemas.openxmlformats.org/officeDocument/2006/relationships/image" Target="../media/image1229.png"/><Relationship Id="rId94" Type="http://schemas.openxmlformats.org/officeDocument/2006/relationships/customXml" Target="../ink/ink1038.xml"/><Relationship Id="rId148" Type="http://schemas.openxmlformats.org/officeDocument/2006/relationships/customXml" Target="../ink/ink1065.xml"/><Relationship Id="rId169" Type="http://schemas.openxmlformats.org/officeDocument/2006/relationships/image" Target="../media/image1277.png"/><Relationship Id="rId334" Type="http://schemas.openxmlformats.org/officeDocument/2006/relationships/customXml" Target="../ink/ink1158.xml"/><Relationship Id="rId355" Type="http://schemas.openxmlformats.org/officeDocument/2006/relationships/image" Target="../media/image1370.png"/><Relationship Id="rId4" Type="http://schemas.openxmlformats.org/officeDocument/2006/relationships/customXml" Target="../ink/ink993.xml"/><Relationship Id="rId180" Type="http://schemas.openxmlformats.org/officeDocument/2006/relationships/customXml" Target="../ink/ink1081.xml"/><Relationship Id="rId215" Type="http://schemas.openxmlformats.org/officeDocument/2006/relationships/image" Target="../media/image1300.png"/><Relationship Id="rId236" Type="http://schemas.openxmlformats.org/officeDocument/2006/relationships/customXml" Target="../ink/ink1109.xml"/><Relationship Id="rId257" Type="http://schemas.openxmlformats.org/officeDocument/2006/relationships/image" Target="../media/image1321.png"/><Relationship Id="rId278" Type="http://schemas.openxmlformats.org/officeDocument/2006/relationships/customXml" Target="../ink/ink1130.xml"/><Relationship Id="rId303" Type="http://schemas.openxmlformats.org/officeDocument/2006/relationships/image" Target="../media/image1344.png"/><Relationship Id="rId42" Type="http://schemas.openxmlformats.org/officeDocument/2006/relationships/customXml" Target="../ink/ink1012.xml"/><Relationship Id="rId84" Type="http://schemas.openxmlformats.org/officeDocument/2006/relationships/customXml" Target="../ink/ink1033.xml"/><Relationship Id="rId138" Type="http://schemas.openxmlformats.org/officeDocument/2006/relationships/customXml" Target="../ink/ink1060.xml"/><Relationship Id="rId345" Type="http://schemas.openxmlformats.org/officeDocument/2006/relationships/image" Target="../media/image1365.png"/><Relationship Id="rId191" Type="http://schemas.openxmlformats.org/officeDocument/2006/relationships/image" Target="../media/image1288.png"/><Relationship Id="rId205" Type="http://schemas.openxmlformats.org/officeDocument/2006/relationships/image" Target="../media/image1295.png"/><Relationship Id="rId247" Type="http://schemas.openxmlformats.org/officeDocument/2006/relationships/image" Target="../media/image1316.png"/><Relationship Id="rId107" Type="http://schemas.openxmlformats.org/officeDocument/2006/relationships/image" Target="../media/image1246.png"/><Relationship Id="rId289" Type="http://schemas.openxmlformats.org/officeDocument/2006/relationships/image" Target="../media/image1337.png"/><Relationship Id="rId11" Type="http://schemas.openxmlformats.org/officeDocument/2006/relationships/image" Target="../media/image1198.png"/><Relationship Id="rId53" Type="http://schemas.openxmlformats.org/officeDocument/2006/relationships/image" Target="../media/image1219.png"/><Relationship Id="rId149" Type="http://schemas.openxmlformats.org/officeDocument/2006/relationships/image" Target="../media/image1267.png"/><Relationship Id="rId314" Type="http://schemas.openxmlformats.org/officeDocument/2006/relationships/customXml" Target="../ink/ink1148.xml"/><Relationship Id="rId356" Type="http://schemas.openxmlformats.org/officeDocument/2006/relationships/customXml" Target="../ink/ink1169.xml"/><Relationship Id="rId95" Type="http://schemas.openxmlformats.org/officeDocument/2006/relationships/image" Target="../media/image1240.png"/><Relationship Id="rId160" Type="http://schemas.openxmlformats.org/officeDocument/2006/relationships/customXml" Target="../ink/ink1071.xml"/><Relationship Id="rId216" Type="http://schemas.openxmlformats.org/officeDocument/2006/relationships/customXml" Target="../ink/ink1099.xml"/><Relationship Id="rId258" Type="http://schemas.openxmlformats.org/officeDocument/2006/relationships/customXml" Target="../ink/ink1120.xml"/><Relationship Id="rId22" Type="http://schemas.openxmlformats.org/officeDocument/2006/relationships/customXml" Target="../ink/ink1002.xml"/><Relationship Id="rId64" Type="http://schemas.openxmlformats.org/officeDocument/2006/relationships/customXml" Target="../ink/ink1023.xml"/><Relationship Id="rId118" Type="http://schemas.openxmlformats.org/officeDocument/2006/relationships/customXml" Target="../ink/ink1050.xml"/><Relationship Id="rId325" Type="http://schemas.openxmlformats.org/officeDocument/2006/relationships/image" Target="../media/image1355.png"/><Relationship Id="rId367" Type="http://schemas.openxmlformats.org/officeDocument/2006/relationships/image" Target="../media/image1376.png"/><Relationship Id="rId171" Type="http://schemas.openxmlformats.org/officeDocument/2006/relationships/image" Target="../media/image1278.png"/><Relationship Id="rId227" Type="http://schemas.openxmlformats.org/officeDocument/2006/relationships/image" Target="../media/image1306.png"/><Relationship Id="rId269" Type="http://schemas.openxmlformats.org/officeDocument/2006/relationships/image" Target="../media/image1327.png"/><Relationship Id="rId33" Type="http://schemas.openxmlformats.org/officeDocument/2006/relationships/image" Target="../media/image1209.png"/><Relationship Id="rId129" Type="http://schemas.openxmlformats.org/officeDocument/2006/relationships/image" Target="../media/image1257.png"/><Relationship Id="rId280" Type="http://schemas.openxmlformats.org/officeDocument/2006/relationships/customXml" Target="../ink/ink1131.xml"/><Relationship Id="rId336" Type="http://schemas.openxmlformats.org/officeDocument/2006/relationships/customXml" Target="../ink/ink1159.xml"/><Relationship Id="rId75" Type="http://schemas.openxmlformats.org/officeDocument/2006/relationships/image" Target="../media/image1230.png"/><Relationship Id="rId140" Type="http://schemas.openxmlformats.org/officeDocument/2006/relationships/customXml" Target="../ink/ink1061.xml"/><Relationship Id="rId182" Type="http://schemas.openxmlformats.org/officeDocument/2006/relationships/customXml" Target="../ink/ink1082.xml"/><Relationship Id="rId6" Type="http://schemas.openxmlformats.org/officeDocument/2006/relationships/customXml" Target="../ink/ink994.xml"/><Relationship Id="rId238" Type="http://schemas.openxmlformats.org/officeDocument/2006/relationships/customXml" Target="../ink/ink1110.xml"/><Relationship Id="rId291" Type="http://schemas.openxmlformats.org/officeDocument/2006/relationships/image" Target="../media/image1338.png"/><Relationship Id="rId305" Type="http://schemas.openxmlformats.org/officeDocument/2006/relationships/image" Target="../media/image1345.png"/><Relationship Id="rId347" Type="http://schemas.openxmlformats.org/officeDocument/2006/relationships/image" Target="../media/image1366.png"/><Relationship Id="rId44" Type="http://schemas.openxmlformats.org/officeDocument/2006/relationships/customXml" Target="../ink/ink1013.xml"/><Relationship Id="rId86" Type="http://schemas.openxmlformats.org/officeDocument/2006/relationships/customXml" Target="../ink/ink1034.xml"/><Relationship Id="rId151" Type="http://schemas.openxmlformats.org/officeDocument/2006/relationships/image" Target="../media/image1268.png"/><Relationship Id="rId193" Type="http://schemas.openxmlformats.org/officeDocument/2006/relationships/image" Target="../media/image1289.png"/><Relationship Id="rId207" Type="http://schemas.openxmlformats.org/officeDocument/2006/relationships/image" Target="../media/image1296.png"/><Relationship Id="rId249" Type="http://schemas.openxmlformats.org/officeDocument/2006/relationships/image" Target="../media/image1317.png"/><Relationship Id="rId13" Type="http://schemas.openxmlformats.org/officeDocument/2006/relationships/image" Target="../media/image1199.png"/><Relationship Id="rId109" Type="http://schemas.openxmlformats.org/officeDocument/2006/relationships/image" Target="../media/image1247.png"/><Relationship Id="rId260" Type="http://schemas.openxmlformats.org/officeDocument/2006/relationships/customXml" Target="../ink/ink1121.xml"/><Relationship Id="rId316" Type="http://schemas.openxmlformats.org/officeDocument/2006/relationships/customXml" Target="../ink/ink1149.xml"/><Relationship Id="rId55" Type="http://schemas.openxmlformats.org/officeDocument/2006/relationships/image" Target="../media/image1220.png"/><Relationship Id="rId97" Type="http://schemas.openxmlformats.org/officeDocument/2006/relationships/image" Target="../media/image1241.png"/><Relationship Id="rId120" Type="http://schemas.openxmlformats.org/officeDocument/2006/relationships/customXml" Target="../ink/ink1051.xml"/><Relationship Id="rId358" Type="http://schemas.openxmlformats.org/officeDocument/2006/relationships/customXml" Target="../ink/ink1170.xml"/><Relationship Id="rId162" Type="http://schemas.openxmlformats.org/officeDocument/2006/relationships/customXml" Target="../ink/ink1072.xml"/><Relationship Id="rId218" Type="http://schemas.openxmlformats.org/officeDocument/2006/relationships/customXml" Target="../ink/ink1100.xml"/><Relationship Id="rId271" Type="http://schemas.openxmlformats.org/officeDocument/2006/relationships/image" Target="../media/image1328.png"/><Relationship Id="rId24" Type="http://schemas.openxmlformats.org/officeDocument/2006/relationships/customXml" Target="../ink/ink1003.xml"/><Relationship Id="rId66" Type="http://schemas.openxmlformats.org/officeDocument/2006/relationships/customXml" Target="../ink/ink1024.xml"/><Relationship Id="rId131" Type="http://schemas.openxmlformats.org/officeDocument/2006/relationships/image" Target="../media/image1258.png"/><Relationship Id="rId327" Type="http://schemas.openxmlformats.org/officeDocument/2006/relationships/image" Target="../media/image1356.png"/><Relationship Id="rId369" Type="http://schemas.openxmlformats.org/officeDocument/2006/relationships/image" Target="../media/image145.png"/><Relationship Id="rId173" Type="http://schemas.openxmlformats.org/officeDocument/2006/relationships/image" Target="../media/image1279.png"/><Relationship Id="rId229" Type="http://schemas.openxmlformats.org/officeDocument/2006/relationships/image" Target="../media/image1307.png"/><Relationship Id="rId240" Type="http://schemas.openxmlformats.org/officeDocument/2006/relationships/customXml" Target="../ink/ink1111.xml"/><Relationship Id="rId35" Type="http://schemas.openxmlformats.org/officeDocument/2006/relationships/image" Target="../media/image1210.png"/><Relationship Id="rId77" Type="http://schemas.openxmlformats.org/officeDocument/2006/relationships/image" Target="../media/image1231.png"/><Relationship Id="rId100" Type="http://schemas.openxmlformats.org/officeDocument/2006/relationships/customXml" Target="../ink/ink1041.xml"/><Relationship Id="rId282" Type="http://schemas.openxmlformats.org/officeDocument/2006/relationships/customXml" Target="../ink/ink1132.xml"/><Relationship Id="rId338" Type="http://schemas.openxmlformats.org/officeDocument/2006/relationships/customXml" Target="../ink/ink1160.xml"/><Relationship Id="rId8" Type="http://schemas.openxmlformats.org/officeDocument/2006/relationships/customXml" Target="../ink/ink995.xml"/><Relationship Id="rId142" Type="http://schemas.openxmlformats.org/officeDocument/2006/relationships/customXml" Target="../ink/ink1062.xml"/><Relationship Id="rId184" Type="http://schemas.openxmlformats.org/officeDocument/2006/relationships/customXml" Target="../ink/ink1083.xml"/><Relationship Id="rId251" Type="http://schemas.openxmlformats.org/officeDocument/2006/relationships/image" Target="../media/image1318.png"/><Relationship Id="rId46" Type="http://schemas.openxmlformats.org/officeDocument/2006/relationships/customXml" Target="../ink/ink1014.xml"/><Relationship Id="rId293" Type="http://schemas.openxmlformats.org/officeDocument/2006/relationships/image" Target="../media/image1339.png"/><Relationship Id="rId307" Type="http://schemas.openxmlformats.org/officeDocument/2006/relationships/image" Target="../media/image1346.png"/><Relationship Id="rId349" Type="http://schemas.openxmlformats.org/officeDocument/2006/relationships/image" Target="../media/image1367.png"/><Relationship Id="rId88" Type="http://schemas.openxmlformats.org/officeDocument/2006/relationships/customXml" Target="../ink/ink1035.xml"/><Relationship Id="rId111" Type="http://schemas.openxmlformats.org/officeDocument/2006/relationships/image" Target="../media/image1248.png"/><Relationship Id="rId153" Type="http://schemas.openxmlformats.org/officeDocument/2006/relationships/image" Target="../media/image1269.png"/><Relationship Id="rId195" Type="http://schemas.openxmlformats.org/officeDocument/2006/relationships/image" Target="../media/image1290.png"/><Relationship Id="rId209" Type="http://schemas.openxmlformats.org/officeDocument/2006/relationships/image" Target="../media/image1297.png"/><Relationship Id="rId360" Type="http://schemas.openxmlformats.org/officeDocument/2006/relationships/customXml" Target="../ink/ink1171.xml"/><Relationship Id="rId220" Type="http://schemas.openxmlformats.org/officeDocument/2006/relationships/customXml" Target="../ink/ink1101.xml"/><Relationship Id="rId15" Type="http://schemas.openxmlformats.org/officeDocument/2006/relationships/image" Target="../media/image1200.png"/><Relationship Id="rId57" Type="http://schemas.openxmlformats.org/officeDocument/2006/relationships/image" Target="../media/image1221.png"/><Relationship Id="rId262" Type="http://schemas.openxmlformats.org/officeDocument/2006/relationships/customXml" Target="../ink/ink1122.xml"/><Relationship Id="rId318" Type="http://schemas.openxmlformats.org/officeDocument/2006/relationships/customXml" Target="../ink/ink1150.xml"/></Relationships>
</file>

<file path=ppt/slides/_rels/slide31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391.png"/><Relationship Id="rId21" Type="http://schemas.openxmlformats.org/officeDocument/2006/relationships/customXml" Target="../ink/ink1187.xml"/><Relationship Id="rId42" Type="http://schemas.openxmlformats.org/officeDocument/2006/relationships/image" Target="../media/image1399.png"/><Relationship Id="rId47" Type="http://schemas.openxmlformats.org/officeDocument/2006/relationships/customXml" Target="../ink/ink1200.xml"/><Relationship Id="rId63" Type="http://schemas.openxmlformats.org/officeDocument/2006/relationships/image" Target="../media/image1410.png"/><Relationship Id="rId68" Type="http://schemas.openxmlformats.org/officeDocument/2006/relationships/customXml" Target="../ink/ink1210.xml"/><Relationship Id="rId84" Type="http://schemas.openxmlformats.org/officeDocument/2006/relationships/customXml" Target="../ink/ink1218.xml"/><Relationship Id="rId89" Type="http://schemas.openxmlformats.org/officeDocument/2006/relationships/image" Target="../media/image1423.png"/><Relationship Id="rId16" Type="http://schemas.openxmlformats.org/officeDocument/2006/relationships/image" Target="../media/image1386.png"/><Relationship Id="rId11" Type="http://schemas.openxmlformats.org/officeDocument/2006/relationships/customXml" Target="../ink/ink1182.xml"/><Relationship Id="rId32" Type="http://schemas.openxmlformats.org/officeDocument/2006/relationships/image" Target="../media/image1394.png"/><Relationship Id="rId37" Type="http://schemas.openxmlformats.org/officeDocument/2006/relationships/customXml" Target="../ink/ink1195.xml"/><Relationship Id="rId53" Type="http://schemas.openxmlformats.org/officeDocument/2006/relationships/customXml" Target="../ink/ink1203.xml"/><Relationship Id="rId58" Type="http://schemas.openxmlformats.org/officeDocument/2006/relationships/customXml" Target="../ink/ink1205.xml"/><Relationship Id="rId74" Type="http://schemas.openxmlformats.org/officeDocument/2006/relationships/customXml" Target="../ink/ink1213.xml"/><Relationship Id="rId79" Type="http://schemas.openxmlformats.org/officeDocument/2006/relationships/image" Target="../media/image1418.png"/><Relationship Id="rId5" Type="http://schemas.openxmlformats.org/officeDocument/2006/relationships/customXml" Target="../ink/ink1179.xml"/><Relationship Id="rId90" Type="http://schemas.openxmlformats.org/officeDocument/2006/relationships/customXml" Target="../ink/ink1221.xml"/><Relationship Id="rId95" Type="http://schemas.openxmlformats.org/officeDocument/2006/relationships/image" Target="../media/image1426.png"/><Relationship Id="rId22" Type="http://schemas.openxmlformats.org/officeDocument/2006/relationships/image" Target="../media/image1389.png"/><Relationship Id="rId27" Type="http://schemas.openxmlformats.org/officeDocument/2006/relationships/customXml" Target="../ink/ink1190.xml"/><Relationship Id="rId43" Type="http://schemas.openxmlformats.org/officeDocument/2006/relationships/customXml" Target="../ink/ink1198.xml"/><Relationship Id="rId48" Type="http://schemas.openxmlformats.org/officeDocument/2006/relationships/image" Target="../media/image1402.png"/><Relationship Id="rId64" Type="http://schemas.openxmlformats.org/officeDocument/2006/relationships/customXml" Target="../ink/ink1208.xml"/><Relationship Id="rId69" Type="http://schemas.openxmlformats.org/officeDocument/2006/relationships/image" Target="../media/image1413.png"/><Relationship Id="rId80" Type="http://schemas.openxmlformats.org/officeDocument/2006/relationships/customXml" Target="../ink/ink1216.xml"/><Relationship Id="rId85" Type="http://schemas.openxmlformats.org/officeDocument/2006/relationships/image" Target="../media/image1421.png"/><Relationship Id="rId12" Type="http://schemas.openxmlformats.org/officeDocument/2006/relationships/image" Target="../media/image1384.png"/><Relationship Id="rId17" Type="http://schemas.openxmlformats.org/officeDocument/2006/relationships/customXml" Target="../ink/ink1185.xml"/><Relationship Id="rId25" Type="http://schemas.openxmlformats.org/officeDocument/2006/relationships/customXml" Target="../ink/ink1189.xml"/><Relationship Id="rId33" Type="http://schemas.openxmlformats.org/officeDocument/2006/relationships/customXml" Target="../ink/ink1193.xml"/><Relationship Id="rId38" Type="http://schemas.openxmlformats.org/officeDocument/2006/relationships/image" Target="../media/image1397.png"/><Relationship Id="rId46" Type="http://schemas.openxmlformats.org/officeDocument/2006/relationships/image" Target="../media/image1401.png"/><Relationship Id="rId59" Type="http://schemas.openxmlformats.org/officeDocument/2006/relationships/image" Target="../media/image1408.png"/><Relationship Id="rId67" Type="http://schemas.openxmlformats.org/officeDocument/2006/relationships/image" Target="../media/image1412.png"/><Relationship Id="rId20" Type="http://schemas.openxmlformats.org/officeDocument/2006/relationships/image" Target="../media/image1388.png"/><Relationship Id="rId41" Type="http://schemas.openxmlformats.org/officeDocument/2006/relationships/customXml" Target="../ink/ink1197.xml"/><Relationship Id="rId54" Type="http://schemas.openxmlformats.org/officeDocument/2006/relationships/image" Target="../media/image1405.png"/><Relationship Id="rId62" Type="http://schemas.openxmlformats.org/officeDocument/2006/relationships/customXml" Target="../ink/ink1207.xml"/><Relationship Id="rId70" Type="http://schemas.openxmlformats.org/officeDocument/2006/relationships/customXml" Target="../ink/ink1211.xml"/><Relationship Id="rId75" Type="http://schemas.openxmlformats.org/officeDocument/2006/relationships/image" Target="../media/image1416.png"/><Relationship Id="rId83" Type="http://schemas.openxmlformats.org/officeDocument/2006/relationships/image" Target="../media/image1420.png"/><Relationship Id="rId88" Type="http://schemas.openxmlformats.org/officeDocument/2006/relationships/customXml" Target="../ink/ink1220.xml"/><Relationship Id="rId91" Type="http://schemas.openxmlformats.org/officeDocument/2006/relationships/image" Target="../media/image1424.png"/><Relationship Id="rId96" Type="http://schemas.openxmlformats.org/officeDocument/2006/relationships/customXml" Target="../ink/ink12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81.png"/><Relationship Id="rId15" Type="http://schemas.openxmlformats.org/officeDocument/2006/relationships/customXml" Target="../ink/ink1184.xml"/><Relationship Id="rId23" Type="http://schemas.openxmlformats.org/officeDocument/2006/relationships/customXml" Target="../ink/ink1188.xml"/><Relationship Id="rId28" Type="http://schemas.openxmlformats.org/officeDocument/2006/relationships/image" Target="../media/image1392.png"/><Relationship Id="rId36" Type="http://schemas.openxmlformats.org/officeDocument/2006/relationships/image" Target="../media/image1396.png"/><Relationship Id="rId49" Type="http://schemas.openxmlformats.org/officeDocument/2006/relationships/customXml" Target="../ink/ink1201.xml"/><Relationship Id="rId57" Type="http://schemas.openxmlformats.org/officeDocument/2006/relationships/image" Target="../media/image1407.png"/><Relationship Id="rId10" Type="http://schemas.openxmlformats.org/officeDocument/2006/relationships/image" Target="../media/image1383.png"/><Relationship Id="rId31" Type="http://schemas.openxmlformats.org/officeDocument/2006/relationships/customXml" Target="../ink/ink1192.xml"/><Relationship Id="rId44" Type="http://schemas.openxmlformats.org/officeDocument/2006/relationships/image" Target="../media/image1400.png"/><Relationship Id="rId52" Type="http://schemas.openxmlformats.org/officeDocument/2006/relationships/image" Target="../media/image1404.png"/><Relationship Id="rId60" Type="http://schemas.openxmlformats.org/officeDocument/2006/relationships/customXml" Target="../ink/ink1206.xml"/><Relationship Id="rId65" Type="http://schemas.openxmlformats.org/officeDocument/2006/relationships/image" Target="../media/image1411.png"/><Relationship Id="rId73" Type="http://schemas.openxmlformats.org/officeDocument/2006/relationships/image" Target="../media/image1415.png"/><Relationship Id="rId78" Type="http://schemas.openxmlformats.org/officeDocument/2006/relationships/customXml" Target="../ink/ink1215.xml"/><Relationship Id="rId81" Type="http://schemas.openxmlformats.org/officeDocument/2006/relationships/image" Target="../media/image1419.png"/><Relationship Id="rId86" Type="http://schemas.openxmlformats.org/officeDocument/2006/relationships/customXml" Target="../ink/ink1219.xml"/><Relationship Id="rId94" Type="http://schemas.openxmlformats.org/officeDocument/2006/relationships/customXml" Target="../ink/ink1223.xml"/><Relationship Id="rId99" Type="http://schemas.openxmlformats.org/officeDocument/2006/relationships/image" Target="../media/image1428.png"/><Relationship Id="rId101" Type="http://schemas.openxmlformats.org/officeDocument/2006/relationships/image" Target="../media/image1429.png"/><Relationship Id="rId4" Type="http://schemas.openxmlformats.org/officeDocument/2006/relationships/image" Target="../media/image1380.png"/><Relationship Id="rId9" Type="http://schemas.openxmlformats.org/officeDocument/2006/relationships/customXml" Target="../ink/ink1181.xml"/><Relationship Id="rId13" Type="http://schemas.openxmlformats.org/officeDocument/2006/relationships/customXml" Target="../ink/ink1183.xml"/><Relationship Id="rId18" Type="http://schemas.openxmlformats.org/officeDocument/2006/relationships/image" Target="../media/image1387.png"/><Relationship Id="rId39" Type="http://schemas.openxmlformats.org/officeDocument/2006/relationships/customXml" Target="../ink/ink1196.xml"/><Relationship Id="rId34" Type="http://schemas.openxmlformats.org/officeDocument/2006/relationships/image" Target="../media/image1395.png"/><Relationship Id="rId50" Type="http://schemas.openxmlformats.org/officeDocument/2006/relationships/image" Target="../media/image1403.png"/><Relationship Id="rId55" Type="http://schemas.openxmlformats.org/officeDocument/2006/relationships/image" Target="../media/image148.png"/><Relationship Id="rId76" Type="http://schemas.openxmlformats.org/officeDocument/2006/relationships/customXml" Target="../ink/ink1214.xml"/><Relationship Id="rId97" Type="http://schemas.openxmlformats.org/officeDocument/2006/relationships/image" Target="../media/image1427.png"/><Relationship Id="rId7" Type="http://schemas.openxmlformats.org/officeDocument/2006/relationships/customXml" Target="../ink/ink1180.xml"/><Relationship Id="rId71" Type="http://schemas.openxmlformats.org/officeDocument/2006/relationships/image" Target="../media/image1414.png"/><Relationship Id="rId92" Type="http://schemas.openxmlformats.org/officeDocument/2006/relationships/customXml" Target="../ink/ink1222.xml"/><Relationship Id="rId2" Type="http://schemas.openxmlformats.org/officeDocument/2006/relationships/image" Target="../media/image4.png"/><Relationship Id="rId29" Type="http://schemas.openxmlformats.org/officeDocument/2006/relationships/customXml" Target="../ink/ink1191.xml"/><Relationship Id="rId24" Type="http://schemas.openxmlformats.org/officeDocument/2006/relationships/image" Target="../media/image1390.png"/><Relationship Id="rId40" Type="http://schemas.openxmlformats.org/officeDocument/2006/relationships/image" Target="../media/image1398.png"/><Relationship Id="rId45" Type="http://schemas.openxmlformats.org/officeDocument/2006/relationships/customXml" Target="../ink/ink1199.xml"/><Relationship Id="rId66" Type="http://schemas.openxmlformats.org/officeDocument/2006/relationships/customXml" Target="../ink/ink1209.xml"/><Relationship Id="rId87" Type="http://schemas.openxmlformats.org/officeDocument/2006/relationships/image" Target="../media/image1422.png"/><Relationship Id="rId61" Type="http://schemas.openxmlformats.org/officeDocument/2006/relationships/image" Target="../media/image1409.png"/><Relationship Id="rId82" Type="http://schemas.openxmlformats.org/officeDocument/2006/relationships/customXml" Target="../ink/ink1217.xml"/><Relationship Id="rId19" Type="http://schemas.openxmlformats.org/officeDocument/2006/relationships/customXml" Target="../ink/ink1186.xml"/><Relationship Id="rId14" Type="http://schemas.openxmlformats.org/officeDocument/2006/relationships/image" Target="../media/image1385.png"/><Relationship Id="rId30" Type="http://schemas.openxmlformats.org/officeDocument/2006/relationships/image" Target="../media/image1393.png"/><Relationship Id="rId35" Type="http://schemas.openxmlformats.org/officeDocument/2006/relationships/customXml" Target="../ink/ink1194.xml"/><Relationship Id="rId56" Type="http://schemas.openxmlformats.org/officeDocument/2006/relationships/customXml" Target="../ink/ink1204.xml"/><Relationship Id="rId77" Type="http://schemas.openxmlformats.org/officeDocument/2006/relationships/image" Target="../media/image1417.png"/><Relationship Id="rId100" Type="http://schemas.openxmlformats.org/officeDocument/2006/relationships/customXml" Target="../ink/ink1226.xml"/><Relationship Id="rId8" Type="http://schemas.openxmlformats.org/officeDocument/2006/relationships/image" Target="../media/image1382.png"/><Relationship Id="rId51" Type="http://schemas.openxmlformats.org/officeDocument/2006/relationships/customXml" Target="../ink/ink1202.xml"/><Relationship Id="rId72" Type="http://schemas.openxmlformats.org/officeDocument/2006/relationships/customXml" Target="../ink/ink1212.xml"/><Relationship Id="rId93" Type="http://schemas.openxmlformats.org/officeDocument/2006/relationships/image" Target="../media/image1425.png"/><Relationship Id="rId98" Type="http://schemas.openxmlformats.org/officeDocument/2006/relationships/customXml" Target="../ink/ink1225.xml"/><Relationship Id="rId3" Type="http://schemas.openxmlformats.org/officeDocument/2006/relationships/customXml" Target="../ink/ink117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487.png"/><Relationship Id="rId21" Type="http://schemas.openxmlformats.org/officeDocument/2006/relationships/image" Target="../media/image1439.png"/><Relationship Id="rId42" Type="http://schemas.openxmlformats.org/officeDocument/2006/relationships/customXml" Target="../ink/ink1246.xml"/><Relationship Id="rId63" Type="http://schemas.openxmlformats.org/officeDocument/2006/relationships/image" Target="../media/image1460.png"/><Relationship Id="rId84" Type="http://schemas.openxmlformats.org/officeDocument/2006/relationships/customXml" Target="../ink/ink1267.xml"/><Relationship Id="rId138" Type="http://schemas.openxmlformats.org/officeDocument/2006/relationships/customXml" Target="../ink/ink1294.xml"/><Relationship Id="rId159" Type="http://schemas.openxmlformats.org/officeDocument/2006/relationships/image" Target="../media/image1508.png"/><Relationship Id="rId170" Type="http://schemas.openxmlformats.org/officeDocument/2006/relationships/customXml" Target="../ink/ink1310.xml"/><Relationship Id="rId191" Type="http://schemas.openxmlformats.org/officeDocument/2006/relationships/customXml" Target="../ink/ink1324.xml"/><Relationship Id="rId205" Type="http://schemas.openxmlformats.org/officeDocument/2006/relationships/customXml" Target="../ink/ink1331.xml"/><Relationship Id="rId107" Type="http://schemas.openxmlformats.org/officeDocument/2006/relationships/image" Target="../media/image1482.png"/><Relationship Id="rId11" Type="http://schemas.openxmlformats.org/officeDocument/2006/relationships/image" Target="../media/image1434.png"/><Relationship Id="rId32" Type="http://schemas.openxmlformats.org/officeDocument/2006/relationships/customXml" Target="../ink/ink1241.xml"/><Relationship Id="rId53" Type="http://schemas.openxmlformats.org/officeDocument/2006/relationships/image" Target="../media/image1455.png"/><Relationship Id="rId74" Type="http://schemas.openxmlformats.org/officeDocument/2006/relationships/customXml" Target="../ink/ink1262.xml"/><Relationship Id="rId128" Type="http://schemas.openxmlformats.org/officeDocument/2006/relationships/customXml" Target="../ink/ink1289.xml"/><Relationship Id="rId149" Type="http://schemas.openxmlformats.org/officeDocument/2006/relationships/image" Target="../media/image1503.png"/><Relationship Id="rId5" Type="http://schemas.openxmlformats.org/officeDocument/2006/relationships/image" Target="../media/image1431.png"/><Relationship Id="rId95" Type="http://schemas.openxmlformats.org/officeDocument/2006/relationships/image" Target="../media/image1476.png"/><Relationship Id="rId160" Type="http://schemas.openxmlformats.org/officeDocument/2006/relationships/customXml" Target="../ink/ink1305.xml"/><Relationship Id="rId181" Type="http://schemas.openxmlformats.org/officeDocument/2006/relationships/image" Target="../media/image1519.png"/><Relationship Id="rId216" Type="http://schemas.openxmlformats.org/officeDocument/2006/relationships/image" Target="../media/image1533.png"/><Relationship Id="rId22" Type="http://schemas.openxmlformats.org/officeDocument/2006/relationships/customXml" Target="../ink/ink1236.xml"/><Relationship Id="rId43" Type="http://schemas.openxmlformats.org/officeDocument/2006/relationships/image" Target="../media/image1450.png"/><Relationship Id="rId64" Type="http://schemas.openxmlformats.org/officeDocument/2006/relationships/customXml" Target="../ink/ink1257.xml"/><Relationship Id="rId118" Type="http://schemas.openxmlformats.org/officeDocument/2006/relationships/customXml" Target="../ink/ink1284.xml"/><Relationship Id="rId139" Type="http://schemas.openxmlformats.org/officeDocument/2006/relationships/image" Target="../media/image1498.png"/><Relationship Id="rId85" Type="http://schemas.openxmlformats.org/officeDocument/2006/relationships/image" Target="../media/image1471.png"/><Relationship Id="rId150" Type="http://schemas.openxmlformats.org/officeDocument/2006/relationships/customXml" Target="../ink/ink1300.xml"/><Relationship Id="rId171" Type="http://schemas.openxmlformats.org/officeDocument/2006/relationships/image" Target="../media/image1514.png"/><Relationship Id="rId192" Type="http://schemas.openxmlformats.org/officeDocument/2006/relationships/image" Target="../media/image1521.png"/><Relationship Id="rId206" Type="http://schemas.openxmlformats.org/officeDocument/2006/relationships/image" Target="../media/image1528.png"/><Relationship Id="rId12" Type="http://schemas.openxmlformats.org/officeDocument/2006/relationships/customXml" Target="../ink/ink1231.xml"/><Relationship Id="rId33" Type="http://schemas.openxmlformats.org/officeDocument/2006/relationships/image" Target="../media/image1445.png"/><Relationship Id="rId108" Type="http://schemas.openxmlformats.org/officeDocument/2006/relationships/customXml" Target="../ink/ink1279.xml"/><Relationship Id="rId129" Type="http://schemas.openxmlformats.org/officeDocument/2006/relationships/image" Target="../media/image1493.png"/><Relationship Id="rId54" Type="http://schemas.openxmlformats.org/officeDocument/2006/relationships/customXml" Target="../ink/ink1252.xml"/><Relationship Id="rId75" Type="http://schemas.openxmlformats.org/officeDocument/2006/relationships/image" Target="../media/image1466.png"/><Relationship Id="rId96" Type="http://schemas.openxmlformats.org/officeDocument/2006/relationships/customXml" Target="../ink/ink1273.xml"/><Relationship Id="rId140" Type="http://schemas.openxmlformats.org/officeDocument/2006/relationships/customXml" Target="../ink/ink1295.xml"/><Relationship Id="rId161" Type="http://schemas.openxmlformats.org/officeDocument/2006/relationships/image" Target="../media/image1509.png"/><Relationship Id="rId182" Type="http://schemas.openxmlformats.org/officeDocument/2006/relationships/customXml" Target="../ink/ink1316.xml"/><Relationship Id="rId217" Type="http://schemas.openxmlformats.org/officeDocument/2006/relationships/customXml" Target="../ink/ink1337.xml"/><Relationship Id="rId6" Type="http://schemas.openxmlformats.org/officeDocument/2006/relationships/customXml" Target="../ink/ink1228.xml"/><Relationship Id="rId23" Type="http://schemas.openxmlformats.org/officeDocument/2006/relationships/image" Target="../media/image1440.png"/><Relationship Id="rId119" Type="http://schemas.openxmlformats.org/officeDocument/2006/relationships/image" Target="../media/image1488.png"/><Relationship Id="rId44" Type="http://schemas.openxmlformats.org/officeDocument/2006/relationships/customXml" Target="../ink/ink1247.xml"/><Relationship Id="rId65" Type="http://schemas.openxmlformats.org/officeDocument/2006/relationships/image" Target="../media/image1461.png"/><Relationship Id="rId86" Type="http://schemas.openxmlformats.org/officeDocument/2006/relationships/customXml" Target="../ink/ink1268.xml"/><Relationship Id="rId130" Type="http://schemas.openxmlformats.org/officeDocument/2006/relationships/customXml" Target="../ink/ink1290.xml"/><Relationship Id="rId151" Type="http://schemas.openxmlformats.org/officeDocument/2006/relationships/image" Target="../media/image1504.png"/><Relationship Id="rId172" Type="http://schemas.openxmlformats.org/officeDocument/2006/relationships/customXml" Target="../ink/ink1311.xml"/><Relationship Id="rId193" Type="http://schemas.openxmlformats.org/officeDocument/2006/relationships/customXml" Target="../ink/ink1325.xml"/><Relationship Id="rId207" Type="http://schemas.openxmlformats.org/officeDocument/2006/relationships/customXml" Target="../ink/ink1332.xml"/><Relationship Id="rId13" Type="http://schemas.openxmlformats.org/officeDocument/2006/relationships/image" Target="../media/image1435.png"/><Relationship Id="rId109" Type="http://schemas.openxmlformats.org/officeDocument/2006/relationships/image" Target="../media/image1483.png"/><Relationship Id="rId34" Type="http://schemas.openxmlformats.org/officeDocument/2006/relationships/customXml" Target="../ink/ink1242.xml"/><Relationship Id="rId55" Type="http://schemas.openxmlformats.org/officeDocument/2006/relationships/image" Target="../media/image1456.png"/><Relationship Id="rId76" Type="http://schemas.openxmlformats.org/officeDocument/2006/relationships/customXml" Target="../ink/ink1263.xml"/><Relationship Id="rId97" Type="http://schemas.openxmlformats.org/officeDocument/2006/relationships/image" Target="../media/image1477.png"/><Relationship Id="rId120" Type="http://schemas.openxmlformats.org/officeDocument/2006/relationships/customXml" Target="../ink/ink1285.xml"/><Relationship Id="rId141" Type="http://schemas.openxmlformats.org/officeDocument/2006/relationships/image" Target="../media/image1499.png"/><Relationship Id="rId7" Type="http://schemas.openxmlformats.org/officeDocument/2006/relationships/image" Target="../media/image1432.png"/><Relationship Id="rId162" Type="http://schemas.openxmlformats.org/officeDocument/2006/relationships/customXml" Target="../ink/ink1306.xml"/><Relationship Id="rId183" Type="http://schemas.openxmlformats.org/officeDocument/2006/relationships/customXml" Target="../ink/ink1317.xml"/><Relationship Id="rId218" Type="http://schemas.openxmlformats.org/officeDocument/2006/relationships/image" Target="../media/image1534.png"/><Relationship Id="rId24" Type="http://schemas.openxmlformats.org/officeDocument/2006/relationships/customXml" Target="../ink/ink1237.xml"/><Relationship Id="rId45" Type="http://schemas.openxmlformats.org/officeDocument/2006/relationships/image" Target="../media/image1451.png"/><Relationship Id="rId66" Type="http://schemas.openxmlformats.org/officeDocument/2006/relationships/customXml" Target="../ink/ink1258.xml"/><Relationship Id="rId87" Type="http://schemas.openxmlformats.org/officeDocument/2006/relationships/image" Target="../media/image1472.png"/><Relationship Id="rId110" Type="http://schemas.openxmlformats.org/officeDocument/2006/relationships/customXml" Target="../ink/ink1280.xml"/><Relationship Id="rId131" Type="http://schemas.openxmlformats.org/officeDocument/2006/relationships/image" Target="../media/image1494.png"/><Relationship Id="rId152" Type="http://schemas.openxmlformats.org/officeDocument/2006/relationships/customXml" Target="../ink/ink1301.xml"/><Relationship Id="rId173" Type="http://schemas.openxmlformats.org/officeDocument/2006/relationships/image" Target="../media/image1515.png"/><Relationship Id="rId194" Type="http://schemas.openxmlformats.org/officeDocument/2006/relationships/image" Target="../media/image1522.png"/><Relationship Id="rId208" Type="http://schemas.openxmlformats.org/officeDocument/2006/relationships/image" Target="../media/image1529.png"/><Relationship Id="rId14" Type="http://schemas.openxmlformats.org/officeDocument/2006/relationships/customXml" Target="../ink/ink1232.xml"/><Relationship Id="rId30" Type="http://schemas.openxmlformats.org/officeDocument/2006/relationships/customXml" Target="../ink/ink1240.xml"/><Relationship Id="rId35" Type="http://schemas.openxmlformats.org/officeDocument/2006/relationships/image" Target="../media/image1446.png"/><Relationship Id="rId56" Type="http://schemas.openxmlformats.org/officeDocument/2006/relationships/customXml" Target="../ink/ink1253.xml"/><Relationship Id="rId77" Type="http://schemas.openxmlformats.org/officeDocument/2006/relationships/image" Target="../media/image1467.png"/><Relationship Id="rId100" Type="http://schemas.openxmlformats.org/officeDocument/2006/relationships/customXml" Target="../ink/ink1275.xml"/><Relationship Id="rId105" Type="http://schemas.openxmlformats.org/officeDocument/2006/relationships/image" Target="../media/image1481.png"/><Relationship Id="rId126" Type="http://schemas.openxmlformats.org/officeDocument/2006/relationships/customXml" Target="../ink/ink1288.xml"/><Relationship Id="rId147" Type="http://schemas.openxmlformats.org/officeDocument/2006/relationships/image" Target="../media/image1502.png"/><Relationship Id="rId168" Type="http://schemas.openxmlformats.org/officeDocument/2006/relationships/customXml" Target="../ink/ink1309.xml"/><Relationship Id="rId8" Type="http://schemas.openxmlformats.org/officeDocument/2006/relationships/customXml" Target="../ink/ink1229.xml"/><Relationship Id="rId51" Type="http://schemas.openxmlformats.org/officeDocument/2006/relationships/image" Target="../media/image1454.png"/><Relationship Id="rId72" Type="http://schemas.openxmlformats.org/officeDocument/2006/relationships/customXml" Target="../ink/ink1261.xml"/><Relationship Id="rId93" Type="http://schemas.openxmlformats.org/officeDocument/2006/relationships/image" Target="../media/image1475.png"/><Relationship Id="rId98" Type="http://schemas.openxmlformats.org/officeDocument/2006/relationships/customXml" Target="../ink/ink1274.xml"/><Relationship Id="rId121" Type="http://schemas.openxmlformats.org/officeDocument/2006/relationships/image" Target="../media/image1489.png"/><Relationship Id="rId142" Type="http://schemas.openxmlformats.org/officeDocument/2006/relationships/customXml" Target="../ink/ink1296.xml"/><Relationship Id="rId163" Type="http://schemas.openxmlformats.org/officeDocument/2006/relationships/image" Target="../media/image1510.png"/><Relationship Id="rId184" Type="http://schemas.openxmlformats.org/officeDocument/2006/relationships/customXml" Target="../ink/ink1318.xml"/><Relationship Id="rId189" Type="http://schemas.openxmlformats.org/officeDocument/2006/relationships/customXml" Target="../ink/ink1323.xml"/><Relationship Id="rId3" Type="http://schemas.openxmlformats.org/officeDocument/2006/relationships/image" Target="../media/image149.png"/><Relationship Id="rId214" Type="http://schemas.openxmlformats.org/officeDocument/2006/relationships/image" Target="../media/image1532.png"/><Relationship Id="rId25" Type="http://schemas.openxmlformats.org/officeDocument/2006/relationships/image" Target="../media/image1441.png"/><Relationship Id="rId46" Type="http://schemas.openxmlformats.org/officeDocument/2006/relationships/customXml" Target="../ink/ink1248.xml"/><Relationship Id="rId67" Type="http://schemas.openxmlformats.org/officeDocument/2006/relationships/image" Target="../media/image1462.png"/><Relationship Id="rId116" Type="http://schemas.openxmlformats.org/officeDocument/2006/relationships/customXml" Target="../ink/ink1283.xml"/><Relationship Id="rId137" Type="http://schemas.openxmlformats.org/officeDocument/2006/relationships/image" Target="../media/image1497.png"/><Relationship Id="rId158" Type="http://schemas.openxmlformats.org/officeDocument/2006/relationships/customXml" Target="../ink/ink1304.xml"/><Relationship Id="rId20" Type="http://schemas.openxmlformats.org/officeDocument/2006/relationships/customXml" Target="../ink/ink1235.xml"/><Relationship Id="rId41" Type="http://schemas.openxmlformats.org/officeDocument/2006/relationships/image" Target="../media/image1449.png"/><Relationship Id="rId62" Type="http://schemas.openxmlformats.org/officeDocument/2006/relationships/customXml" Target="../ink/ink1256.xml"/><Relationship Id="rId83" Type="http://schemas.openxmlformats.org/officeDocument/2006/relationships/image" Target="../media/image1470.png"/><Relationship Id="rId88" Type="http://schemas.openxmlformats.org/officeDocument/2006/relationships/customXml" Target="../ink/ink1269.xml"/><Relationship Id="rId111" Type="http://schemas.openxmlformats.org/officeDocument/2006/relationships/image" Target="../media/image1484.png"/><Relationship Id="rId132" Type="http://schemas.openxmlformats.org/officeDocument/2006/relationships/customXml" Target="../ink/ink1291.xml"/><Relationship Id="rId153" Type="http://schemas.openxmlformats.org/officeDocument/2006/relationships/image" Target="../media/image1505.png"/><Relationship Id="rId174" Type="http://schemas.openxmlformats.org/officeDocument/2006/relationships/customXml" Target="../ink/ink1312.xml"/><Relationship Id="rId179" Type="http://schemas.openxmlformats.org/officeDocument/2006/relationships/image" Target="../media/image1518.png"/><Relationship Id="rId195" Type="http://schemas.openxmlformats.org/officeDocument/2006/relationships/customXml" Target="../ink/ink1326.xml"/><Relationship Id="rId209" Type="http://schemas.openxmlformats.org/officeDocument/2006/relationships/customXml" Target="../ink/ink1333.xml"/><Relationship Id="rId190" Type="http://schemas.openxmlformats.org/officeDocument/2006/relationships/image" Target="../media/image1520.png"/><Relationship Id="rId204" Type="http://schemas.openxmlformats.org/officeDocument/2006/relationships/image" Target="../media/image1527.png"/><Relationship Id="rId15" Type="http://schemas.openxmlformats.org/officeDocument/2006/relationships/image" Target="../media/image1436.png"/><Relationship Id="rId36" Type="http://schemas.openxmlformats.org/officeDocument/2006/relationships/customXml" Target="../ink/ink1243.xml"/><Relationship Id="rId57" Type="http://schemas.openxmlformats.org/officeDocument/2006/relationships/image" Target="../media/image1457.png"/><Relationship Id="rId106" Type="http://schemas.openxmlformats.org/officeDocument/2006/relationships/customXml" Target="../ink/ink1278.xml"/><Relationship Id="rId127" Type="http://schemas.openxmlformats.org/officeDocument/2006/relationships/image" Target="../media/image1492.png"/><Relationship Id="rId10" Type="http://schemas.openxmlformats.org/officeDocument/2006/relationships/customXml" Target="../ink/ink1230.xml"/><Relationship Id="rId31" Type="http://schemas.openxmlformats.org/officeDocument/2006/relationships/image" Target="../media/image1444.png"/><Relationship Id="rId52" Type="http://schemas.openxmlformats.org/officeDocument/2006/relationships/customXml" Target="../ink/ink1251.xml"/><Relationship Id="rId73" Type="http://schemas.openxmlformats.org/officeDocument/2006/relationships/image" Target="../media/image1465.png"/><Relationship Id="rId78" Type="http://schemas.openxmlformats.org/officeDocument/2006/relationships/customXml" Target="../ink/ink1264.xml"/><Relationship Id="rId94" Type="http://schemas.openxmlformats.org/officeDocument/2006/relationships/customXml" Target="../ink/ink1272.xml"/><Relationship Id="rId99" Type="http://schemas.openxmlformats.org/officeDocument/2006/relationships/image" Target="../media/image1478.png"/><Relationship Id="rId101" Type="http://schemas.openxmlformats.org/officeDocument/2006/relationships/image" Target="../media/image1479.png"/><Relationship Id="rId122" Type="http://schemas.openxmlformats.org/officeDocument/2006/relationships/customXml" Target="../ink/ink1286.xml"/><Relationship Id="rId143" Type="http://schemas.openxmlformats.org/officeDocument/2006/relationships/image" Target="../media/image1500.png"/><Relationship Id="rId148" Type="http://schemas.openxmlformats.org/officeDocument/2006/relationships/customXml" Target="../ink/ink1299.xml"/><Relationship Id="rId164" Type="http://schemas.openxmlformats.org/officeDocument/2006/relationships/customXml" Target="../ink/ink1307.xml"/><Relationship Id="rId169" Type="http://schemas.openxmlformats.org/officeDocument/2006/relationships/image" Target="../media/image1513.png"/><Relationship Id="rId185" Type="http://schemas.openxmlformats.org/officeDocument/2006/relationships/customXml" Target="../ink/ink1319.xml"/><Relationship Id="rId4" Type="http://schemas.openxmlformats.org/officeDocument/2006/relationships/customXml" Target="../ink/ink1227.xml"/><Relationship Id="rId9" Type="http://schemas.openxmlformats.org/officeDocument/2006/relationships/image" Target="../media/image1433.png"/><Relationship Id="rId180" Type="http://schemas.openxmlformats.org/officeDocument/2006/relationships/customXml" Target="../ink/ink1315.xml"/><Relationship Id="rId210" Type="http://schemas.openxmlformats.org/officeDocument/2006/relationships/image" Target="../media/image1530.png"/><Relationship Id="rId215" Type="http://schemas.openxmlformats.org/officeDocument/2006/relationships/customXml" Target="../ink/ink1336.xml"/><Relationship Id="rId26" Type="http://schemas.openxmlformats.org/officeDocument/2006/relationships/customXml" Target="../ink/ink1238.xml"/><Relationship Id="rId47" Type="http://schemas.openxmlformats.org/officeDocument/2006/relationships/image" Target="../media/image1452.png"/><Relationship Id="rId68" Type="http://schemas.openxmlformats.org/officeDocument/2006/relationships/customXml" Target="../ink/ink1259.xml"/><Relationship Id="rId89" Type="http://schemas.openxmlformats.org/officeDocument/2006/relationships/image" Target="../media/image1473.png"/><Relationship Id="rId112" Type="http://schemas.openxmlformats.org/officeDocument/2006/relationships/customXml" Target="../ink/ink1281.xml"/><Relationship Id="rId133" Type="http://schemas.openxmlformats.org/officeDocument/2006/relationships/image" Target="../media/image1495.png"/><Relationship Id="rId154" Type="http://schemas.openxmlformats.org/officeDocument/2006/relationships/customXml" Target="../ink/ink1302.xml"/><Relationship Id="rId175" Type="http://schemas.openxmlformats.org/officeDocument/2006/relationships/image" Target="../media/image1516.png"/><Relationship Id="rId196" Type="http://schemas.openxmlformats.org/officeDocument/2006/relationships/image" Target="../media/image1523.png"/><Relationship Id="rId200" Type="http://schemas.openxmlformats.org/officeDocument/2006/relationships/image" Target="../media/image1525.png"/><Relationship Id="rId16" Type="http://schemas.openxmlformats.org/officeDocument/2006/relationships/customXml" Target="../ink/ink1233.xml"/><Relationship Id="rId37" Type="http://schemas.openxmlformats.org/officeDocument/2006/relationships/image" Target="../media/image1447.png"/><Relationship Id="rId58" Type="http://schemas.openxmlformats.org/officeDocument/2006/relationships/customXml" Target="../ink/ink1254.xml"/><Relationship Id="rId79" Type="http://schemas.openxmlformats.org/officeDocument/2006/relationships/image" Target="../media/image1468.png"/><Relationship Id="rId102" Type="http://schemas.openxmlformats.org/officeDocument/2006/relationships/customXml" Target="../ink/ink1276.xml"/><Relationship Id="rId123" Type="http://schemas.openxmlformats.org/officeDocument/2006/relationships/image" Target="../media/image1490.png"/><Relationship Id="rId144" Type="http://schemas.openxmlformats.org/officeDocument/2006/relationships/customXml" Target="../ink/ink1297.xml"/><Relationship Id="rId90" Type="http://schemas.openxmlformats.org/officeDocument/2006/relationships/customXml" Target="../ink/ink1270.xml"/><Relationship Id="rId165" Type="http://schemas.openxmlformats.org/officeDocument/2006/relationships/image" Target="../media/image1511.png"/><Relationship Id="rId186" Type="http://schemas.openxmlformats.org/officeDocument/2006/relationships/customXml" Target="../ink/ink1320.xml"/><Relationship Id="rId211" Type="http://schemas.openxmlformats.org/officeDocument/2006/relationships/customXml" Target="../ink/ink1334.xml"/><Relationship Id="rId27" Type="http://schemas.openxmlformats.org/officeDocument/2006/relationships/image" Target="../media/image1442.png"/><Relationship Id="rId48" Type="http://schemas.openxmlformats.org/officeDocument/2006/relationships/customXml" Target="../ink/ink1249.xml"/><Relationship Id="rId69" Type="http://schemas.openxmlformats.org/officeDocument/2006/relationships/image" Target="../media/image1463.png"/><Relationship Id="rId113" Type="http://schemas.openxmlformats.org/officeDocument/2006/relationships/image" Target="../media/image1485.png"/><Relationship Id="rId134" Type="http://schemas.openxmlformats.org/officeDocument/2006/relationships/customXml" Target="../ink/ink1292.xml"/><Relationship Id="rId80" Type="http://schemas.openxmlformats.org/officeDocument/2006/relationships/customXml" Target="../ink/ink1265.xml"/><Relationship Id="rId155" Type="http://schemas.openxmlformats.org/officeDocument/2006/relationships/image" Target="../media/image1506.png"/><Relationship Id="rId176" Type="http://schemas.openxmlformats.org/officeDocument/2006/relationships/customXml" Target="../ink/ink1313.xml"/><Relationship Id="rId197" Type="http://schemas.openxmlformats.org/officeDocument/2006/relationships/customXml" Target="../ink/ink1327.xml"/><Relationship Id="rId201" Type="http://schemas.openxmlformats.org/officeDocument/2006/relationships/customXml" Target="../ink/ink1329.xml"/><Relationship Id="rId17" Type="http://schemas.openxmlformats.org/officeDocument/2006/relationships/image" Target="../media/image1437.png"/><Relationship Id="rId38" Type="http://schemas.openxmlformats.org/officeDocument/2006/relationships/customXml" Target="../ink/ink1244.xml"/><Relationship Id="rId59" Type="http://schemas.openxmlformats.org/officeDocument/2006/relationships/image" Target="../media/image1458.png"/><Relationship Id="rId103" Type="http://schemas.openxmlformats.org/officeDocument/2006/relationships/image" Target="../media/image1480.png"/><Relationship Id="rId124" Type="http://schemas.openxmlformats.org/officeDocument/2006/relationships/customXml" Target="../ink/ink1287.xml"/><Relationship Id="rId70" Type="http://schemas.openxmlformats.org/officeDocument/2006/relationships/customXml" Target="../ink/ink1260.xml"/><Relationship Id="rId91" Type="http://schemas.openxmlformats.org/officeDocument/2006/relationships/image" Target="../media/image1474.png"/><Relationship Id="rId145" Type="http://schemas.openxmlformats.org/officeDocument/2006/relationships/image" Target="../media/image1501.png"/><Relationship Id="rId166" Type="http://schemas.openxmlformats.org/officeDocument/2006/relationships/customXml" Target="../ink/ink1308.xml"/><Relationship Id="rId187" Type="http://schemas.openxmlformats.org/officeDocument/2006/relationships/customXml" Target="../ink/ink1321.xml"/><Relationship Id="rId1" Type="http://schemas.openxmlformats.org/officeDocument/2006/relationships/slideLayout" Target="../slideLayouts/slideLayout1.xml"/><Relationship Id="rId212" Type="http://schemas.openxmlformats.org/officeDocument/2006/relationships/image" Target="../media/image1531.png"/><Relationship Id="rId28" Type="http://schemas.openxmlformats.org/officeDocument/2006/relationships/customXml" Target="../ink/ink1239.xml"/><Relationship Id="rId49" Type="http://schemas.openxmlformats.org/officeDocument/2006/relationships/image" Target="../media/image1453.png"/><Relationship Id="rId114" Type="http://schemas.openxmlformats.org/officeDocument/2006/relationships/customXml" Target="../ink/ink1282.xml"/><Relationship Id="rId60" Type="http://schemas.openxmlformats.org/officeDocument/2006/relationships/customXml" Target="../ink/ink1255.xml"/><Relationship Id="rId81" Type="http://schemas.openxmlformats.org/officeDocument/2006/relationships/image" Target="../media/image1469.png"/><Relationship Id="rId135" Type="http://schemas.openxmlformats.org/officeDocument/2006/relationships/image" Target="../media/image1496.png"/><Relationship Id="rId156" Type="http://schemas.openxmlformats.org/officeDocument/2006/relationships/customXml" Target="../ink/ink1303.xml"/><Relationship Id="rId177" Type="http://schemas.openxmlformats.org/officeDocument/2006/relationships/image" Target="../media/image1517.png"/><Relationship Id="rId198" Type="http://schemas.openxmlformats.org/officeDocument/2006/relationships/image" Target="../media/image1524.png"/><Relationship Id="rId202" Type="http://schemas.openxmlformats.org/officeDocument/2006/relationships/image" Target="../media/image1526.png"/><Relationship Id="rId18" Type="http://schemas.openxmlformats.org/officeDocument/2006/relationships/customXml" Target="../ink/ink1234.xml"/><Relationship Id="rId39" Type="http://schemas.openxmlformats.org/officeDocument/2006/relationships/image" Target="../media/image1448.png"/><Relationship Id="rId50" Type="http://schemas.openxmlformats.org/officeDocument/2006/relationships/customXml" Target="../ink/ink1250.xml"/><Relationship Id="rId104" Type="http://schemas.openxmlformats.org/officeDocument/2006/relationships/customXml" Target="../ink/ink1277.xml"/><Relationship Id="rId125" Type="http://schemas.openxmlformats.org/officeDocument/2006/relationships/image" Target="../media/image1491.png"/><Relationship Id="rId146" Type="http://schemas.openxmlformats.org/officeDocument/2006/relationships/customXml" Target="../ink/ink1298.xml"/><Relationship Id="rId167" Type="http://schemas.openxmlformats.org/officeDocument/2006/relationships/image" Target="../media/image1512.png"/><Relationship Id="rId188" Type="http://schemas.openxmlformats.org/officeDocument/2006/relationships/customXml" Target="../ink/ink1322.xml"/><Relationship Id="rId71" Type="http://schemas.openxmlformats.org/officeDocument/2006/relationships/image" Target="../media/image1464.png"/><Relationship Id="rId92" Type="http://schemas.openxmlformats.org/officeDocument/2006/relationships/customXml" Target="../ink/ink1271.xml"/><Relationship Id="rId213" Type="http://schemas.openxmlformats.org/officeDocument/2006/relationships/customXml" Target="../ink/ink1335.xml"/><Relationship Id="rId2" Type="http://schemas.openxmlformats.org/officeDocument/2006/relationships/image" Target="../media/image4.png"/><Relationship Id="rId29" Type="http://schemas.openxmlformats.org/officeDocument/2006/relationships/image" Target="../media/image1443.png"/><Relationship Id="rId40" Type="http://schemas.openxmlformats.org/officeDocument/2006/relationships/customXml" Target="../ink/ink1245.xml"/><Relationship Id="rId115" Type="http://schemas.openxmlformats.org/officeDocument/2006/relationships/image" Target="../media/image1486.png"/><Relationship Id="rId136" Type="http://schemas.openxmlformats.org/officeDocument/2006/relationships/customXml" Target="../ink/ink1293.xml"/><Relationship Id="rId157" Type="http://schemas.openxmlformats.org/officeDocument/2006/relationships/image" Target="../media/image1507.png"/><Relationship Id="rId178" Type="http://schemas.openxmlformats.org/officeDocument/2006/relationships/customXml" Target="../ink/ink1314.xml"/><Relationship Id="rId61" Type="http://schemas.openxmlformats.org/officeDocument/2006/relationships/image" Target="../media/image1459.png"/><Relationship Id="rId82" Type="http://schemas.openxmlformats.org/officeDocument/2006/relationships/customXml" Target="../ink/ink1266.xml"/><Relationship Id="rId199" Type="http://schemas.openxmlformats.org/officeDocument/2006/relationships/customXml" Target="../ink/ink1328.xml"/><Relationship Id="rId203" Type="http://schemas.openxmlformats.org/officeDocument/2006/relationships/customXml" Target="../ink/ink1330.xml"/><Relationship Id="rId19" Type="http://schemas.openxmlformats.org/officeDocument/2006/relationships/image" Target="../media/image1438.png"/></Relationships>
</file>

<file path=ppt/slides/_rels/slide3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592.png"/><Relationship Id="rId21" Type="http://schemas.openxmlformats.org/officeDocument/2006/relationships/image" Target="../media/image1544.png"/><Relationship Id="rId42" Type="http://schemas.openxmlformats.org/officeDocument/2006/relationships/customXml" Target="../ink/ink1357.xml"/><Relationship Id="rId47" Type="http://schemas.openxmlformats.org/officeDocument/2006/relationships/image" Target="../media/image1557.png"/><Relationship Id="rId63" Type="http://schemas.openxmlformats.org/officeDocument/2006/relationships/image" Target="../media/image1565.png"/><Relationship Id="rId68" Type="http://schemas.openxmlformats.org/officeDocument/2006/relationships/customXml" Target="../ink/ink1370.xml"/><Relationship Id="rId84" Type="http://schemas.openxmlformats.org/officeDocument/2006/relationships/customXml" Target="../ink/ink1378.xml"/><Relationship Id="rId89" Type="http://schemas.openxmlformats.org/officeDocument/2006/relationships/image" Target="../media/image1578.png"/><Relationship Id="rId112" Type="http://schemas.openxmlformats.org/officeDocument/2006/relationships/customXml" Target="../ink/ink1392.xml"/><Relationship Id="rId16" Type="http://schemas.openxmlformats.org/officeDocument/2006/relationships/customXml" Target="../ink/ink1344.xml"/><Relationship Id="rId107" Type="http://schemas.openxmlformats.org/officeDocument/2006/relationships/image" Target="../media/image1587.png"/><Relationship Id="rId11" Type="http://schemas.openxmlformats.org/officeDocument/2006/relationships/image" Target="../media/image1539.png"/><Relationship Id="rId32" Type="http://schemas.openxmlformats.org/officeDocument/2006/relationships/customXml" Target="../ink/ink1352.xml"/><Relationship Id="rId37" Type="http://schemas.openxmlformats.org/officeDocument/2006/relationships/image" Target="../media/image1552.png"/><Relationship Id="rId53" Type="http://schemas.openxmlformats.org/officeDocument/2006/relationships/image" Target="../media/image1560.png"/><Relationship Id="rId58" Type="http://schemas.openxmlformats.org/officeDocument/2006/relationships/customXml" Target="../ink/ink1365.xml"/><Relationship Id="rId74" Type="http://schemas.openxmlformats.org/officeDocument/2006/relationships/customXml" Target="../ink/ink1373.xml"/><Relationship Id="rId79" Type="http://schemas.openxmlformats.org/officeDocument/2006/relationships/image" Target="../media/image1573.png"/><Relationship Id="rId102" Type="http://schemas.openxmlformats.org/officeDocument/2006/relationships/customXml" Target="../ink/ink1387.xml"/><Relationship Id="rId123" Type="http://schemas.openxmlformats.org/officeDocument/2006/relationships/image" Target="../media/image1595.png"/><Relationship Id="rId128" Type="http://schemas.openxmlformats.org/officeDocument/2006/relationships/customXml" Target="../ink/ink1400.xml"/><Relationship Id="rId5" Type="http://schemas.openxmlformats.org/officeDocument/2006/relationships/image" Target="../media/image1536.png"/><Relationship Id="rId90" Type="http://schemas.openxmlformats.org/officeDocument/2006/relationships/customXml" Target="../ink/ink1381.xml"/><Relationship Id="rId95" Type="http://schemas.openxmlformats.org/officeDocument/2006/relationships/image" Target="../media/image1581.png"/><Relationship Id="rId22" Type="http://schemas.openxmlformats.org/officeDocument/2006/relationships/customXml" Target="../ink/ink1347.xml"/><Relationship Id="rId27" Type="http://schemas.openxmlformats.org/officeDocument/2006/relationships/image" Target="../media/image1547.png"/><Relationship Id="rId43" Type="http://schemas.openxmlformats.org/officeDocument/2006/relationships/image" Target="../media/image1555.png"/><Relationship Id="rId48" Type="http://schemas.openxmlformats.org/officeDocument/2006/relationships/customXml" Target="../ink/ink1360.xml"/><Relationship Id="rId64" Type="http://schemas.openxmlformats.org/officeDocument/2006/relationships/customXml" Target="../ink/ink1368.xml"/><Relationship Id="rId69" Type="http://schemas.openxmlformats.org/officeDocument/2006/relationships/image" Target="../media/image1568.png"/><Relationship Id="rId113" Type="http://schemas.openxmlformats.org/officeDocument/2006/relationships/image" Target="../media/image1590.png"/><Relationship Id="rId118" Type="http://schemas.openxmlformats.org/officeDocument/2006/relationships/customXml" Target="../ink/ink1395.xml"/><Relationship Id="rId80" Type="http://schemas.openxmlformats.org/officeDocument/2006/relationships/customXml" Target="../ink/ink1376.xml"/><Relationship Id="rId85" Type="http://schemas.openxmlformats.org/officeDocument/2006/relationships/image" Target="../media/image1576.png"/><Relationship Id="rId12" Type="http://schemas.openxmlformats.org/officeDocument/2006/relationships/customXml" Target="../ink/ink1342.xml"/><Relationship Id="rId17" Type="http://schemas.openxmlformats.org/officeDocument/2006/relationships/image" Target="../media/image1542.png"/><Relationship Id="rId33" Type="http://schemas.openxmlformats.org/officeDocument/2006/relationships/image" Target="../media/image1550.png"/><Relationship Id="rId38" Type="http://schemas.openxmlformats.org/officeDocument/2006/relationships/customXml" Target="../ink/ink1355.xml"/><Relationship Id="rId59" Type="http://schemas.openxmlformats.org/officeDocument/2006/relationships/image" Target="../media/image1563.png"/><Relationship Id="rId103" Type="http://schemas.openxmlformats.org/officeDocument/2006/relationships/image" Target="../media/image1585.png"/><Relationship Id="rId108" Type="http://schemas.openxmlformats.org/officeDocument/2006/relationships/customXml" Target="../ink/ink1390.xml"/><Relationship Id="rId124" Type="http://schemas.openxmlformats.org/officeDocument/2006/relationships/customXml" Target="../ink/ink1398.xml"/><Relationship Id="rId129" Type="http://schemas.openxmlformats.org/officeDocument/2006/relationships/image" Target="../media/image1598.png"/><Relationship Id="rId54" Type="http://schemas.openxmlformats.org/officeDocument/2006/relationships/customXml" Target="../ink/ink1363.xml"/><Relationship Id="rId70" Type="http://schemas.openxmlformats.org/officeDocument/2006/relationships/customXml" Target="../ink/ink1371.xml"/><Relationship Id="rId75" Type="http://schemas.openxmlformats.org/officeDocument/2006/relationships/image" Target="../media/image1571.png"/><Relationship Id="rId91" Type="http://schemas.openxmlformats.org/officeDocument/2006/relationships/image" Target="../media/image1579.png"/><Relationship Id="rId96" Type="http://schemas.openxmlformats.org/officeDocument/2006/relationships/customXml" Target="../ink/ink1384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339.xml"/><Relationship Id="rId23" Type="http://schemas.openxmlformats.org/officeDocument/2006/relationships/image" Target="../media/image1545.png"/><Relationship Id="rId28" Type="http://schemas.openxmlformats.org/officeDocument/2006/relationships/customXml" Target="../ink/ink1350.xml"/><Relationship Id="rId49" Type="http://schemas.openxmlformats.org/officeDocument/2006/relationships/image" Target="../media/image1558.png"/><Relationship Id="rId114" Type="http://schemas.openxmlformats.org/officeDocument/2006/relationships/customXml" Target="../ink/ink1393.xml"/><Relationship Id="rId119" Type="http://schemas.openxmlformats.org/officeDocument/2006/relationships/image" Target="../media/image1593.png"/><Relationship Id="rId44" Type="http://schemas.openxmlformats.org/officeDocument/2006/relationships/customXml" Target="../ink/ink1358.xml"/><Relationship Id="rId60" Type="http://schemas.openxmlformats.org/officeDocument/2006/relationships/customXml" Target="../ink/ink1366.xml"/><Relationship Id="rId65" Type="http://schemas.openxmlformats.org/officeDocument/2006/relationships/image" Target="../media/image1566.png"/><Relationship Id="rId81" Type="http://schemas.openxmlformats.org/officeDocument/2006/relationships/image" Target="../media/image1574.png"/><Relationship Id="rId86" Type="http://schemas.openxmlformats.org/officeDocument/2006/relationships/customXml" Target="../ink/ink1379.xml"/><Relationship Id="rId13" Type="http://schemas.openxmlformats.org/officeDocument/2006/relationships/image" Target="../media/image1540.png"/><Relationship Id="rId18" Type="http://schemas.openxmlformats.org/officeDocument/2006/relationships/customXml" Target="../ink/ink1345.xml"/><Relationship Id="rId39" Type="http://schemas.openxmlformats.org/officeDocument/2006/relationships/image" Target="../media/image1553.png"/><Relationship Id="rId109" Type="http://schemas.openxmlformats.org/officeDocument/2006/relationships/image" Target="../media/image1588.png"/><Relationship Id="rId34" Type="http://schemas.openxmlformats.org/officeDocument/2006/relationships/customXml" Target="../ink/ink1353.xml"/><Relationship Id="rId50" Type="http://schemas.openxmlformats.org/officeDocument/2006/relationships/customXml" Target="../ink/ink1361.xml"/><Relationship Id="rId55" Type="http://schemas.openxmlformats.org/officeDocument/2006/relationships/image" Target="../media/image1561.png"/><Relationship Id="rId76" Type="http://schemas.openxmlformats.org/officeDocument/2006/relationships/customXml" Target="../ink/ink1374.xml"/><Relationship Id="rId97" Type="http://schemas.openxmlformats.org/officeDocument/2006/relationships/image" Target="../media/image1582.png"/><Relationship Id="rId104" Type="http://schemas.openxmlformats.org/officeDocument/2006/relationships/customXml" Target="../ink/ink1388.xml"/><Relationship Id="rId120" Type="http://schemas.openxmlformats.org/officeDocument/2006/relationships/customXml" Target="../ink/ink1396.xml"/><Relationship Id="rId125" Type="http://schemas.openxmlformats.org/officeDocument/2006/relationships/image" Target="../media/image1596.png"/><Relationship Id="rId7" Type="http://schemas.openxmlformats.org/officeDocument/2006/relationships/image" Target="../media/image1537.png"/><Relationship Id="rId71" Type="http://schemas.openxmlformats.org/officeDocument/2006/relationships/image" Target="../media/image1569.png"/><Relationship Id="rId92" Type="http://schemas.openxmlformats.org/officeDocument/2006/relationships/customXml" Target="../ink/ink1382.xml"/><Relationship Id="rId2" Type="http://schemas.openxmlformats.org/officeDocument/2006/relationships/image" Target="../media/image4.png"/><Relationship Id="rId29" Type="http://schemas.openxmlformats.org/officeDocument/2006/relationships/image" Target="../media/image1548.png"/><Relationship Id="rId24" Type="http://schemas.openxmlformats.org/officeDocument/2006/relationships/customXml" Target="../ink/ink1348.xml"/><Relationship Id="rId40" Type="http://schemas.openxmlformats.org/officeDocument/2006/relationships/customXml" Target="../ink/ink1356.xml"/><Relationship Id="rId45" Type="http://schemas.openxmlformats.org/officeDocument/2006/relationships/image" Target="../media/image1556.png"/><Relationship Id="rId66" Type="http://schemas.openxmlformats.org/officeDocument/2006/relationships/customXml" Target="../ink/ink1369.xml"/><Relationship Id="rId87" Type="http://schemas.openxmlformats.org/officeDocument/2006/relationships/image" Target="../media/image1577.png"/><Relationship Id="rId110" Type="http://schemas.openxmlformats.org/officeDocument/2006/relationships/customXml" Target="../ink/ink1391.xml"/><Relationship Id="rId115" Type="http://schemas.openxmlformats.org/officeDocument/2006/relationships/image" Target="../media/image1591.png"/><Relationship Id="rId61" Type="http://schemas.openxmlformats.org/officeDocument/2006/relationships/image" Target="../media/image1564.png"/><Relationship Id="rId82" Type="http://schemas.openxmlformats.org/officeDocument/2006/relationships/customXml" Target="../ink/ink1377.xml"/><Relationship Id="rId19" Type="http://schemas.openxmlformats.org/officeDocument/2006/relationships/image" Target="../media/image1543.png"/><Relationship Id="rId14" Type="http://schemas.openxmlformats.org/officeDocument/2006/relationships/customXml" Target="../ink/ink1343.xml"/><Relationship Id="rId30" Type="http://schemas.openxmlformats.org/officeDocument/2006/relationships/customXml" Target="../ink/ink1351.xml"/><Relationship Id="rId35" Type="http://schemas.openxmlformats.org/officeDocument/2006/relationships/image" Target="../media/image1551.png"/><Relationship Id="rId56" Type="http://schemas.openxmlformats.org/officeDocument/2006/relationships/customXml" Target="../ink/ink1364.xml"/><Relationship Id="rId77" Type="http://schemas.openxmlformats.org/officeDocument/2006/relationships/image" Target="../media/image1572.png"/><Relationship Id="rId100" Type="http://schemas.openxmlformats.org/officeDocument/2006/relationships/customXml" Target="../ink/ink1386.xml"/><Relationship Id="rId105" Type="http://schemas.openxmlformats.org/officeDocument/2006/relationships/image" Target="../media/image1586.png"/><Relationship Id="rId126" Type="http://schemas.openxmlformats.org/officeDocument/2006/relationships/customXml" Target="../ink/ink1399.xml"/><Relationship Id="rId8" Type="http://schemas.openxmlformats.org/officeDocument/2006/relationships/customXml" Target="../ink/ink1340.xml"/><Relationship Id="rId51" Type="http://schemas.openxmlformats.org/officeDocument/2006/relationships/image" Target="../media/image1559.png"/><Relationship Id="rId72" Type="http://schemas.openxmlformats.org/officeDocument/2006/relationships/customXml" Target="../ink/ink1372.xml"/><Relationship Id="rId93" Type="http://schemas.openxmlformats.org/officeDocument/2006/relationships/image" Target="../media/image1580.png"/><Relationship Id="rId98" Type="http://schemas.openxmlformats.org/officeDocument/2006/relationships/customXml" Target="../ink/ink1385.xml"/><Relationship Id="rId121" Type="http://schemas.openxmlformats.org/officeDocument/2006/relationships/image" Target="../media/image1594.png"/><Relationship Id="rId3" Type="http://schemas.openxmlformats.org/officeDocument/2006/relationships/image" Target="../media/image150.png"/><Relationship Id="rId25" Type="http://schemas.openxmlformats.org/officeDocument/2006/relationships/image" Target="../media/image1546.png"/><Relationship Id="rId46" Type="http://schemas.openxmlformats.org/officeDocument/2006/relationships/customXml" Target="../ink/ink1359.xml"/><Relationship Id="rId67" Type="http://schemas.openxmlformats.org/officeDocument/2006/relationships/image" Target="../media/image1567.png"/><Relationship Id="rId116" Type="http://schemas.openxmlformats.org/officeDocument/2006/relationships/customXml" Target="../ink/ink1394.xml"/><Relationship Id="rId20" Type="http://schemas.openxmlformats.org/officeDocument/2006/relationships/customXml" Target="../ink/ink1346.xml"/><Relationship Id="rId41" Type="http://schemas.openxmlformats.org/officeDocument/2006/relationships/image" Target="../media/image1554.png"/><Relationship Id="rId62" Type="http://schemas.openxmlformats.org/officeDocument/2006/relationships/customXml" Target="../ink/ink1367.xml"/><Relationship Id="rId83" Type="http://schemas.openxmlformats.org/officeDocument/2006/relationships/image" Target="../media/image1575.png"/><Relationship Id="rId88" Type="http://schemas.openxmlformats.org/officeDocument/2006/relationships/customXml" Target="../ink/ink1380.xml"/><Relationship Id="rId111" Type="http://schemas.openxmlformats.org/officeDocument/2006/relationships/image" Target="../media/image1589.png"/><Relationship Id="rId15" Type="http://schemas.openxmlformats.org/officeDocument/2006/relationships/image" Target="../media/image1541.png"/><Relationship Id="rId36" Type="http://schemas.openxmlformats.org/officeDocument/2006/relationships/customXml" Target="../ink/ink1354.xml"/><Relationship Id="rId57" Type="http://schemas.openxmlformats.org/officeDocument/2006/relationships/image" Target="../media/image1562.png"/><Relationship Id="rId106" Type="http://schemas.openxmlformats.org/officeDocument/2006/relationships/customXml" Target="../ink/ink1389.xml"/><Relationship Id="rId127" Type="http://schemas.openxmlformats.org/officeDocument/2006/relationships/image" Target="../media/image1597.png"/><Relationship Id="rId10" Type="http://schemas.openxmlformats.org/officeDocument/2006/relationships/customXml" Target="../ink/ink1341.xml"/><Relationship Id="rId31" Type="http://schemas.openxmlformats.org/officeDocument/2006/relationships/image" Target="../media/image1549.png"/><Relationship Id="rId52" Type="http://schemas.openxmlformats.org/officeDocument/2006/relationships/customXml" Target="../ink/ink1362.xml"/><Relationship Id="rId73" Type="http://schemas.openxmlformats.org/officeDocument/2006/relationships/image" Target="../media/image1570.png"/><Relationship Id="rId78" Type="http://schemas.openxmlformats.org/officeDocument/2006/relationships/customXml" Target="../ink/ink1375.xml"/><Relationship Id="rId94" Type="http://schemas.openxmlformats.org/officeDocument/2006/relationships/customXml" Target="../ink/ink1383.xml"/><Relationship Id="rId99" Type="http://schemas.openxmlformats.org/officeDocument/2006/relationships/image" Target="../media/image1583.png"/><Relationship Id="rId101" Type="http://schemas.openxmlformats.org/officeDocument/2006/relationships/image" Target="../media/image1584.png"/><Relationship Id="rId122" Type="http://schemas.openxmlformats.org/officeDocument/2006/relationships/customXml" Target="../ink/ink1397.xml"/><Relationship Id="rId4" Type="http://schemas.openxmlformats.org/officeDocument/2006/relationships/customXml" Target="../ink/ink1338.xml"/><Relationship Id="rId9" Type="http://schemas.openxmlformats.org/officeDocument/2006/relationships/image" Target="../media/image1538.png"/><Relationship Id="rId26" Type="http://schemas.openxmlformats.org/officeDocument/2006/relationships/customXml" Target="../ink/ink1349.xml"/></Relationships>
</file>

<file path=ppt/slides/_rels/slide35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1458.xml"/><Relationship Id="rId21" Type="http://schemas.openxmlformats.org/officeDocument/2006/relationships/customXml" Target="../ink/ink1410.xml"/><Relationship Id="rId42" Type="http://schemas.openxmlformats.org/officeDocument/2006/relationships/image" Target="../media/image1618.png"/><Relationship Id="rId63" Type="http://schemas.openxmlformats.org/officeDocument/2006/relationships/customXml" Target="../ink/ink1431.xml"/><Relationship Id="rId84" Type="http://schemas.openxmlformats.org/officeDocument/2006/relationships/image" Target="../media/image1639.png"/><Relationship Id="rId138" Type="http://schemas.openxmlformats.org/officeDocument/2006/relationships/image" Target="../media/image1666.png"/><Relationship Id="rId159" Type="http://schemas.openxmlformats.org/officeDocument/2006/relationships/customXml" Target="../ink/ink1479.xml"/><Relationship Id="rId170" Type="http://schemas.openxmlformats.org/officeDocument/2006/relationships/image" Target="../media/image1682.png"/><Relationship Id="rId191" Type="http://schemas.openxmlformats.org/officeDocument/2006/relationships/customXml" Target="../ink/ink1495.xml"/><Relationship Id="rId107" Type="http://schemas.openxmlformats.org/officeDocument/2006/relationships/customXml" Target="../ink/ink1453.xml"/><Relationship Id="rId11" Type="http://schemas.openxmlformats.org/officeDocument/2006/relationships/customXml" Target="../ink/ink1405.xml"/><Relationship Id="rId32" Type="http://schemas.openxmlformats.org/officeDocument/2006/relationships/image" Target="../media/image1613.png"/><Relationship Id="rId53" Type="http://schemas.openxmlformats.org/officeDocument/2006/relationships/customXml" Target="../ink/ink1426.xml"/><Relationship Id="rId74" Type="http://schemas.openxmlformats.org/officeDocument/2006/relationships/image" Target="../media/image1634.png"/><Relationship Id="rId128" Type="http://schemas.openxmlformats.org/officeDocument/2006/relationships/image" Target="../media/image1661.png"/><Relationship Id="rId149" Type="http://schemas.openxmlformats.org/officeDocument/2006/relationships/customXml" Target="../ink/ink1474.xml"/><Relationship Id="rId5" Type="http://schemas.openxmlformats.org/officeDocument/2006/relationships/customXml" Target="../ink/ink1402.xml"/><Relationship Id="rId95" Type="http://schemas.openxmlformats.org/officeDocument/2006/relationships/customXml" Target="../ink/ink1447.xml"/><Relationship Id="rId160" Type="http://schemas.openxmlformats.org/officeDocument/2006/relationships/image" Target="../media/image1677.png"/><Relationship Id="rId181" Type="http://schemas.openxmlformats.org/officeDocument/2006/relationships/customXml" Target="../ink/ink1490.xml"/><Relationship Id="rId22" Type="http://schemas.openxmlformats.org/officeDocument/2006/relationships/image" Target="../media/image1608.png"/><Relationship Id="rId43" Type="http://schemas.openxmlformats.org/officeDocument/2006/relationships/customXml" Target="../ink/ink1421.xml"/><Relationship Id="rId64" Type="http://schemas.openxmlformats.org/officeDocument/2006/relationships/image" Target="../media/image1629.png"/><Relationship Id="rId118" Type="http://schemas.openxmlformats.org/officeDocument/2006/relationships/image" Target="../media/image1656.png"/><Relationship Id="rId139" Type="http://schemas.openxmlformats.org/officeDocument/2006/relationships/customXml" Target="../ink/ink1469.xml"/><Relationship Id="rId85" Type="http://schemas.openxmlformats.org/officeDocument/2006/relationships/customXml" Target="../ink/ink1442.xml"/><Relationship Id="rId150" Type="http://schemas.openxmlformats.org/officeDocument/2006/relationships/image" Target="../media/image1672.png"/><Relationship Id="rId171" Type="http://schemas.openxmlformats.org/officeDocument/2006/relationships/customXml" Target="../ink/ink1485.xml"/><Relationship Id="rId192" Type="http://schemas.openxmlformats.org/officeDocument/2006/relationships/image" Target="../media/image1693.png"/><Relationship Id="rId12" Type="http://schemas.openxmlformats.org/officeDocument/2006/relationships/image" Target="../media/image1603.png"/><Relationship Id="rId33" Type="http://schemas.openxmlformats.org/officeDocument/2006/relationships/customXml" Target="../ink/ink1416.xml"/><Relationship Id="rId108" Type="http://schemas.openxmlformats.org/officeDocument/2006/relationships/image" Target="../media/image1651.png"/><Relationship Id="rId129" Type="http://schemas.openxmlformats.org/officeDocument/2006/relationships/customXml" Target="../ink/ink1464.xml"/><Relationship Id="rId54" Type="http://schemas.openxmlformats.org/officeDocument/2006/relationships/image" Target="../media/image1624.png"/><Relationship Id="rId75" Type="http://schemas.openxmlformats.org/officeDocument/2006/relationships/customXml" Target="../ink/ink1437.xml"/><Relationship Id="rId96" Type="http://schemas.openxmlformats.org/officeDocument/2006/relationships/image" Target="../media/image1645.png"/><Relationship Id="rId140" Type="http://schemas.openxmlformats.org/officeDocument/2006/relationships/image" Target="../media/image1667.png"/><Relationship Id="rId161" Type="http://schemas.openxmlformats.org/officeDocument/2006/relationships/customXml" Target="../ink/ink1480.xml"/><Relationship Id="rId182" Type="http://schemas.openxmlformats.org/officeDocument/2006/relationships/image" Target="../media/image1688.png"/><Relationship Id="rId6" Type="http://schemas.openxmlformats.org/officeDocument/2006/relationships/image" Target="../media/image1600.png"/><Relationship Id="rId23" Type="http://schemas.openxmlformats.org/officeDocument/2006/relationships/customXml" Target="../ink/ink1411.xml"/><Relationship Id="rId119" Type="http://schemas.openxmlformats.org/officeDocument/2006/relationships/customXml" Target="../ink/ink1459.xml"/><Relationship Id="rId44" Type="http://schemas.openxmlformats.org/officeDocument/2006/relationships/image" Target="../media/image1619.png"/><Relationship Id="rId65" Type="http://schemas.openxmlformats.org/officeDocument/2006/relationships/customXml" Target="../ink/ink1432.xml"/><Relationship Id="rId86" Type="http://schemas.openxmlformats.org/officeDocument/2006/relationships/image" Target="../media/image1640.png"/><Relationship Id="rId130" Type="http://schemas.openxmlformats.org/officeDocument/2006/relationships/image" Target="../media/image1662.png"/><Relationship Id="rId151" Type="http://schemas.openxmlformats.org/officeDocument/2006/relationships/customXml" Target="../ink/ink1475.xml"/><Relationship Id="rId172" Type="http://schemas.openxmlformats.org/officeDocument/2006/relationships/image" Target="../media/image1683.png"/><Relationship Id="rId193" Type="http://schemas.openxmlformats.org/officeDocument/2006/relationships/customXml" Target="../ink/ink1496.xml"/><Relationship Id="rId13" Type="http://schemas.openxmlformats.org/officeDocument/2006/relationships/customXml" Target="../ink/ink1406.xml"/><Relationship Id="rId109" Type="http://schemas.openxmlformats.org/officeDocument/2006/relationships/customXml" Target="../ink/ink1454.xml"/><Relationship Id="rId34" Type="http://schemas.openxmlformats.org/officeDocument/2006/relationships/image" Target="../media/image1614.png"/><Relationship Id="rId50" Type="http://schemas.openxmlformats.org/officeDocument/2006/relationships/image" Target="../media/image1622.png"/><Relationship Id="rId55" Type="http://schemas.openxmlformats.org/officeDocument/2006/relationships/customXml" Target="../ink/ink1427.xml"/><Relationship Id="rId76" Type="http://schemas.openxmlformats.org/officeDocument/2006/relationships/image" Target="../media/image1635.png"/><Relationship Id="rId97" Type="http://schemas.openxmlformats.org/officeDocument/2006/relationships/customXml" Target="../ink/ink1448.xml"/><Relationship Id="rId104" Type="http://schemas.openxmlformats.org/officeDocument/2006/relationships/image" Target="../media/image1649.png"/><Relationship Id="rId120" Type="http://schemas.openxmlformats.org/officeDocument/2006/relationships/image" Target="../media/image1657.png"/><Relationship Id="rId125" Type="http://schemas.openxmlformats.org/officeDocument/2006/relationships/customXml" Target="../ink/ink1462.xml"/><Relationship Id="rId141" Type="http://schemas.openxmlformats.org/officeDocument/2006/relationships/customXml" Target="../ink/ink1470.xml"/><Relationship Id="rId146" Type="http://schemas.openxmlformats.org/officeDocument/2006/relationships/image" Target="../media/image1670.png"/><Relationship Id="rId167" Type="http://schemas.openxmlformats.org/officeDocument/2006/relationships/customXml" Target="../ink/ink1483.xml"/><Relationship Id="rId188" Type="http://schemas.openxmlformats.org/officeDocument/2006/relationships/image" Target="../media/image1691.png"/><Relationship Id="rId7" Type="http://schemas.openxmlformats.org/officeDocument/2006/relationships/customXml" Target="../ink/ink1403.xml"/><Relationship Id="rId71" Type="http://schemas.openxmlformats.org/officeDocument/2006/relationships/customXml" Target="../ink/ink1435.xml"/><Relationship Id="rId92" Type="http://schemas.openxmlformats.org/officeDocument/2006/relationships/image" Target="../media/image1643.png"/><Relationship Id="rId162" Type="http://schemas.openxmlformats.org/officeDocument/2006/relationships/image" Target="../media/image1678.png"/><Relationship Id="rId183" Type="http://schemas.openxmlformats.org/officeDocument/2006/relationships/customXml" Target="../ink/ink1491.xml"/><Relationship Id="rId2" Type="http://schemas.openxmlformats.org/officeDocument/2006/relationships/image" Target="../media/image4.png"/><Relationship Id="rId29" Type="http://schemas.openxmlformats.org/officeDocument/2006/relationships/customXml" Target="../ink/ink1414.xml"/><Relationship Id="rId24" Type="http://schemas.openxmlformats.org/officeDocument/2006/relationships/image" Target="../media/image1609.png"/><Relationship Id="rId40" Type="http://schemas.openxmlformats.org/officeDocument/2006/relationships/image" Target="../media/image1617.png"/><Relationship Id="rId45" Type="http://schemas.openxmlformats.org/officeDocument/2006/relationships/customXml" Target="../ink/ink1422.xml"/><Relationship Id="rId66" Type="http://schemas.openxmlformats.org/officeDocument/2006/relationships/image" Target="../media/image1630.png"/><Relationship Id="rId87" Type="http://schemas.openxmlformats.org/officeDocument/2006/relationships/customXml" Target="../ink/ink1443.xml"/><Relationship Id="rId110" Type="http://schemas.openxmlformats.org/officeDocument/2006/relationships/image" Target="../media/image1652.png"/><Relationship Id="rId115" Type="http://schemas.openxmlformats.org/officeDocument/2006/relationships/customXml" Target="../ink/ink1457.xml"/><Relationship Id="rId131" Type="http://schemas.openxmlformats.org/officeDocument/2006/relationships/customXml" Target="../ink/ink1465.xml"/><Relationship Id="rId136" Type="http://schemas.openxmlformats.org/officeDocument/2006/relationships/image" Target="../media/image1665.png"/><Relationship Id="rId157" Type="http://schemas.openxmlformats.org/officeDocument/2006/relationships/customXml" Target="../ink/ink1478.xml"/><Relationship Id="rId178" Type="http://schemas.openxmlformats.org/officeDocument/2006/relationships/image" Target="../media/image1686.png"/><Relationship Id="rId61" Type="http://schemas.openxmlformats.org/officeDocument/2006/relationships/customXml" Target="../ink/ink1430.xml"/><Relationship Id="rId82" Type="http://schemas.openxmlformats.org/officeDocument/2006/relationships/image" Target="../media/image1638.png"/><Relationship Id="rId152" Type="http://schemas.openxmlformats.org/officeDocument/2006/relationships/image" Target="../media/image1673.png"/><Relationship Id="rId173" Type="http://schemas.openxmlformats.org/officeDocument/2006/relationships/customXml" Target="../ink/ink1486.xml"/><Relationship Id="rId194" Type="http://schemas.openxmlformats.org/officeDocument/2006/relationships/image" Target="../media/image1694.png"/><Relationship Id="rId19" Type="http://schemas.openxmlformats.org/officeDocument/2006/relationships/customXml" Target="../ink/ink1409.xml"/><Relationship Id="rId14" Type="http://schemas.openxmlformats.org/officeDocument/2006/relationships/image" Target="../media/image1604.png"/><Relationship Id="rId30" Type="http://schemas.openxmlformats.org/officeDocument/2006/relationships/image" Target="../media/image1612.png"/><Relationship Id="rId35" Type="http://schemas.openxmlformats.org/officeDocument/2006/relationships/customXml" Target="../ink/ink1417.xml"/><Relationship Id="rId56" Type="http://schemas.openxmlformats.org/officeDocument/2006/relationships/image" Target="../media/image1625.png"/><Relationship Id="rId77" Type="http://schemas.openxmlformats.org/officeDocument/2006/relationships/customXml" Target="../ink/ink1438.xml"/><Relationship Id="rId100" Type="http://schemas.openxmlformats.org/officeDocument/2006/relationships/image" Target="../media/image1647.png"/><Relationship Id="rId105" Type="http://schemas.openxmlformats.org/officeDocument/2006/relationships/customXml" Target="../ink/ink1452.xml"/><Relationship Id="rId126" Type="http://schemas.openxmlformats.org/officeDocument/2006/relationships/image" Target="../media/image1660.png"/><Relationship Id="rId147" Type="http://schemas.openxmlformats.org/officeDocument/2006/relationships/customXml" Target="../ink/ink1473.xml"/><Relationship Id="rId168" Type="http://schemas.openxmlformats.org/officeDocument/2006/relationships/image" Target="../media/image1681.png"/><Relationship Id="rId8" Type="http://schemas.openxmlformats.org/officeDocument/2006/relationships/image" Target="../media/image1601.png"/><Relationship Id="rId51" Type="http://schemas.openxmlformats.org/officeDocument/2006/relationships/customXml" Target="../ink/ink1425.xml"/><Relationship Id="rId72" Type="http://schemas.openxmlformats.org/officeDocument/2006/relationships/image" Target="../media/image1633.png"/><Relationship Id="rId93" Type="http://schemas.openxmlformats.org/officeDocument/2006/relationships/customXml" Target="../ink/ink1446.xml"/><Relationship Id="rId98" Type="http://schemas.openxmlformats.org/officeDocument/2006/relationships/image" Target="../media/image1646.png"/><Relationship Id="rId121" Type="http://schemas.openxmlformats.org/officeDocument/2006/relationships/customXml" Target="../ink/ink1460.xml"/><Relationship Id="rId142" Type="http://schemas.openxmlformats.org/officeDocument/2006/relationships/image" Target="../media/image1668.png"/><Relationship Id="rId163" Type="http://schemas.openxmlformats.org/officeDocument/2006/relationships/customXml" Target="../ink/ink1481.xml"/><Relationship Id="rId184" Type="http://schemas.openxmlformats.org/officeDocument/2006/relationships/image" Target="../media/image1689.png"/><Relationship Id="rId189" Type="http://schemas.openxmlformats.org/officeDocument/2006/relationships/customXml" Target="../ink/ink1494.xml"/><Relationship Id="rId3" Type="http://schemas.openxmlformats.org/officeDocument/2006/relationships/customXml" Target="../ink/ink1401.xml"/><Relationship Id="rId25" Type="http://schemas.openxmlformats.org/officeDocument/2006/relationships/customXml" Target="../ink/ink1412.xml"/><Relationship Id="rId46" Type="http://schemas.openxmlformats.org/officeDocument/2006/relationships/image" Target="../media/image1620.png"/><Relationship Id="rId67" Type="http://schemas.openxmlformats.org/officeDocument/2006/relationships/customXml" Target="../ink/ink1433.xml"/><Relationship Id="rId116" Type="http://schemas.openxmlformats.org/officeDocument/2006/relationships/image" Target="../media/image1655.png"/><Relationship Id="rId137" Type="http://schemas.openxmlformats.org/officeDocument/2006/relationships/customXml" Target="../ink/ink1468.xml"/><Relationship Id="rId158" Type="http://schemas.openxmlformats.org/officeDocument/2006/relationships/image" Target="../media/image1676.png"/><Relationship Id="rId20" Type="http://schemas.openxmlformats.org/officeDocument/2006/relationships/image" Target="../media/image1607.png"/><Relationship Id="rId41" Type="http://schemas.openxmlformats.org/officeDocument/2006/relationships/customXml" Target="../ink/ink1420.xml"/><Relationship Id="rId62" Type="http://schemas.openxmlformats.org/officeDocument/2006/relationships/image" Target="../media/image1628.png"/><Relationship Id="rId83" Type="http://schemas.openxmlformats.org/officeDocument/2006/relationships/customXml" Target="../ink/ink1441.xml"/><Relationship Id="rId88" Type="http://schemas.openxmlformats.org/officeDocument/2006/relationships/image" Target="../media/image1641.png"/><Relationship Id="rId111" Type="http://schemas.openxmlformats.org/officeDocument/2006/relationships/customXml" Target="../ink/ink1455.xml"/><Relationship Id="rId132" Type="http://schemas.openxmlformats.org/officeDocument/2006/relationships/image" Target="../media/image1663.png"/><Relationship Id="rId153" Type="http://schemas.openxmlformats.org/officeDocument/2006/relationships/customXml" Target="../ink/ink1476.xml"/><Relationship Id="rId174" Type="http://schemas.openxmlformats.org/officeDocument/2006/relationships/image" Target="../media/image1684.png"/><Relationship Id="rId179" Type="http://schemas.openxmlformats.org/officeDocument/2006/relationships/customXml" Target="../ink/ink1489.xml"/><Relationship Id="rId190" Type="http://schemas.openxmlformats.org/officeDocument/2006/relationships/image" Target="../media/image1692.png"/><Relationship Id="rId15" Type="http://schemas.openxmlformats.org/officeDocument/2006/relationships/customXml" Target="../ink/ink1407.xml"/><Relationship Id="rId36" Type="http://schemas.openxmlformats.org/officeDocument/2006/relationships/image" Target="../media/image1615.png"/><Relationship Id="rId57" Type="http://schemas.openxmlformats.org/officeDocument/2006/relationships/customXml" Target="../ink/ink1428.xml"/><Relationship Id="rId106" Type="http://schemas.openxmlformats.org/officeDocument/2006/relationships/image" Target="../media/image1650.png"/><Relationship Id="rId127" Type="http://schemas.openxmlformats.org/officeDocument/2006/relationships/customXml" Target="../ink/ink1463.xml"/><Relationship Id="rId10" Type="http://schemas.openxmlformats.org/officeDocument/2006/relationships/image" Target="../media/image1602.png"/><Relationship Id="rId31" Type="http://schemas.openxmlformats.org/officeDocument/2006/relationships/customXml" Target="../ink/ink1415.xml"/><Relationship Id="rId52" Type="http://schemas.openxmlformats.org/officeDocument/2006/relationships/image" Target="../media/image1623.png"/><Relationship Id="rId73" Type="http://schemas.openxmlformats.org/officeDocument/2006/relationships/customXml" Target="../ink/ink1436.xml"/><Relationship Id="rId78" Type="http://schemas.openxmlformats.org/officeDocument/2006/relationships/image" Target="../media/image1636.png"/><Relationship Id="rId94" Type="http://schemas.openxmlformats.org/officeDocument/2006/relationships/image" Target="../media/image1644.png"/><Relationship Id="rId99" Type="http://schemas.openxmlformats.org/officeDocument/2006/relationships/customXml" Target="../ink/ink1449.xml"/><Relationship Id="rId101" Type="http://schemas.openxmlformats.org/officeDocument/2006/relationships/customXml" Target="../ink/ink1450.xml"/><Relationship Id="rId122" Type="http://schemas.openxmlformats.org/officeDocument/2006/relationships/image" Target="../media/image1658.png"/><Relationship Id="rId143" Type="http://schemas.openxmlformats.org/officeDocument/2006/relationships/customXml" Target="../ink/ink1471.xml"/><Relationship Id="rId148" Type="http://schemas.openxmlformats.org/officeDocument/2006/relationships/image" Target="../media/image1671.png"/><Relationship Id="rId164" Type="http://schemas.openxmlformats.org/officeDocument/2006/relationships/image" Target="../media/image1679.png"/><Relationship Id="rId169" Type="http://schemas.openxmlformats.org/officeDocument/2006/relationships/customXml" Target="../ink/ink1484.xml"/><Relationship Id="rId185" Type="http://schemas.openxmlformats.org/officeDocument/2006/relationships/customXml" Target="../ink/ink1492.xml"/><Relationship Id="rId4" Type="http://schemas.openxmlformats.org/officeDocument/2006/relationships/image" Target="../media/image1599.png"/><Relationship Id="rId9" Type="http://schemas.openxmlformats.org/officeDocument/2006/relationships/customXml" Target="../ink/ink1404.xml"/><Relationship Id="rId180" Type="http://schemas.openxmlformats.org/officeDocument/2006/relationships/image" Target="../media/image1687.png"/><Relationship Id="rId26" Type="http://schemas.openxmlformats.org/officeDocument/2006/relationships/image" Target="../media/image1610.png"/><Relationship Id="rId47" Type="http://schemas.openxmlformats.org/officeDocument/2006/relationships/customXml" Target="../ink/ink1423.xml"/><Relationship Id="rId68" Type="http://schemas.openxmlformats.org/officeDocument/2006/relationships/image" Target="../media/image1631.png"/><Relationship Id="rId89" Type="http://schemas.openxmlformats.org/officeDocument/2006/relationships/customXml" Target="../ink/ink1444.xml"/><Relationship Id="rId112" Type="http://schemas.openxmlformats.org/officeDocument/2006/relationships/image" Target="../media/image1653.png"/><Relationship Id="rId133" Type="http://schemas.openxmlformats.org/officeDocument/2006/relationships/customXml" Target="../ink/ink1466.xml"/><Relationship Id="rId154" Type="http://schemas.openxmlformats.org/officeDocument/2006/relationships/image" Target="../media/image1674.png"/><Relationship Id="rId175" Type="http://schemas.openxmlformats.org/officeDocument/2006/relationships/customXml" Target="../ink/ink1487.xml"/><Relationship Id="rId16" Type="http://schemas.openxmlformats.org/officeDocument/2006/relationships/image" Target="../media/image1605.png"/><Relationship Id="rId37" Type="http://schemas.openxmlformats.org/officeDocument/2006/relationships/customXml" Target="../ink/ink1418.xml"/><Relationship Id="rId58" Type="http://schemas.openxmlformats.org/officeDocument/2006/relationships/image" Target="../media/image1626.png"/><Relationship Id="rId79" Type="http://schemas.openxmlformats.org/officeDocument/2006/relationships/customXml" Target="../ink/ink1439.xml"/><Relationship Id="rId102" Type="http://schemas.openxmlformats.org/officeDocument/2006/relationships/image" Target="../media/image1648.png"/><Relationship Id="rId123" Type="http://schemas.openxmlformats.org/officeDocument/2006/relationships/customXml" Target="../ink/ink1461.xml"/><Relationship Id="rId144" Type="http://schemas.openxmlformats.org/officeDocument/2006/relationships/image" Target="../media/image1669.png"/><Relationship Id="rId90" Type="http://schemas.openxmlformats.org/officeDocument/2006/relationships/image" Target="../media/image1642.png"/><Relationship Id="rId165" Type="http://schemas.openxmlformats.org/officeDocument/2006/relationships/customXml" Target="../ink/ink1482.xml"/><Relationship Id="rId186" Type="http://schemas.openxmlformats.org/officeDocument/2006/relationships/image" Target="../media/image1690.png"/><Relationship Id="rId27" Type="http://schemas.openxmlformats.org/officeDocument/2006/relationships/customXml" Target="../ink/ink1413.xml"/><Relationship Id="rId48" Type="http://schemas.openxmlformats.org/officeDocument/2006/relationships/image" Target="../media/image1621.png"/><Relationship Id="rId69" Type="http://schemas.openxmlformats.org/officeDocument/2006/relationships/customXml" Target="../ink/ink1434.xml"/><Relationship Id="rId113" Type="http://schemas.openxmlformats.org/officeDocument/2006/relationships/customXml" Target="../ink/ink1456.xml"/><Relationship Id="rId134" Type="http://schemas.openxmlformats.org/officeDocument/2006/relationships/image" Target="../media/image1664.png"/><Relationship Id="rId80" Type="http://schemas.openxmlformats.org/officeDocument/2006/relationships/image" Target="../media/image1637.png"/><Relationship Id="rId155" Type="http://schemas.openxmlformats.org/officeDocument/2006/relationships/customXml" Target="../ink/ink1477.xml"/><Relationship Id="rId176" Type="http://schemas.openxmlformats.org/officeDocument/2006/relationships/image" Target="../media/image1685.png"/><Relationship Id="rId17" Type="http://schemas.openxmlformats.org/officeDocument/2006/relationships/customXml" Target="../ink/ink1408.xml"/><Relationship Id="rId38" Type="http://schemas.openxmlformats.org/officeDocument/2006/relationships/image" Target="../media/image1616.png"/><Relationship Id="rId59" Type="http://schemas.openxmlformats.org/officeDocument/2006/relationships/customXml" Target="../ink/ink1429.xml"/><Relationship Id="rId103" Type="http://schemas.openxmlformats.org/officeDocument/2006/relationships/customXml" Target="../ink/ink1451.xml"/><Relationship Id="rId124" Type="http://schemas.openxmlformats.org/officeDocument/2006/relationships/image" Target="../media/image1659.png"/><Relationship Id="rId70" Type="http://schemas.openxmlformats.org/officeDocument/2006/relationships/image" Target="../media/image1632.png"/><Relationship Id="rId91" Type="http://schemas.openxmlformats.org/officeDocument/2006/relationships/customXml" Target="../ink/ink1445.xml"/><Relationship Id="rId145" Type="http://schemas.openxmlformats.org/officeDocument/2006/relationships/customXml" Target="../ink/ink1472.xml"/><Relationship Id="rId166" Type="http://schemas.openxmlformats.org/officeDocument/2006/relationships/image" Target="../media/image1680.png"/><Relationship Id="rId187" Type="http://schemas.openxmlformats.org/officeDocument/2006/relationships/customXml" Target="../ink/ink1493.xml"/><Relationship Id="rId1" Type="http://schemas.openxmlformats.org/officeDocument/2006/relationships/slideLayout" Target="../slideLayouts/slideLayout1.xml"/><Relationship Id="rId28" Type="http://schemas.openxmlformats.org/officeDocument/2006/relationships/image" Target="../media/image1611.png"/><Relationship Id="rId49" Type="http://schemas.openxmlformats.org/officeDocument/2006/relationships/customXml" Target="../ink/ink1424.xml"/><Relationship Id="rId114" Type="http://schemas.openxmlformats.org/officeDocument/2006/relationships/image" Target="../media/image1654.png"/><Relationship Id="rId60" Type="http://schemas.openxmlformats.org/officeDocument/2006/relationships/image" Target="../media/image1627.png"/><Relationship Id="rId81" Type="http://schemas.openxmlformats.org/officeDocument/2006/relationships/customXml" Target="../ink/ink1440.xml"/><Relationship Id="rId135" Type="http://schemas.openxmlformats.org/officeDocument/2006/relationships/customXml" Target="../ink/ink1467.xml"/><Relationship Id="rId156" Type="http://schemas.openxmlformats.org/officeDocument/2006/relationships/image" Target="../media/image1675.png"/><Relationship Id="rId177" Type="http://schemas.openxmlformats.org/officeDocument/2006/relationships/customXml" Target="../ink/ink1488.xml"/><Relationship Id="rId18" Type="http://schemas.openxmlformats.org/officeDocument/2006/relationships/image" Target="../media/image1606.png"/><Relationship Id="rId39" Type="http://schemas.openxmlformats.org/officeDocument/2006/relationships/customXml" Target="../ink/ink1419.xml"/></Relationships>
</file>

<file path=ppt/slides/_rels/slide36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508.xml"/><Relationship Id="rId117" Type="http://schemas.openxmlformats.org/officeDocument/2006/relationships/image" Target="../media/image1751.png"/><Relationship Id="rId21" Type="http://schemas.openxmlformats.org/officeDocument/2006/relationships/image" Target="../media/image1703.png"/><Relationship Id="rId42" Type="http://schemas.openxmlformats.org/officeDocument/2006/relationships/customXml" Target="../ink/ink1516.xml"/><Relationship Id="rId47" Type="http://schemas.openxmlformats.org/officeDocument/2006/relationships/image" Target="../media/image1716.png"/><Relationship Id="rId63" Type="http://schemas.openxmlformats.org/officeDocument/2006/relationships/image" Target="../media/image1724.png"/><Relationship Id="rId68" Type="http://schemas.openxmlformats.org/officeDocument/2006/relationships/customXml" Target="../ink/ink1529.xml"/><Relationship Id="rId84" Type="http://schemas.openxmlformats.org/officeDocument/2006/relationships/customXml" Target="../ink/ink1537.xml"/><Relationship Id="rId89" Type="http://schemas.openxmlformats.org/officeDocument/2006/relationships/image" Target="../media/image1737.png"/><Relationship Id="rId112" Type="http://schemas.openxmlformats.org/officeDocument/2006/relationships/customXml" Target="../ink/ink1551.xml"/><Relationship Id="rId16" Type="http://schemas.openxmlformats.org/officeDocument/2006/relationships/customXml" Target="../ink/ink1503.xml"/><Relationship Id="rId107" Type="http://schemas.openxmlformats.org/officeDocument/2006/relationships/image" Target="../media/image1746.png"/><Relationship Id="rId11" Type="http://schemas.openxmlformats.org/officeDocument/2006/relationships/image" Target="../media/image1698.png"/><Relationship Id="rId32" Type="http://schemas.openxmlformats.org/officeDocument/2006/relationships/customXml" Target="../ink/ink1511.xml"/><Relationship Id="rId37" Type="http://schemas.openxmlformats.org/officeDocument/2006/relationships/image" Target="../media/image1711.png"/><Relationship Id="rId53" Type="http://schemas.openxmlformats.org/officeDocument/2006/relationships/image" Target="../media/image1719.png"/><Relationship Id="rId58" Type="http://schemas.openxmlformats.org/officeDocument/2006/relationships/customXml" Target="../ink/ink1524.xml"/><Relationship Id="rId74" Type="http://schemas.openxmlformats.org/officeDocument/2006/relationships/customXml" Target="../ink/ink1532.xml"/><Relationship Id="rId79" Type="http://schemas.openxmlformats.org/officeDocument/2006/relationships/image" Target="../media/image1732.png"/><Relationship Id="rId102" Type="http://schemas.openxmlformats.org/officeDocument/2006/relationships/customXml" Target="../ink/ink1546.xml"/><Relationship Id="rId123" Type="http://schemas.openxmlformats.org/officeDocument/2006/relationships/image" Target="../media/image1754.png"/><Relationship Id="rId5" Type="http://schemas.openxmlformats.org/officeDocument/2006/relationships/image" Target="../media/image4.png"/><Relationship Id="rId90" Type="http://schemas.openxmlformats.org/officeDocument/2006/relationships/customXml" Target="../ink/ink1540.xml"/><Relationship Id="rId95" Type="http://schemas.openxmlformats.org/officeDocument/2006/relationships/image" Target="../media/image1740.png"/><Relationship Id="rId22" Type="http://schemas.openxmlformats.org/officeDocument/2006/relationships/customXml" Target="../ink/ink1506.xml"/><Relationship Id="rId27" Type="http://schemas.openxmlformats.org/officeDocument/2006/relationships/image" Target="../media/image1706.png"/><Relationship Id="rId43" Type="http://schemas.openxmlformats.org/officeDocument/2006/relationships/image" Target="../media/image1714.png"/><Relationship Id="rId48" Type="http://schemas.openxmlformats.org/officeDocument/2006/relationships/customXml" Target="../ink/ink1519.xml"/><Relationship Id="rId64" Type="http://schemas.openxmlformats.org/officeDocument/2006/relationships/customXml" Target="../ink/ink1527.xml"/><Relationship Id="rId69" Type="http://schemas.openxmlformats.org/officeDocument/2006/relationships/image" Target="../media/image1727.png"/><Relationship Id="rId113" Type="http://schemas.openxmlformats.org/officeDocument/2006/relationships/image" Target="../media/image1749.png"/><Relationship Id="rId118" Type="http://schemas.openxmlformats.org/officeDocument/2006/relationships/customXml" Target="../ink/ink1554.xml"/><Relationship Id="rId80" Type="http://schemas.openxmlformats.org/officeDocument/2006/relationships/customXml" Target="../ink/ink1535.xml"/><Relationship Id="rId85" Type="http://schemas.openxmlformats.org/officeDocument/2006/relationships/image" Target="../media/image1735.png"/><Relationship Id="rId12" Type="http://schemas.openxmlformats.org/officeDocument/2006/relationships/customXml" Target="../ink/ink1501.xml"/><Relationship Id="rId17" Type="http://schemas.openxmlformats.org/officeDocument/2006/relationships/image" Target="../media/image1701.png"/><Relationship Id="rId33" Type="http://schemas.openxmlformats.org/officeDocument/2006/relationships/image" Target="../media/image1709.png"/><Relationship Id="rId38" Type="http://schemas.openxmlformats.org/officeDocument/2006/relationships/customXml" Target="../ink/ink1514.xml"/><Relationship Id="rId59" Type="http://schemas.openxmlformats.org/officeDocument/2006/relationships/image" Target="../media/image1722.png"/><Relationship Id="rId103" Type="http://schemas.openxmlformats.org/officeDocument/2006/relationships/image" Target="../media/image1744.png"/><Relationship Id="rId108" Type="http://schemas.openxmlformats.org/officeDocument/2006/relationships/customXml" Target="../ink/ink1549.xml"/><Relationship Id="rId54" Type="http://schemas.openxmlformats.org/officeDocument/2006/relationships/customXml" Target="../ink/ink1522.xml"/><Relationship Id="rId70" Type="http://schemas.openxmlformats.org/officeDocument/2006/relationships/customXml" Target="../ink/ink1530.xml"/><Relationship Id="rId75" Type="http://schemas.openxmlformats.org/officeDocument/2006/relationships/image" Target="../media/image1730.png"/><Relationship Id="rId91" Type="http://schemas.openxmlformats.org/officeDocument/2006/relationships/image" Target="../media/image1738.png"/><Relationship Id="rId96" Type="http://schemas.openxmlformats.org/officeDocument/2006/relationships/customXml" Target="../ink/ink1543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498.xml"/><Relationship Id="rId23" Type="http://schemas.openxmlformats.org/officeDocument/2006/relationships/image" Target="../media/image1704.png"/><Relationship Id="rId28" Type="http://schemas.openxmlformats.org/officeDocument/2006/relationships/customXml" Target="../ink/ink1509.xml"/><Relationship Id="rId49" Type="http://schemas.openxmlformats.org/officeDocument/2006/relationships/image" Target="../media/image1717.png"/><Relationship Id="rId114" Type="http://schemas.openxmlformats.org/officeDocument/2006/relationships/customXml" Target="../ink/ink1552.xml"/><Relationship Id="rId119" Type="http://schemas.openxmlformats.org/officeDocument/2006/relationships/image" Target="../media/image1752.png"/><Relationship Id="rId44" Type="http://schemas.openxmlformats.org/officeDocument/2006/relationships/customXml" Target="../ink/ink1517.xml"/><Relationship Id="rId60" Type="http://schemas.openxmlformats.org/officeDocument/2006/relationships/customXml" Target="../ink/ink1525.xml"/><Relationship Id="rId65" Type="http://schemas.openxmlformats.org/officeDocument/2006/relationships/image" Target="../media/image1725.png"/><Relationship Id="rId81" Type="http://schemas.openxmlformats.org/officeDocument/2006/relationships/image" Target="../media/image1733.png"/><Relationship Id="rId86" Type="http://schemas.openxmlformats.org/officeDocument/2006/relationships/customXml" Target="../ink/ink1538.xml"/><Relationship Id="rId4" Type="http://schemas.openxmlformats.org/officeDocument/2006/relationships/image" Target="../media/image1695.png"/><Relationship Id="rId9" Type="http://schemas.openxmlformats.org/officeDocument/2006/relationships/image" Target="../media/image1697.png"/><Relationship Id="rId13" Type="http://schemas.openxmlformats.org/officeDocument/2006/relationships/image" Target="../media/image1699.png"/><Relationship Id="rId18" Type="http://schemas.openxmlformats.org/officeDocument/2006/relationships/customXml" Target="../ink/ink1504.xml"/><Relationship Id="rId39" Type="http://schemas.openxmlformats.org/officeDocument/2006/relationships/image" Target="../media/image1712.png"/><Relationship Id="rId109" Type="http://schemas.openxmlformats.org/officeDocument/2006/relationships/image" Target="../media/image1747.png"/><Relationship Id="rId34" Type="http://schemas.openxmlformats.org/officeDocument/2006/relationships/customXml" Target="../ink/ink1512.xml"/><Relationship Id="rId50" Type="http://schemas.openxmlformats.org/officeDocument/2006/relationships/customXml" Target="../ink/ink1520.xml"/><Relationship Id="rId55" Type="http://schemas.openxmlformats.org/officeDocument/2006/relationships/image" Target="../media/image1720.png"/><Relationship Id="rId76" Type="http://schemas.openxmlformats.org/officeDocument/2006/relationships/customXml" Target="../ink/ink1533.xml"/><Relationship Id="rId97" Type="http://schemas.openxmlformats.org/officeDocument/2006/relationships/image" Target="../media/image1741.png"/><Relationship Id="rId104" Type="http://schemas.openxmlformats.org/officeDocument/2006/relationships/customXml" Target="../ink/ink1547.xml"/><Relationship Id="rId120" Type="http://schemas.openxmlformats.org/officeDocument/2006/relationships/customXml" Target="../ink/ink1555.xml"/><Relationship Id="rId7" Type="http://schemas.openxmlformats.org/officeDocument/2006/relationships/image" Target="../media/image1696.png"/><Relationship Id="rId71" Type="http://schemas.openxmlformats.org/officeDocument/2006/relationships/image" Target="../media/image1728.png"/><Relationship Id="rId92" Type="http://schemas.openxmlformats.org/officeDocument/2006/relationships/customXml" Target="../ink/ink1541.xml"/><Relationship Id="rId2" Type="http://schemas.openxmlformats.org/officeDocument/2006/relationships/image" Target="../media/image150.png"/><Relationship Id="rId29" Type="http://schemas.openxmlformats.org/officeDocument/2006/relationships/image" Target="../media/image1707.png"/><Relationship Id="rId24" Type="http://schemas.openxmlformats.org/officeDocument/2006/relationships/customXml" Target="../ink/ink1507.xml"/><Relationship Id="rId40" Type="http://schemas.openxmlformats.org/officeDocument/2006/relationships/customXml" Target="../ink/ink1515.xml"/><Relationship Id="rId45" Type="http://schemas.openxmlformats.org/officeDocument/2006/relationships/image" Target="../media/image1715.png"/><Relationship Id="rId66" Type="http://schemas.openxmlformats.org/officeDocument/2006/relationships/customXml" Target="../ink/ink1528.xml"/><Relationship Id="rId87" Type="http://schemas.openxmlformats.org/officeDocument/2006/relationships/image" Target="../media/image1736.png"/><Relationship Id="rId110" Type="http://schemas.openxmlformats.org/officeDocument/2006/relationships/customXml" Target="../ink/ink1550.xml"/><Relationship Id="rId115" Type="http://schemas.openxmlformats.org/officeDocument/2006/relationships/image" Target="../media/image1750.png"/><Relationship Id="rId61" Type="http://schemas.openxmlformats.org/officeDocument/2006/relationships/image" Target="../media/image1723.png"/><Relationship Id="rId82" Type="http://schemas.openxmlformats.org/officeDocument/2006/relationships/customXml" Target="../ink/ink1536.xml"/><Relationship Id="rId19" Type="http://schemas.openxmlformats.org/officeDocument/2006/relationships/image" Target="../media/image1702.png"/><Relationship Id="rId14" Type="http://schemas.openxmlformats.org/officeDocument/2006/relationships/customXml" Target="../ink/ink1502.xml"/><Relationship Id="rId30" Type="http://schemas.openxmlformats.org/officeDocument/2006/relationships/customXml" Target="../ink/ink1510.xml"/><Relationship Id="rId35" Type="http://schemas.openxmlformats.org/officeDocument/2006/relationships/image" Target="../media/image1710.png"/><Relationship Id="rId56" Type="http://schemas.openxmlformats.org/officeDocument/2006/relationships/customXml" Target="../ink/ink1523.xml"/><Relationship Id="rId77" Type="http://schemas.openxmlformats.org/officeDocument/2006/relationships/image" Target="../media/image1731.png"/><Relationship Id="rId100" Type="http://schemas.openxmlformats.org/officeDocument/2006/relationships/customXml" Target="../ink/ink1545.xml"/><Relationship Id="rId105" Type="http://schemas.openxmlformats.org/officeDocument/2006/relationships/image" Target="../media/image1745.png"/><Relationship Id="rId8" Type="http://schemas.openxmlformats.org/officeDocument/2006/relationships/customXml" Target="../ink/ink1499.xml"/><Relationship Id="rId51" Type="http://schemas.openxmlformats.org/officeDocument/2006/relationships/image" Target="../media/image1718.png"/><Relationship Id="rId72" Type="http://schemas.openxmlformats.org/officeDocument/2006/relationships/customXml" Target="../ink/ink1531.xml"/><Relationship Id="rId93" Type="http://schemas.openxmlformats.org/officeDocument/2006/relationships/image" Target="../media/image1739.png"/><Relationship Id="rId98" Type="http://schemas.openxmlformats.org/officeDocument/2006/relationships/customXml" Target="../ink/ink1544.xml"/><Relationship Id="rId121" Type="http://schemas.openxmlformats.org/officeDocument/2006/relationships/image" Target="../media/image1753.png"/><Relationship Id="rId3" Type="http://schemas.openxmlformats.org/officeDocument/2006/relationships/customXml" Target="../ink/ink1497.xml"/><Relationship Id="rId25" Type="http://schemas.openxmlformats.org/officeDocument/2006/relationships/image" Target="../media/image1705.png"/><Relationship Id="rId46" Type="http://schemas.openxmlformats.org/officeDocument/2006/relationships/customXml" Target="../ink/ink1518.xml"/><Relationship Id="rId67" Type="http://schemas.openxmlformats.org/officeDocument/2006/relationships/image" Target="../media/image1726.png"/><Relationship Id="rId116" Type="http://schemas.openxmlformats.org/officeDocument/2006/relationships/customXml" Target="../ink/ink1553.xml"/><Relationship Id="rId20" Type="http://schemas.openxmlformats.org/officeDocument/2006/relationships/customXml" Target="../ink/ink1505.xml"/><Relationship Id="rId41" Type="http://schemas.openxmlformats.org/officeDocument/2006/relationships/image" Target="../media/image1713.png"/><Relationship Id="rId62" Type="http://schemas.openxmlformats.org/officeDocument/2006/relationships/customXml" Target="../ink/ink1526.xml"/><Relationship Id="rId83" Type="http://schemas.openxmlformats.org/officeDocument/2006/relationships/image" Target="../media/image1734.png"/><Relationship Id="rId88" Type="http://schemas.openxmlformats.org/officeDocument/2006/relationships/customXml" Target="../ink/ink1539.xml"/><Relationship Id="rId111" Type="http://schemas.openxmlformats.org/officeDocument/2006/relationships/image" Target="../media/image1748.png"/><Relationship Id="rId15" Type="http://schemas.openxmlformats.org/officeDocument/2006/relationships/image" Target="../media/image1700.png"/><Relationship Id="rId36" Type="http://schemas.openxmlformats.org/officeDocument/2006/relationships/customXml" Target="../ink/ink1513.xml"/><Relationship Id="rId57" Type="http://schemas.openxmlformats.org/officeDocument/2006/relationships/image" Target="../media/image1721.png"/><Relationship Id="rId106" Type="http://schemas.openxmlformats.org/officeDocument/2006/relationships/customXml" Target="../ink/ink1548.xml"/><Relationship Id="rId10" Type="http://schemas.openxmlformats.org/officeDocument/2006/relationships/customXml" Target="../ink/ink1500.xml"/><Relationship Id="rId31" Type="http://schemas.openxmlformats.org/officeDocument/2006/relationships/image" Target="../media/image1708.png"/><Relationship Id="rId52" Type="http://schemas.openxmlformats.org/officeDocument/2006/relationships/customXml" Target="../ink/ink1521.xml"/><Relationship Id="rId73" Type="http://schemas.openxmlformats.org/officeDocument/2006/relationships/image" Target="../media/image1729.png"/><Relationship Id="rId78" Type="http://schemas.openxmlformats.org/officeDocument/2006/relationships/customXml" Target="../ink/ink1534.xml"/><Relationship Id="rId94" Type="http://schemas.openxmlformats.org/officeDocument/2006/relationships/customXml" Target="../ink/ink1542.xml"/><Relationship Id="rId99" Type="http://schemas.openxmlformats.org/officeDocument/2006/relationships/image" Target="../media/image1742.png"/><Relationship Id="rId101" Type="http://schemas.openxmlformats.org/officeDocument/2006/relationships/image" Target="../media/image1743.png"/><Relationship Id="rId122" Type="http://schemas.openxmlformats.org/officeDocument/2006/relationships/customXml" Target="../ink/ink1556.xml"/></Relationships>
</file>

<file path=ppt/slides/_rels/slide3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812.png"/><Relationship Id="rId21" Type="http://schemas.openxmlformats.org/officeDocument/2006/relationships/image" Target="../media/image1764.png"/><Relationship Id="rId42" Type="http://schemas.openxmlformats.org/officeDocument/2006/relationships/customXml" Target="../ink/ink1576.xml"/><Relationship Id="rId63" Type="http://schemas.openxmlformats.org/officeDocument/2006/relationships/image" Target="../media/image1785.png"/><Relationship Id="rId84" Type="http://schemas.openxmlformats.org/officeDocument/2006/relationships/customXml" Target="../ink/ink1597.xml"/><Relationship Id="rId138" Type="http://schemas.openxmlformats.org/officeDocument/2006/relationships/customXml" Target="../ink/ink1624.xml"/><Relationship Id="rId159" Type="http://schemas.openxmlformats.org/officeDocument/2006/relationships/image" Target="../media/image1833.png"/><Relationship Id="rId170" Type="http://schemas.openxmlformats.org/officeDocument/2006/relationships/customXml" Target="../ink/ink1640.xml"/><Relationship Id="rId191" Type="http://schemas.openxmlformats.org/officeDocument/2006/relationships/image" Target="../media/image1849.png"/><Relationship Id="rId107" Type="http://schemas.openxmlformats.org/officeDocument/2006/relationships/image" Target="../media/image1807.png"/><Relationship Id="rId11" Type="http://schemas.openxmlformats.org/officeDocument/2006/relationships/image" Target="../media/image1759.png"/><Relationship Id="rId32" Type="http://schemas.openxmlformats.org/officeDocument/2006/relationships/customXml" Target="../ink/ink1571.xml"/><Relationship Id="rId53" Type="http://schemas.openxmlformats.org/officeDocument/2006/relationships/image" Target="../media/image1780.png"/><Relationship Id="rId74" Type="http://schemas.openxmlformats.org/officeDocument/2006/relationships/customXml" Target="../ink/ink1592.xml"/><Relationship Id="rId128" Type="http://schemas.openxmlformats.org/officeDocument/2006/relationships/customXml" Target="../ink/ink1619.xml"/><Relationship Id="rId149" Type="http://schemas.openxmlformats.org/officeDocument/2006/relationships/image" Target="../media/image1828.png"/><Relationship Id="rId5" Type="http://schemas.openxmlformats.org/officeDocument/2006/relationships/image" Target="../media/image1756.png"/><Relationship Id="rId95" Type="http://schemas.openxmlformats.org/officeDocument/2006/relationships/image" Target="../media/image1801.png"/><Relationship Id="rId160" Type="http://schemas.openxmlformats.org/officeDocument/2006/relationships/customXml" Target="../ink/ink1635.xml"/><Relationship Id="rId181" Type="http://schemas.openxmlformats.org/officeDocument/2006/relationships/image" Target="../media/image1844.png"/><Relationship Id="rId22" Type="http://schemas.openxmlformats.org/officeDocument/2006/relationships/customXml" Target="../ink/ink1566.xml"/><Relationship Id="rId43" Type="http://schemas.openxmlformats.org/officeDocument/2006/relationships/image" Target="../media/image1775.png"/><Relationship Id="rId64" Type="http://schemas.openxmlformats.org/officeDocument/2006/relationships/customXml" Target="../ink/ink1587.xml"/><Relationship Id="rId118" Type="http://schemas.openxmlformats.org/officeDocument/2006/relationships/customXml" Target="../ink/ink1614.xml"/><Relationship Id="rId139" Type="http://schemas.openxmlformats.org/officeDocument/2006/relationships/image" Target="../media/image1823.png"/><Relationship Id="rId85" Type="http://schemas.openxmlformats.org/officeDocument/2006/relationships/image" Target="../media/image1796.png"/><Relationship Id="rId150" Type="http://schemas.openxmlformats.org/officeDocument/2006/relationships/customXml" Target="../ink/ink1630.xml"/><Relationship Id="rId171" Type="http://schemas.openxmlformats.org/officeDocument/2006/relationships/image" Target="../media/image1839.png"/><Relationship Id="rId12" Type="http://schemas.openxmlformats.org/officeDocument/2006/relationships/customXml" Target="../ink/ink1561.xml"/><Relationship Id="rId33" Type="http://schemas.openxmlformats.org/officeDocument/2006/relationships/image" Target="../media/image152.png"/><Relationship Id="rId108" Type="http://schemas.openxmlformats.org/officeDocument/2006/relationships/customXml" Target="../ink/ink1609.xml"/><Relationship Id="rId129" Type="http://schemas.openxmlformats.org/officeDocument/2006/relationships/image" Target="../media/image1818.png"/><Relationship Id="rId54" Type="http://schemas.openxmlformats.org/officeDocument/2006/relationships/customXml" Target="../ink/ink1582.xml"/><Relationship Id="rId75" Type="http://schemas.openxmlformats.org/officeDocument/2006/relationships/image" Target="../media/image1791.png"/><Relationship Id="rId96" Type="http://schemas.openxmlformats.org/officeDocument/2006/relationships/customXml" Target="../ink/ink1603.xml"/><Relationship Id="rId140" Type="http://schemas.openxmlformats.org/officeDocument/2006/relationships/customXml" Target="../ink/ink1625.xml"/><Relationship Id="rId161" Type="http://schemas.openxmlformats.org/officeDocument/2006/relationships/image" Target="../media/image1834.png"/><Relationship Id="rId182" Type="http://schemas.openxmlformats.org/officeDocument/2006/relationships/customXml" Target="../ink/ink1646.xml"/><Relationship Id="rId6" Type="http://schemas.openxmlformats.org/officeDocument/2006/relationships/customXml" Target="../ink/ink1558.xml"/><Relationship Id="rId23" Type="http://schemas.openxmlformats.org/officeDocument/2006/relationships/image" Target="../media/image1765.png"/><Relationship Id="rId119" Type="http://schemas.openxmlformats.org/officeDocument/2006/relationships/image" Target="../media/image1813.png"/><Relationship Id="rId44" Type="http://schemas.openxmlformats.org/officeDocument/2006/relationships/customXml" Target="../ink/ink1577.xml"/><Relationship Id="rId65" Type="http://schemas.openxmlformats.org/officeDocument/2006/relationships/image" Target="../media/image1786.png"/><Relationship Id="rId86" Type="http://schemas.openxmlformats.org/officeDocument/2006/relationships/customXml" Target="../ink/ink1598.xml"/><Relationship Id="rId130" Type="http://schemas.openxmlformats.org/officeDocument/2006/relationships/customXml" Target="../ink/ink1620.xml"/><Relationship Id="rId151" Type="http://schemas.openxmlformats.org/officeDocument/2006/relationships/image" Target="../media/image1829.png"/><Relationship Id="rId172" Type="http://schemas.openxmlformats.org/officeDocument/2006/relationships/customXml" Target="../ink/ink1641.xml"/><Relationship Id="rId13" Type="http://schemas.openxmlformats.org/officeDocument/2006/relationships/image" Target="../media/image1760.png"/><Relationship Id="rId18" Type="http://schemas.openxmlformats.org/officeDocument/2006/relationships/customXml" Target="../ink/ink1564.xml"/><Relationship Id="rId39" Type="http://schemas.openxmlformats.org/officeDocument/2006/relationships/image" Target="../media/image1773.png"/><Relationship Id="rId109" Type="http://schemas.openxmlformats.org/officeDocument/2006/relationships/image" Target="../media/image1808.png"/><Relationship Id="rId34" Type="http://schemas.openxmlformats.org/officeDocument/2006/relationships/customXml" Target="../ink/ink1572.xml"/><Relationship Id="rId50" Type="http://schemas.openxmlformats.org/officeDocument/2006/relationships/customXml" Target="../ink/ink1580.xml"/><Relationship Id="rId55" Type="http://schemas.openxmlformats.org/officeDocument/2006/relationships/image" Target="../media/image1781.png"/><Relationship Id="rId76" Type="http://schemas.openxmlformats.org/officeDocument/2006/relationships/customXml" Target="../ink/ink1593.xml"/><Relationship Id="rId97" Type="http://schemas.openxmlformats.org/officeDocument/2006/relationships/image" Target="../media/image1802.png"/><Relationship Id="rId104" Type="http://schemas.openxmlformats.org/officeDocument/2006/relationships/customXml" Target="../ink/ink1607.xml"/><Relationship Id="rId120" Type="http://schemas.openxmlformats.org/officeDocument/2006/relationships/customXml" Target="../ink/ink1615.xml"/><Relationship Id="rId125" Type="http://schemas.openxmlformats.org/officeDocument/2006/relationships/image" Target="../media/image1816.png"/><Relationship Id="rId141" Type="http://schemas.openxmlformats.org/officeDocument/2006/relationships/image" Target="../media/image1824.png"/><Relationship Id="rId146" Type="http://schemas.openxmlformats.org/officeDocument/2006/relationships/customXml" Target="../ink/ink1628.xml"/><Relationship Id="rId167" Type="http://schemas.openxmlformats.org/officeDocument/2006/relationships/image" Target="../media/image1837.png"/><Relationship Id="rId188" Type="http://schemas.openxmlformats.org/officeDocument/2006/relationships/customXml" Target="../ink/ink1649.xml"/><Relationship Id="rId7" Type="http://schemas.openxmlformats.org/officeDocument/2006/relationships/image" Target="../media/image1757.png"/><Relationship Id="rId71" Type="http://schemas.openxmlformats.org/officeDocument/2006/relationships/image" Target="../media/image1789.png"/><Relationship Id="rId92" Type="http://schemas.openxmlformats.org/officeDocument/2006/relationships/customXml" Target="../ink/ink1601.xml"/><Relationship Id="rId162" Type="http://schemas.openxmlformats.org/officeDocument/2006/relationships/customXml" Target="../ink/ink1636.xml"/><Relationship Id="rId183" Type="http://schemas.openxmlformats.org/officeDocument/2006/relationships/image" Target="../media/image1845.png"/><Relationship Id="rId2" Type="http://schemas.openxmlformats.org/officeDocument/2006/relationships/image" Target="../media/image4.png"/><Relationship Id="rId29" Type="http://schemas.openxmlformats.org/officeDocument/2006/relationships/image" Target="../media/image1768.png"/><Relationship Id="rId24" Type="http://schemas.openxmlformats.org/officeDocument/2006/relationships/customXml" Target="../ink/ink1567.xml"/><Relationship Id="rId40" Type="http://schemas.openxmlformats.org/officeDocument/2006/relationships/customXml" Target="../ink/ink1575.xml"/><Relationship Id="rId45" Type="http://schemas.openxmlformats.org/officeDocument/2006/relationships/image" Target="../media/image1776.png"/><Relationship Id="rId66" Type="http://schemas.openxmlformats.org/officeDocument/2006/relationships/customXml" Target="../ink/ink1588.xml"/><Relationship Id="rId87" Type="http://schemas.openxmlformats.org/officeDocument/2006/relationships/image" Target="../media/image1797.png"/><Relationship Id="rId110" Type="http://schemas.openxmlformats.org/officeDocument/2006/relationships/customXml" Target="../ink/ink1610.xml"/><Relationship Id="rId115" Type="http://schemas.openxmlformats.org/officeDocument/2006/relationships/image" Target="../media/image1811.png"/><Relationship Id="rId131" Type="http://schemas.openxmlformats.org/officeDocument/2006/relationships/image" Target="../media/image1819.png"/><Relationship Id="rId136" Type="http://schemas.openxmlformats.org/officeDocument/2006/relationships/customXml" Target="../ink/ink1623.xml"/><Relationship Id="rId157" Type="http://schemas.openxmlformats.org/officeDocument/2006/relationships/image" Target="../media/image1832.png"/><Relationship Id="rId178" Type="http://schemas.openxmlformats.org/officeDocument/2006/relationships/customXml" Target="../ink/ink1644.xml"/><Relationship Id="rId61" Type="http://schemas.openxmlformats.org/officeDocument/2006/relationships/image" Target="../media/image1784.png"/><Relationship Id="rId82" Type="http://schemas.openxmlformats.org/officeDocument/2006/relationships/customXml" Target="../ink/ink1596.xml"/><Relationship Id="rId152" Type="http://schemas.openxmlformats.org/officeDocument/2006/relationships/customXml" Target="../ink/ink1631.xml"/><Relationship Id="rId173" Type="http://schemas.openxmlformats.org/officeDocument/2006/relationships/image" Target="../media/image1840.png"/><Relationship Id="rId19" Type="http://schemas.openxmlformats.org/officeDocument/2006/relationships/image" Target="../media/image1763.png"/><Relationship Id="rId14" Type="http://schemas.openxmlformats.org/officeDocument/2006/relationships/customXml" Target="../ink/ink1562.xml"/><Relationship Id="rId30" Type="http://schemas.openxmlformats.org/officeDocument/2006/relationships/customXml" Target="../ink/ink1570.xml"/><Relationship Id="rId35" Type="http://schemas.openxmlformats.org/officeDocument/2006/relationships/image" Target="../media/image153.png"/><Relationship Id="rId56" Type="http://schemas.openxmlformats.org/officeDocument/2006/relationships/customXml" Target="../ink/ink1583.xml"/><Relationship Id="rId77" Type="http://schemas.openxmlformats.org/officeDocument/2006/relationships/image" Target="../media/image1792.png"/><Relationship Id="rId100" Type="http://schemas.openxmlformats.org/officeDocument/2006/relationships/customXml" Target="../ink/ink1605.xml"/><Relationship Id="rId105" Type="http://schemas.openxmlformats.org/officeDocument/2006/relationships/image" Target="../media/image1806.png"/><Relationship Id="rId126" Type="http://schemas.openxmlformats.org/officeDocument/2006/relationships/customXml" Target="../ink/ink1618.xml"/><Relationship Id="rId147" Type="http://schemas.openxmlformats.org/officeDocument/2006/relationships/image" Target="../media/image1827.png"/><Relationship Id="rId168" Type="http://schemas.openxmlformats.org/officeDocument/2006/relationships/customXml" Target="../ink/ink1639.xml"/><Relationship Id="rId8" Type="http://schemas.openxmlformats.org/officeDocument/2006/relationships/customXml" Target="../ink/ink1559.xml"/><Relationship Id="rId51" Type="http://schemas.openxmlformats.org/officeDocument/2006/relationships/image" Target="../media/image1779.png"/><Relationship Id="rId72" Type="http://schemas.openxmlformats.org/officeDocument/2006/relationships/customXml" Target="../ink/ink1591.xml"/><Relationship Id="rId93" Type="http://schemas.openxmlformats.org/officeDocument/2006/relationships/image" Target="../media/image1800.png"/><Relationship Id="rId98" Type="http://schemas.openxmlformats.org/officeDocument/2006/relationships/customXml" Target="../ink/ink1604.xml"/><Relationship Id="rId121" Type="http://schemas.openxmlformats.org/officeDocument/2006/relationships/image" Target="../media/image1814.png"/><Relationship Id="rId142" Type="http://schemas.openxmlformats.org/officeDocument/2006/relationships/customXml" Target="../ink/ink1626.xml"/><Relationship Id="rId163" Type="http://schemas.openxmlformats.org/officeDocument/2006/relationships/image" Target="../media/image1835.png"/><Relationship Id="rId184" Type="http://schemas.openxmlformats.org/officeDocument/2006/relationships/customXml" Target="../ink/ink1647.xml"/><Relationship Id="rId189" Type="http://schemas.openxmlformats.org/officeDocument/2006/relationships/image" Target="../media/image1848.png"/><Relationship Id="rId3" Type="http://schemas.openxmlformats.org/officeDocument/2006/relationships/image" Target="../media/image151.png"/><Relationship Id="rId25" Type="http://schemas.openxmlformats.org/officeDocument/2006/relationships/image" Target="../media/image1766.png"/><Relationship Id="rId46" Type="http://schemas.openxmlformats.org/officeDocument/2006/relationships/customXml" Target="../ink/ink1578.xml"/><Relationship Id="rId67" Type="http://schemas.openxmlformats.org/officeDocument/2006/relationships/image" Target="../media/image1787.png"/><Relationship Id="rId116" Type="http://schemas.openxmlformats.org/officeDocument/2006/relationships/customXml" Target="../ink/ink1613.xml"/><Relationship Id="rId137" Type="http://schemas.openxmlformats.org/officeDocument/2006/relationships/image" Target="../media/image1822.png"/><Relationship Id="rId158" Type="http://schemas.openxmlformats.org/officeDocument/2006/relationships/customXml" Target="../ink/ink1634.xml"/><Relationship Id="rId20" Type="http://schemas.openxmlformats.org/officeDocument/2006/relationships/customXml" Target="../ink/ink1565.xml"/><Relationship Id="rId41" Type="http://schemas.openxmlformats.org/officeDocument/2006/relationships/image" Target="../media/image1774.png"/><Relationship Id="rId62" Type="http://schemas.openxmlformats.org/officeDocument/2006/relationships/customXml" Target="../ink/ink1586.xml"/><Relationship Id="rId83" Type="http://schemas.openxmlformats.org/officeDocument/2006/relationships/image" Target="../media/image1795.png"/><Relationship Id="rId88" Type="http://schemas.openxmlformats.org/officeDocument/2006/relationships/customXml" Target="../ink/ink1599.xml"/><Relationship Id="rId111" Type="http://schemas.openxmlformats.org/officeDocument/2006/relationships/image" Target="../media/image1809.png"/><Relationship Id="rId132" Type="http://schemas.openxmlformats.org/officeDocument/2006/relationships/customXml" Target="../ink/ink1621.xml"/><Relationship Id="rId153" Type="http://schemas.openxmlformats.org/officeDocument/2006/relationships/image" Target="../media/image1830.png"/><Relationship Id="rId174" Type="http://schemas.openxmlformats.org/officeDocument/2006/relationships/customXml" Target="../ink/ink1642.xml"/><Relationship Id="rId179" Type="http://schemas.openxmlformats.org/officeDocument/2006/relationships/image" Target="../media/image1843.png"/><Relationship Id="rId190" Type="http://schemas.openxmlformats.org/officeDocument/2006/relationships/customXml" Target="../ink/ink1650.xml"/><Relationship Id="rId15" Type="http://schemas.openxmlformats.org/officeDocument/2006/relationships/image" Target="../media/image1761.png"/><Relationship Id="rId36" Type="http://schemas.openxmlformats.org/officeDocument/2006/relationships/customXml" Target="../ink/ink1573.xml"/><Relationship Id="rId57" Type="http://schemas.openxmlformats.org/officeDocument/2006/relationships/image" Target="../media/image1782.png"/><Relationship Id="rId106" Type="http://schemas.openxmlformats.org/officeDocument/2006/relationships/customXml" Target="../ink/ink1608.xml"/><Relationship Id="rId127" Type="http://schemas.openxmlformats.org/officeDocument/2006/relationships/image" Target="../media/image1817.png"/><Relationship Id="rId10" Type="http://schemas.openxmlformats.org/officeDocument/2006/relationships/customXml" Target="../ink/ink1560.xml"/><Relationship Id="rId31" Type="http://schemas.openxmlformats.org/officeDocument/2006/relationships/image" Target="../media/image1769.png"/><Relationship Id="rId52" Type="http://schemas.openxmlformats.org/officeDocument/2006/relationships/customXml" Target="../ink/ink1581.xml"/><Relationship Id="rId73" Type="http://schemas.openxmlformats.org/officeDocument/2006/relationships/image" Target="../media/image1790.png"/><Relationship Id="rId78" Type="http://schemas.openxmlformats.org/officeDocument/2006/relationships/customXml" Target="../ink/ink1594.xml"/><Relationship Id="rId94" Type="http://schemas.openxmlformats.org/officeDocument/2006/relationships/customXml" Target="../ink/ink1602.xml"/><Relationship Id="rId99" Type="http://schemas.openxmlformats.org/officeDocument/2006/relationships/image" Target="../media/image1803.png"/><Relationship Id="rId101" Type="http://schemas.openxmlformats.org/officeDocument/2006/relationships/image" Target="../media/image1804.png"/><Relationship Id="rId122" Type="http://schemas.openxmlformats.org/officeDocument/2006/relationships/customXml" Target="../ink/ink1616.xml"/><Relationship Id="rId143" Type="http://schemas.openxmlformats.org/officeDocument/2006/relationships/image" Target="../media/image1825.png"/><Relationship Id="rId148" Type="http://schemas.openxmlformats.org/officeDocument/2006/relationships/customXml" Target="../ink/ink1629.xml"/><Relationship Id="rId164" Type="http://schemas.openxmlformats.org/officeDocument/2006/relationships/customXml" Target="../ink/ink1637.xml"/><Relationship Id="rId169" Type="http://schemas.openxmlformats.org/officeDocument/2006/relationships/image" Target="../media/image1838.png"/><Relationship Id="rId185" Type="http://schemas.openxmlformats.org/officeDocument/2006/relationships/image" Target="../media/image1846.png"/><Relationship Id="rId4" Type="http://schemas.openxmlformats.org/officeDocument/2006/relationships/customXml" Target="../ink/ink1557.xml"/><Relationship Id="rId9" Type="http://schemas.openxmlformats.org/officeDocument/2006/relationships/image" Target="../media/image1758.png"/><Relationship Id="rId180" Type="http://schemas.openxmlformats.org/officeDocument/2006/relationships/customXml" Target="../ink/ink1645.xml"/><Relationship Id="rId26" Type="http://schemas.openxmlformats.org/officeDocument/2006/relationships/customXml" Target="../ink/ink1568.xml"/><Relationship Id="rId47" Type="http://schemas.openxmlformats.org/officeDocument/2006/relationships/image" Target="../media/image1777.png"/><Relationship Id="rId68" Type="http://schemas.openxmlformats.org/officeDocument/2006/relationships/customXml" Target="../ink/ink1589.xml"/><Relationship Id="rId89" Type="http://schemas.openxmlformats.org/officeDocument/2006/relationships/image" Target="../media/image1798.png"/><Relationship Id="rId112" Type="http://schemas.openxmlformats.org/officeDocument/2006/relationships/customXml" Target="../ink/ink1611.xml"/><Relationship Id="rId133" Type="http://schemas.openxmlformats.org/officeDocument/2006/relationships/image" Target="../media/image1820.png"/><Relationship Id="rId154" Type="http://schemas.openxmlformats.org/officeDocument/2006/relationships/customXml" Target="../ink/ink1632.xml"/><Relationship Id="rId175" Type="http://schemas.openxmlformats.org/officeDocument/2006/relationships/image" Target="../media/image1841.png"/><Relationship Id="rId16" Type="http://schemas.openxmlformats.org/officeDocument/2006/relationships/customXml" Target="../ink/ink1563.xml"/><Relationship Id="rId37" Type="http://schemas.openxmlformats.org/officeDocument/2006/relationships/image" Target="../media/image1772.png"/><Relationship Id="rId58" Type="http://schemas.openxmlformats.org/officeDocument/2006/relationships/customXml" Target="../ink/ink1584.xml"/><Relationship Id="rId79" Type="http://schemas.openxmlformats.org/officeDocument/2006/relationships/image" Target="../media/image1793.png"/><Relationship Id="rId102" Type="http://schemas.openxmlformats.org/officeDocument/2006/relationships/customXml" Target="../ink/ink1606.xml"/><Relationship Id="rId123" Type="http://schemas.openxmlformats.org/officeDocument/2006/relationships/image" Target="../media/image1815.png"/><Relationship Id="rId144" Type="http://schemas.openxmlformats.org/officeDocument/2006/relationships/customXml" Target="../ink/ink1627.xml"/><Relationship Id="rId90" Type="http://schemas.openxmlformats.org/officeDocument/2006/relationships/customXml" Target="../ink/ink1600.xml"/><Relationship Id="rId165" Type="http://schemas.openxmlformats.org/officeDocument/2006/relationships/image" Target="../media/image1836.png"/><Relationship Id="rId186" Type="http://schemas.openxmlformats.org/officeDocument/2006/relationships/customXml" Target="../ink/ink1648.xml"/><Relationship Id="rId27" Type="http://schemas.openxmlformats.org/officeDocument/2006/relationships/image" Target="../media/image1767.png"/><Relationship Id="rId48" Type="http://schemas.openxmlformats.org/officeDocument/2006/relationships/customXml" Target="../ink/ink1579.xml"/><Relationship Id="rId69" Type="http://schemas.openxmlformats.org/officeDocument/2006/relationships/image" Target="../media/image1788.png"/><Relationship Id="rId113" Type="http://schemas.openxmlformats.org/officeDocument/2006/relationships/image" Target="../media/image1810.png"/><Relationship Id="rId134" Type="http://schemas.openxmlformats.org/officeDocument/2006/relationships/customXml" Target="../ink/ink1622.xml"/><Relationship Id="rId80" Type="http://schemas.openxmlformats.org/officeDocument/2006/relationships/customXml" Target="../ink/ink1595.xml"/><Relationship Id="rId155" Type="http://schemas.openxmlformats.org/officeDocument/2006/relationships/image" Target="../media/image1831.png"/><Relationship Id="rId176" Type="http://schemas.openxmlformats.org/officeDocument/2006/relationships/customXml" Target="../ink/ink1643.xml"/><Relationship Id="rId17" Type="http://schemas.openxmlformats.org/officeDocument/2006/relationships/image" Target="../media/image1762.png"/><Relationship Id="rId38" Type="http://schemas.openxmlformats.org/officeDocument/2006/relationships/customXml" Target="../ink/ink1574.xml"/><Relationship Id="rId59" Type="http://schemas.openxmlformats.org/officeDocument/2006/relationships/image" Target="../media/image1783.png"/><Relationship Id="rId103" Type="http://schemas.openxmlformats.org/officeDocument/2006/relationships/image" Target="../media/image1805.png"/><Relationship Id="rId124" Type="http://schemas.openxmlformats.org/officeDocument/2006/relationships/customXml" Target="../ink/ink1617.xml"/><Relationship Id="rId70" Type="http://schemas.openxmlformats.org/officeDocument/2006/relationships/customXml" Target="../ink/ink1590.xml"/><Relationship Id="rId91" Type="http://schemas.openxmlformats.org/officeDocument/2006/relationships/image" Target="../media/image1799.png"/><Relationship Id="rId145" Type="http://schemas.openxmlformats.org/officeDocument/2006/relationships/image" Target="../media/image1826.png"/><Relationship Id="rId166" Type="http://schemas.openxmlformats.org/officeDocument/2006/relationships/customXml" Target="../ink/ink1638.xml"/><Relationship Id="rId187" Type="http://schemas.openxmlformats.org/officeDocument/2006/relationships/image" Target="../media/image1847.png"/><Relationship Id="rId1" Type="http://schemas.openxmlformats.org/officeDocument/2006/relationships/slideLayout" Target="../slideLayouts/slideLayout1.xml"/><Relationship Id="rId28" Type="http://schemas.openxmlformats.org/officeDocument/2006/relationships/customXml" Target="../ink/ink1569.xml"/><Relationship Id="rId49" Type="http://schemas.openxmlformats.org/officeDocument/2006/relationships/image" Target="../media/image1778.png"/><Relationship Id="rId114" Type="http://schemas.openxmlformats.org/officeDocument/2006/relationships/customXml" Target="../ink/ink1612.xml"/><Relationship Id="rId60" Type="http://schemas.openxmlformats.org/officeDocument/2006/relationships/customXml" Target="../ink/ink1585.xml"/><Relationship Id="rId81" Type="http://schemas.openxmlformats.org/officeDocument/2006/relationships/image" Target="../media/image1794.png"/><Relationship Id="rId135" Type="http://schemas.openxmlformats.org/officeDocument/2006/relationships/image" Target="../media/image1821.png"/><Relationship Id="rId156" Type="http://schemas.openxmlformats.org/officeDocument/2006/relationships/customXml" Target="../ink/ink1633.xml"/><Relationship Id="rId177" Type="http://schemas.openxmlformats.org/officeDocument/2006/relationships/image" Target="../media/image1842.png"/></Relationships>
</file>

<file path=ppt/slides/_rels/slide3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907.png"/><Relationship Id="rId299" Type="http://schemas.openxmlformats.org/officeDocument/2006/relationships/image" Target="../media/image1998.png"/><Relationship Id="rId21" Type="http://schemas.openxmlformats.org/officeDocument/2006/relationships/image" Target="../media/image1859.png"/><Relationship Id="rId63" Type="http://schemas.openxmlformats.org/officeDocument/2006/relationships/image" Target="../media/image1880.png"/><Relationship Id="rId159" Type="http://schemas.openxmlformats.org/officeDocument/2006/relationships/image" Target="../media/image1928.png"/><Relationship Id="rId324" Type="http://schemas.openxmlformats.org/officeDocument/2006/relationships/customXml" Target="../ink/ink1811.xml"/><Relationship Id="rId170" Type="http://schemas.openxmlformats.org/officeDocument/2006/relationships/customXml" Target="../ink/ink1734.xml"/><Relationship Id="rId226" Type="http://schemas.openxmlformats.org/officeDocument/2006/relationships/customXml" Target="../ink/ink1762.xml"/><Relationship Id="rId268" Type="http://schemas.openxmlformats.org/officeDocument/2006/relationships/customXml" Target="../ink/ink1783.xml"/><Relationship Id="rId32" Type="http://schemas.openxmlformats.org/officeDocument/2006/relationships/customXml" Target="../ink/ink1665.xml"/><Relationship Id="rId74" Type="http://schemas.openxmlformats.org/officeDocument/2006/relationships/customXml" Target="../ink/ink1686.xml"/><Relationship Id="rId128" Type="http://schemas.openxmlformats.org/officeDocument/2006/relationships/customXml" Target="../ink/ink1713.xml"/><Relationship Id="rId335" Type="http://schemas.openxmlformats.org/officeDocument/2006/relationships/image" Target="../media/image2016.png"/><Relationship Id="rId5" Type="http://schemas.openxmlformats.org/officeDocument/2006/relationships/image" Target="../media/image1851.png"/><Relationship Id="rId181" Type="http://schemas.openxmlformats.org/officeDocument/2006/relationships/image" Target="../media/image1939.png"/><Relationship Id="rId237" Type="http://schemas.openxmlformats.org/officeDocument/2006/relationships/image" Target="../media/image1967.png"/><Relationship Id="rId279" Type="http://schemas.openxmlformats.org/officeDocument/2006/relationships/image" Target="../media/image1988.png"/><Relationship Id="rId43" Type="http://schemas.openxmlformats.org/officeDocument/2006/relationships/image" Target="../media/image1870.png"/><Relationship Id="rId139" Type="http://schemas.openxmlformats.org/officeDocument/2006/relationships/image" Target="../media/image1918.png"/><Relationship Id="rId290" Type="http://schemas.openxmlformats.org/officeDocument/2006/relationships/customXml" Target="../ink/ink1794.xml"/><Relationship Id="rId304" Type="http://schemas.openxmlformats.org/officeDocument/2006/relationships/customXml" Target="../ink/ink1801.xml"/><Relationship Id="rId346" Type="http://schemas.openxmlformats.org/officeDocument/2006/relationships/customXml" Target="../ink/ink1822.xml"/><Relationship Id="rId85" Type="http://schemas.openxmlformats.org/officeDocument/2006/relationships/image" Target="../media/image1891.png"/><Relationship Id="rId150" Type="http://schemas.openxmlformats.org/officeDocument/2006/relationships/customXml" Target="../ink/ink1724.xml"/><Relationship Id="rId192" Type="http://schemas.openxmlformats.org/officeDocument/2006/relationships/customXml" Target="../ink/ink1745.xml"/><Relationship Id="rId206" Type="http://schemas.openxmlformats.org/officeDocument/2006/relationships/customXml" Target="../ink/ink1752.xml"/><Relationship Id="rId248" Type="http://schemas.openxmlformats.org/officeDocument/2006/relationships/customXml" Target="../ink/ink1773.xml"/><Relationship Id="rId12" Type="http://schemas.openxmlformats.org/officeDocument/2006/relationships/customXml" Target="../ink/ink1655.xml"/><Relationship Id="rId108" Type="http://schemas.openxmlformats.org/officeDocument/2006/relationships/customXml" Target="../ink/ink1703.xml"/><Relationship Id="rId315" Type="http://schemas.openxmlformats.org/officeDocument/2006/relationships/image" Target="../media/image2006.png"/><Relationship Id="rId357" Type="http://schemas.openxmlformats.org/officeDocument/2006/relationships/image" Target="../media/image2027.png"/><Relationship Id="rId54" Type="http://schemas.openxmlformats.org/officeDocument/2006/relationships/customXml" Target="../ink/ink1676.xml"/><Relationship Id="rId96" Type="http://schemas.openxmlformats.org/officeDocument/2006/relationships/customXml" Target="../ink/ink1697.xml"/><Relationship Id="rId161" Type="http://schemas.openxmlformats.org/officeDocument/2006/relationships/image" Target="../media/image1929.png"/><Relationship Id="rId217" Type="http://schemas.openxmlformats.org/officeDocument/2006/relationships/image" Target="../media/image1957.png"/><Relationship Id="rId259" Type="http://schemas.openxmlformats.org/officeDocument/2006/relationships/image" Target="../media/image1978.png"/><Relationship Id="rId23" Type="http://schemas.openxmlformats.org/officeDocument/2006/relationships/image" Target="../media/image1860.png"/><Relationship Id="rId119" Type="http://schemas.openxmlformats.org/officeDocument/2006/relationships/image" Target="../media/image1908.png"/><Relationship Id="rId270" Type="http://schemas.openxmlformats.org/officeDocument/2006/relationships/customXml" Target="../ink/ink1784.xml"/><Relationship Id="rId326" Type="http://schemas.openxmlformats.org/officeDocument/2006/relationships/customXml" Target="../ink/ink1812.xml"/><Relationship Id="rId65" Type="http://schemas.openxmlformats.org/officeDocument/2006/relationships/image" Target="../media/image1881.png"/><Relationship Id="rId130" Type="http://schemas.openxmlformats.org/officeDocument/2006/relationships/customXml" Target="../ink/ink1714.xml"/><Relationship Id="rId172" Type="http://schemas.openxmlformats.org/officeDocument/2006/relationships/customXml" Target="../ink/ink1735.xml"/><Relationship Id="rId228" Type="http://schemas.openxmlformats.org/officeDocument/2006/relationships/customXml" Target="../ink/ink1763.xml"/><Relationship Id="rId281" Type="http://schemas.openxmlformats.org/officeDocument/2006/relationships/image" Target="../media/image1989.png"/><Relationship Id="rId337" Type="http://schemas.openxmlformats.org/officeDocument/2006/relationships/image" Target="../media/image2017.png"/><Relationship Id="rId34" Type="http://schemas.openxmlformats.org/officeDocument/2006/relationships/customXml" Target="../ink/ink1666.xml"/><Relationship Id="rId76" Type="http://schemas.openxmlformats.org/officeDocument/2006/relationships/customXml" Target="../ink/ink1687.xml"/><Relationship Id="rId141" Type="http://schemas.openxmlformats.org/officeDocument/2006/relationships/image" Target="../media/image1919.png"/><Relationship Id="rId7" Type="http://schemas.openxmlformats.org/officeDocument/2006/relationships/image" Target="../media/image1852.png"/><Relationship Id="rId183" Type="http://schemas.openxmlformats.org/officeDocument/2006/relationships/image" Target="../media/image1940.png"/><Relationship Id="rId239" Type="http://schemas.openxmlformats.org/officeDocument/2006/relationships/image" Target="../media/image1968.png"/><Relationship Id="rId250" Type="http://schemas.openxmlformats.org/officeDocument/2006/relationships/customXml" Target="../ink/ink1774.xml"/><Relationship Id="rId292" Type="http://schemas.openxmlformats.org/officeDocument/2006/relationships/customXml" Target="../ink/ink1795.xml"/><Relationship Id="rId306" Type="http://schemas.openxmlformats.org/officeDocument/2006/relationships/customXml" Target="../ink/ink1802.xml"/><Relationship Id="rId45" Type="http://schemas.openxmlformats.org/officeDocument/2006/relationships/image" Target="../media/image1871.png"/><Relationship Id="rId87" Type="http://schemas.openxmlformats.org/officeDocument/2006/relationships/image" Target="../media/image1892.png"/><Relationship Id="rId110" Type="http://schemas.openxmlformats.org/officeDocument/2006/relationships/customXml" Target="../ink/ink1704.xml"/><Relationship Id="rId348" Type="http://schemas.openxmlformats.org/officeDocument/2006/relationships/customXml" Target="../ink/ink1823.xml"/><Relationship Id="rId152" Type="http://schemas.openxmlformats.org/officeDocument/2006/relationships/customXml" Target="../ink/ink1725.xml"/><Relationship Id="rId194" Type="http://schemas.openxmlformats.org/officeDocument/2006/relationships/customXml" Target="../ink/ink1746.xml"/><Relationship Id="rId208" Type="http://schemas.openxmlformats.org/officeDocument/2006/relationships/customXml" Target="../ink/ink1753.xml"/><Relationship Id="rId261" Type="http://schemas.openxmlformats.org/officeDocument/2006/relationships/image" Target="../media/image1979.png"/><Relationship Id="rId14" Type="http://schemas.openxmlformats.org/officeDocument/2006/relationships/customXml" Target="../ink/ink1656.xml"/><Relationship Id="rId56" Type="http://schemas.openxmlformats.org/officeDocument/2006/relationships/customXml" Target="../ink/ink1677.xml"/><Relationship Id="rId317" Type="http://schemas.openxmlformats.org/officeDocument/2006/relationships/image" Target="../media/image2007.png"/><Relationship Id="rId359" Type="http://schemas.openxmlformats.org/officeDocument/2006/relationships/image" Target="../media/image2028.png"/><Relationship Id="rId98" Type="http://schemas.openxmlformats.org/officeDocument/2006/relationships/customXml" Target="../ink/ink1698.xml"/><Relationship Id="rId121" Type="http://schemas.openxmlformats.org/officeDocument/2006/relationships/image" Target="../media/image1909.png"/><Relationship Id="rId163" Type="http://schemas.openxmlformats.org/officeDocument/2006/relationships/image" Target="../media/image1930.png"/><Relationship Id="rId219" Type="http://schemas.openxmlformats.org/officeDocument/2006/relationships/image" Target="../media/image1958.png"/><Relationship Id="rId230" Type="http://schemas.openxmlformats.org/officeDocument/2006/relationships/customXml" Target="../ink/ink1764.xml"/><Relationship Id="rId25" Type="http://schemas.openxmlformats.org/officeDocument/2006/relationships/image" Target="../media/image1861.png"/><Relationship Id="rId67" Type="http://schemas.openxmlformats.org/officeDocument/2006/relationships/image" Target="../media/image1882.png"/><Relationship Id="rId272" Type="http://schemas.openxmlformats.org/officeDocument/2006/relationships/customXml" Target="../ink/ink1785.xml"/><Relationship Id="rId328" Type="http://schemas.openxmlformats.org/officeDocument/2006/relationships/customXml" Target="../ink/ink1813.xml"/><Relationship Id="rId88" Type="http://schemas.openxmlformats.org/officeDocument/2006/relationships/customXml" Target="../ink/ink1693.xml"/><Relationship Id="rId111" Type="http://schemas.openxmlformats.org/officeDocument/2006/relationships/image" Target="../media/image1904.png"/><Relationship Id="rId132" Type="http://schemas.openxmlformats.org/officeDocument/2006/relationships/customXml" Target="../ink/ink1715.xml"/><Relationship Id="rId153" Type="http://schemas.openxmlformats.org/officeDocument/2006/relationships/image" Target="../media/image1925.png"/><Relationship Id="rId174" Type="http://schemas.openxmlformats.org/officeDocument/2006/relationships/customXml" Target="../ink/ink1736.xml"/><Relationship Id="rId195" Type="http://schemas.openxmlformats.org/officeDocument/2006/relationships/image" Target="../media/image1946.png"/><Relationship Id="rId209" Type="http://schemas.openxmlformats.org/officeDocument/2006/relationships/image" Target="../media/image1953.png"/><Relationship Id="rId360" Type="http://schemas.openxmlformats.org/officeDocument/2006/relationships/customXml" Target="../ink/ink1829.xml"/><Relationship Id="rId220" Type="http://schemas.openxmlformats.org/officeDocument/2006/relationships/customXml" Target="../ink/ink1759.xml"/><Relationship Id="rId241" Type="http://schemas.openxmlformats.org/officeDocument/2006/relationships/image" Target="../media/image1969.png"/><Relationship Id="rId15" Type="http://schemas.openxmlformats.org/officeDocument/2006/relationships/image" Target="../media/image1856.png"/><Relationship Id="rId36" Type="http://schemas.openxmlformats.org/officeDocument/2006/relationships/customXml" Target="../ink/ink1667.xml"/><Relationship Id="rId57" Type="http://schemas.openxmlformats.org/officeDocument/2006/relationships/image" Target="../media/image1877.png"/><Relationship Id="rId262" Type="http://schemas.openxmlformats.org/officeDocument/2006/relationships/customXml" Target="../ink/ink1780.xml"/><Relationship Id="rId283" Type="http://schemas.openxmlformats.org/officeDocument/2006/relationships/image" Target="../media/image1990.png"/><Relationship Id="rId318" Type="http://schemas.openxmlformats.org/officeDocument/2006/relationships/customXml" Target="../ink/ink1808.xml"/><Relationship Id="rId339" Type="http://schemas.openxmlformats.org/officeDocument/2006/relationships/image" Target="../media/image2018.png"/><Relationship Id="rId78" Type="http://schemas.openxmlformats.org/officeDocument/2006/relationships/customXml" Target="../ink/ink1688.xml"/><Relationship Id="rId99" Type="http://schemas.openxmlformats.org/officeDocument/2006/relationships/image" Target="../media/image1898.png"/><Relationship Id="rId101" Type="http://schemas.openxmlformats.org/officeDocument/2006/relationships/image" Target="../media/image1899.png"/><Relationship Id="rId122" Type="http://schemas.openxmlformats.org/officeDocument/2006/relationships/customXml" Target="../ink/ink1710.xml"/><Relationship Id="rId143" Type="http://schemas.openxmlformats.org/officeDocument/2006/relationships/image" Target="../media/image1920.png"/><Relationship Id="rId164" Type="http://schemas.openxmlformats.org/officeDocument/2006/relationships/customXml" Target="../ink/ink1731.xml"/><Relationship Id="rId185" Type="http://schemas.openxmlformats.org/officeDocument/2006/relationships/image" Target="../media/image1941.png"/><Relationship Id="rId350" Type="http://schemas.openxmlformats.org/officeDocument/2006/relationships/customXml" Target="../ink/ink1824.xml"/><Relationship Id="rId9" Type="http://schemas.openxmlformats.org/officeDocument/2006/relationships/image" Target="../media/image1853.png"/><Relationship Id="rId210" Type="http://schemas.openxmlformats.org/officeDocument/2006/relationships/customXml" Target="../ink/ink1754.xml"/><Relationship Id="rId26" Type="http://schemas.openxmlformats.org/officeDocument/2006/relationships/customXml" Target="../ink/ink1662.xml"/><Relationship Id="rId231" Type="http://schemas.openxmlformats.org/officeDocument/2006/relationships/image" Target="../media/image1964.png"/><Relationship Id="rId252" Type="http://schemas.openxmlformats.org/officeDocument/2006/relationships/customXml" Target="../ink/ink1775.xml"/><Relationship Id="rId273" Type="http://schemas.openxmlformats.org/officeDocument/2006/relationships/image" Target="../media/image1985.png"/><Relationship Id="rId294" Type="http://schemas.openxmlformats.org/officeDocument/2006/relationships/customXml" Target="../ink/ink1796.xml"/><Relationship Id="rId308" Type="http://schemas.openxmlformats.org/officeDocument/2006/relationships/customXml" Target="../ink/ink1803.xml"/><Relationship Id="rId329" Type="http://schemas.openxmlformats.org/officeDocument/2006/relationships/image" Target="../media/image2013.png"/><Relationship Id="rId47" Type="http://schemas.openxmlformats.org/officeDocument/2006/relationships/image" Target="../media/image1872.png"/><Relationship Id="rId68" Type="http://schemas.openxmlformats.org/officeDocument/2006/relationships/customXml" Target="../ink/ink1683.xml"/><Relationship Id="rId89" Type="http://schemas.openxmlformats.org/officeDocument/2006/relationships/image" Target="../media/image1893.png"/><Relationship Id="rId112" Type="http://schemas.openxmlformats.org/officeDocument/2006/relationships/customXml" Target="../ink/ink1705.xml"/><Relationship Id="rId133" Type="http://schemas.openxmlformats.org/officeDocument/2006/relationships/image" Target="../media/image1915.png"/><Relationship Id="rId154" Type="http://schemas.openxmlformats.org/officeDocument/2006/relationships/customXml" Target="../ink/ink1726.xml"/><Relationship Id="rId175" Type="http://schemas.openxmlformats.org/officeDocument/2006/relationships/image" Target="../media/image1936.png"/><Relationship Id="rId340" Type="http://schemas.openxmlformats.org/officeDocument/2006/relationships/customXml" Target="../ink/ink1819.xml"/><Relationship Id="rId361" Type="http://schemas.openxmlformats.org/officeDocument/2006/relationships/image" Target="../media/image2029.png"/><Relationship Id="rId196" Type="http://schemas.openxmlformats.org/officeDocument/2006/relationships/customXml" Target="../ink/ink1747.xml"/><Relationship Id="rId200" Type="http://schemas.openxmlformats.org/officeDocument/2006/relationships/customXml" Target="../ink/ink1749.xml"/><Relationship Id="rId16" Type="http://schemas.openxmlformats.org/officeDocument/2006/relationships/customXml" Target="../ink/ink1657.xml"/><Relationship Id="rId221" Type="http://schemas.openxmlformats.org/officeDocument/2006/relationships/image" Target="../media/image1959.png"/><Relationship Id="rId242" Type="http://schemas.openxmlformats.org/officeDocument/2006/relationships/customXml" Target="../ink/ink1770.xml"/><Relationship Id="rId263" Type="http://schemas.openxmlformats.org/officeDocument/2006/relationships/image" Target="../media/image1980.png"/><Relationship Id="rId284" Type="http://schemas.openxmlformats.org/officeDocument/2006/relationships/customXml" Target="../ink/ink1791.xml"/><Relationship Id="rId319" Type="http://schemas.openxmlformats.org/officeDocument/2006/relationships/image" Target="../media/image2008.png"/><Relationship Id="rId37" Type="http://schemas.openxmlformats.org/officeDocument/2006/relationships/image" Target="../media/image1867.png"/><Relationship Id="rId58" Type="http://schemas.openxmlformats.org/officeDocument/2006/relationships/customXml" Target="../ink/ink1678.xml"/><Relationship Id="rId79" Type="http://schemas.openxmlformats.org/officeDocument/2006/relationships/image" Target="../media/image1888.png"/><Relationship Id="rId102" Type="http://schemas.openxmlformats.org/officeDocument/2006/relationships/customXml" Target="../ink/ink1700.xml"/><Relationship Id="rId123" Type="http://schemas.openxmlformats.org/officeDocument/2006/relationships/image" Target="../media/image1910.png"/><Relationship Id="rId144" Type="http://schemas.openxmlformats.org/officeDocument/2006/relationships/customXml" Target="../ink/ink1721.xml"/><Relationship Id="rId330" Type="http://schemas.openxmlformats.org/officeDocument/2006/relationships/customXml" Target="../ink/ink1814.xml"/><Relationship Id="rId90" Type="http://schemas.openxmlformats.org/officeDocument/2006/relationships/customXml" Target="../ink/ink1694.xml"/><Relationship Id="rId165" Type="http://schemas.openxmlformats.org/officeDocument/2006/relationships/image" Target="../media/image1931.png"/><Relationship Id="rId186" Type="http://schemas.openxmlformats.org/officeDocument/2006/relationships/customXml" Target="../ink/ink1742.xml"/><Relationship Id="rId351" Type="http://schemas.openxmlformats.org/officeDocument/2006/relationships/image" Target="../media/image2024.png"/><Relationship Id="rId211" Type="http://schemas.openxmlformats.org/officeDocument/2006/relationships/image" Target="../media/image1954.png"/><Relationship Id="rId232" Type="http://schemas.openxmlformats.org/officeDocument/2006/relationships/customXml" Target="../ink/ink1765.xml"/><Relationship Id="rId253" Type="http://schemas.openxmlformats.org/officeDocument/2006/relationships/image" Target="../media/image1975.png"/><Relationship Id="rId274" Type="http://schemas.openxmlformats.org/officeDocument/2006/relationships/customXml" Target="../ink/ink1786.xml"/><Relationship Id="rId295" Type="http://schemas.openxmlformats.org/officeDocument/2006/relationships/image" Target="../media/image1996.png"/><Relationship Id="rId309" Type="http://schemas.openxmlformats.org/officeDocument/2006/relationships/image" Target="../media/image2003.png"/><Relationship Id="rId27" Type="http://schemas.openxmlformats.org/officeDocument/2006/relationships/image" Target="../media/image1862.png"/><Relationship Id="rId48" Type="http://schemas.openxmlformats.org/officeDocument/2006/relationships/customXml" Target="../ink/ink1673.xml"/><Relationship Id="rId69" Type="http://schemas.openxmlformats.org/officeDocument/2006/relationships/image" Target="../media/image1883.png"/><Relationship Id="rId113" Type="http://schemas.openxmlformats.org/officeDocument/2006/relationships/image" Target="../media/image1905.png"/><Relationship Id="rId134" Type="http://schemas.openxmlformats.org/officeDocument/2006/relationships/customXml" Target="../ink/ink1716.xml"/><Relationship Id="rId320" Type="http://schemas.openxmlformats.org/officeDocument/2006/relationships/customXml" Target="../ink/ink1809.xml"/><Relationship Id="rId80" Type="http://schemas.openxmlformats.org/officeDocument/2006/relationships/customXml" Target="../ink/ink1689.xml"/><Relationship Id="rId155" Type="http://schemas.openxmlformats.org/officeDocument/2006/relationships/image" Target="../media/image1926.png"/><Relationship Id="rId176" Type="http://schemas.openxmlformats.org/officeDocument/2006/relationships/customXml" Target="../ink/ink1737.xml"/><Relationship Id="rId197" Type="http://schemas.openxmlformats.org/officeDocument/2006/relationships/image" Target="../media/image1947.png"/><Relationship Id="rId341" Type="http://schemas.openxmlformats.org/officeDocument/2006/relationships/image" Target="../media/image2019.png"/><Relationship Id="rId201" Type="http://schemas.openxmlformats.org/officeDocument/2006/relationships/image" Target="../media/image1949.png"/><Relationship Id="rId222" Type="http://schemas.openxmlformats.org/officeDocument/2006/relationships/customXml" Target="../ink/ink1760.xml"/><Relationship Id="rId243" Type="http://schemas.openxmlformats.org/officeDocument/2006/relationships/image" Target="../media/image1970.png"/><Relationship Id="rId264" Type="http://schemas.openxmlformats.org/officeDocument/2006/relationships/customXml" Target="../ink/ink1781.xml"/><Relationship Id="rId285" Type="http://schemas.openxmlformats.org/officeDocument/2006/relationships/image" Target="../media/image1991.png"/><Relationship Id="rId17" Type="http://schemas.openxmlformats.org/officeDocument/2006/relationships/image" Target="../media/image1857.png"/><Relationship Id="rId38" Type="http://schemas.openxmlformats.org/officeDocument/2006/relationships/customXml" Target="../ink/ink1668.xml"/><Relationship Id="rId59" Type="http://schemas.openxmlformats.org/officeDocument/2006/relationships/image" Target="../media/image1878.png"/><Relationship Id="rId103" Type="http://schemas.openxmlformats.org/officeDocument/2006/relationships/image" Target="../media/image1900.png"/><Relationship Id="rId124" Type="http://schemas.openxmlformats.org/officeDocument/2006/relationships/customXml" Target="../ink/ink1711.xml"/><Relationship Id="rId310" Type="http://schemas.openxmlformats.org/officeDocument/2006/relationships/customXml" Target="../ink/ink1804.xml"/><Relationship Id="rId70" Type="http://schemas.openxmlformats.org/officeDocument/2006/relationships/customXml" Target="../ink/ink1684.xml"/><Relationship Id="rId91" Type="http://schemas.openxmlformats.org/officeDocument/2006/relationships/image" Target="../media/image1894.png"/><Relationship Id="rId145" Type="http://schemas.openxmlformats.org/officeDocument/2006/relationships/image" Target="../media/image1921.png"/><Relationship Id="rId166" Type="http://schemas.openxmlformats.org/officeDocument/2006/relationships/customXml" Target="../ink/ink1732.xml"/><Relationship Id="rId187" Type="http://schemas.openxmlformats.org/officeDocument/2006/relationships/image" Target="../media/image1942.png"/><Relationship Id="rId331" Type="http://schemas.openxmlformats.org/officeDocument/2006/relationships/image" Target="../media/image2014.png"/><Relationship Id="rId352" Type="http://schemas.openxmlformats.org/officeDocument/2006/relationships/customXml" Target="../ink/ink1825.xml"/><Relationship Id="rId1" Type="http://schemas.openxmlformats.org/officeDocument/2006/relationships/slideLayout" Target="../slideLayouts/slideLayout1.xml"/><Relationship Id="rId212" Type="http://schemas.openxmlformats.org/officeDocument/2006/relationships/customXml" Target="../ink/ink1755.xml"/><Relationship Id="rId233" Type="http://schemas.openxmlformats.org/officeDocument/2006/relationships/image" Target="../media/image1965.png"/><Relationship Id="rId254" Type="http://schemas.openxmlformats.org/officeDocument/2006/relationships/customXml" Target="../ink/ink1776.xml"/><Relationship Id="rId28" Type="http://schemas.openxmlformats.org/officeDocument/2006/relationships/customXml" Target="../ink/ink1663.xml"/><Relationship Id="rId49" Type="http://schemas.openxmlformats.org/officeDocument/2006/relationships/image" Target="../media/image1873.png"/><Relationship Id="rId114" Type="http://schemas.openxmlformats.org/officeDocument/2006/relationships/customXml" Target="../ink/ink1706.xml"/><Relationship Id="rId275" Type="http://schemas.openxmlformats.org/officeDocument/2006/relationships/image" Target="../media/image1986.png"/><Relationship Id="rId296" Type="http://schemas.openxmlformats.org/officeDocument/2006/relationships/customXml" Target="../ink/ink1797.xml"/><Relationship Id="rId300" Type="http://schemas.openxmlformats.org/officeDocument/2006/relationships/customXml" Target="../ink/ink1799.xml"/><Relationship Id="rId60" Type="http://schemas.openxmlformats.org/officeDocument/2006/relationships/customXml" Target="../ink/ink1679.xml"/><Relationship Id="rId81" Type="http://schemas.openxmlformats.org/officeDocument/2006/relationships/image" Target="../media/image1889.png"/><Relationship Id="rId135" Type="http://schemas.openxmlformats.org/officeDocument/2006/relationships/image" Target="../media/image1916.png"/><Relationship Id="rId156" Type="http://schemas.openxmlformats.org/officeDocument/2006/relationships/customXml" Target="../ink/ink1727.xml"/><Relationship Id="rId177" Type="http://schemas.openxmlformats.org/officeDocument/2006/relationships/image" Target="../media/image1937.png"/><Relationship Id="rId198" Type="http://schemas.openxmlformats.org/officeDocument/2006/relationships/customXml" Target="../ink/ink1748.xml"/><Relationship Id="rId321" Type="http://schemas.openxmlformats.org/officeDocument/2006/relationships/image" Target="../media/image2009.png"/><Relationship Id="rId342" Type="http://schemas.openxmlformats.org/officeDocument/2006/relationships/customXml" Target="../ink/ink1820.xml"/><Relationship Id="rId202" Type="http://schemas.openxmlformats.org/officeDocument/2006/relationships/customXml" Target="../ink/ink1750.xml"/><Relationship Id="rId223" Type="http://schemas.openxmlformats.org/officeDocument/2006/relationships/image" Target="../media/image1960.png"/><Relationship Id="rId244" Type="http://schemas.openxmlformats.org/officeDocument/2006/relationships/customXml" Target="../ink/ink1771.xml"/><Relationship Id="rId18" Type="http://schemas.openxmlformats.org/officeDocument/2006/relationships/customXml" Target="../ink/ink1658.xml"/><Relationship Id="rId39" Type="http://schemas.openxmlformats.org/officeDocument/2006/relationships/image" Target="../media/image1868.png"/><Relationship Id="rId265" Type="http://schemas.openxmlformats.org/officeDocument/2006/relationships/image" Target="../media/image1981.png"/><Relationship Id="rId286" Type="http://schemas.openxmlformats.org/officeDocument/2006/relationships/customXml" Target="../ink/ink1792.xml"/><Relationship Id="rId50" Type="http://schemas.openxmlformats.org/officeDocument/2006/relationships/customXml" Target="../ink/ink1674.xml"/><Relationship Id="rId104" Type="http://schemas.openxmlformats.org/officeDocument/2006/relationships/customXml" Target="../ink/ink1701.xml"/><Relationship Id="rId125" Type="http://schemas.openxmlformats.org/officeDocument/2006/relationships/image" Target="../media/image1911.png"/><Relationship Id="rId146" Type="http://schemas.openxmlformats.org/officeDocument/2006/relationships/customXml" Target="../ink/ink1722.xml"/><Relationship Id="rId167" Type="http://schemas.openxmlformats.org/officeDocument/2006/relationships/image" Target="../media/image1932.png"/><Relationship Id="rId188" Type="http://schemas.openxmlformats.org/officeDocument/2006/relationships/customXml" Target="../ink/ink1743.xml"/><Relationship Id="rId311" Type="http://schemas.openxmlformats.org/officeDocument/2006/relationships/image" Target="../media/image2004.png"/><Relationship Id="rId332" Type="http://schemas.openxmlformats.org/officeDocument/2006/relationships/customXml" Target="../ink/ink1815.xml"/><Relationship Id="rId353" Type="http://schemas.openxmlformats.org/officeDocument/2006/relationships/image" Target="../media/image2025.png"/><Relationship Id="rId71" Type="http://schemas.openxmlformats.org/officeDocument/2006/relationships/image" Target="../media/image1884.png"/><Relationship Id="rId92" Type="http://schemas.openxmlformats.org/officeDocument/2006/relationships/customXml" Target="../ink/ink1695.xml"/><Relationship Id="rId213" Type="http://schemas.openxmlformats.org/officeDocument/2006/relationships/image" Target="../media/image1955.png"/><Relationship Id="rId234" Type="http://schemas.openxmlformats.org/officeDocument/2006/relationships/customXml" Target="../ink/ink1766.xml"/><Relationship Id="rId2" Type="http://schemas.openxmlformats.org/officeDocument/2006/relationships/image" Target="../media/image4.png"/><Relationship Id="rId29" Type="http://schemas.openxmlformats.org/officeDocument/2006/relationships/image" Target="../media/image1863.png"/><Relationship Id="rId255" Type="http://schemas.openxmlformats.org/officeDocument/2006/relationships/image" Target="../media/image1976.png"/><Relationship Id="rId276" Type="http://schemas.openxmlformats.org/officeDocument/2006/relationships/customXml" Target="../ink/ink1787.xml"/><Relationship Id="rId297" Type="http://schemas.openxmlformats.org/officeDocument/2006/relationships/image" Target="../media/image1997.png"/><Relationship Id="rId40" Type="http://schemas.openxmlformats.org/officeDocument/2006/relationships/customXml" Target="../ink/ink1669.xml"/><Relationship Id="rId115" Type="http://schemas.openxmlformats.org/officeDocument/2006/relationships/image" Target="../media/image1906.png"/><Relationship Id="rId136" Type="http://schemas.openxmlformats.org/officeDocument/2006/relationships/customXml" Target="../ink/ink1717.xml"/><Relationship Id="rId157" Type="http://schemas.openxmlformats.org/officeDocument/2006/relationships/image" Target="../media/image1927.png"/><Relationship Id="rId178" Type="http://schemas.openxmlformats.org/officeDocument/2006/relationships/customXml" Target="../ink/ink1738.xml"/><Relationship Id="rId301" Type="http://schemas.openxmlformats.org/officeDocument/2006/relationships/image" Target="../media/image1999.png"/><Relationship Id="rId322" Type="http://schemas.openxmlformats.org/officeDocument/2006/relationships/customXml" Target="../ink/ink1810.xml"/><Relationship Id="rId343" Type="http://schemas.openxmlformats.org/officeDocument/2006/relationships/image" Target="../media/image2020.png"/><Relationship Id="rId61" Type="http://schemas.openxmlformats.org/officeDocument/2006/relationships/image" Target="../media/image1879.png"/><Relationship Id="rId82" Type="http://schemas.openxmlformats.org/officeDocument/2006/relationships/customXml" Target="../ink/ink1690.xml"/><Relationship Id="rId199" Type="http://schemas.openxmlformats.org/officeDocument/2006/relationships/image" Target="../media/image1948.png"/><Relationship Id="rId203" Type="http://schemas.openxmlformats.org/officeDocument/2006/relationships/image" Target="../media/image1950.png"/><Relationship Id="rId19" Type="http://schemas.openxmlformats.org/officeDocument/2006/relationships/image" Target="../media/image1858.png"/><Relationship Id="rId224" Type="http://schemas.openxmlformats.org/officeDocument/2006/relationships/customXml" Target="../ink/ink1761.xml"/><Relationship Id="rId245" Type="http://schemas.openxmlformats.org/officeDocument/2006/relationships/image" Target="../media/image1971.png"/><Relationship Id="rId266" Type="http://schemas.openxmlformats.org/officeDocument/2006/relationships/customXml" Target="../ink/ink1782.xml"/><Relationship Id="rId287" Type="http://schemas.openxmlformats.org/officeDocument/2006/relationships/image" Target="../media/image1992.png"/><Relationship Id="rId30" Type="http://schemas.openxmlformats.org/officeDocument/2006/relationships/customXml" Target="../ink/ink1664.xml"/><Relationship Id="rId105" Type="http://schemas.openxmlformats.org/officeDocument/2006/relationships/image" Target="../media/image1901.png"/><Relationship Id="rId126" Type="http://schemas.openxmlformats.org/officeDocument/2006/relationships/customXml" Target="../ink/ink1712.xml"/><Relationship Id="rId147" Type="http://schemas.openxmlformats.org/officeDocument/2006/relationships/image" Target="../media/image1922.png"/><Relationship Id="rId168" Type="http://schemas.openxmlformats.org/officeDocument/2006/relationships/customXml" Target="../ink/ink1733.xml"/><Relationship Id="rId312" Type="http://schemas.openxmlformats.org/officeDocument/2006/relationships/customXml" Target="../ink/ink1805.xml"/><Relationship Id="rId333" Type="http://schemas.openxmlformats.org/officeDocument/2006/relationships/image" Target="../media/image2015.png"/><Relationship Id="rId354" Type="http://schemas.openxmlformats.org/officeDocument/2006/relationships/customXml" Target="../ink/ink1826.xml"/><Relationship Id="rId51" Type="http://schemas.openxmlformats.org/officeDocument/2006/relationships/image" Target="../media/image1874.png"/><Relationship Id="rId72" Type="http://schemas.openxmlformats.org/officeDocument/2006/relationships/customXml" Target="../ink/ink1685.xml"/><Relationship Id="rId93" Type="http://schemas.openxmlformats.org/officeDocument/2006/relationships/image" Target="../media/image1895.png"/><Relationship Id="rId189" Type="http://schemas.openxmlformats.org/officeDocument/2006/relationships/image" Target="../media/image1943.png"/><Relationship Id="rId3" Type="http://schemas.openxmlformats.org/officeDocument/2006/relationships/image" Target="../media/image154.png"/><Relationship Id="rId214" Type="http://schemas.openxmlformats.org/officeDocument/2006/relationships/customXml" Target="../ink/ink1756.xml"/><Relationship Id="rId235" Type="http://schemas.openxmlformats.org/officeDocument/2006/relationships/image" Target="../media/image1966.png"/><Relationship Id="rId256" Type="http://schemas.openxmlformats.org/officeDocument/2006/relationships/customXml" Target="../ink/ink1777.xml"/><Relationship Id="rId277" Type="http://schemas.openxmlformats.org/officeDocument/2006/relationships/image" Target="../media/image1987.png"/><Relationship Id="rId298" Type="http://schemas.openxmlformats.org/officeDocument/2006/relationships/customXml" Target="../ink/ink1798.xml"/><Relationship Id="rId116" Type="http://schemas.openxmlformats.org/officeDocument/2006/relationships/customXml" Target="../ink/ink1707.xml"/><Relationship Id="rId137" Type="http://schemas.openxmlformats.org/officeDocument/2006/relationships/image" Target="../media/image1917.png"/><Relationship Id="rId158" Type="http://schemas.openxmlformats.org/officeDocument/2006/relationships/customXml" Target="../ink/ink1728.xml"/><Relationship Id="rId302" Type="http://schemas.openxmlformats.org/officeDocument/2006/relationships/customXml" Target="../ink/ink1800.xml"/><Relationship Id="rId323" Type="http://schemas.openxmlformats.org/officeDocument/2006/relationships/image" Target="../media/image2010.png"/><Relationship Id="rId344" Type="http://schemas.openxmlformats.org/officeDocument/2006/relationships/customXml" Target="../ink/ink1821.xml"/><Relationship Id="rId20" Type="http://schemas.openxmlformats.org/officeDocument/2006/relationships/customXml" Target="../ink/ink1659.xml"/><Relationship Id="rId41" Type="http://schemas.openxmlformats.org/officeDocument/2006/relationships/image" Target="../media/image1869.png"/><Relationship Id="rId62" Type="http://schemas.openxmlformats.org/officeDocument/2006/relationships/customXml" Target="../ink/ink1680.xml"/><Relationship Id="rId83" Type="http://schemas.openxmlformats.org/officeDocument/2006/relationships/image" Target="../media/image1890.png"/><Relationship Id="rId179" Type="http://schemas.openxmlformats.org/officeDocument/2006/relationships/image" Target="../media/image1938.png"/><Relationship Id="rId190" Type="http://schemas.openxmlformats.org/officeDocument/2006/relationships/customXml" Target="../ink/ink1744.xml"/><Relationship Id="rId204" Type="http://schemas.openxmlformats.org/officeDocument/2006/relationships/customXml" Target="../ink/ink1751.xml"/><Relationship Id="rId225" Type="http://schemas.openxmlformats.org/officeDocument/2006/relationships/image" Target="../media/image1961.png"/><Relationship Id="rId246" Type="http://schemas.openxmlformats.org/officeDocument/2006/relationships/customXml" Target="../ink/ink1772.xml"/><Relationship Id="rId267" Type="http://schemas.openxmlformats.org/officeDocument/2006/relationships/image" Target="../media/image1982.png"/><Relationship Id="rId288" Type="http://schemas.openxmlformats.org/officeDocument/2006/relationships/customXml" Target="../ink/ink1793.xml"/><Relationship Id="rId106" Type="http://schemas.openxmlformats.org/officeDocument/2006/relationships/customXml" Target="../ink/ink1702.xml"/><Relationship Id="rId127" Type="http://schemas.openxmlformats.org/officeDocument/2006/relationships/image" Target="../media/image1912.png"/><Relationship Id="rId313" Type="http://schemas.openxmlformats.org/officeDocument/2006/relationships/image" Target="../media/image2005.png"/><Relationship Id="rId10" Type="http://schemas.openxmlformats.org/officeDocument/2006/relationships/customXml" Target="../ink/ink1654.xml"/><Relationship Id="rId31" Type="http://schemas.openxmlformats.org/officeDocument/2006/relationships/image" Target="../media/image1864.png"/><Relationship Id="rId52" Type="http://schemas.openxmlformats.org/officeDocument/2006/relationships/customXml" Target="../ink/ink1675.xml"/><Relationship Id="rId73" Type="http://schemas.openxmlformats.org/officeDocument/2006/relationships/image" Target="../media/image1885.png"/><Relationship Id="rId94" Type="http://schemas.openxmlformats.org/officeDocument/2006/relationships/customXml" Target="../ink/ink1696.xml"/><Relationship Id="rId148" Type="http://schemas.openxmlformats.org/officeDocument/2006/relationships/customXml" Target="../ink/ink1723.xml"/><Relationship Id="rId169" Type="http://schemas.openxmlformats.org/officeDocument/2006/relationships/image" Target="../media/image1933.png"/><Relationship Id="rId334" Type="http://schemas.openxmlformats.org/officeDocument/2006/relationships/customXml" Target="../ink/ink1816.xml"/><Relationship Id="rId355" Type="http://schemas.openxmlformats.org/officeDocument/2006/relationships/image" Target="../media/image2026.png"/><Relationship Id="rId4" Type="http://schemas.openxmlformats.org/officeDocument/2006/relationships/customXml" Target="../ink/ink1651.xml"/><Relationship Id="rId180" Type="http://schemas.openxmlformats.org/officeDocument/2006/relationships/customXml" Target="../ink/ink1739.xml"/><Relationship Id="rId215" Type="http://schemas.openxmlformats.org/officeDocument/2006/relationships/image" Target="../media/image1956.png"/><Relationship Id="rId236" Type="http://schemas.openxmlformats.org/officeDocument/2006/relationships/customXml" Target="../ink/ink1767.xml"/><Relationship Id="rId257" Type="http://schemas.openxmlformats.org/officeDocument/2006/relationships/image" Target="../media/image1977.png"/><Relationship Id="rId278" Type="http://schemas.openxmlformats.org/officeDocument/2006/relationships/customXml" Target="../ink/ink1788.xml"/><Relationship Id="rId303" Type="http://schemas.openxmlformats.org/officeDocument/2006/relationships/image" Target="../media/image2000.png"/><Relationship Id="rId42" Type="http://schemas.openxmlformats.org/officeDocument/2006/relationships/customXml" Target="../ink/ink1670.xml"/><Relationship Id="rId84" Type="http://schemas.openxmlformats.org/officeDocument/2006/relationships/customXml" Target="../ink/ink1691.xml"/><Relationship Id="rId138" Type="http://schemas.openxmlformats.org/officeDocument/2006/relationships/customXml" Target="../ink/ink1718.xml"/><Relationship Id="rId345" Type="http://schemas.openxmlformats.org/officeDocument/2006/relationships/image" Target="../media/image2021.png"/><Relationship Id="rId191" Type="http://schemas.openxmlformats.org/officeDocument/2006/relationships/image" Target="../media/image1944.png"/><Relationship Id="rId205" Type="http://schemas.openxmlformats.org/officeDocument/2006/relationships/image" Target="../media/image1951.png"/><Relationship Id="rId247" Type="http://schemas.openxmlformats.org/officeDocument/2006/relationships/image" Target="../media/image1972.png"/><Relationship Id="rId107" Type="http://schemas.openxmlformats.org/officeDocument/2006/relationships/image" Target="../media/image1902.png"/><Relationship Id="rId289" Type="http://schemas.openxmlformats.org/officeDocument/2006/relationships/image" Target="../media/image1993.png"/><Relationship Id="rId11" Type="http://schemas.openxmlformats.org/officeDocument/2006/relationships/image" Target="../media/image1854.png"/><Relationship Id="rId53" Type="http://schemas.openxmlformats.org/officeDocument/2006/relationships/image" Target="../media/image1875.png"/><Relationship Id="rId149" Type="http://schemas.openxmlformats.org/officeDocument/2006/relationships/image" Target="../media/image1923.png"/><Relationship Id="rId314" Type="http://schemas.openxmlformats.org/officeDocument/2006/relationships/customXml" Target="../ink/ink1806.xml"/><Relationship Id="rId356" Type="http://schemas.openxmlformats.org/officeDocument/2006/relationships/customXml" Target="../ink/ink1827.xml"/><Relationship Id="rId95" Type="http://schemas.openxmlformats.org/officeDocument/2006/relationships/image" Target="../media/image1896.png"/><Relationship Id="rId160" Type="http://schemas.openxmlformats.org/officeDocument/2006/relationships/customXml" Target="../ink/ink1729.xml"/><Relationship Id="rId216" Type="http://schemas.openxmlformats.org/officeDocument/2006/relationships/customXml" Target="../ink/ink1757.xml"/><Relationship Id="rId258" Type="http://schemas.openxmlformats.org/officeDocument/2006/relationships/customXml" Target="../ink/ink1778.xml"/><Relationship Id="rId22" Type="http://schemas.openxmlformats.org/officeDocument/2006/relationships/customXml" Target="../ink/ink1660.xml"/><Relationship Id="rId64" Type="http://schemas.openxmlformats.org/officeDocument/2006/relationships/customXml" Target="../ink/ink1681.xml"/><Relationship Id="rId118" Type="http://schemas.openxmlformats.org/officeDocument/2006/relationships/customXml" Target="../ink/ink1708.xml"/><Relationship Id="rId325" Type="http://schemas.openxmlformats.org/officeDocument/2006/relationships/image" Target="../media/image2011.png"/><Relationship Id="rId171" Type="http://schemas.openxmlformats.org/officeDocument/2006/relationships/image" Target="../media/image1934.png"/><Relationship Id="rId227" Type="http://schemas.openxmlformats.org/officeDocument/2006/relationships/image" Target="../media/image1962.png"/><Relationship Id="rId269" Type="http://schemas.openxmlformats.org/officeDocument/2006/relationships/image" Target="../media/image1983.png"/><Relationship Id="rId33" Type="http://schemas.openxmlformats.org/officeDocument/2006/relationships/image" Target="../media/image1865.png"/><Relationship Id="rId129" Type="http://schemas.openxmlformats.org/officeDocument/2006/relationships/image" Target="../media/image1913.png"/><Relationship Id="rId280" Type="http://schemas.openxmlformats.org/officeDocument/2006/relationships/customXml" Target="../ink/ink1789.xml"/><Relationship Id="rId336" Type="http://schemas.openxmlformats.org/officeDocument/2006/relationships/customXml" Target="../ink/ink1817.xml"/><Relationship Id="rId75" Type="http://schemas.openxmlformats.org/officeDocument/2006/relationships/image" Target="../media/image1886.png"/><Relationship Id="rId140" Type="http://schemas.openxmlformats.org/officeDocument/2006/relationships/customXml" Target="../ink/ink1719.xml"/><Relationship Id="rId182" Type="http://schemas.openxmlformats.org/officeDocument/2006/relationships/customXml" Target="../ink/ink1740.xml"/><Relationship Id="rId6" Type="http://schemas.openxmlformats.org/officeDocument/2006/relationships/customXml" Target="../ink/ink1652.xml"/><Relationship Id="rId238" Type="http://schemas.openxmlformats.org/officeDocument/2006/relationships/customXml" Target="../ink/ink1768.xml"/><Relationship Id="rId291" Type="http://schemas.openxmlformats.org/officeDocument/2006/relationships/image" Target="../media/image1994.png"/><Relationship Id="rId305" Type="http://schemas.openxmlformats.org/officeDocument/2006/relationships/image" Target="../media/image2001.png"/><Relationship Id="rId347" Type="http://schemas.openxmlformats.org/officeDocument/2006/relationships/image" Target="../media/image2022.png"/><Relationship Id="rId44" Type="http://schemas.openxmlformats.org/officeDocument/2006/relationships/customXml" Target="../ink/ink1671.xml"/><Relationship Id="rId86" Type="http://schemas.openxmlformats.org/officeDocument/2006/relationships/customXml" Target="../ink/ink1692.xml"/><Relationship Id="rId151" Type="http://schemas.openxmlformats.org/officeDocument/2006/relationships/image" Target="../media/image1924.png"/><Relationship Id="rId193" Type="http://schemas.openxmlformats.org/officeDocument/2006/relationships/image" Target="../media/image1945.png"/><Relationship Id="rId207" Type="http://schemas.openxmlformats.org/officeDocument/2006/relationships/image" Target="../media/image1952.png"/><Relationship Id="rId249" Type="http://schemas.openxmlformats.org/officeDocument/2006/relationships/image" Target="../media/image1973.png"/><Relationship Id="rId13" Type="http://schemas.openxmlformats.org/officeDocument/2006/relationships/image" Target="../media/image1855.png"/><Relationship Id="rId109" Type="http://schemas.openxmlformats.org/officeDocument/2006/relationships/image" Target="../media/image1903.png"/><Relationship Id="rId260" Type="http://schemas.openxmlformats.org/officeDocument/2006/relationships/customXml" Target="../ink/ink1779.xml"/><Relationship Id="rId316" Type="http://schemas.openxmlformats.org/officeDocument/2006/relationships/customXml" Target="../ink/ink1807.xml"/><Relationship Id="rId55" Type="http://schemas.openxmlformats.org/officeDocument/2006/relationships/image" Target="../media/image1876.png"/><Relationship Id="rId97" Type="http://schemas.openxmlformats.org/officeDocument/2006/relationships/image" Target="../media/image1897.png"/><Relationship Id="rId120" Type="http://schemas.openxmlformats.org/officeDocument/2006/relationships/customXml" Target="../ink/ink1709.xml"/><Relationship Id="rId358" Type="http://schemas.openxmlformats.org/officeDocument/2006/relationships/customXml" Target="../ink/ink1828.xml"/><Relationship Id="rId162" Type="http://schemas.openxmlformats.org/officeDocument/2006/relationships/customXml" Target="../ink/ink1730.xml"/><Relationship Id="rId218" Type="http://schemas.openxmlformats.org/officeDocument/2006/relationships/customXml" Target="../ink/ink1758.xml"/><Relationship Id="rId271" Type="http://schemas.openxmlformats.org/officeDocument/2006/relationships/image" Target="../media/image1984.png"/><Relationship Id="rId24" Type="http://schemas.openxmlformats.org/officeDocument/2006/relationships/customXml" Target="../ink/ink1661.xml"/><Relationship Id="rId66" Type="http://schemas.openxmlformats.org/officeDocument/2006/relationships/customXml" Target="../ink/ink1682.xml"/><Relationship Id="rId131" Type="http://schemas.openxmlformats.org/officeDocument/2006/relationships/image" Target="../media/image1914.png"/><Relationship Id="rId327" Type="http://schemas.openxmlformats.org/officeDocument/2006/relationships/image" Target="../media/image2012.png"/><Relationship Id="rId173" Type="http://schemas.openxmlformats.org/officeDocument/2006/relationships/image" Target="../media/image1935.png"/><Relationship Id="rId229" Type="http://schemas.openxmlformats.org/officeDocument/2006/relationships/image" Target="../media/image1963.png"/><Relationship Id="rId240" Type="http://schemas.openxmlformats.org/officeDocument/2006/relationships/customXml" Target="../ink/ink1769.xml"/><Relationship Id="rId35" Type="http://schemas.openxmlformats.org/officeDocument/2006/relationships/image" Target="../media/image1866.png"/><Relationship Id="rId77" Type="http://schemas.openxmlformats.org/officeDocument/2006/relationships/image" Target="../media/image1887.png"/><Relationship Id="rId100" Type="http://schemas.openxmlformats.org/officeDocument/2006/relationships/customXml" Target="../ink/ink1699.xml"/><Relationship Id="rId282" Type="http://schemas.openxmlformats.org/officeDocument/2006/relationships/customXml" Target="../ink/ink1790.xml"/><Relationship Id="rId338" Type="http://schemas.openxmlformats.org/officeDocument/2006/relationships/customXml" Target="../ink/ink1818.xml"/><Relationship Id="rId8" Type="http://schemas.openxmlformats.org/officeDocument/2006/relationships/customXml" Target="../ink/ink1653.xml"/><Relationship Id="rId142" Type="http://schemas.openxmlformats.org/officeDocument/2006/relationships/customXml" Target="../ink/ink1720.xml"/><Relationship Id="rId184" Type="http://schemas.openxmlformats.org/officeDocument/2006/relationships/customXml" Target="../ink/ink1741.xml"/><Relationship Id="rId251" Type="http://schemas.openxmlformats.org/officeDocument/2006/relationships/image" Target="../media/image1974.png"/><Relationship Id="rId46" Type="http://schemas.openxmlformats.org/officeDocument/2006/relationships/customXml" Target="../ink/ink1672.xml"/><Relationship Id="rId293" Type="http://schemas.openxmlformats.org/officeDocument/2006/relationships/image" Target="../media/image1995.png"/><Relationship Id="rId307" Type="http://schemas.openxmlformats.org/officeDocument/2006/relationships/image" Target="../media/image2002.png"/><Relationship Id="rId349" Type="http://schemas.openxmlformats.org/officeDocument/2006/relationships/image" Target="../media/image2023.png"/></Relationships>
</file>

<file path=ppt/slides/_rels/slide3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2084.png"/><Relationship Id="rId21" Type="http://schemas.openxmlformats.org/officeDocument/2006/relationships/image" Target="../media/image2038.png"/><Relationship Id="rId63" Type="http://schemas.openxmlformats.org/officeDocument/2006/relationships/image" Target="../media/image2059.png"/><Relationship Id="rId159" Type="http://schemas.openxmlformats.org/officeDocument/2006/relationships/image" Target="../media/image2105.png"/><Relationship Id="rId170" Type="http://schemas.openxmlformats.org/officeDocument/2006/relationships/customXml" Target="../ink/ink1912.xml"/><Relationship Id="rId226" Type="http://schemas.openxmlformats.org/officeDocument/2006/relationships/customXml" Target="../ink/ink1940.xml"/><Relationship Id="rId268" Type="http://schemas.openxmlformats.org/officeDocument/2006/relationships/customXml" Target="../ink/ink1961.xml"/><Relationship Id="rId32" Type="http://schemas.openxmlformats.org/officeDocument/2006/relationships/customXml" Target="../ink/ink1844.xml"/><Relationship Id="rId74" Type="http://schemas.openxmlformats.org/officeDocument/2006/relationships/customXml" Target="../ink/ink1865.xml"/><Relationship Id="rId128" Type="http://schemas.openxmlformats.org/officeDocument/2006/relationships/customXml" Target="../ink/ink1891.xml"/><Relationship Id="rId5" Type="http://schemas.openxmlformats.org/officeDocument/2006/relationships/image" Target="../media/image2030.png"/><Relationship Id="rId95" Type="http://schemas.openxmlformats.org/officeDocument/2006/relationships/image" Target="../media/image2073.png"/><Relationship Id="rId160" Type="http://schemas.openxmlformats.org/officeDocument/2006/relationships/customXml" Target="../ink/ink1907.xml"/><Relationship Id="rId181" Type="http://schemas.openxmlformats.org/officeDocument/2006/relationships/image" Target="../media/image2116.png"/><Relationship Id="rId216" Type="http://schemas.openxmlformats.org/officeDocument/2006/relationships/customXml" Target="../ink/ink1935.xml"/><Relationship Id="rId237" Type="http://schemas.openxmlformats.org/officeDocument/2006/relationships/image" Target="../media/image2011.png"/><Relationship Id="rId258" Type="http://schemas.openxmlformats.org/officeDocument/2006/relationships/customXml" Target="../ink/ink1956.xml"/><Relationship Id="rId22" Type="http://schemas.openxmlformats.org/officeDocument/2006/relationships/customXml" Target="../ink/ink1839.xml"/><Relationship Id="rId43" Type="http://schemas.openxmlformats.org/officeDocument/2006/relationships/image" Target="../media/image2049.png"/><Relationship Id="rId64" Type="http://schemas.openxmlformats.org/officeDocument/2006/relationships/customXml" Target="../ink/ink1860.xml"/><Relationship Id="rId118" Type="http://schemas.openxmlformats.org/officeDocument/2006/relationships/customXml" Target="../ink/ink1886.xml"/><Relationship Id="rId139" Type="http://schemas.openxmlformats.org/officeDocument/2006/relationships/image" Target="../media/image2095.png"/><Relationship Id="rId85" Type="http://schemas.openxmlformats.org/officeDocument/2006/relationships/image" Target="../media/image2070.png"/><Relationship Id="rId150" Type="http://schemas.openxmlformats.org/officeDocument/2006/relationships/customXml" Target="../ink/ink1902.xml"/><Relationship Id="rId171" Type="http://schemas.openxmlformats.org/officeDocument/2006/relationships/image" Target="../media/image2111.png"/><Relationship Id="rId192" Type="http://schemas.openxmlformats.org/officeDocument/2006/relationships/customXml" Target="../ink/ink1923.xml"/><Relationship Id="rId206" Type="http://schemas.openxmlformats.org/officeDocument/2006/relationships/customXml" Target="../ink/ink1930.xml"/><Relationship Id="rId227" Type="http://schemas.openxmlformats.org/officeDocument/2006/relationships/image" Target="../media/image2139.png"/><Relationship Id="rId248" Type="http://schemas.openxmlformats.org/officeDocument/2006/relationships/customXml" Target="../ink/ink1951.xml"/><Relationship Id="rId269" Type="http://schemas.openxmlformats.org/officeDocument/2006/relationships/image" Target="../media/image2158.png"/><Relationship Id="rId12" Type="http://schemas.openxmlformats.org/officeDocument/2006/relationships/customXml" Target="../ink/ink1834.xml"/><Relationship Id="rId33" Type="http://schemas.openxmlformats.org/officeDocument/2006/relationships/image" Target="../media/image2044.png"/><Relationship Id="rId108" Type="http://schemas.openxmlformats.org/officeDocument/2006/relationships/customXml" Target="../ink/ink1882.xml"/><Relationship Id="rId129" Type="http://schemas.openxmlformats.org/officeDocument/2006/relationships/image" Target="../media/image2090.png"/><Relationship Id="rId54" Type="http://schemas.openxmlformats.org/officeDocument/2006/relationships/customXml" Target="../ink/ink1855.xml"/><Relationship Id="rId75" Type="http://schemas.openxmlformats.org/officeDocument/2006/relationships/image" Target="../media/image2065.png"/><Relationship Id="rId96" Type="http://schemas.openxmlformats.org/officeDocument/2006/relationships/customXml" Target="../ink/ink1876.xml"/><Relationship Id="rId140" Type="http://schemas.openxmlformats.org/officeDocument/2006/relationships/customXml" Target="../ink/ink1897.xml"/><Relationship Id="rId161" Type="http://schemas.openxmlformats.org/officeDocument/2006/relationships/image" Target="../media/image2106.png"/><Relationship Id="rId182" Type="http://schemas.openxmlformats.org/officeDocument/2006/relationships/customXml" Target="../ink/ink1918.xml"/><Relationship Id="rId217" Type="http://schemas.openxmlformats.org/officeDocument/2006/relationships/image" Target="../media/image2134.png"/><Relationship Id="rId6" Type="http://schemas.openxmlformats.org/officeDocument/2006/relationships/customXml" Target="../ink/ink1831.xml"/><Relationship Id="rId238" Type="http://schemas.openxmlformats.org/officeDocument/2006/relationships/customXml" Target="../ink/ink1946.xml"/><Relationship Id="rId259" Type="http://schemas.openxmlformats.org/officeDocument/2006/relationships/image" Target="../media/image2153.png"/><Relationship Id="rId23" Type="http://schemas.openxmlformats.org/officeDocument/2006/relationships/image" Target="../media/image2039.png"/><Relationship Id="rId119" Type="http://schemas.openxmlformats.org/officeDocument/2006/relationships/image" Target="../media/image2085.png"/><Relationship Id="rId270" Type="http://schemas.openxmlformats.org/officeDocument/2006/relationships/customXml" Target="../ink/ink1962.xml"/><Relationship Id="rId44" Type="http://schemas.openxmlformats.org/officeDocument/2006/relationships/customXml" Target="../ink/ink1850.xml"/><Relationship Id="rId65" Type="http://schemas.openxmlformats.org/officeDocument/2006/relationships/image" Target="../media/image2060.png"/><Relationship Id="rId86" Type="http://schemas.openxmlformats.org/officeDocument/2006/relationships/customXml" Target="../ink/ink1871.xml"/><Relationship Id="rId130" Type="http://schemas.openxmlformats.org/officeDocument/2006/relationships/customXml" Target="../ink/ink1892.xml"/><Relationship Id="rId151" Type="http://schemas.openxmlformats.org/officeDocument/2006/relationships/image" Target="../media/image2101.png"/><Relationship Id="rId172" Type="http://schemas.openxmlformats.org/officeDocument/2006/relationships/customXml" Target="../ink/ink1913.xml"/><Relationship Id="rId193" Type="http://schemas.openxmlformats.org/officeDocument/2006/relationships/image" Target="../media/image2122.png"/><Relationship Id="rId207" Type="http://schemas.openxmlformats.org/officeDocument/2006/relationships/image" Target="../media/image2129.png"/><Relationship Id="rId228" Type="http://schemas.openxmlformats.org/officeDocument/2006/relationships/customXml" Target="../ink/ink1941.xml"/><Relationship Id="rId249" Type="http://schemas.openxmlformats.org/officeDocument/2006/relationships/image" Target="../media/image2148.png"/><Relationship Id="rId13" Type="http://schemas.openxmlformats.org/officeDocument/2006/relationships/image" Target="../media/image2034.png"/><Relationship Id="rId260" Type="http://schemas.openxmlformats.org/officeDocument/2006/relationships/customXml" Target="../ink/ink1957.xml"/><Relationship Id="rId34" Type="http://schemas.openxmlformats.org/officeDocument/2006/relationships/customXml" Target="../ink/ink1845.xml"/><Relationship Id="rId55" Type="http://schemas.openxmlformats.org/officeDocument/2006/relationships/image" Target="../media/image2055.png"/><Relationship Id="rId76" Type="http://schemas.openxmlformats.org/officeDocument/2006/relationships/customXml" Target="../ink/ink1866.xml"/><Relationship Id="rId97" Type="http://schemas.openxmlformats.org/officeDocument/2006/relationships/image" Target="../media/image2074.png"/><Relationship Id="rId120" Type="http://schemas.openxmlformats.org/officeDocument/2006/relationships/customXml" Target="../ink/ink1887.xml"/><Relationship Id="rId141" Type="http://schemas.openxmlformats.org/officeDocument/2006/relationships/image" Target="../media/image2096.png"/><Relationship Id="rId7" Type="http://schemas.openxmlformats.org/officeDocument/2006/relationships/image" Target="../media/image2031.png"/><Relationship Id="rId162" Type="http://schemas.openxmlformats.org/officeDocument/2006/relationships/customXml" Target="../ink/ink1908.xml"/><Relationship Id="rId183" Type="http://schemas.openxmlformats.org/officeDocument/2006/relationships/image" Target="../media/image2117.png"/><Relationship Id="rId218" Type="http://schemas.openxmlformats.org/officeDocument/2006/relationships/customXml" Target="../ink/ink1936.xml"/><Relationship Id="rId239" Type="http://schemas.openxmlformats.org/officeDocument/2006/relationships/image" Target="../media/image2143.png"/><Relationship Id="rId250" Type="http://schemas.openxmlformats.org/officeDocument/2006/relationships/customXml" Target="../ink/ink1952.xml"/><Relationship Id="rId271" Type="http://schemas.openxmlformats.org/officeDocument/2006/relationships/image" Target="../media/image2159.png"/><Relationship Id="rId24" Type="http://schemas.openxmlformats.org/officeDocument/2006/relationships/customXml" Target="../ink/ink1840.xml"/><Relationship Id="rId45" Type="http://schemas.openxmlformats.org/officeDocument/2006/relationships/image" Target="../media/image2050.png"/><Relationship Id="rId66" Type="http://schemas.openxmlformats.org/officeDocument/2006/relationships/customXml" Target="../ink/ink1861.xml"/><Relationship Id="rId87" Type="http://schemas.openxmlformats.org/officeDocument/2006/relationships/image" Target="../media/image1892.png"/><Relationship Id="rId131" Type="http://schemas.openxmlformats.org/officeDocument/2006/relationships/image" Target="../media/image2091.png"/><Relationship Id="rId152" Type="http://schemas.openxmlformats.org/officeDocument/2006/relationships/customXml" Target="../ink/ink1903.xml"/><Relationship Id="rId173" Type="http://schemas.openxmlformats.org/officeDocument/2006/relationships/image" Target="../media/image2112.png"/><Relationship Id="rId194" Type="http://schemas.openxmlformats.org/officeDocument/2006/relationships/customXml" Target="../ink/ink1924.xml"/><Relationship Id="rId208" Type="http://schemas.openxmlformats.org/officeDocument/2006/relationships/customXml" Target="../ink/ink1931.xml"/><Relationship Id="rId229" Type="http://schemas.openxmlformats.org/officeDocument/2006/relationships/image" Target="../media/image2140.png"/><Relationship Id="rId240" Type="http://schemas.openxmlformats.org/officeDocument/2006/relationships/customXml" Target="../ink/ink1947.xml"/><Relationship Id="rId261" Type="http://schemas.openxmlformats.org/officeDocument/2006/relationships/image" Target="../media/image2154.png"/><Relationship Id="rId14" Type="http://schemas.openxmlformats.org/officeDocument/2006/relationships/customXml" Target="../ink/ink1835.xml"/><Relationship Id="rId35" Type="http://schemas.openxmlformats.org/officeDocument/2006/relationships/image" Target="../media/image2045.png"/><Relationship Id="rId56" Type="http://schemas.openxmlformats.org/officeDocument/2006/relationships/customXml" Target="../ink/ink1856.xml"/><Relationship Id="rId77" Type="http://schemas.openxmlformats.org/officeDocument/2006/relationships/image" Target="../media/image2066.png"/><Relationship Id="rId100" Type="http://schemas.openxmlformats.org/officeDocument/2006/relationships/customXml" Target="../ink/ink1878.xml"/><Relationship Id="rId8" Type="http://schemas.openxmlformats.org/officeDocument/2006/relationships/customXml" Target="../ink/ink1832.xml"/><Relationship Id="rId98" Type="http://schemas.openxmlformats.org/officeDocument/2006/relationships/customXml" Target="../ink/ink1877.xml"/><Relationship Id="rId121" Type="http://schemas.openxmlformats.org/officeDocument/2006/relationships/image" Target="../media/image2086.png"/><Relationship Id="rId142" Type="http://schemas.openxmlformats.org/officeDocument/2006/relationships/customXml" Target="../ink/ink1898.xml"/><Relationship Id="rId163" Type="http://schemas.openxmlformats.org/officeDocument/2006/relationships/image" Target="../media/image2107.png"/><Relationship Id="rId184" Type="http://schemas.openxmlformats.org/officeDocument/2006/relationships/customXml" Target="../ink/ink1919.xml"/><Relationship Id="rId219" Type="http://schemas.openxmlformats.org/officeDocument/2006/relationships/image" Target="../media/image2135.png"/><Relationship Id="rId230" Type="http://schemas.openxmlformats.org/officeDocument/2006/relationships/customXml" Target="../ink/ink1942.xml"/><Relationship Id="rId251" Type="http://schemas.openxmlformats.org/officeDocument/2006/relationships/image" Target="../media/image2149.png"/><Relationship Id="rId25" Type="http://schemas.openxmlformats.org/officeDocument/2006/relationships/image" Target="../media/image2040.png"/><Relationship Id="rId46" Type="http://schemas.openxmlformats.org/officeDocument/2006/relationships/customXml" Target="../ink/ink1851.xml"/><Relationship Id="rId67" Type="http://schemas.openxmlformats.org/officeDocument/2006/relationships/image" Target="../media/image2061.png"/><Relationship Id="rId272" Type="http://schemas.openxmlformats.org/officeDocument/2006/relationships/customXml" Target="../ink/ink1963.xml"/><Relationship Id="rId88" Type="http://schemas.openxmlformats.org/officeDocument/2006/relationships/customXml" Target="../ink/ink1872.xml"/><Relationship Id="rId111" Type="http://schemas.openxmlformats.org/officeDocument/2006/relationships/image" Target="../media/image2081.png"/><Relationship Id="rId132" Type="http://schemas.openxmlformats.org/officeDocument/2006/relationships/customXml" Target="../ink/ink1893.xml"/><Relationship Id="rId153" Type="http://schemas.openxmlformats.org/officeDocument/2006/relationships/image" Target="../media/image2102.png"/><Relationship Id="rId174" Type="http://schemas.openxmlformats.org/officeDocument/2006/relationships/customXml" Target="../ink/ink1914.xml"/><Relationship Id="rId195" Type="http://schemas.openxmlformats.org/officeDocument/2006/relationships/image" Target="../media/image2123.png"/><Relationship Id="rId209" Type="http://schemas.openxmlformats.org/officeDocument/2006/relationships/image" Target="../media/image2130.png"/><Relationship Id="rId220" Type="http://schemas.openxmlformats.org/officeDocument/2006/relationships/customXml" Target="../ink/ink1937.xml"/><Relationship Id="rId241" Type="http://schemas.openxmlformats.org/officeDocument/2006/relationships/image" Target="../media/image2144.png"/><Relationship Id="rId15" Type="http://schemas.openxmlformats.org/officeDocument/2006/relationships/image" Target="../media/image2035.png"/><Relationship Id="rId36" Type="http://schemas.openxmlformats.org/officeDocument/2006/relationships/customXml" Target="../ink/ink1846.xml"/><Relationship Id="rId57" Type="http://schemas.openxmlformats.org/officeDocument/2006/relationships/image" Target="../media/image2056.png"/><Relationship Id="rId262" Type="http://schemas.openxmlformats.org/officeDocument/2006/relationships/customXml" Target="../ink/ink1958.xml"/><Relationship Id="rId78" Type="http://schemas.openxmlformats.org/officeDocument/2006/relationships/customXml" Target="../ink/ink1867.xml"/><Relationship Id="rId99" Type="http://schemas.openxmlformats.org/officeDocument/2006/relationships/image" Target="../media/image2075.png"/><Relationship Id="rId101" Type="http://schemas.openxmlformats.org/officeDocument/2006/relationships/image" Target="../media/image2076.png"/><Relationship Id="rId122" Type="http://schemas.openxmlformats.org/officeDocument/2006/relationships/customXml" Target="../ink/ink1888.xml"/><Relationship Id="rId143" Type="http://schemas.openxmlformats.org/officeDocument/2006/relationships/image" Target="../media/image2097.png"/><Relationship Id="rId164" Type="http://schemas.openxmlformats.org/officeDocument/2006/relationships/customXml" Target="../ink/ink1909.xml"/><Relationship Id="rId185" Type="http://schemas.openxmlformats.org/officeDocument/2006/relationships/image" Target="../media/image2118.png"/><Relationship Id="rId9" Type="http://schemas.openxmlformats.org/officeDocument/2006/relationships/image" Target="../media/image2032.png"/><Relationship Id="rId210" Type="http://schemas.openxmlformats.org/officeDocument/2006/relationships/customXml" Target="../ink/ink1932.xml"/><Relationship Id="rId26" Type="http://schemas.openxmlformats.org/officeDocument/2006/relationships/customXml" Target="../ink/ink1841.xml"/><Relationship Id="rId231" Type="http://schemas.openxmlformats.org/officeDocument/2006/relationships/image" Target="../media/image2141.png"/><Relationship Id="rId252" Type="http://schemas.openxmlformats.org/officeDocument/2006/relationships/customXml" Target="../ink/ink1953.xml"/><Relationship Id="rId273" Type="http://schemas.openxmlformats.org/officeDocument/2006/relationships/image" Target="../media/image2160.png"/><Relationship Id="rId47" Type="http://schemas.openxmlformats.org/officeDocument/2006/relationships/image" Target="../media/image2051.png"/><Relationship Id="rId68" Type="http://schemas.openxmlformats.org/officeDocument/2006/relationships/customXml" Target="../ink/ink1862.xml"/><Relationship Id="rId89" Type="http://schemas.openxmlformats.org/officeDocument/2006/relationships/image" Target="../media/image2071.png"/><Relationship Id="rId112" Type="http://schemas.openxmlformats.org/officeDocument/2006/relationships/customXml" Target="../ink/ink1883.xml"/><Relationship Id="rId133" Type="http://schemas.openxmlformats.org/officeDocument/2006/relationships/image" Target="../media/image2092.png"/><Relationship Id="rId154" Type="http://schemas.openxmlformats.org/officeDocument/2006/relationships/customXml" Target="../ink/ink1904.xml"/><Relationship Id="rId175" Type="http://schemas.openxmlformats.org/officeDocument/2006/relationships/image" Target="../media/image2113.png"/><Relationship Id="rId196" Type="http://schemas.openxmlformats.org/officeDocument/2006/relationships/customXml" Target="../ink/ink1925.xml"/><Relationship Id="rId200" Type="http://schemas.openxmlformats.org/officeDocument/2006/relationships/customXml" Target="../ink/ink1927.xml"/><Relationship Id="rId16" Type="http://schemas.openxmlformats.org/officeDocument/2006/relationships/customXml" Target="../ink/ink1836.xml"/><Relationship Id="rId221" Type="http://schemas.openxmlformats.org/officeDocument/2006/relationships/image" Target="../media/image2136.png"/><Relationship Id="rId242" Type="http://schemas.openxmlformats.org/officeDocument/2006/relationships/customXml" Target="../ink/ink1948.xml"/><Relationship Id="rId263" Type="http://schemas.openxmlformats.org/officeDocument/2006/relationships/image" Target="../media/image2155.png"/><Relationship Id="rId37" Type="http://schemas.openxmlformats.org/officeDocument/2006/relationships/image" Target="../media/image2046.png"/><Relationship Id="rId58" Type="http://schemas.openxmlformats.org/officeDocument/2006/relationships/customXml" Target="../ink/ink1857.xml"/><Relationship Id="rId79" Type="http://schemas.openxmlformats.org/officeDocument/2006/relationships/image" Target="../media/image2067.png"/><Relationship Id="rId102" Type="http://schemas.openxmlformats.org/officeDocument/2006/relationships/customXml" Target="../ink/ink1879.xml"/><Relationship Id="rId123" Type="http://schemas.openxmlformats.org/officeDocument/2006/relationships/image" Target="../media/image2087.png"/><Relationship Id="rId144" Type="http://schemas.openxmlformats.org/officeDocument/2006/relationships/customXml" Target="../ink/ink1899.xml"/><Relationship Id="rId90" Type="http://schemas.openxmlformats.org/officeDocument/2006/relationships/customXml" Target="../ink/ink1873.xml"/><Relationship Id="rId165" Type="http://schemas.openxmlformats.org/officeDocument/2006/relationships/image" Target="../media/image2108.png"/><Relationship Id="rId186" Type="http://schemas.openxmlformats.org/officeDocument/2006/relationships/customXml" Target="../ink/ink1920.xml"/><Relationship Id="rId211" Type="http://schemas.openxmlformats.org/officeDocument/2006/relationships/image" Target="../media/image2131.png"/><Relationship Id="rId232" Type="http://schemas.openxmlformats.org/officeDocument/2006/relationships/customXml" Target="../ink/ink1943.xml"/><Relationship Id="rId253" Type="http://schemas.openxmlformats.org/officeDocument/2006/relationships/image" Target="../media/image2150.png"/><Relationship Id="rId274" Type="http://schemas.openxmlformats.org/officeDocument/2006/relationships/customXml" Target="../ink/ink1964.xml"/><Relationship Id="rId27" Type="http://schemas.openxmlformats.org/officeDocument/2006/relationships/image" Target="../media/image2041.png"/><Relationship Id="rId48" Type="http://schemas.openxmlformats.org/officeDocument/2006/relationships/customXml" Target="../ink/ink1852.xml"/><Relationship Id="rId69" Type="http://schemas.openxmlformats.org/officeDocument/2006/relationships/image" Target="../media/image2062.png"/><Relationship Id="rId113" Type="http://schemas.openxmlformats.org/officeDocument/2006/relationships/image" Target="../media/image2082.png"/><Relationship Id="rId134" Type="http://schemas.openxmlformats.org/officeDocument/2006/relationships/customXml" Target="../ink/ink1894.xml"/><Relationship Id="rId80" Type="http://schemas.openxmlformats.org/officeDocument/2006/relationships/customXml" Target="../ink/ink1868.xml"/><Relationship Id="rId155" Type="http://schemas.openxmlformats.org/officeDocument/2006/relationships/image" Target="../media/image2103.png"/><Relationship Id="rId176" Type="http://schemas.openxmlformats.org/officeDocument/2006/relationships/customXml" Target="../ink/ink1915.xml"/><Relationship Id="rId197" Type="http://schemas.openxmlformats.org/officeDocument/2006/relationships/image" Target="../media/image2124.png"/><Relationship Id="rId201" Type="http://schemas.openxmlformats.org/officeDocument/2006/relationships/image" Target="../media/image2126.png"/><Relationship Id="rId222" Type="http://schemas.openxmlformats.org/officeDocument/2006/relationships/customXml" Target="../ink/ink1938.xml"/><Relationship Id="rId243" Type="http://schemas.openxmlformats.org/officeDocument/2006/relationships/image" Target="../media/image2145.png"/><Relationship Id="rId264" Type="http://schemas.openxmlformats.org/officeDocument/2006/relationships/customXml" Target="../ink/ink1959.xml"/><Relationship Id="rId17" Type="http://schemas.openxmlformats.org/officeDocument/2006/relationships/image" Target="../media/image2036.png"/><Relationship Id="rId38" Type="http://schemas.openxmlformats.org/officeDocument/2006/relationships/customXml" Target="../ink/ink1847.xml"/><Relationship Id="rId59" Type="http://schemas.openxmlformats.org/officeDocument/2006/relationships/image" Target="../media/image2057.png"/><Relationship Id="rId103" Type="http://schemas.openxmlformats.org/officeDocument/2006/relationships/image" Target="../media/image2077.png"/><Relationship Id="rId124" Type="http://schemas.openxmlformats.org/officeDocument/2006/relationships/customXml" Target="../ink/ink1889.xml"/><Relationship Id="rId70" Type="http://schemas.openxmlformats.org/officeDocument/2006/relationships/customXml" Target="../ink/ink1863.xml"/><Relationship Id="rId91" Type="http://schemas.openxmlformats.org/officeDocument/2006/relationships/image" Target="../media/image1894.png"/><Relationship Id="rId145" Type="http://schemas.openxmlformats.org/officeDocument/2006/relationships/image" Target="../media/image2098.png"/><Relationship Id="rId166" Type="http://schemas.openxmlformats.org/officeDocument/2006/relationships/customXml" Target="../ink/ink1910.xml"/><Relationship Id="rId187" Type="http://schemas.openxmlformats.org/officeDocument/2006/relationships/image" Target="../media/image2119.png"/><Relationship Id="rId1" Type="http://schemas.openxmlformats.org/officeDocument/2006/relationships/slideLayout" Target="../slideLayouts/slideLayout1.xml"/><Relationship Id="rId212" Type="http://schemas.openxmlformats.org/officeDocument/2006/relationships/customXml" Target="../ink/ink1933.xml"/><Relationship Id="rId233" Type="http://schemas.openxmlformats.org/officeDocument/2006/relationships/image" Target="../media/image2142.png"/><Relationship Id="rId254" Type="http://schemas.openxmlformats.org/officeDocument/2006/relationships/customXml" Target="../ink/ink1954.xml"/><Relationship Id="rId28" Type="http://schemas.openxmlformats.org/officeDocument/2006/relationships/customXml" Target="../ink/ink1842.xml"/><Relationship Id="rId49" Type="http://schemas.openxmlformats.org/officeDocument/2006/relationships/image" Target="../media/image2052.png"/><Relationship Id="rId114" Type="http://schemas.openxmlformats.org/officeDocument/2006/relationships/customXml" Target="../ink/ink1884.xml"/><Relationship Id="rId275" Type="http://schemas.openxmlformats.org/officeDocument/2006/relationships/image" Target="../media/image2080.png"/><Relationship Id="rId60" Type="http://schemas.openxmlformats.org/officeDocument/2006/relationships/customXml" Target="../ink/ink1858.xml"/><Relationship Id="rId81" Type="http://schemas.openxmlformats.org/officeDocument/2006/relationships/image" Target="../media/image2068.png"/><Relationship Id="rId135" Type="http://schemas.openxmlformats.org/officeDocument/2006/relationships/image" Target="../media/image2093.png"/><Relationship Id="rId156" Type="http://schemas.openxmlformats.org/officeDocument/2006/relationships/customXml" Target="../ink/ink1905.xml"/><Relationship Id="rId177" Type="http://schemas.openxmlformats.org/officeDocument/2006/relationships/image" Target="../media/image2114.png"/><Relationship Id="rId198" Type="http://schemas.openxmlformats.org/officeDocument/2006/relationships/customXml" Target="../ink/ink1926.xml"/><Relationship Id="rId202" Type="http://schemas.openxmlformats.org/officeDocument/2006/relationships/customXml" Target="../ink/ink1928.xml"/><Relationship Id="rId223" Type="http://schemas.openxmlformats.org/officeDocument/2006/relationships/image" Target="../media/image2137.png"/><Relationship Id="rId244" Type="http://schemas.openxmlformats.org/officeDocument/2006/relationships/customXml" Target="../ink/ink1949.xml"/><Relationship Id="rId18" Type="http://schemas.openxmlformats.org/officeDocument/2006/relationships/customXml" Target="../ink/ink1837.xml"/><Relationship Id="rId39" Type="http://schemas.openxmlformats.org/officeDocument/2006/relationships/image" Target="../media/image2047.png"/><Relationship Id="rId265" Type="http://schemas.openxmlformats.org/officeDocument/2006/relationships/image" Target="../media/image2156.png"/><Relationship Id="rId50" Type="http://schemas.openxmlformats.org/officeDocument/2006/relationships/customXml" Target="../ink/ink1853.xml"/><Relationship Id="rId104" Type="http://schemas.openxmlformats.org/officeDocument/2006/relationships/customXml" Target="../ink/ink1880.xml"/><Relationship Id="rId125" Type="http://schemas.openxmlformats.org/officeDocument/2006/relationships/image" Target="../media/image2088.png"/><Relationship Id="rId146" Type="http://schemas.openxmlformats.org/officeDocument/2006/relationships/customXml" Target="../ink/ink1900.xml"/><Relationship Id="rId167" Type="http://schemas.openxmlformats.org/officeDocument/2006/relationships/image" Target="../media/image2109.png"/><Relationship Id="rId188" Type="http://schemas.openxmlformats.org/officeDocument/2006/relationships/customXml" Target="../ink/ink1921.xml"/><Relationship Id="rId71" Type="http://schemas.openxmlformats.org/officeDocument/2006/relationships/image" Target="../media/image2063.png"/><Relationship Id="rId92" Type="http://schemas.openxmlformats.org/officeDocument/2006/relationships/customXml" Target="../ink/ink1874.xml"/><Relationship Id="rId213" Type="http://schemas.openxmlformats.org/officeDocument/2006/relationships/image" Target="../media/image2132.png"/><Relationship Id="rId234" Type="http://schemas.openxmlformats.org/officeDocument/2006/relationships/customXml" Target="../ink/ink1944.xml"/><Relationship Id="rId2" Type="http://schemas.openxmlformats.org/officeDocument/2006/relationships/image" Target="../media/image4.png"/><Relationship Id="rId29" Type="http://schemas.openxmlformats.org/officeDocument/2006/relationships/image" Target="../media/image2042.png"/><Relationship Id="rId255" Type="http://schemas.openxmlformats.org/officeDocument/2006/relationships/image" Target="../media/image2151.png"/><Relationship Id="rId40" Type="http://schemas.openxmlformats.org/officeDocument/2006/relationships/customXml" Target="../ink/ink1848.xml"/><Relationship Id="rId115" Type="http://schemas.openxmlformats.org/officeDocument/2006/relationships/image" Target="../media/image2083.png"/><Relationship Id="rId136" Type="http://schemas.openxmlformats.org/officeDocument/2006/relationships/customXml" Target="../ink/ink1895.xml"/><Relationship Id="rId157" Type="http://schemas.openxmlformats.org/officeDocument/2006/relationships/image" Target="../media/image2104.png"/><Relationship Id="rId178" Type="http://schemas.openxmlformats.org/officeDocument/2006/relationships/customXml" Target="../ink/ink1916.xml"/><Relationship Id="rId61" Type="http://schemas.openxmlformats.org/officeDocument/2006/relationships/image" Target="../media/image2058.png"/><Relationship Id="rId82" Type="http://schemas.openxmlformats.org/officeDocument/2006/relationships/customXml" Target="../ink/ink1869.xml"/><Relationship Id="rId199" Type="http://schemas.openxmlformats.org/officeDocument/2006/relationships/image" Target="../media/image2125.png"/><Relationship Id="rId203" Type="http://schemas.openxmlformats.org/officeDocument/2006/relationships/image" Target="../media/image2127.png"/><Relationship Id="rId19" Type="http://schemas.openxmlformats.org/officeDocument/2006/relationships/image" Target="../media/image2037.png"/><Relationship Id="rId224" Type="http://schemas.openxmlformats.org/officeDocument/2006/relationships/customXml" Target="../ink/ink1939.xml"/><Relationship Id="rId245" Type="http://schemas.openxmlformats.org/officeDocument/2006/relationships/image" Target="../media/image2146.png"/><Relationship Id="rId266" Type="http://schemas.openxmlformats.org/officeDocument/2006/relationships/customXml" Target="../ink/ink1960.xml"/><Relationship Id="rId30" Type="http://schemas.openxmlformats.org/officeDocument/2006/relationships/customXml" Target="../ink/ink1843.xml"/><Relationship Id="rId105" Type="http://schemas.openxmlformats.org/officeDocument/2006/relationships/image" Target="../media/image2078.png"/><Relationship Id="rId126" Type="http://schemas.openxmlformats.org/officeDocument/2006/relationships/customXml" Target="../ink/ink1890.xml"/><Relationship Id="rId147" Type="http://schemas.openxmlformats.org/officeDocument/2006/relationships/image" Target="../media/image2099.png"/><Relationship Id="rId168" Type="http://schemas.openxmlformats.org/officeDocument/2006/relationships/customXml" Target="../ink/ink1911.xml"/><Relationship Id="rId51" Type="http://schemas.openxmlformats.org/officeDocument/2006/relationships/image" Target="../media/image2053.png"/><Relationship Id="rId72" Type="http://schemas.openxmlformats.org/officeDocument/2006/relationships/customXml" Target="../ink/ink1864.xml"/><Relationship Id="rId93" Type="http://schemas.openxmlformats.org/officeDocument/2006/relationships/image" Target="../media/image2072.png"/><Relationship Id="rId189" Type="http://schemas.openxmlformats.org/officeDocument/2006/relationships/image" Target="../media/image2120.png"/><Relationship Id="rId3" Type="http://schemas.openxmlformats.org/officeDocument/2006/relationships/image" Target="../media/image154.png"/><Relationship Id="rId214" Type="http://schemas.openxmlformats.org/officeDocument/2006/relationships/customXml" Target="../ink/ink1934.xml"/><Relationship Id="rId235" Type="http://schemas.openxmlformats.org/officeDocument/2006/relationships/image" Target="../media/image2010.png"/><Relationship Id="rId256" Type="http://schemas.openxmlformats.org/officeDocument/2006/relationships/customXml" Target="../ink/ink1955.xml"/><Relationship Id="rId116" Type="http://schemas.openxmlformats.org/officeDocument/2006/relationships/customXml" Target="../ink/ink1885.xml"/><Relationship Id="rId137" Type="http://schemas.openxmlformats.org/officeDocument/2006/relationships/image" Target="../media/image2094.png"/><Relationship Id="rId158" Type="http://schemas.openxmlformats.org/officeDocument/2006/relationships/customXml" Target="../ink/ink1906.xml"/><Relationship Id="rId20" Type="http://schemas.openxmlformats.org/officeDocument/2006/relationships/customXml" Target="../ink/ink1838.xml"/><Relationship Id="rId41" Type="http://schemas.openxmlformats.org/officeDocument/2006/relationships/image" Target="../media/image2048.png"/><Relationship Id="rId62" Type="http://schemas.openxmlformats.org/officeDocument/2006/relationships/customXml" Target="../ink/ink1859.xml"/><Relationship Id="rId83" Type="http://schemas.openxmlformats.org/officeDocument/2006/relationships/image" Target="../media/image2069.png"/><Relationship Id="rId179" Type="http://schemas.openxmlformats.org/officeDocument/2006/relationships/image" Target="../media/image2115.png"/><Relationship Id="rId190" Type="http://schemas.openxmlformats.org/officeDocument/2006/relationships/customXml" Target="../ink/ink1922.xml"/><Relationship Id="rId204" Type="http://schemas.openxmlformats.org/officeDocument/2006/relationships/customXml" Target="../ink/ink1929.xml"/><Relationship Id="rId225" Type="http://schemas.openxmlformats.org/officeDocument/2006/relationships/image" Target="../media/image2138.png"/><Relationship Id="rId246" Type="http://schemas.openxmlformats.org/officeDocument/2006/relationships/customXml" Target="../ink/ink1950.xml"/><Relationship Id="rId267" Type="http://schemas.openxmlformats.org/officeDocument/2006/relationships/image" Target="../media/image2157.png"/><Relationship Id="rId106" Type="http://schemas.openxmlformats.org/officeDocument/2006/relationships/customXml" Target="../ink/ink1881.xml"/><Relationship Id="rId127" Type="http://schemas.openxmlformats.org/officeDocument/2006/relationships/image" Target="../media/image2089.png"/><Relationship Id="rId10" Type="http://schemas.openxmlformats.org/officeDocument/2006/relationships/customXml" Target="../ink/ink1833.xml"/><Relationship Id="rId31" Type="http://schemas.openxmlformats.org/officeDocument/2006/relationships/image" Target="../media/image2043.png"/><Relationship Id="rId52" Type="http://schemas.openxmlformats.org/officeDocument/2006/relationships/customXml" Target="../ink/ink1854.xml"/><Relationship Id="rId73" Type="http://schemas.openxmlformats.org/officeDocument/2006/relationships/image" Target="../media/image2064.png"/><Relationship Id="rId94" Type="http://schemas.openxmlformats.org/officeDocument/2006/relationships/customXml" Target="../ink/ink1875.xml"/><Relationship Id="rId148" Type="http://schemas.openxmlformats.org/officeDocument/2006/relationships/customXml" Target="../ink/ink1901.xml"/><Relationship Id="rId169" Type="http://schemas.openxmlformats.org/officeDocument/2006/relationships/image" Target="../media/image2110.png"/><Relationship Id="rId4" Type="http://schemas.openxmlformats.org/officeDocument/2006/relationships/customXml" Target="../ink/ink1830.xml"/><Relationship Id="rId180" Type="http://schemas.openxmlformats.org/officeDocument/2006/relationships/customXml" Target="../ink/ink1917.xml"/><Relationship Id="rId215" Type="http://schemas.openxmlformats.org/officeDocument/2006/relationships/image" Target="../media/image2133.png"/><Relationship Id="rId236" Type="http://schemas.openxmlformats.org/officeDocument/2006/relationships/customXml" Target="../ink/ink1945.xml"/><Relationship Id="rId257" Type="http://schemas.openxmlformats.org/officeDocument/2006/relationships/image" Target="../media/image2152.png"/><Relationship Id="rId42" Type="http://schemas.openxmlformats.org/officeDocument/2006/relationships/customXml" Target="../ink/ink1849.xml"/><Relationship Id="rId84" Type="http://schemas.openxmlformats.org/officeDocument/2006/relationships/customXml" Target="../ink/ink1870.xml"/><Relationship Id="rId138" Type="http://schemas.openxmlformats.org/officeDocument/2006/relationships/customXml" Target="../ink/ink1896.xml"/><Relationship Id="rId191" Type="http://schemas.openxmlformats.org/officeDocument/2006/relationships/image" Target="../media/image2121.png"/><Relationship Id="rId205" Type="http://schemas.openxmlformats.org/officeDocument/2006/relationships/image" Target="../media/image2128.png"/><Relationship Id="rId247" Type="http://schemas.openxmlformats.org/officeDocument/2006/relationships/image" Target="../media/image2147.png"/><Relationship Id="rId107" Type="http://schemas.openxmlformats.org/officeDocument/2006/relationships/image" Target="../media/image2079.png"/><Relationship Id="rId11" Type="http://schemas.openxmlformats.org/officeDocument/2006/relationships/image" Target="../media/image2033.png"/><Relationship Id="rId53" Type="http://schemas.openxmlformats.org/officeDocument/2006/relationships/image" Target="../media/image2054.png"/><Relationship Id="rId149" Type="http://schemas.openxmlformats.org/officeDocument/2006/relationships/image" Target="../media/image210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6.gif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66.png"/><Relationship Id="rId3" Type="http://schemas.openxmlformats.org/officeDocument/2006/relationships/image" Target="../media/image4.png"/><Relationship Id="rId7" Type="http://schemas.openxmlformats.org/officeDocument/2006/relationships/image" Target="../media/image2165.png"/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64.png"/><Relationship Id="rId5" Type="http://schemas.openxmlformats.org/officeDocument/2006/relationships/image" Target="../media/image2163.png"/><Relationship Id="rId4" Type="http://schemas.openxmlformats.org/officeDocument/2006/relationships/image" Target="../media/image151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410.png"/><Relationship Id="rId3" Type="http://schemas.openxmlformats.org/officeDocument/2006/relationships/image" Target="../media/image141.png"/><Relationship Id="rId7" Type="http://schemas.openxmlformats.org/officeDocument/2006/relationships/image" Target="../media/image113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210.png"/><Relationship Id="rId5" Type="http://schemas.openxmlformats.org/officeDocument/2006/relationships/image" Target="../media/image11110.png"/><Relationship Id="rId10" Type="http://schemas.openxmlformats.org/officeDocument/2006/relationships/image" Target="../media/image11610.png"/><Relationship Id="rId4" Type="http://schemas.openxmlformats.org/officeDocument/2006/relationships/image" Target="../media/image151.png"/><Relationship Id="rId9" Type="http://schemas.openxmlformats.org/officeDocument/2006/relationships/image" Target="../media/image1151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7.jpeg"/><Relationship Id="rId4" Type="http://schemas.openxmlformats.org/officeDocument/2006/relationships/image" Target="../media/image151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158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10.png"/><Relationship Id="rId7" Type="http://schemas.openxmlformats.org/officeDocument/2006/relationships/image" Target="../media/image123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210.png"/><Relationship Id="rId4" Type="http://schemas.openxmlformats.org/officeDocument/2006/relationships/image" Target="../media/image12010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10.png"/><Relationship Id="rId3" Type="http://schemas.openxmlformats.org/officeDocument/2006/relationships/image" Target="../media/image12510.png"/><Relationship Id="rId7" Type="http://schemas.openxmlformats.org/officeDocument/2006/relationships/image" Target="../media/image13910.png"/><Relationship Id="rId12" Type="http://schemas.openxmlformats.org/officeDocument/2006/relationships/image" Target="../media/image144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10" Type="http://schemas.openxmlformats.org/officeDocument/2006/relationships/image" Target="../media/image14210.png"/><Relationship Id="rId4" Type="http://schemas.openxmlformats.org/officeDocument/2006/relationships/image" Target="../media/image151.png"/><Relationship Id="rId9" Type="http://schemas.openxmlformats.org/officeDocument/2006/relationships/image" Target="../media/image1411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5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710.png"/><Relationship Id="rId5" Type="http://schemas.openxmlformats.org/officeDocument/2006/relationships/image" Target="../media/image14610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310.png"/><Relationship Id="rId3" Type="http://schemas.openxmlformats.org/officeDocument/2006/relationships/image" Target="../media/image4.png"/><Relationship Id="rId7" Type="http://schemas.openxmlformats.org/officeDocument/2006/relationships/image" Target="../media/image13810.png"/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710.png"/><Relationship Id="rId5" Type="http://schemas.openxmlformats.org/officeDocument/2006/relationships/image" Target="../media/image12110.png"/><Relationship Id="rId10" Type="http://schemas.openxmlformats.org/officeDocument/2006/relationships/image" Target="../media/image14810.png"/><Relationship Id="rId4" Type="http://schemas.openxmlformats.org/officeDocument/2006/relationships/image" Target="../media/image11810.png"/><Relationship Id="rId9" Type="http://schemas.openxmlformats.org/officeDocument/2006/relationships/image" Target="../media/image14510.png"/></Relationships>
</file>

<file path=ppt/slides/_rels/slide50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978.xml"/><Relationship Id="rId21" Type="http://schemas.openxmlformats.org/officeDocument/2006/relationships/image" Target="../media/image156.png"/><Relationship Id="rId42" Type="http://schemas.openxmlformats.org/officeDocument/2006/relationships/customXml" Target="../ink/ink1986.xml"/><Relationship Id="rId47" Type="http://schemas.openxmlformats.org/officeDocument/2006/relationships/image" Target="../media/image169.png"/><Relationship Id="rId63" Type="http://schemas.openxmlformats.org/officeDocument/2006/relationships/image" Target="../media/image177.png"/><Relationship Id="rId68" Type="http://schemas.openxmlformats.org/officeDocument/2006/relationships/customXml" Target="../ink/ink1999.xml"/><Relationship Id="rId84" Type="http://schemas.openxmlformats.org/officeDocument/2006/relationships/customXml" Target="../ink/ink2008.xml"/><Relationship Id="rId89" Type="http://schemas.openxmlformats.org/officeDocument/2006/relationships/customXml" Target="../ink/ink2013.xml"/><Relationship Id="rId16" Type="http://schemas.openxmlformats.org/officeDocument/2006/relationships/customXml" Target="../ink/ink1972.xml"/><Relationship Id="rId11" Type="http://schemas.openxmlformats.org/officeDocument/2006/relationships/image" Target="../media/image15310.png"/><Relationship Id="rId32" Type="http://schemas.openxmlformats.org/officeDocument/2006/relationships/customXml" Target="../ink/ink1981.xml"/><Relationship Id="rId37" Type="http://schemas.openxmlformats.org/officeDocument/2006/relationships/image" Target="../media/image164.png"/><Relationship Id="rId53" Type="http://schemas.openxmlformats.org/officeDocument/2006/relationships/image" Target="../media/image172.png"/><Relationship Id="rId58" Type="http://schemas.openxmlformats.org/officeDocument/2006/relationships/customXml" Target="../ink/ink1994.xml"/><Relationship Id="rId74" Type="http://schemas.openxmlformats.org/officeDocument/2006/relationships/customXml" Target="../ink/ink2002.xml"/><Relationship Id="rId79" Type="http://schemas.openxmlformats.org/officeDocument/2006/relationships/image" Target="../media/image185.png"/><Relationship Id="rId102" Type="http://schemas.openxmlformats.org/officeDocument/2006/relationships/customXml" Target="../ink/ink2026.xml"/><Relationship Id="rId5" Type="http://schemas.openxmlformats.org/officeDocument/2006/relationships/image" Target="../media/image15010.png"/><Relationship Id="rId90" Type="http://schemas.openxmlformats.org/officeDocument/2006/relationships/customXml" Target="../ink/ink2014.xml"/><Relationship Id="rId95" Type="http://schemas.openxmlformats.org/officeDocument/2006/relationships/customXml" Target="../ink/ink2019.xml"/><Relationship Id="rId22" Type="http://schemas.openxmlformats.org/officeDocument/2006/relationships/customXml" Target="../ink/ink1976.xml"/><Relationship Id="rId27" Type="http://schemas.openxmlformats.org/officeDocument/2006/relationships/image" Target="../media/image159.png"/><Relationship Id="rId43" Type="http://schemas.openxmlformats.org/officeDocument/2006/relationships/image" Target="../media/image167.png"/><Relationship Id="rId48" Type="http://schemas.openxmlformats.org/officeDocument/2006/relationships/customXml" Target="../ink/ink1989.xml"/><Relationship Id="rId64" Type="http://schemas.openxmlformats.org/officeDocument/2006/relationships/customXml" Target="../ink/ink1997.xml"/><Relationship Id="rId69" Type="http://schemas.openxmlformats.org/officeDocument/2006/relationships/image" Target="../media/image180.png"/><Relationship Id="rId80" Type="http://schemas.openxmlformats.org/officeDocument/2006/relationships/customXml" Target="../ink/ink2005.xml"/><Relationship Id="rId85" Type="http://schemas.openxmlformats.org/officeDocument/2006/relationships/customXml" Target="../ink/ink2009.xml"/><Relationship Id="rId12" Type="http://schemas.openxmlformats.org/officeDocument/2006/relationships/customXml" Target="../ink/ink1969.xml"/><Relationship Id="rId17" Type="http://schemas.openxmlformats.org/officeDocument/2006/relationships/customXml" Target="../ink/ink1973.xml"/><Relationship Id="rId33" Type="http://schemas.openxmlformats.org/officeDocument/2006/relationships/image" Target="../media/image162.png"/><Relationship Id="rId38" Type="http://schemas.openxmlformats.org/officeDocument/2006/relationships/customXml" Target="../ink/ink1984.xml"/><Relationship Id="rId59" Type="http://schemas.openxmlformats.org/officeDocument/2006/relationships/image" Target="../media/image175.png"/><Relationship Id="rId103" Type="http://schemas.openxmlformats.org/officeDocument/2006/relationships/customXml" Target="../ink/ink2027.xml"/><Relationship Id="rId20" Type="http://schemas.openxmlformats.org/officeDocument/2006/relationships/customXml" Target="../ink/ink1975.xml"/><Relationship Id="rId41" Type="http://schemas.openxmlformats.org/officeDocument/2006/relationships/image" Target="../media/image166.png"/><Relationship Id="rId54" Type="http://schemas.openxmlformats.org/officeDocument/2006/relationships/customXml" Target="../ink/ink1992.xml"/><Relationship Id="rId62" Type="http://schemas.openxmlformats.org/officeDocument/2006/relationships/customXml" Target="../ink/ink1996.xml"/><Relationship Id="rId70" Type="http://schemas.openxmlformats.org/officeDocument/2006/relationships/customXml" Target="../ink/ink2000.xml"/><Relationship Id="rId75" Type="http://schemas.openxmlformats.org/officeDocument/2006/relationships/image" Target="../media/image183.png"/><Relationship Id="rId83" Type="http://schemas.openxmlformats.org/officeDocument/2006/relationships/customXml" Target="../ink/ink2007.xml"/><Relationship Id="rId88" Type="http://schemas.openxmlformats.org/officeDocument/2006/relationships/customXml" Target="../ink/ink2012.xml"/><Relationship Id="rId91" Type="http://schemas.openxmlformats.org/officeDocument/2006/relationships/customXml" Target="../ink/ink2015.xml"/><Relationship Id="rId96" Type="http://schemas.openxmlformats.org/officeDocument/2006/relationships/customXml" Target="../ink/ink2020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966.xml"/><Relationship Id="rId15" Type="http://schemas.openxmlformats.org/officeDocument/2006/relationships/customXml" Target="../ink/ink1971.xml"/><Relationship Id="rId23" Type="http://schemas.openxmlformats.org/officeDocument/2006/relationships/image" Target="../media/image157.png"/><Relationship Id="rId28" Type="http://schemas.openxmlformats.org/officeDocument/2006/relationships/customXml" Target="../ink/ink1979.xml"/><Relationship Id="rId36" Type="http://schemas.openxmlformats.org/officeDocument/2006/relationships/customXml" Target="../ink/ink1983.xml"/><Relationship Id="rId49" Type="http://schemas.openxmlformats.org/officeDocument/2006/relationships/image" Target="../media/image170.png"/><Relationship Id="rId57" Type="http://schemas.openxmlformats.org/officeDocument/2006/relationships/image" Target="../media/image174.png"/><Relationship Id="rId106" Type="http://schemas.openxmlformats.org/officeDocument/2006/relationships/image" Target="../media/image188.png"/><Relationship Id="rId10" Type="http://schemas.openxmlformats.org/officeDocument/2006/relationships/customXml" Target="../ink/ink1968.xml"/><Relationship Id="rId31" Type="http://schemas.openxmlformats.org/officeDocument/2006/relationships/image" Target="../media/image161.png"/><Relationship Id="rId44" Type="http://schemas.openxmlformats.org/officeDocument/2006/relationships/customXml" Target="../ink/ink1987.xml"/><Relationship Id="rId52" Type="http://schemas.openxmlformats.org/officeDocument/2006/relationships/customXml" Target="../ink/ink1991.xml"/><Relationship Id="rId60" Type="http://schemas.openxmlformats.org/officeDocument/2006/relationships/customXml" Target="../ink/ink1995.xml"/><Relationship Id="rId65" Type="http://schemas.openxmlformats.org/officeDocument/2006/relationships/image" Target="../media/image178.png"/><Relationship Id="rId73" Type="http://schemas.openxmlformats.org/officeDocument/2006/relationships/image" Target="../media/image182.png"/><Relationship Id="rId78" Type="http://schemas.openxmlformats.org/officeDocument/2006/relationships/customXml" Target="../ink/ink2004.xml"/><Relationship Id="rId81" Type="http://schemas.openxmlformats.org/officeDocument/2006/relationships/image" Target="../media/image186.png"/><Relationship Id="rId86" Type="http://schemas.openxmlformats.org/officeDocument/2006/relationships/customXml" Target="../ink/ink2010.xml"/><Relationship Id="rId94" Type="http://schemas.openxmlformats.org/officeDocument/2006/relationships/customXml" Target="../ink/ink2018.xml"/><Relationship Id="rId99" Type="http://schemas.openxmlformats.org/officeDocument/2006/relationships/customXml" Target="../ink/ink2023.xml"/><Relationship Id="rId101" Type="http://schemas.openxmlformats.org/officeDocument/2006/relationships/customXml" Target="../ink/ink2025.xml"/><Relationship Id="rId4" Type="http://schemas.openxmlformats.org/officeDocument/2006/relationships/customXml" Target="../ink/ink1965.xml"/><Relationship Id="rId9" Type="http://schemas.openxmlformats.org/officeDocument/2006/relationships/image" Target="../media/image15210.png"/><Relationship Id="rId13" Type="http://schemas.openxmlformats.org/officeDocument/2006/relationships/image" Target="../media/image15410.png"/><Relationship Id="rId18" Type="http://schemas.openxmlformats.org/officeDocument/2006/relationships/customXml" Target="../ink/ink1974.xml"/><Relationship Id="rId39" Type="http://schemas.openxmlformats.org/officeDocument/2006/relationships/image" Target="../media/image165.png"/><Relationship Id="rId34" Type="http://schemas.openxmlformats.org/officeDocument/2006/relationships/customXml" Target="../ink/ink1982.xml"/><Relationship Id="rId50" Type="http://schemas.openxmlformats.org/officeDocument/2006/relationships/customXml" Target="../ink/ink1990.xml"/><Relationship Id="rId55" Type="http://schemas.openxmlformats.org/officeDocument/2006/relationships/image" Target="../media/image173.png"/><Relationship Id="rId76" Type="http://schemas.openxmlformats.org/officeDocument/2006/relationships/customXml" Target="../ink/ink2003.xml"/><Relationship Id="rId97" Type="http://schemas.openxmlformats.org/officeDocument/2006/relationships/customXml" Target="../ink/ink2021.xml"/><Relationship Id="rId104" Type="http://schemas.openxmlformats.org/officeDocument/2006/relationships/image" Target="../media/image187.png"/><Relationship Id="rId7" Type="http://schemas.openxmlformats.org/officeDocument/2006/relationships/image" Target="../media/image15110.png"/><Relationship Id="rId71" Type="http://schemas.openxmlformats.org/officeDocument/2006/relationships/image" Target="../media/image181.png"/><Relationship Id="rId92" Type="http://schemas.openxmlformats.org/officeDocument/2006/relationships/customXml" Target="../ink/ink2016.xml"/><Relationship Id="rId2" Type="http://schemas.openxmlformats.org/officeDocument/2006/relationships/image" Target="../media/image14910.png"/><Relationship Id="rId29" Type="http://schemas.openxmlformats.org/officeDocument/2006/relationships/image" Target="../media/image160.png"/><Relationship Id="rId24" Type="http://schemas.openxmlformats.org/officeDocument/2006/relationships/customXml" Target="../ink/ink1977.xml"/><Relationship Id="rId40" Type="http://schemas.openxmlformats.org/officeDocument/2006/relationships/customXml" Target="../ink/ink1985.xml"/><Relationship Id="rId45" Type="http://schemas.openxmlformats.org/officeDocument/2006/relationships/image" Target="../media/image168.png"/><Relationship Id="rId66" Type="http://schemas.openxmlformats.org/officeDocument/2006/relationships/customXml" Target="../ink/ink1998.xml"/><Relationship Id="rId87" Type="http://schemas.openxmlformats.org/officeDocument/2006/relationships/customXml" Target="../ink/ink2011.xml"/><Relationship Id="rId61" Type="http://schemas.openxmlformats.org/officeDocument/2006/relationships/image" Target="../media/image176.png"/><Relationship Id="rId82" Type="http://schemas.openxmlformats.org/officeDocument/2006/relationships/customXml" Target="../ink/ink2006.xml"/><Relationship Id="rId19" Type="http://schemas.openxmlformats.org/officeDocument/2006/relationships/image" Target="../media/image15510.png"/><Relationship Id="rId14" Type="http://schemas.openxmlformats.org/officeDocument/2006/relationships/customXml" Target="../ink/ink1970.xml"/><Relationship Id="rId30" Type="http://schemas.openxmlformats.org/officeDocument/2006/relationships/customXml" Target="../ink/ink1980.xml"/><Relationship Id="rId35" Type="http://schemas.openxmlformats.org/officeDocument/2006/relationships/image" Target="../media/image163.png"/><Relationship Id="rId56" Type="http://schemas.openxmlformats.org/officeDocument/2006/relationships/customXml" Target="../ink/ink1993.xml"/><Relationship Id="rId77" Type="http://schemas.openxmlformats.org/officeDocument/2006/relationships/image" Target="../media/image184.png"/><Relationship Id="rId100" Type="http://schemas.openxmlformats.org/officeDocument/2006/relationships/customXml" Target="../ink/ink2024.xml"/><Relationship Id="rId105" Type="http://schemas.openxmlformats.org/officeDocument/2006/relationships/customXml" Target="../ink/ink2028.xml"/><Relationship Id="rId8" Type="http://schemas.openxmlformats.org/officeDocument/2006/relationships/customXml" Target="../ink/ink1967.xml"/><Relationship Id="rId51" Type="http://schemas.openxmlformats.org/officeDocument/2006/relationships/image" Target="../media/image171.png"/><Relationship Id="rId72" Type="http://schemas.openxmlformats.org/officeDocument/2006/relationships/customXml" Target="../ink/ink2001.xml"/><Relationship Id="rId93" Type="http://schemas.openxmlformats.org/officeDocument/2006/relationships/customXml" Target="../ink/ink2017.xml"/><Relationship Id="rId98" Type="http://schemas.openxmlformats.org/officeDocument/2006/relationships/customXml" Target="../ink/ink2022.xml"/><Relationship Id="rId3" Type="http://schemas.openxmlformats.org/officeDocument/2006/relationships/image" Target="../media/image4.png"/><Relationship Id="rId25" Type="http://schemas.openxmlformats.org/officeDocument/2006/relationships/image" Target="../media/image15810.png"/><Relationship Id="rId46" Type="http://schemas.openxmlformats.org/officeDocument/2006/relationships/customXml" Target="../ink/ink1988.xml"/><Relationship Id="rId67" Type="http://schemas.openxmlformats.org/officeDocument/2006/relationships/image" Target="../media/image179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0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10.png"/><Relationship Id="rId7" Type="http://schemas.openxmlformats.org/officeDocument/2006/relationships/image" Target="../media/image123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210.png"/><Relationship Id="rId4" Type="http://schemas.openxmlformats.org/officeDocument/2006/relationships/image" Target="../media/image12010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1.emf"/><Relationship Id="rId4" Type="http://schemas.openxmlformats.org/officeDocument/2006/relationships/image" Target="../media/image190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3.png"/><Relationship Id="rId2" Type="http://schemas.openxmlformats.org/officeDocument/2006/relationships/image" Target="../media/image19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6.png"/><Relationship Id="rId5" Type="http://schemas.openxmlformats.org/officeDocument/2006/relationships/image" Target="../media/image195.png"/><Relationship Id="rId4" Type="http://schemas.openxmlformats.org/officeDocument/2006/relationships/image" Target="../media/image194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8.wmf"/><Relationship Id="rId13" Type="http://schemas.openxmlformats.org/officeDocument/2006/relationships/oleObject" Target="../embeddings/oleObject5.bin"/><Relationship Id="rId18" Type="http://schemas.openxmlformats.org/officeDocument/2006/relationships/image" Target="../media/image205.png"/><Relationship Id="rId3" Type="http://schemas.openxmlformats.org/officeDocument/2006/relationships/notesSlide" Target="../notesSlides/notesSlide5.xml"/><Relationship Id="rId7" Type="http://schemas.openxmlformats.org/officeDocument/2006/relationships/oleObject" Target="../embeddings/oleObject2.bin"/><Relationship Id="rId12" Type="http://schemas.openxmlformats.org/officeDocument/2006/relationships/oleObject" Target="../embeddings/oleObject4.bin"/><Relationship Id="rId17" Type="http://schemas.openxmlformats.org/officeDocument/2006/relationships/image" Target="../media/image204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03.png"/><Relationship Id="rId1" Type="http://schemas.openxmlformats.org/officeDocument/2006/relationships/vmlDrawing" Target="../drawings/vmlDrawing1.vml"/><Relationship Id="rId6" Type="http://schemas.openxmlformats.org/officeDocument/2006/relationships/image" Target="../media/image197.wmf"/><Relationship Id="rId11" Type="http://schemas.openxmlformats.org/officeDocument/2006/relationships/image" Target="../media/image201.jpeg"/><Relationship Id="rId5" Type="http://schemas.openxmlformats.org/officeDocument/2006/relationships/oleObject" Target="../embeddings/oleObject1.bin"/><Relationship Id="rId15" Type="http://schemas.openxmlformats.org/officeDocument/2006/relationships/image" Target="../media/image202.png"/><Relationship Id="rId10" Type="http://schemas.openxmlformats.org/officeDocument/2006/relationships/image" Target="../media/image199.wmf"/><Relationship Id="rId4" Type="http://schemas.openxmlformats.org/officeDocument/2006/relationships/image" Target="../media/image200.jpeg"/><Relationship Id="rId9" Type="http://schemas.openxmlformats.org/officeDocument/2006/relationships/oleObject" Target="../embeddings/oleObject3.bin"/><Relationship Id="rId14" Type="http://schemas.openxmlformats.org/officeDocument/2006/relationships/oleObject" Target="../embeddings/oleObject6.bin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7.wmf"/><Relationship Id="rId13" Type="http://schemas.openxmlformats.org/officeDocument/2006/relationships/image" Target="../media/image208.png"/><Relationship Id="rId18" Type="http://schemas.openxmlformats.org/officeDocument/2006/relationships/image" Target="../media/image213.emf"/><Relationship Id="rId3" Type="http://schemas.openxmlformats.org/officeDocument/2006/relationships/notesSlide" Target="../notesSlides/notesSlide6.xml"/><Relationship Id="rId7" Type="http://schemas.openxmlformats.org/officeDocument/2006/relationships/oleObject" Target="../embeddings/oleObject7.bin"/><Relationship Id="rId12" Type="http://schemas.openxmlformats.org/officeDocument/2006/relationships/image" Target="../media/image199.wmf"/><Relationship Id="rId17" Type="http://schemas.openxmlformats.org/officeDocument/2006/relationships/image" Target="../media/image212.e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11.png"/><Relationship Id="rId1" Type="http://schemas.openxmlformats.org/officeDocument/2006/relationships/vmlDrawing" Target="../drawings/vmlDrawing2.vml"/><Relationship Id="rId6" Type="http://schemas.openxmlformats.org/officeDocument/2006/relationships/image" Target="../media/image201.jpeg"/><Relationship Id="rId11" Type="http://schemas.openxmlformats.org/officeDocument/2006/relationships/oleObject" Target="../embeddings/oleObject9.bin"/><Relationship Id="rId5" Type="http://schemas.openxmlformats.org/officeDocument/2006/relationships/image" Target="../media/image207.jpeg"/><Relationship Id="rId15" Type="http://schemas.openxmlformats.org/officeDocument/2006/relationships/image" Target="../media/image210.png"/><Relationship Id="rId10" Type="http://schemas.openxmlformats.org/officeDocument/2006/relationships/image" Target="../media/image198.wmf"/><Relationship Id="rId19" Type="http://schemas.openxmlformats.org/officeDocument/2006/relationships/image" Target="../media/image214.png"/><Relationship Id="rId4" Type="http://schemas.openxmlformats.org/officeDocument/2006/relationships/image" Target="../media/image206.jpeg"/><Relationship Id="rId9" Type="http://schemas.openxmlformats.org/officeDocument/2006/relationships/oleObject" Target="../embeddings/oleObject8.bin"/><Relationship Id="rId14" Type="http://schemas.openxmlformats.org/officeDocument/2006/relationships/image" Target="../media/image209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5.png"/><Relationship Id="rId13" Type="http://schemas.openxmlformats.org/officeDocument/2006/relationships/image" Target="../media/image212.emf"/><Relationship Id="rId18" Type="http://schemas.openxmlformats.org/officeDocument/2006/relationships/oleObject" Target="../embeddings/oleObject12.bin"/><Relationship Id="rId3" Type="http://schemas.openxmlformats.org/officeDocument/2006/relationships/notesSlide" Target="../notesSlides/notesSlide7.xml"/><Relationship Id="rId21" Type="http://schemas.openxmlformats.org/officeDocument/2006/relationships/image" Target="../media/image199.wmf"/><Relationship Id="rId7" Type="http://schemas.openxmlformats.org/officeDocument/2006/relationships/oleObject" Target="../embeddings/oleObject10.bin"/><Relationship Id="rId12" Type="http://schemas.openxmlformats.org/officeDocument/2006/relationships/image" Target="../media/image211.png"/><Relationship Id="rId17" Type="http://schemas.openxmlformats.org/officeDocument/2006/relationships/image" Target="../media/image197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11.bin"/><Relationship Id="rId20" Type="http://schemas.openxmlformats.org/officeDocument/2006/relationships/oleObject" Target="../embeddings/oleObject13.bin"/><Relationship Id="rId1" Type="http://schemas.openxmlformats.org/officeDocument/2006/relationships/vmlDrawing" Target="../drawings/vmlDrawing3.vml"/><Relationship Id="rId6" Type="http://schemas.openxmlformats.org/officeDocument/2006/relationships/image" Target="../media/image216.jpeg"/><Relationship Id="rId11" Type="http://schemas.openxmlformats.org/officeDocument/2006/relationships/image" Target="../media/image210.png"/><Relationship Id="rId5" Type="http://schemas.openxmlformats.org/officeDocument/2006/relationships/image" Target="../media/image207.jpeg"/><Relationship Id="rId15" Type="http://schemas.openxmlformats.org/officeDocument/2006/relationships/image" Target="../media/image217.emf"/><Relationship Id="rId10" Type="http://schemas.openxmlformats.org/officeDocument/2006/relationships/image" Target="../media/image209.png"/><Relationship Id="rId19" Type="http://schemas.openxmlformats.org/officeDocument/2006/relationships/image" Target="../media/image198.wmf"/><Relationship Id="rId4" Type="http://schemas.openxmlformats.org/officeDocument/2006/relationships/image" Target="../media/image206.jpeg"/><Relationship Id="rId9" Type="http://schemas.openxmlformats.org/officeDocument/2006/relationships/image" Target="../media/image208.png"/><Relationship Id="rId14" Type="http://schemas.openxmlformats.org/officeDocument/2006/relationships/image" Target="../media/image213.emf"/><Relationship Id="rId22" Type="http://schemas.openxmlformats.org/officeDocument/2006/relationships/image" Target="../media/image214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.bin"/><Relationship Id="rId13" Type="http://schemas.openxmlformats.org/officeDocument/2006/relationships/image" Target="../media/image209.png"/><Relationship Id="rId18" Type="http://schemas.openxmlformats.org/officeDocument/2006/relationships/image" Target="../media/image217.emf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197.wmf"/><Relationship Id="rId12" Type="http://schemas.openxmlformats.org/officeDocument/2006/relationships/image" Target="../media/image208.png"/><Relationship Id="rId17" Type="http://schemas.openxmlformats.org/officeDocument/2006/relationships/image" Target="../media/image213.e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12.emf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4.bin"/><Relationship Id="rId11" Type="http://schemas.openxmlformats.org/officeDocument/2006/relationships/image" Target="../media/image199.wmf"/><Relationship Id="rId5" Type="http://schemas.openxmlformats.org/officeDocument/2006/relationships/image" Target="../media/image219.jpeg"/><Relationship Id="rId15" Type="http://schemas.openxmlformats.org/officeDocument/2006/relationships/image" Target="../media/image211.png"/><Relationship Id="rId10" Type="http://schemas.openxmlformats.org/officeDocument/2006/relationships/oleObject" Target="../embeddings/oleObject16.bin"/><Relationship Id="rId19" Type="http://schemas.openxmlformats.org/officeDocument/2006/relationships/image" Target="../media/image214.png"/><Relationship Id="rId4" Type="http://schemas.openxmlformats.org/officeDocument/2006/relationships/image" Target="../media/image218.jpeg"/><Relationship Id="rId9" Type="http://schemas.openxmlformats.org/officeDocument/2006/relationships/image" Target="../media/image198.wmf"/><Relationship Id="rId14" Type="http://schemas.openxmlformats.org/officeDocument/2006/relationships/image" Target="../media/image210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8.wmf"/><Relationship Id="rId13" Type="http://schemas.openxmlformats.org/officeDocument/2006/relationships/image" Target="../media/image220.wmf"/><Relationship Id="rId18" Type="http://schemas.openxmlformats.org/officeDocument/2006/relationships/image" Target="../media/image210.png"/><Relationship Id="rId3" Type="http://schemas.openxmlformats.org/officeDocument/2006/relationships/notesSlide" Target="../notesSlides/notesSlide9.xml"/><Relationship Id="rId21" Type="http://schemas.openxmlformats.org/officeDocument/2006/relationships/image" Target="../media/image213.emf"/><Relationship Id="rId7" Type="http://schemas.openxmlformats.org/officeDocument/2006/relationships/oleObject" Target="../embeddings/oleObject18.bin"/><Relationship Id="rId12" Type="http://schemas.openxmlformats.org/officeDocument/2006/relationships/oleObject" Target="../embeddings/oleObject20.bin"/><Relationship Id="rId17" Type="http://schemas.openxmlformats.org/officeDocument/2006/relationships/image" Target="../media/image209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08.png"/><Relationship Id="rId20" Type="http://schemas.openxmlformats.org/officeDocument/2006/relationships/image" Target="../media/image212.emf"/><Relationship Id="rId1" Type="http://schemas.openxmlformats.org/officeDocument/2006/relationships/vmlDrawing" Target="../drawings/vmlDrawing5.vml"/><Relationship Id="rId6" Type="http://schemas.openxmlformats.org/officeDocument/2006/relationships/image" Target="../media/image197.wmf"/><Relationship Id="rId11" Type="http://schemas.openxmlformats.org/officeDocument/2006/relationships/image" Target="../media/image223.jpeg"/><Relationship Id="rId5" Type="http://schemas.openxmlformats.org/officeDocument/2006/relationships/oleObject" Target="../embeddings/oleObject17.bin"/><Relationship Id="rId15" Type="http://schemas.openxmlformats.org/officeDocument/2006/relationships/image" Target="../media/image221.wmf"/><Relationship Id="rId23" Type="http://schemas.openxmlformats.org/officeDocument/2006/relationships/image" Target="../media/image214.png"/><Relationship Id="rId10" Type="http://schemas.openxmlformats.org/officeDocument/2006/relationships/image" Target="../media/image199.wmf"/><Relationship Id="rId19" Type="http://schemas.openxmlformats.org/officeDocument/2006/relationships/image" Target="../media/image211.png"/><Relationship Id="rId4" Type="http://schemas.openxmlformats.org/officeDocument/2006/relationships/image" Target="../media/image222.jpeg"/><Relationship Id="rId9" Type="http://schemas.openxmlformats.org/officeDocument/2006/relationships/oleObject" Target="../embeddings/oleObject19.bin"/><Relationship Id="rId14" Type="http://schemas.openxmlformats.org/officeDocument/2006/relationships/oleObject" Target="../embeddings/oleObject21.bin"/><Relationship Id="rId22" Type="http://schemas.openxmlformats.org/officeDocument/2006/relationships/image" Target="../media/image217.emf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3.bin"/><Relationship Id="rId13" Type="http://schemas.openxmlformats.org/officeDocument/2006/relationships/image" Target="../media/image220.wmf"/><Relationship Id="rId18" Type="http://schemas.openxmlformats.org/officeDocument/2006/relationships/image" Target="../media/image210.png"/><Relationship Id="rId3" Type="http://schemas.openxmlformats.org/officeDocument/2006/relationships/notesSlide" Target="../notesSlides/notesSlide10.xml"/><Relationship Id="rId21" Type="http://schemas.openxmlformats.org/officeDocument/2006/relationships/image" Target="../media/image213.emf"/><Relationship Id="rId7" Type="http://schemas.openxmlformats.org/officeDocument/2006/relationships/image" Target="../media/image197.wmf"/><Relationship Id="rId12" Type="http://schemas.openxmlformats.org/officeDocument/2006/relationships/oleObject" Target="../embeddings/oleObject25.bin"/><Relationship Id="rId17" Type="http://schemas.openxmlformats.org/officeDocument/2006/relationships/image" Target="../media/image209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08.png"/><Relationship Id="rId20" Type="http://schemas.openxmlformats.org/officeDocument/2006/relationships/image" Target="../media/image212.emf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22.bin"/><Relationship Id="rId11" Type="http://schemas.openxmlformats.org/officeDocument/2006/relationships/image" Target="../media/image199.wmf"/><Relationship Id="rId5" Type="http://schemas.openxmlformats.org/officeDocument/2006/relationships/image" Target="../media/image225.jpeg"/><Relationship Id="rId15" Type="http://schemas.openxmlformats.org/officeDocument/2006/relationships/image" Target="../media/image221.wmf"/><Relationship Id="rId23" Type="http://schemas.openxmlformats.org/officeDocument/2006/relationships/image" Target="../media/image214.png"/><Relationship Id="rId10" Type="http://schemas.openxmlformats.org/officeDocument/2006/relationships/oleObject" Target="../embeddings/oleObject24.bin"/><Relationship Id="rId19" Type="http://schemas.openxmlformats.org/officeDocument/2006/relationships/image" Target="../media/image211.png"/><Relationship Id="rId4" Type="http://schemas.openxmlformats.org/officeDocument/2006/relationships/image" Target="../media/image224.jpeg"/><Relationship Id="rId9" Type="http://schemas.openxmlformats.org/officeDocument/2006/relationships/image" Target="../media/image198.wmf"/><Relationship Id="rId14" Type="http://schemas.openxmlformats.org/officeDocument/2006/relationships/oleObject" Target="../embeddings/oleObject26.bin"/><Relationship Id="rId22" Type="http://schemas.openxmlformats.org/officeDocument/2006/relationships/image" Target="../media/image217.emf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8.bin"/><Relationship Id="rId13" Type="http://schemas.openxmlformats.org/officeDocument/2006/relationships/image" Target="../media/image220.wmf"/><Relationship Id="rId18" Type="http://schemas.openxmlformats.org/officeDocument/2006/relationships/image" Target="../media/image210.png"/><Relationship Id="rId3" Type="http://schemas.openxmlformats.org/officeDocument/2006/relationships/notesSlide" Target="../notesSlides/notesSlide11.xml"/><Relationship Id="rId21" Type="http://schemas.openxmlformats.org/officeDocument/2006/relationships/image" Target="../media/image213.emf"/><Relationship Id="rId7" Type="http://schemas.openxmlformats.org/officeDocument/2006/relationships/image" Target="../media/image197.wmf"/><Relationship Id="rId12" Type="http://schemas.openxmlformats.org/officeDocument/2006/relationships/oleObject" Target="../embeddings/oleObject30.bin"/><Relationship Id="rId17" Type="http://schemas.openxmlformats.org/officeDocument/2006/relationships/image" Target="../media/image209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08.png"/><Relationship Id="rId20" Type="http://schemas.openxmlformats.org/officeDocument/2006/relationships/image" Target="../media/image212.emf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27.bin"/><Relationship Id="rId11" Type="http://schemas.openxmlformats.org/officeDocument/2006/relationships/image" Target="../media/image199.wmf"/><Relationship Id="rId5" Type="http://schemas.openxmlformats.org/officeDocument/2006/relationships/image" Target="../media/image227.jpeg"/><Relationship Id="rId15" Type="http://schemas.openxmlformats.org/officeDocument/2006/relationships/image" Target="../media/image221.wmf"/><Relationship Id="rId23" Type="http://schemas.openxmlformats.org/officeDocument/2006/relationships/image" Target="../media/image214.png"/><Relationship Id="rId10" Type="http://schemas.openxmlformats.org/officeDocument/2006/relationships/oleObject" Target="../embeddings/oleObject29.bin"/><Relationship Id="rId19" Type="http://schemas.openxmlformats.org/officeDocument/2006/relationships/image" Target="../media/image211.png"/><Relationship Id="rId4" Type="http://schemas.openxmlformats.org/officeDocument/2006/relationships/image" Target="../media/image226.jpeg"/><Relationship Id="rId9" Type="http://schemas.openxmlformats.org/officeDocument/2006/relationships/image" Target="../media/image198.wmf"/><Relationship Id="rId14" Type="http://schemas.openxmlformats.org/officeDocument/2006/relationships/oleObject" Target="../embeddings/oleObject31.bin"/><Relationship Id="rId22" Type="http://schemas.openxmlformats.org/officeDocument/2006/relationships/image" Target="../media/image217.emf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8.wmf"/><Relationship Id="rId13" Type="http://schemas.openxmlformats.org/officeDocument/2006/relationships/image" Target="../media/image211.png"/><Relationship Id="rId3" Type="http://schemas.openxmlformats.org/officeDocument/2006/relationships/notesSlide" Target="../notesSlides/notesSlide12.xml"/><Relationship Id="rId7" Type="http://schemas.openxmlformats.org/officeDocument/2006/relationships/oleObject" Target="../embeddings/oleObject33.bin"/><Relationship Id="rId12" Type="http://schemas.openxmlformats.org/officeDocument/2006/relationships/image" Target="../media/image210.png"/><Relationship Id="rId17" Type="http://schemas.openxmlformats.org/officeDocument/2006/relationships/image" Target="../media/image214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28.emf"/><Relationship Id="rId1" Type="http://schemas.openxmlformats.org/officeDocument/2006/relationships/vmlDrawing" Target="../drawings/vmlDrawing8.vml"/><Relationship Id="rId6" Type="http://schemas.openxmlformats.org/officeDocument/2006/relationships/image" Target="../media/image197.wmf"/><Relationship Id="rId11" Type="http://schemas.openxmlformats.org/officeDocument/2006/relationships/image" Target="../media/image208.png"/><Relationship Id="rId5" Type="http://schemas.openxmlformats.org/officeDocument/2006/relationships/oleObject" Target="../embeddings/oleObject32.bin"/><Relationship Id="rId15" Type="http://schemas.openxmlformats.org/officeDocument/2006/relationships/image" Target="../media/image213.emf"/><Relationship Id="rId10" Type="http://schemas.openxmlformats.org/officeDocument/2006/relationships/image" Target="../media/image199.wmf"/><Relationship Id="rId4" Type="http://schemas.openxmlformats.org/officeDocument/2006/relationships/image" Target="../media/image201.jpeg"/><Relationship Id="rId9" Type="http://schemas.openxmlformats.org/officeDocument/2006/relationships/oleObject" Target="../embeddings/oleObject34.bin"/><Relationship Id="rId14" Type="http://schemas.openxmlformats.org/officeDocument/2006/relationships/image" Target="../media/image212.emf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6.bin"/><Relationship Id="rId13" Type="http://schemas.openxmlformats.org/officeDocument/2006/relationships/image" Target="../media/image220.wmf"/><Relationship Id="rId18" Type="http://schemas.openxmlformats.org/officeDocument/2006/relationships/image" Target="../media/image210.png"/><Relationship Id="rId3" Type="http://schemas.openxmlformats.org/officeDocument/2006/relationships/notesSlide" Target="../notesSlides/notesSlide13.xml"/><Relationship Id="rId21" Type="http://schemas.openxmlformats.org/officeDocument/2006/relationships/image" Target="../media/image213.emf"/><Relationship Id="rId7" Type="http://schemas.openxmlformats.org/officeDocument/2006/relationships/image" Target="../media/image197.wmf"/><Relationship Id="rId12" Type="http://schemas.openxmlformats.org/officeDocument/2006/relationships/oleObject" Target="../embeddings/oleObject38.bin"/><Relationship Id="rId17" Type="http://schemas.openxmlformats.org/officeDocument/2006/relationships/image" Target="../media/image208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17.emf"/><Relationship Id="rId20" Type="http://schemas.openxmlformats.org/officeDocument/2006/relationships/image" Target="../media/image212.emf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35.bin"/><Relationship Id="rId11" Type="http://schemas.openxmlformats.org/officeDocument/2006/relationships/image" Target="../media/image199.wmf"/><Relationship Id="rId5" Type="http://schemas.openxmlformats.org/officeDocument/2006/relationships/image" Target="../media/image230.jpeg"/><Relationship Id="rId15" Type="http://schemas.openxmlformats.org/officeDocument/2006/relationships/image" Target="../media/image221.wmf"/><Relationship Id="rId23" Type="http://schemas.openxmlformats.org/officeDocument/2006/relationships/image" Target="../media/image214.png"/><Relationship Id="rId10" Type="http://schemas.openxmlformats.org/officeDocument/2006/relationships/oleObject" Target="../embeddings/oleObject37.bin"/><Relationship Id="rId19" Type="http://schemas.openxmlformats.org/officeDocument/2006/relationships/image" Target="../media/image211.png"/><Relationship Id="rId4" Type="http://schemas.openxmlformats.org/officeDocument/2006/relationships/image" Target="../media/image229.jpeg"/><Relationship Id="rId9" Type="http://schemas.openxmlformats.org/officeDocument/2006/relationships/image" Target="../media/image198.wmf"/><Relationship Id="rId14" Type="http://schemas.openxmlformats.org/officeDocument/2006/relationships/oleObject" Target="../embeddings/oleObject39.bin"/><Relationship Id="rId22" Type="http://schemas.openxmlformats.org/officeDocument/2006/relationships/image" Target="../media/image228.emf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1.bin"/><Relationship Id="rId13" Type="http://schemas.openxmlformats.org/officeDocument/2006/relationships/image" Target="../media/image220.wmf"/><Relationship Id="rId18" Type="http://schemas.openxmlformats.org/officeDocument/2006/relationships/image" Target="../media/image210.png"/><Relationship Id="rId3" Type="http://schemas.openxmlformats.org/officeDocument/2006/relationships/notesSlide" Target="../notesSlides/notesSlide14.xml"/><Relationship Id="rId21" Type="http://schemas.openxmlformats.org/officeDocument/2006/relationships/image" Target="../media/image213.emf"/><Relationship Id="rId7" Type="http://schemas.openxmlformats.org/officeDocument/2006/relationships/image" Target="../media/image197.wmf"/><Relationship Id="rId12" Type="http://schemas.openxmlformats.org/officeDocument/2006/relationships/oleObject" Target="../embeddings/oleObject43.bin"/><Relationship Id="rId17" Type="http://schemas.openxmlformats.org/officeDocument/2006/relationships/image" Target="../media/image208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17.emf"/><Relationship Id="rId20" Type="http://schemas.openxmlformats.org/officeDocument/2006/relationships/image" Target="../media/image212.emf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40.bin"/><Relationship Id="rId11" Type="http://schemas.openxmlformats.org/officeDocument/2006/relationships/image" Target="../media/image199.wmf"/><Relationship Id="rId5" Type="http://schemas.openxmlformats.org/officeDocument/2006/relationships/image" Target="../media/image232.jpeg"/><Relationship Id="rId15" Type="http://schemas.openxmlformats.org/officeDocument/2006/relationships/image" Target="../media/image221.wmf"/><Relationship Id="rId23" Type="http://schemas.openxmlformats.org/officeDocument/2006/relationships/image" Target="../media/image214.png"/><Relationship Id="rId10" Type="http://schemas.openxmlformats.org/officeDocument/2006/relationships/oleObject" Target="../embeddings/oleObject42.bin"/><Relationship Id="rId19" Type="http://schemas.openxmlformats.org/officeDocument/2006/relationships/image" Target="../media/image211.png"/><Relationship Id="rId4" Type="http://schemas.openxmlformats.org/officeDocument/2006/relationships/image" Target="../media/image231.jpeg"/><Relationship Id="rId9" Type="http://schemas.openxmlformats.org/officeDocument/2006/relationships/image" Target="../media/image198.wmf"/><Relationship Id="rId14" Type="http://schemas.openxmlformats.org/officeDocument/2006/relationships/oleObject" Target="../embeddings/oleObject44.bin"/><Relationship Id="rId22" Type="http://schemas.openxmlformats.org/officeDocument/2006/relationships/image" Target="../media/image228.emf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6.bin"/><Relationship Id="rId13" Type="http://schemas.openxmlformats.org/officeDocument/2006/relationships/image" Target="../media/image208.png"/><Relationship Id="rId18" Type="http://schemas.openxmlformats.org/officeDocument/2006/relationships/image" Target="../media/image228.emf"/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197.wmf"/><Relationship Id="rId12" Type="http://schemas.openxmlformats.org/officeDocument/2006/relationships/image" Target="../media/image217.emf"/><Relationship Id="rId17" Type="http://schemas.openxmlformats.org/officeDocument/2006/relationships/image" Target="../media/image213.e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12.emf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45.bin"/><Relationship Id="rId11" Type="http://schemas.openxmlformats.org/officeDocument/2006/relationships/image" Target="../media/image199.wmf"/><Relationship Id="rId5" Type="http://schemas.openxmlformats.org/officeDocument/2006/relationships/image" Target="../media/image219.jpeg"/><Relationship Id="rId15" Type="http://schemas.openxmlformats.org/officeDocument/2006/relationships/image" Target="../media/image211.png"/><Relationship Id="rId10" Type="http://schemas.openxmlformats.org/officeDocument/2006/relationships/oleObject" Target="../embeddings/oleObject47.bin"/><Relationship Id="rId19" Type="http://schemas.openxmlformats.org/officeDocument/2006/relationships/image" Target="../media/image214.png"/><Relationship Id="rId4" Type="http://schemas.openxmlformats.org/officeDocument/2006/relationships/image" Target="../media/image218.jpeg"/><Relationship Id="rId9" Type="http://schemas.openxmlformats.org/officeDocument/2006/relationships/image" Target="../media/image198.wmf"/><Relationship Id="rId14" Type="http://schemas.openxmlformats.org/officeDocument/2006/relationships/image" Target="../media/image210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9.bin"/><Relationship Id="rId13" Type="http://schemas.openxmlformats.org/officeDocument/2006/relationships/image" Target="../media/image220.wmf"/><Relationship Id="rId18" Type="http://schemas.openxmlformats.org/officeDocument/2006/relationships/image" Target="../media/image210.png"/><Relationship Id="rId3" Type="http://schemas.openxmlformats.org/officeDocument/2006/relationships/notesSlide" Target="../notesSlides/notesSlide16.xml"/><Relationship Id="rId21" Type="http://schemas.openxmlformats.org/officeDocument/2006/relationships/image" Target="../media/image213.emf"/><Relationship Id="rId7" Type="http://schemas.openxmlformats.org/officeDocument/2006/relationships/image" Target="../media/image197.wmf"/><Relationship Id="rId12" Type="http://schemas.openxmlformats.org/officeDocument/2006/relationships/oleObject" Target="../embeddings/oleObject51.bin"/><Relationship Id="rId17" Type="http://schemas.openxmlformats.org/officeDocument/2006/relationships/image" Target="../media/image208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17.emf"/><Relationship Id="rId20" Type="http://schemas.openxmlformats.org/officeDocument/2006/relationships/image" Target="../media/image212.emf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48.bin"/><Relationship Id="rId11" Type="http://schemas.openxmlformats.org/officeDocument/2006/relationships/image" Target="../media/image199.wmf"/><Relationship Id="rId5" Type="http://schemas.openxmlformats.org/officeDocument/2006/relationships/image" Target="../media/image234.jpeg"/><Relationship Id="rId15" Type="http://schemas.openxmlformats.org/officeDocument/2006/relationships/image" Target="../media/image221.wmf"/><Relationship Id="rId23" Type="http://schemas.openxmlformats.org/officeDocument/2006/relationships/image" Target="../media/image214.png"/><Relationship Id="rId10" Type="http://schemas.openxmlformats.org/officeDocument/2006/relationships/oleObject" Target="../embeddings/oleObject50.bin"/><Relationship Id="rId19" Type="http://schemas.openxmlformats.org/officeDocument/2006/relationships/image" Target="../media/image211.png"/><Relationship Id="rId4" Type="http://schemas.openxmlformats.org/officeDocument/2006/relationships/image" Target="../media/image233.jpeg"/><Relationship Id="rId9" Type="http://schemas.openxmlformats.org/officeDocument/2006/relationships/image" Target="../media/image198.wmf"/><Relationship Id="rId14" Type="http://schemas.openxmlformats.org/officeDocument/2006/relationships/oleObject" Target="../embeddings/oleObject52.bin"/><Relationship Id="rId22" Type="http://schemas.openxmlformats.org/officeDocument/2006/relationships/image" Target="../media/image228.emf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4.bin"/><Relationship Id="rId13" Type="http://schemas.openxmlformats.org/officeDocument/2006/relationships/image" Target="../media/image220.wmf"/><Relationship Id="rId18" Type="http://schemas.openxmlformats.org/officeDocument/2006/relationships/image" Target="../media/image210.png"/><Relationship Id="rId3" Type="http://schemas.openxmlformats.org/officeDocument/2006/relationships/notesSlide" Target="../notesSlides/notesSlide17.xml"/><Relationship Id="rId21" Type="http://schemas.openxmlformats.org/officeDocument/2006/relationships/image" Target="../media/image213.emf"/><Relationship Id="rId7" Type="http://schemas.openxmlformats.org/officeDocument/2006/relationships/image" Target="../media/image197.wmf"/><Relationship Id="rId12" Type="http://schemas.openxmlformats.org/officeDocument/2006/relationships/oleObject" Target="../embeddings/oleObject56.bin"/><Relationship Id="rId17" Type="http://schemas.openxmlformats.org/officeDocument/2006/relationships/image" Target="../media/image208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17.emf"/><Relationship Id="rId20" Type="http://schemas.openxmlformats.org/officeDocument/2006/relationships/image" Target="../media/image212.emf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53.bin"/><Relationship Id="rId11" Type="http://schemas.openxmlformats.org/officeDocument/2006/relationships/image" Target="../media/image199.wmf"/><Relationship Id="rId5" Type="http://schemas.openxmlformats.org/officeDocument/2006/relationships/image" Target="../media/image236.jpeg"/><Relationship Id="rId15" Type="http://schemas.openxmlformats.org/officeDocument/2006/relationships/image" Target="../media/image221.wmf"/><Relationship Id="rId23" Type="http://schemas.openxmlformats.org/officeDocument/2006/relationships/image" Target="../media/image214.png"/><Relationship Id="rId10" Type="http://schemas.openxmlformats.org/officeDocument/2006/relationships/oleObject" Target="../embeddings/oleObject55.bin"/><Relationship Id="rId19" Type="http://schemas.openxmlformats.org/officeDocument/2006/relationships/image" Target="../media/image211.png"/><Relationship Id="rId4" Type="http://schemas.openxmlformats.org/officeDocument/2006/relationships/image" Target="../media/image235.jpeg"/><Relationship Id="rId9" Type="http://schemas.openxmlformats.org/officeDocument/2006/relationships/image" Target="../media/image198.wmf"/><Relationship Id="rId14" Type="http://schemas.openxmlformats.org/officeDocument/2006/relationships/oleObject" Target="../embeddings/oleObject57.bin"/><Relationship Id="rId22" Type="http://schemas.openxmlformats.org/officeDocument/2006/relationships/image" Target="../media/image228.emf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9.bin"/><Relationship Id="rId13" Type="http://schemas.openxmlformats.org/officeDocument/2006/relationships/image" Target="../media/image220.wmf"/><Relationship Id="rId18" Type="http://schemas.openxmlformats.org/officeDocument/2006/relationships/image" Target="../media/image210.png"/><Relationship Id="rId3" Type="http://schemas.openxmlformats.org/officeDocument/2006/relationships/notesSlide" Target="../notesSlides/notesSlide18.xml"/><Relationship Id="rId21" Type="http://schemas.openxmlformats.org/officeDocument/2006/relationships/image" Target="../media/image213.emf"/><Relationship Id="rId7" Type="http://schemas.openxmlformats.org/officeDocument/2006/relationships/image" Target="../media/image197.wmf"/><Relationship Id="rId12" Type="http://schemas.openxmlformats.org/officeDocument/2006/relationships/oleObject" Target="../embeddings/oleObject61.bin"/><Relationship Id="rId17" Type="http://schemas.openxmlformats.org/officeDocument/2006/relationships/image" Target="../media/image208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17.emf"/><Relationship Id="rId20" Type="http://schemas.openxmlformats.org/officeDocument/2006/relationships/image" Target="../media/image212.emf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58.bin"/><Relationship Id="rId11" Type="http://schemas.openxmlformats.org/officeDocument/2006/relationships/image" Target="../media/image199.wmf"/><Relationship Id="rId5" Type="http://schemas.openxmlformats.org/officeDocument/2006/relationships/image" Target="../media/image238.jpeg"/><Relationship Id="rId15" Type="http://schemas.openxmlformats.org/officeDocument/2006/relationships/image" Target="../media/image221.wmf"/><Relationship Id="rId23" Type="http://schemas.openxmlformats.org/officeDocument/2006/relationships/image" Target="../media/image214.png"/><Relationship Id="rId10" Type="http://schemas.openxmlformats.org/officeDocument/2006/relationships/oleObject" Target="../embeddings/oleObject60.bin"/><Relationship Id="rId19" Type="http://schemas.openxmlformats.org/officeDocument/2006/relationships/image" Target="../media/image211.png"/><Relationship Id="rId4" Type="http://schemas.openxmlformats.org/officeDocument/2006/relationships/image" Target="../media/image237.jpeg"/><Relationship Id="rId9" Type="http://schemas.openxmlformats.org/officeDocument/2006/relationships/image" Target="../media/image198.wmf"/><Relationship Id="rId14" Type="http://schemas.openxmlformats.org/officeDocument/2006/relationships/oleObject" Target="../embeddings/oleObject62.bin"/><Relationship Id="rId22" Type="http://schemas.openxmlformats.org/officeDocument/2006/relationships/image" Target="../media/image228.emf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9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241.jpeg"/><Relationship Id="rId4" Type="http://schemas.openxmlformats.org/officeDocument/2006/relationships/image" Target="../media/image240.jpe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243.jpeg"/><Relationship Id="rId4" Type="http://schemas.openxmlformats.org/officeDocument/2006/relationships/image" Target="../media/image242.jpeg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5.png"/><Relationship Id="rId3" Type="http://schemas.openxmlformats.org/officeDocument/2006/relationships/image" Target="../media/image240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4.png"/><Relationship Id="rId5" Type="http://schemas.openxmlformats.org/officeDocument/2006/relationships/image" Target="../media/image243.jpeg"/><Relationship Id="rId4" Type="http://schemas.openxmlformats.org/officeDocument/2006/relationships/image" Target="../media/image239.jpeg"/><Relationship Id="rId9" Type="http://schemas.openxmlformats.org/officeDocument/2006/relationships/image" Target="../media/image85.emf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0.png"/><Relationship Id="rId3" Type="http://schemas.openxmlformats.org/officeDocument/2006/relationships/image" Target="../media/image245.png"/><Relationship Id="rId7" Type="http://schemas.openxmlformats.org/officeDocument/2006/relationships/image" Target="../media/image249.png"/><Relationship Id="rId2" Type="http://schemas.openxmlformats.org/officeDocument/2006/relationships/image" Target="../media/image2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8.png"/><Relationship Id="rId5" Type="http://schemas.openxmlformats.org/officeDocument/2006/relationships/image" Target="../media/image247.png"/><Relationship Id="rId10" Type="http://schemas.openxmlformats.org/officeDocument/2006/relationships/image" Target="../media/image252.png"/><Relationship Id="rId4" Type="http://schemas.openxmlformats.org/officeDocument/2006/relationships/image" Target="../media/image246.png"/><Relationship Id="rId9" Type="http://schemas.openxmlformats.org/officeDocument/2006/relationships/image" Target="../media/image251.png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3.jpe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5.emf"/><Relationship Id="rId2" Type="http://schemas.openxmlformats.org/officeDocument/2006/relationships/image" Target="../media/image254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6.emf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8.png"/><Relationship Id="rId2" Type="http://schemas.openxmlformats.org/officeDocument/2006/relationships/image" Target="../media/image257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0.png"/><Relationship Id="rId2" Type="http://schemas.openxmlformats.org/officeDocument/2006/relationships/image" Target="../media/image25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3.jpeg"/><Relationship Id="rId5" Type="http://schemas.openxmlformats.org/officeDocument/2006/relationships/image" Target="../media/image262.jpeg"/><Relationship Id="rId4" Type="http://schemas.openxmlformats.org/officeDocument/2006/relationships/image" Target="../media/image261.jpeg"/></Relationships>
</file>

<file path=ppt/slides/_rels/slide83.xml.rels><?xml version="1.0" encoding="UTF-8" standalone="yes"?>
<Relationships xmlns="http://schemas.openxmlformats.org/package/2006/relationships"><Relationship Id="rId7" Type="http://schemas.openxmlformats.org/officeDocument/2006/relationships/image" Target="../media/image85.emf"/><Relationship Id="rId2" Type="http://schemas.openxmlformats.org/officeDocument/2006/relationships/image" Target="../media/image26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6.jpg"/><Relationship Id="rId5" Type="http://schemas.openxmlformats.org/officeDocument/2006/relationships/image" Target="../media/image265.jpg"/><Relationship Id="rId4" Type="http://schemas.openxmlformats.org/officeDocument/2006/relationships/image" Target="../media/image1040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8.jpeg"/><Relationship Id="rId2" Type="http://schemas.openxmlformats.org/officeDocument/2006/relationships/image" Target="../media/image267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7.png"/><Relationship Id="rId2" Type="http://schemas.openxmlformats.org/officeDocument/2006/relationships/image" Target="../media/image26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5.emf"/><Relationship Id="rId4" Type="http://schemas.openxmlformats.org/officeDocument/2006/relationships/image" Target="../media/image269.jpe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1.png"/><Relationship Id="rId2" Type="http://schemas.openxmlformats.org/officeDocument/2006/relationships/image" Target="../media/image2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4.png"/><Relationship Id="rId5" Type="http://schemas.openxmlformats.org/officeDocument/2006/relationships/image" Target="../media/image273.png"/><Relationship Id="rId4" Type="http://schemas.openxmlformats.org/officeDocument/2006/relationships/image" Target="../media/image272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6.png"/><Relationship Id="rId2" Type="http://schemas.openxmlformats.org/officeDocument/2006/relationships/image" Target="../media/image27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7.jpe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9.png"/><Relationship Id="rId2" Type="http://schemas.openxmlformats.org/officeDocument/2006/relationships/image" Target="../media/image27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1.png"/><Relationship Id="rId4" Type="http://schemas.openxmlformats.org/officeDocument/2006/relationships/image" Target="../media/image280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3.png"/><Relationship Id="rId2" Type="http://schemas.openxmlformats.org/officeDocument/2006/relationships/image" Target="../media/image28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5.png"/><Relationship Id="rId4" Type="http://schemas.openxmlformats.org/officeDocument/2006/relationships/image" Target="../media/image284.png"/></Relationships>
</file>

<file path=ppt/slides/_rels/slide9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9.emf"/><Relationship Id="rId3" Type="http://schemas.openxmlformats.org/officeDocument/2006/relationships/image" Target="../media/image283.png"/><Relationship Id="rId7" Type="http://schemas.openxmlformats.org/officeDocument/2006/relationships/image" Target="../media/image288.png"/><Relationship Id="rId12" Type="http://schemas.openxmlformats.org/officeDocument/2006/relationships/image" Target="../media/image292.emf"/><Relationship Id="rId2" Type="http://schemas.openxmlformats.org/officeDocument/2006/relationships/image" Target="../media/image28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7.emf"/><Relationship Id="rId11" Type="http://schemas.openxmlformats.org/officeDocument/2006/relationships/image" Target="../media/image285.png"/><Relationship Id="rId5" Type="http://schemas.openxmlformats.org/officeDocument/2006/relationships/image" Target="../media/image286.png"/><Relationship Id="rId10" Type="http://schemas.openxmlformats.org/officeDocument/2006/relationships/image" Target="../media/image291.emf"/><Relationship Id="rId4" Type="http://schemas.openxmlformats.org/officeDocument/2006/relationships/image" Target="../media/image284.png"/><Relationship Id="rId9" Type="http://schemas.openxmlformats.org/officeDocument/2006/relationships/image" Target="../media/image290.png"/></Relationships>
</file>

<file path=ppt/slides/_rels/slide9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0.png"/><Relationship Id="rId13" Type="http://schemas.openxmlformats.org/officeDocument/2006/relationships/image" Target="../media/image315.png"/><Relationship Id="rId3" Type="http://schemas.openxmlformats.org/officeDocument/2006/relationships/image" Target="../media/image295.png"/><Relationship Id="rId7" Type="http://schemas.openxmlformats.org/officeDocument/2006/relationships/image" Target="../media/image309.png"/><Relationship Id="rId12" Type="http://schemas.openxmlformats.org/officeDocument/2006/relationships/image" Target="../media/image314.png"/><Relationship Id="rId2" Type="http://schemas.openxmlformats.org/officeDocument/2006/relationships/image" Target="../media/image29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6.png"/><Relationship Id="rId11" Type="http://schemas.openxmlformats.org/officeDocument/2006/relationships/image" Target="../media/image313.png"/><Relationship Id="rId5" Type="http://schemas.openxmlformats.org/officeDocument/2006/relationships/image" Target="../media/image245.png"/><Relationship Id="rId10" Type="http://schemas.openxmlformats.org/officeDocument/2006/relationships/image" Target="../media/image312.png"/><Relationship Id="rId4" Type="http://schemas.openxmlformats.org/officeDocument/2006/relationships/image" Target="../media/image244.png"/><Relationship Id="rId9" Type="http://schemas.openxmlformats.org/officeDocument/2006/relationships/image" Target="../media/image311.pn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8.png"/><Relationship Id="rId4" Type="http://schemas.openxmlformats.org/officeDocument/2006/relationships/image" Target="../media/image317.pn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4.jpeg"/><Relationship Id="rId2" Type="http://schemas.openxmlformats.org/officeDocument/2006/relationships/image" Target="../media/image3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5.emf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0.jpeg"/><Relationship Id="rId7" Type="http://schemas.openxmlformats.org/officeDocument/2006/relationships/image" Target="../media/image32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3.png"/><Relationship Id="rId5" Type="http://schemas.openxmlformats.org/officeDocument/2006/relationships/image" Target="../media/image322.png"/><Relationship Id="rId4" Type="http://schemas.openxmlformats.org/officeDocument/2006/relationships/image" Target="../media/image321.jpeg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6.png"/><Relationship Id="rId2" Type="http://schemas.openxmlformats.org/officeDocument/2006/relationships/image" Target="../media/image3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9.png"/><Relationship Id="rId4" Type="http://schemas.openxmlformats.org/officeDocument/2006/relationships/image" Target="../media/image327.jpe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0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_rels/slide9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5.png"/><Relationship Id="rId3" Type="http://schemas.openxmlformats.org/officeDocument/2006/relationships/image" Target="../media/image330.png"/><Relationship Id="rId7" Type="http://schemas.openxmlformats.org/officeDocument/2006/relationships/image" Target="../media/image33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33.png"/><Relationship Id="rId5" Type="http://schemas.openxmlformats.org/officeDocument/2006/relationships/image" Target="../media/image332.png"/><Relationship Id="rId4" Type="http://schemas.openxmlformats.org/officeDocument/2006/relationships/image" Target="../media/image331.png"/><Relationship Id="rId9" Type="http://schemas.openxmlformats.org/officeDocument/2006/relationships/image" Target="../media/image336.pn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1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8.png"/><Relationship Id="rId2" Type="http://schemas.openxmlformats.org/officeDocument/2006/relationships/image" Target="../media/image3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9.png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1.png"/><Relationship Id="rId2" Type="http://schemas.openxmlformats.org/officeDocument/2006/relationships/image" Target="../media/image340.pn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6.png"/><Relationship Id="rId5" Type="http://schemas.openxmlformats.org/officeDocument/2006/relationships/image" Target="../media/image430.png"/><Relationship Id="rId4" Type="http://schemas.openxmlformats.org/officeDocument/2006/relationships/image" Target="../media/image324.png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7.png"/><Relationship Id="rId7" Type="http://schemas.openxmlformats.org/officeDocument/2006/relationships/image" Target="../media/image137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377.png"/><Relationship Id="rId5" Type="http://schemas.openxmlformats.org/officeDocument/2006/relationships/image" Target="../media/image1194.png"/><Relationship Id="rId4" Type="http://schemas.openxmlformats.org/officeDocument/2006/relationships/image" Target="../media/image1193.png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6.png"/><Relationship Id="rId2" Type="http://schemas.openxmlformats.org/officeDocument/2006/relationships/image" Target="../media/image1379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430.png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5.png"/><Relationship Id="rId2" Type="http://schemas.openxmlformats.org/officeDocument/2006/relationships/image" Target="../media/image3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43CBED3E-A4E7-9C4E-9553-3A889B1B039D}"/>
              </a:ext>
            </a:extLst>
          </p:cNvPr>
          <p:cNvGrpSpPr/>
          <p:nvPr/>
        </p:nvGrpSpPr>
        <p:grpSpPr>
          <a:xfrm>
            <a:off x="427660" y="263104"/>
            <a:ext cx="8399562" cy="6221897"/>
            <a:chOff x="427660" y="263104"/>
            <a:chExt cx="8399562" cy="6221897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27660" y="263104"/>
              <a:ext cx="8399562" cy="6221897"/>
            </a:xfrm>
            <a:prstGeom prst="rect">
              <a:avLst/>
            </a:prstGeom>
          </p:spPr>
        </p:pic>
        <p:pic>
          <p:nvPicPr>
            <p:cNvPr id="3" name="Picture 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80154" y="3279329"/>
              <a:ext cx="1634796" cy="7436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11" descr="UMD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3386" y="3153345"/>
              <a:ext cx="1011515" cy="9956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E34CC481-7063-2140-8267-DCBD5B39AA08}"/>
                </a:ext>
              </a:extLst>
            </p:cNvPr>
            <p:cNvSpPr/>
            <p:nvPr/>
          </p:nvSpPr>
          <p:spPr>
            <a:xfrm>
              <a:off x="772160" y="5394960"/>
              <a:ext cx="7842790" cy="8940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Lectures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FEFD6B8-D21E-E64A-A255-CF9F060968A5}"/>
                </a:ext>
              </a:extLst>
            </p:cNvPr>
            <p:cNvSpPr txBox="1"/>
            <p:nvPr/>
          </p:nvSpPr>
          <p:spPr>
            <a:xfrm>
              <a:off x="2764648" y="5595778"/>
              <a:ext cx="3970959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600" dirty="0">
                  <a:solidFill>
                    <a:srgbClr val="FF0000"/>
                  </a:solidFill>
                  <a:latin typeface="Times" pitchFamily="2" charset="0"/>
                </a:rPr>
                <a:t>UMD lectures</a:t>
              </a:r>
              <a:r>
                <a:rPr lang="en-US" sz="2600">
                  <a:solidFill>
                    <a:srgbClr val="FF0000"/>
                  </a:solidFill>
                  <a:latin typeface="Times" pitchFamily="2" charset="0"/>
                </a:rPr>
                <a:t>, Spring, 2021</a:t>
              </a:r>
              <a:endParaRPr lang="en-US" sz="2600" dirty="0">
                <a:solidFill>
                  <a:srgbClr val="FF0000"/>
                </a:solidFill>
                <a:latin typeface="Times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602166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277633" y="769338"/>
            <a:ext cx="177604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i="1" dirty="0">
                <a:solidFill>
                  <a:srgbClr val="C00000"/>
                </a:solidFill>
                <a:latin typeface="Bell MT" panose="02020503060305020303" pitchFamily="18" charset="0"/>
              </a:rPr>
              <a:t>Outline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164972" y="1330209"/>
            <a:ext cx="6701395" cy="46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64972" y="1376773"/>
            <a:ext cx="5094536" cy="29700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charset="2"/>
              <a:buChar char="v"/>
            </a:pPr>
            <a:r>
              <a:rPr lang="en-US" dirty="0"/>
              <a:t>Preliminaries of the topological band theory</a:t>
            </a:r>
          </a:p>
          <a:p>
            <a:pPr marL="285750" indent="-285750">
              <a:buFont typeface="Arial" charset="0"/>
              <a:buChar char="•"/>
            </a:pPr>
            <a:endParaRPr lang="en-US" sz="1000" dirty="0"/>
          </a:p>
          <a:p>
            <a:pPr marL="285750" indent="-285750">
              <a:buFont typeface="Wingdings" charset="2"/>
              <a:buChar char="v"/>
            </a:pPr>
            <a:r>
              <a:rPr lang="en-US" dirty="0"/>
              <a:t>Topological indices and boundary modes</a:t>
            </a:r>
          </a:p>
          <a:p>
            <a:pPr marL="285750" indent="-285750">
              <a:buFont typeface="Arial" charset="0"/>
              <a:buChar char="•"/>
            </a:pPr>
            <a:endParaRPr lang="en-US" sz="1000" dirty="0"/>
          </a:p>
          <a:p>
            <a:pPr marL="285750" indent="-285750">
              <a:buFont typeface="Wingdings" charset="2"/>
              <a:buChar char="v"/>
            </a:pPr>
            <a:r>
              <a:rPr lang="en-US" dirty="0"/>
              <a:t>Construction of the topological states and indices</a:t>
            </a:r>
          </a:p>
          <a:p>
            <a:pPr marL="285750" indent="-285750">
              <a:buFont typeface="Wingdings" charset="2"/>
              <a:buChar char="v"/>
            </a:pPr>
            <a:endParaRPr lang="en-US" sz="500" dirty="0"/>
          </a:p>
          <a:p>
            <a:pPr marL="742950" lvl="1" indent="-285750">
              <a:buFont typeface="Courier New" charset="0"/>
              <a:buChar char="o"/>
            </a:pPr>
            <a:r>
              <a:rPr lang="en-US" dirty="0"/>
              <a:t>One dimension (symmetry and topology) </a:t>
            </a:r>
          </a:p>
          <a:p>
            <a:pPr marL="1200150" lvl="2" indent="-285750">
              <a:buFont typeface="Arial" charset="0"/>
              <a:buChar char="•"/>
            </a:pPr>
            <a:r>
              <a:rPr lang="en-US" dirty="0"/>
              <a:t>Su-Schrieffer-</a:t>
            </a:r>
            <a:r>
              <a:rPr lang="en-US" dirty="0" err="1"/>
              <a:t>Heeger</a:t>
            </a:r>
            <a:r>
              <a:rPr lang="en-US" dirty="0"/>
              <a:t> model</a:t>
            </a:r>
          </a:p>
          <a:p>
            <a:pPr marL="1200150" lvl="2" indent="-285750">
              <a:buFont typeface="Arial" charset="0"/>
              <a:buChar char="•"/>
            </a:pPr>
            <a:r>
              <a:rPr lang="en-US" dirty="0" err="1"/>
              <a:t>Jackiw-Rebbi</a:t>
            </a:r>
            <a:r>
              <a:rPr lang="en-US" dirty="0"/>
              <a:t> zero modes</a:t>
            </a:r>
          </a:p>
          <a:p>
            <a:pPr marL="1200150" lvl="2" indent="-285750">
              <a:buFont typeface="Arial" charset="0"/>
              <a:buChar char="•"/>
            </a:pPr>
            <a:r>
              <a:rPr lang="en-US" dirty="0" err="1"/>
              <a:t>Majorana</a:t>
            </a:r>
            <a:r>
              <a:rPr lang="en-US" dirty="0"/>
              <a:t> chain</a:t>
            </a:r>
          </a:p>
          <a:p>
            <a:pPr marL="1200150" lvl="2" indent="-285750">
              <a:buFont typeface="Arial" charset="0"/>
              <a:buChar char="•"/>
            </a:pPr>
            <a:endParaRPr lang="en-US" dirty="0"/>
          </a:p>
          <a:p>
            <a:pPr marL="1200150" lvl="2" indent="-285750">
              <a:buFont typeface="Arial" charset="0"/>
              <a:buChar char="•"/>
            </a:pP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164972" y="3752259"/>
                <a:ext cx="4748736" cy="147732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742950" lvl="1" indent="-285750">
                  <a:buFont typeface="Courier New" charset="0"/>
                  <a:buChar char="o"/>
                </a:pPr>
                <a:r>
                  <a:rPr lang="en-US" dirty="0"/>
                  <a:t>Two dimensions</a:t>
                </a:r>
              </a:p>
              <a:p>
                <a:pPr marL="1200150" lvl="2" indent="-285750">
                  <a:buFont typeface="Arial" charset="0"/>
                  <a:buChar char="•"/>
                </a:pPr>
                <a:r>
                  <a:rPr lang="en-US" dirty="0"/>
                  <a:t>Graphene</a:t>
                </a:r>
              </a:p>
              <a:p>
                <a:pPr marL="1200150" lvl="2" indent="-285750">
                  <a:buFont typeface="Arial" charset="0"/>
                  <a:buChar char="•"/>
                </a:pPr>
                <a:r>
                  <a:rPr lang="en-US" dirty="0"/>
                  <a:t>Haldane model (</a:t>
                </a:r>
                <a:r>
                  <a:rPr lang="en-US" dirty="0" err="1"/>
                  <a:t>Chern</a:t>
                </a:r>
                <a:r>
                  <a:rPr lang="en-US" dirty="0"/>
                  <a:t> insulator)</a:t>
                </a:r>
              </a:p>
              <a:p>
                <a:pPr marL="1200150" lvl="2" indent="-285750">
                  <a:buFont typeface="Arial" charset="0"/>
                  <a:buChar char="•"/>
                </a:pPr>
                <a:r>
                  <a:rPr lang="en-US" dirty="0"/>
                  <a:t>Kane-</a:t>
                </a:r>
                <a:r>
                  <a:rPr lang="en-US" dirty="0" err="1"/>
                  <a:t>Mele</a:t>
                </a:r>
                <a:r>
                  <a:rPr lang="en-US" dirty="0"/>
                  <a:t> model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ℤ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charset="0"/>
                      </a:rPr>
                      <m:t> </m:t>
                    </m:r>
                  </m:oMath>
                </a14:m>
                <a:r>
                  <a:rPr lang="en-US" dirty="0"/>
                  <a:t>classification)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4972" y="3752259"/>
                <a:ext cx="4748736" cy="1477328"/>
              </a:xfrm>
              <a:prstGeom prst="rect">
                <a:avLst/>
              </a:prstGeom>
              <a:blipFill rotWithShape="0">
                <a:blip r:embed="rId3"/>
                <a:stretch>
                  <a:fillRect t="-2479" r="-513" b="-111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1196053" y="4899499"/>
                <a:ext cx="5413628" cy="9233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742950" lvl="1" indent="-285750">
                  <a:buFont typeface="Courier New" charset="0"/>
                  <a:buChar char="o"/>
                </a:pPr>
                <a:r>
                  <a:rPr lang="en-US" dirty="0"/>
                  <a:t>Three-dimensions</a:t>
                </a:r>
              </a:p>
              <a:p>
                <a:pPr marL="1200150" lvl="2" indent="-285750">
                  <a:buFont typeface="Arial" charset="0"/>
                  <a:buChar char="•"/>
                </a:pPr>
                <a:r>
                  <a:rPr lang="en-US" dirty="0"/>
                  <a:t>Weak and strong topological insulators</a:t>
                </a:r>
              </a:p>
              <a:p>
                <a:pPr marL="1200150" lvl="2" indent="-285750">
                  <a:buFont typeface="Arial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ℤ</m:t>
                        </m:r>
                      </m:e>
                      <m:sub>
                        <m:r>
                          <a:rPr lang="en-US" i="1">
                            <a:latin typeface="Cambria Math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charset="0"/>
                      </a:rPr>
                      <m:t> </m:t>
                    </m:r>
                  </m:oMath>
                </a14:m>
                <a:r>
                  <a:rPr lang="en-US" dirty="0"/>
                  <a:t>classification and Fu-Kane method</a:t>
                </a: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6053" y="4899499"/>
                <a:ext cx="5413628" cy="923330"/>
              </a:xfrm>
              <a:prstGeom prst="rect">
                <a:avLst/>
              </a:prstGeom>
              <a:blipFill rotWithShape="0">
                <a:blip r:embed="rId4"/>
                <a:stretch>
                  <a:fillRect t="-3974" b="-483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/>
          <p:cNvSpPr/>
          <p:nvPr/>
        </p:nvSpPr>
        <p:spPr>
          <a:xfrm>
            <a:off x="1277633" y="5822829"/>
            <a:ext cx="3651449" cy="10002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lvl="2" indent="-285750">
              <a:buFont typeface="Wingdings" charset="2"/>
              <a:buChar char="v"/>
            </a:pPr>
            <a:r>
              <a:rPr lang="en-US" dirty="0"/>
              <a:t>Topological Kondo insulators</a:t>
            </a:r>
          </a:p>
          <a:p>
            <a:pPr marL="285750" lvl="2" indent="-285750">
              <a:buFont typeface="Wingdings" charset="2"/>
              <a:buChar char="v"/>
            </a:pPr>
            <a:endParaRPr lang="en-US" sz="500" dirty="0"/>
          </a:p>
          <a:p>
            <a:pPr marL="285750" lvl="2" indent="-285750">
              <a:buFont typeface="Wingdings" charset="2"/>
              <a:buChar char="v"/>
            </a:pPr>
            <a:r>
              <a:rPr lang="en-US" dirty="0"/>
              <a:t>Topology in time: </a:t>
            </a:r>
            <a:r>
              <a:rPr lang="en-US" dirty="0" err="1"/>
              <a:t>Floquet</a:t>
            </a:r>
            <a:r>
              <a:rPr lang="en-US" dirty="0"/>
              <a:t> systems</a:t>
            </a:r>
          </a:p>
          <a:p>
            <a:pPr marL="285750" indent="-285750">
              <a:buFont typeface="Wingdings" charset="2"/>
              <a:buChar char="v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96493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76200"/>
            <a:ext cx="8382000" cy="644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5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" y="4641321"/>
            <a:ext cx="7772400" cy="55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86" name="Picture 1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50" y="5443008"/>
            <a:ext cx="8072438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20"/>
          <p:cNvGrpSpPr>
            <a:grpSpLocks/>
          </p:cNvGrpSpPr>
          <p:nvPr/>
        </p:nvGrpSpPr>
        <p:grpSpPr bwMode="auto">
          <a:xfrm>
            <a:off x="628650" y="3445933"/>
            <a:ext cx="7772400" cy="914400"/>
            <a:chOff x="384" y="2256"/>
            <a:chExt cx="4896" cy="576"/>
          </a:xfrm>
        </p:grpSpPr>
        <p:pic>
          <p:nvPicPr>
            <p:cNvPr id="15368" name="Picture 6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4" y="2481"/>
              <a:ext cx="4896" cy="3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369" name="Picture 19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4" y="2256"/>
              <a:ext cx="1509" cy="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4" name="Group 16"/>
          <p:cNvGrpSpPr>
            <a:grpSpLocks/>
          </p:cNvGrpSpPr>
          <p:nvPr/>
        </p:nvGrpSpPr>
        <p:grpSpPr bwMode="auto">
          <a:xfrm>
            <a:off x="770467" y="1569510"/>
            <a:ext cx="7650163" cy="1955800"/>
            <a:chOff x="432" y="1776"/>
            <a:chExt cx="4819" cy="1232"/>
          </a:xfrm>
        </p:grpSpPr>
        <p:pic>
          <p:nvPicPr>
            <p:cNvPr id="15" name="Picture 7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" y="1776"/>
              <a:ext cx="4819" cy="3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6" name="Group 10"/>
            <p:cNvGrpSpPr>
              <a:grpSpLocks/>
            </p:cNvGrpSpPr>
            <p:nvPr/>
          </p:nvGrpSpPr>
          <p:grpSpPr bwMode="auto">
            <a:xfrm>
              <a:off x="1104" y="2112"/>
              <a:ext cx="3024" cy="896"/>
              <a:chOff x="1104" y="2112"/>
              <a:chExt cx="3024" cy="896"/>
            </a:xfrm>
          </p:grpSpPr>
          <p:pic>
            <p:nvPicPr>
              <p:cNvPr id="17" name="Picture 11" descr="aqua-sphere-red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4" y="2112"/>
                <a:ext cx="896" cy="8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" name="Picture 12" descr="hexahedron"/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04" y="2208"/>
                <a:ext cx="672" cy="6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" name="Picture 13" descr="tetrahedron"/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56" y="2208"/>
                <a:ext cx="672" cy="6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" name="Picture 14"/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68" y="2448"/>
                <a:ext cx="266" cy="1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" name="Picture 15"/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72" y="2448"/>
                <a:ext cx="266" cy="1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15363" name="Picture 5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620838"/>
            <a:ext cx="7862888" cy="588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3970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533" y="304800"/>
            <a:ext cx="8458200" cy="640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507069"/>
            <a:ext cx="7650163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150534"/>
            <a:ext cx="7675563" cy="53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9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4876800"/>
            <a:ext cx="7675563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0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5867400"/>
            <a:ext cx="7650163" cy="54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391" name="Group 16"/>
          <p:cNvGrpSpPr>
            <a:grpSpLocks/>
          </p:cNvGrpSpPr>
          <p:nvPr/>
        </p:nvGrpSpPr>
        <p:grpSpPr bwMode="auto">
          <a:xfrm>
            <a:off x="685800" y="2819400"/>
            <a:ext cx="7650163" cy="1955800"/>
            <a:chOff x="432" y="1776"/>
            <a:chExt cx="4819" cy="1232"/>
          </a:xfrm>
        </p:grpSpPr>
        <p:pic>
          <p:nvPicPr>
            <p:cNvPr id="16392" name="Picture 7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" y="1776"/>
              <a:ext cx="4819" cy="3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6393" name="Group 10"/>
            <p:cNvGrpSpPr>
              <a:grpSpLocks/>
            </p:cNvGrpSpPr>
            <p:nvPr/>
          </p:nvGrpSpPr>
          <p:grpSpPr bwMode="auto">
            <a:xfrm>
              <a:off x="1104" y="2112"/>
              <a:ext cx="3024" cy="896"/>
              <a:chOff x="1104" y="2112"/>
              <a:chExt cx="3024" cy="896"/>
            </a:xfrm>
          </p:grpSpPr>
          <p:pic>
            <p:nvPicPr>
              <p:cNvPr id="16394" name="Picture 11" descr="aqua-sphere-red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4" y="2112"/>
                <a:ext cx="896" cy="8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95" name="Picture 12" descr="hexahedron"/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04" y="2208"/>
                <a:ext cx="672" cy="6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96" name="Picture 13" descr="tetrahedron"/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56" y="2208"/>
                <a:ext cx="672" cy="6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97" name="Picture 14"/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68" y="2448"/>
                <a:ext cx="266" cy="1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98" name="Picture 15"/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72" y="2448"/>
                <a:ext cx="266" cy="1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822029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486964" y="771541"/>
            <a:ext cx="802463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i="1" dirty="0">
                <a:solidFill>
                  <a:srgbClr val="C00000"/>
                </a:solidFill>
                <a:latin typeface="Bell MT" panose="02020503060305020303" pitchFamily="18" charset="0"/>
              </a:rPr>
              <a:t>Example of a “useful” top. invariant: Gauss-Bonnet theorem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457200" y="1323486"/>
            <a:ext cx="8376557" cy="58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65656DF-73AA-DE42-A1F5-D6EC4D77EDA2}"/>
              </a:ext>
            </a:extLst>
          </p:cNvPr>
          <p:cNvSpPr txBox="1"/>
          <p:nvPr/>
        </p:nvSpPr>
        <p:spPr>
          <a:xfrm>
            <a:off x="1331640" y="1600200"/>
            <a:ext cx="55482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 we tell by local measurements whether we are living on the surface of a sphere or a torus?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35B773C1-9681-B048-999D-424BC16F0649}"/>
              </a:ext>
            </a:extLst>
          </p:cNvPr>
          <p:cNvSpPr/>
          <p:nvPr/>
        </p:nvSpPr>
        <p:spPr>
          <a:xfrm>
            <a:off x="1331640" y="2514600"/>
            <a:ext cx="1828800" cy="1828800"/>
          </a:xfrm>
          <a:prstGeom prst="ellipse">
            <a:avLst/>
          </a:prstGeom>
          <a:solidFill>
            <a:schemeClr val="bg1">
              <a:lumMod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22CFCE7B-B77A-A74D-955C-525E65EFD7B8}"/>
                  </a:ext>
                </a:extLst>
              </p14:cNvPr>
              <p14:cNvContentPartPr/>
              <p14:nvPr/>
            </p14:nvContentPartPr>
            <p14:xfrm>
              <a:off x="1333265" y="3463615"/>
              <a:ext cx="1836000" cy="27180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22CFCE7B-B77A-A74D-955C-525E65EFD7B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325705" y="3456055"/>
                <a:ext cx="1851120" cy="286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856E39B3-F238-124C-A121-F9F63E469B20}"/>
                  </a:ext>
                </a:extLst>
              </p14:cNvPr>
              <p14:cNvContentPartPr/>
              <p14:nvPr/>
            </p14:nvContentPartPr>
            <p14:xfrm>
              <a:off x="1344785" y="3475135"/>
              <a:ext cx="34920" cy="2340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856E39B3-F238-124C-A121-F9F63E469B20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337225" y="3467575"/>
                <a:ext cx="50040" cy="38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4734BE42-533F-7F4A-B87D-CFFC4643589B}"/>
                  </a:ext>
                </a:extLst>
              </p14:cNvPr>
              <p14:cNvContentPartPr/>
              <p14:nvPr/>
            </p14:nvContentPartPr>
            <p14:xfrm>
              <a:off x="1443065" y="3394135"/>
              <a:ext cx="52200" cy="4068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4734BE42-533F-7F4A-B87D-CFFC4643589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435505" y="3386575"/>
                <a:ext cx="67320" cy="5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D7690B3F-2CDD-0B44-B028-7707BE1F3EB6}"/>
                  </a:ext>
                </a:extLst>
              </p14:cNvPr>
              <p14:cNvContentPartPr/>
              <p14:nvPr/>
            </p14:nvContentPartPr>
            <p14:xfrm>
              <a:off x="1552505" y="3353815"/>
              <a:ext cx="87120" cy="2340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D7690B3F-2CDD-0B44-B028-7707BE1F3EB6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545305" y="3346255"/>
                <a:ext cx="101880" cy="38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F5EFB3D7-CFC2-C841-873A-82E847820564}"/>
                  </a:ext>
                </a:extLst>
              </p14:cNvPr>
              <p14:cNvContentPartPr/>
              <p14:nvPr/>
            </p14:nvContentPartPr>
            <p14:xfrm>
              <a:off x="1726025" y="3313495"/>
              <a:ext cx="87120" cy="1188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F5EFB3D7-CFC2-C841-873A-82E847820564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718465" y="3305935"/>
                <a:ext cx="101880" cy="27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281EF4A4-EB61-C044-9521-866792989D49}"/>
                  </a:ext>
                </a:extLst>
              </p14:cNvPr>
              <p14:cNvContentPartPr/>
              <p14:nvPr/>
            </p14:nvContentPartPr>
            <p14:xfrm>
              <a:off x="1927985" y="3296215"/>
              <a:ext cx="81000" cy="612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281EF4A4-EB61-C044-9521-866792989D49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920425" y="3288655"/>
                <a:ext cx="96120" cy="2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BA5F8AF8-95FC-B74E-A53B-BC81785ADDC2}"/>
                  </a:ext>
                </a:extLst>
              </p14:cNvPr>
              <p14:cNvContentPartPr/>
              <p14:nvPr/>
            </p14:nvContentPartPr>
            <p14:xfrm>
              <a:off x="2135705" y="3272815"/>
              <a:ext cx="87120" cy="36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BA5F8AF8-95FC-B74E-A53B-BC81785ADDC2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2128145" y="3265255"/>
                <a:ext cx="101880" cy="15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44DB1179-B4A0-D642-88DF-BB2EE8083333}"/>
                  </a:ext>
                </a:extLst>
              </p14:cNvPr>
              <p14:cNvContentPartPr/>
              <p14:nvPr/>
            </p14:nvContentPartPr>
            <p14:xfrm>
              <a:off x="2337665" y="3261295"/>
              <a:ext cx="98640" cy="612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44DB1179-B4A0-D642-88DF-BB2EE8083333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2330105" y="3253735"/>
                <a:ext cx="113400" cy="2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A4A69F7B-CDDC-F742-986F-659D0D34F2CF}"/>
                  </a:ext>
                </a:extLst>
              </p14:cNvPr>
              <p14:cNvContentPartPr/>
              <p14:nvPr/>
            </p14:nvContentPartPr>
            <p14:xfrm>
              <a:off x="2591825" y="3267055"/>
              <a:ext cx="138960" cy="2916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A4A69F7B-CDDC-F742-986F-659D0D34F2CF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2584265" y="3259495"/>
                <a:ext cx="154080" cy="44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29" name="Ink 29">
                <a:extLst>
                  <a:ext uri="{FF2B5EF4-FFF2-40B4-BE49-F238E27FC236}">
                    <a16:creationId xmlns:a16="http://schemas.microsoft.com/office/drawing/2014/main" id="{90B5B74D-72AE-5A4F-B8B0-99405F2FAE22}"/>
                  </a:ext>
                </a:extLst>
              </p14:cNvPr>
              <p14:cNvContentPartPr/>
              <p14:nvPr/>
            </p14:nvContentPartPr>
            <p14:xfrm>
              <a:off x="2834105" y="3313495"/>
              <a:ext cx="260280" cy="132840"/>
            </p14:xfrm>
          </p:contentPart>
        </mc:Choice>
        <mc:Fallback xmlns="">
          <p:pic>
            <p:nvPicPr>
              <p:cNvPr id="29" name="Ink 29">
                <a:extLst>
                  <a:ext uri="{FF2B5EF4-FFF2-40B4-BE49-F238E27FC236}">
                    <a16:creationId xmlns:a16="http://schemas.microsoft.com/office/drawing/2014/main" id="{90B5B74D-72AE-5A4F-B8B0-99405F2FAE22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2826545" y="3305955"/>
                <a:ext cx="275040" cy="147919"/>
              </a:xfrm>
              <a:prstGeom prst="rect">
                <a:avLst/>
              </a:prstGeom>
            </p:spPr>
          </p:pic>
        </mc:Fallback>
      </mc:AlternateContent>
      <p:sp>
        <p:nvSpPr>
          <p:cNvPr id="33" name="Oval 32">
            <a:extLst>
              <a:ext uri="{FF2B5EF4-FFF2-40B4-BE49-F238E27FC236}">
                <a16:creationId xmlns:a16="http://schemas.microsoft.com/office/drawing/2014/main" id="{4A8E2DBE-0A2E-674D-BEE1-E397ED420710}"/>
              </a:ext>
            </a:extLst>
          </p:cNvPr>
          <p:cNvSpPr/>
          <p:nvPr/>
        </p:nvSpPr>
        <p:spPr>
          <a:xfrm>
            <a:off x="4499280" y="2693766"/>
            <a:ext cx="2632363" cy="1064520"/>
          </a:xfrm>
          <a:prstGeom prst="ellipse">
            <a:avLst/>
          </a:prstGeom>
          <a:solidFill>
            <a:schemeClr val="bg1">
              <a:lumMod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1031" name="Ink 1030">
                <a:extLst>
                  <a:ext uri="{FF2B5EF4-FFF2-40B4-BE49-F238E27FC236}">
                    <a16:creationId xmlns:a16="http://schemas.microsoft.com/office/drawing/2014/main" id="{1CCEC714-F128-B242-8D46-510340E65BB2}"/>
                  </a:ext>
                </a:extLst>
              </p14:cNvPr>
              <p14:cNvContentPartPr/>
              <p14:nvPr/>
            </p14:nvContentPartPr>
            <p14:xfrm>
              <a:off x="6328893" y="2441912"/>
              <a:ext cx="7920" cy="5400"/>
            </p14:xfrm>
          </p:contentPart>
        </mc:Choice>
        <mc:Fallback xmlns="">
          <p:pic>
            <p:nvPicPr>
              <p:cNvPr id="1031" name="Ink 1030">
                <a:extLst>
                  <a:ext uri="{FF2B5EF4-FFF2-40B4-BE49-F238E27FC236}">
                    <a16:creationId xmlns:a16="http://schemas.microsoft.com/office/drawing/2014/main" id="{1CCEC714-F128-B242-8D46-510340E65BB2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6313413" y="2426792"/>
                <a:ext cx="3816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1068" name="Ink 1068">
                <a:extLst>
                  <a:ext uri="{FF2B5EF4-FFF2-40B4-BE49-F238E27FC236}">
                    <a16:creationId xmlns:a16="http://schemas.microsoft.com/office/drawing/2014/main" id="{1E238ACC-0850-2E40-A984-63A689D76E73}"/>
                  </a:ext>
                </a:extLst>
              </p14:cNvPr>
              <p14:cNvContentPartPr/>
              <p14:nvPr/>
            </p14:nvContentPartPr>
            <p14:xfrm>
              <a:off x="5045225" y="3065095"/>
              <a:ext cx="1611000" cy="312120"/>
            </p14:xfrm>
          </p:contentPart>
        </mc:Choice>
        <mc:Fallback xmlns="">
          <p:pic>
            <p:nvPicPr>
              <p:cNvPr id="1068" name="Ink 1068">
                <a:extLst>
                  <a:ext uri="{FF2B5EF4-FFF2-40B4-BE49-F238E27FC236}">
                    <a16:creationId xmlns:a16="http://schemas.microsoft.com/office/drawing/2014/main" id="{1E238ACC-0850-2E40-A984-63A689D76E73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5037665" y="3057526"/>
                <a:ext cx="1626120" cy="32725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27">
            <p14:nvContentPartPr>
              <p14:cNvPr id="1079" name="Ink 1079">
                <a:extLst>
                  <a:ext uri="{FF2B5EF4-FFF2-40B4-BE49-F238E27FC236}">
                    <a16:creationId xmlns:a16="http://schemas.microsoft.com/office/drawing/2014/main" id="{8DE73A74-65FB-E64C-96E3-9EF7302F7519}"/>
                  </a:ext>
                </a:extLst>
              </p14:cNvPr>
              <p14:cNvContentPartPr/>
              <p14:nvPr/>
            </p14:nvContentPartPr>
            <p14:xfrm>
              <a:off x="5431053" y="3357032"/>
              <a:ext cx="363240" cy="22680"/>
            </p14:xfrm>
          </p:contentPart>
        </mc:Choice>
        <mc:Fallback xmlns="">
          <p:pic>
            <p:nvPicPr>
              <p:cNvPr id="1079" name="Ink 1079">
                <a:extLst>
                  <a:ext uri="{FF2B5EF4-FFF2-40B4-BE49-F238E27FC236}">
                    <a16:creationId xmlns:a16="http://schemas.microsoft.com/office/drawing/2014/main" xmlns="" xmlns:aink="http://schemas.microsoft.com/office/drawing/2016/ink" xmlns:p14="http://schemas.microsoft.com/office/powerpoint/2010/main" id="{8DE73A74-65FB-E64C-96E3-9EF7302F7519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5426737" y="3352712"/>
                <a:ext cx="371871" cy="31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29">
            <p14:nvContentPartPr>
              <p14:cNvPr id="1089" name="Ink 1089">
                <a:extLst>
                  <a:ext uri="{FF2B5EF4-FFF2-40B4-BE49-F238E27FC236}">
                    <a16:creationId xmlns:a16="http://schemas.microsoft.com/office/drawing/2014/main" id="{3A93FF55-EC9A-E847-8CA7-B31AD76A1033}"/>
                  </a:ext>
                </a:extLst>
              </p14:cNvPr>
              <p14:cNvContentPartPr/>
              <p14:nvPr/>
            </p14:nvContentPartPr>
            <p14:xfrm>
              <a:off x="6368493" y="3277472"/>
              <a:ext cx="52560" cy="52560"/>
            </p14:xfrm>
          </p:contentPart>
        </mc:Choice>
        <mc:Fallback xmlns="">
          <p:pic>
            <p:nvPicPr>
              <p:cNvPr id="1089" name="Ink 1089">
                <a:extLst>
                  <a:ext uri="{FF2B5EF4-FFF2-40B4-BE49-F238E27FC236}">
                    <a16:creationId xmlns:a16="http://schemas.microsoft.com/office/drawing/2014/main" xmlns="" xmlns:aink="http://schemas.microsoft.com/office/drawing/2016/ink" xmlns:p14="http://schemas.microsoft.com/office/powerpoint/2010/main" id="{3A93FF55-EC9A-E847-8CA7-B31AD76A1033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6364173" y="3273152"/>
                <a:ext cx="61200" cy="61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50" name="Ink 49">
                <a:extLst>
                  <a:ext uri="{FF2B5EF4-FFF2-40B4-BE49-F238E27FC236}">
                    <a16:creationId xmlns:a16="http://schemas.microsoft.com/office/drawing/2014/main" id="{83A7E222-3AED-7044-9D08-A0D52EF124F1}"/>
                  </a:ext>
                </a:extLst>
              </p14:cNvPr>
              <p14:cNvContentPartPr/>
              <p14:nvPr/>
            </p14:nvContentPartPr>
            <p14:xfrm>
              <a:off x="3550145" y="4669975"/>
              <a:ext cx="179280" cy="231120"/>
            </p14:xfrm>
          </p:contentPart>
        </mc:Choice>
        <mc:Fallback xmlns="">
          <p:pic>
            <p:nvPicPr>
              <p:cNvPr id="50" name="Ink 49">
                <a:extLst>
                  <a:ext uri="{FF2B5EF4-FFF2-40B4-BE49-F238E27FC236}">
                    <a16:creationId xmlns:a16="http://schemas.microsoft.com/office/drawing/2014/main" id="{83A7E222-3AED-7044-9D08-A0D52EF124F1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3519185" y="4639063"/>
                <a:ext cx="240480" cy="29222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9">
            <p14:nvContentPartPr>
              <p14:cNvPr id="51" name="Ink 50">
                <a:extLst>
                  <a:ext uri="{FF2B5EF4-FFF2-40B4-BE49-F238E27FC236}">
                    <a16:creationId xmlns:a16="http://schemas.microsoft.com/office/drawing/2014/main" id="{7E57B0EB-0CC3-A541-BF99-8560F1C2FF73}"/>
                  </a:ext>
                </a:extLst>
              </p14:cNvPr>
              <p14:cNvContentPartPr/>
              <p14:nvPr/>
            </p14:nvContentPartPr>
            <p14:xfrm>
              <a:off x="3838505" y="4641175"/>
              <a:ext cx="179280" cy="211320"/>
            </p14:xfrm>
          </p:contentPart>
        </mc:Choice>
        <mc:Fallback xmlns="">
          <p:pic>
            <p:nvPicPr>
              <p:cNvPr id="51" name="Ink 50">
                <a:extLst>
                  <a:ext uri="{FF2B5EF4-FFF2-40B4-BE49-F238E27FC236}">
                    <a16:creationId xmlns:a16="http://schemas.microsoft.com/office/drawing/2014/main" id="{7E57B0EB-0CC3-A541-BF99-8560F1C2FF73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3807545" y="4610215"/>
                <a:ext cx="240480" cy="272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1">
            <p14:nvContentPartPr>
              <p14:cNvPr id="52" name="Ink 51">
                <a:extLst>
                  <a:ext uri="{FF2B5EF4-FFF2-40B4-BE49-F238E27FC236}">
                    <a16:creationId xmlns:a16="http://schemas.microsoft.com/office/drawing/2014/main" id="{1F3C44BB-1AC3-DA4E-B7E5-B293B1458403}"/>
                  </a:ext>
                </a:extLst>
              </p14:cNvPr>
              <p14:cNvContentPartPr/>
              <p14:nvPr/>
            </p14:nvContentPartPr>
            <p14:xfrm>
              <a:off x="3902225" y="4774015"/>
              <a:ext cx="87120" cy="17640"/>
            </p14:xfrm>
          </p:contentPart>
        </mc:Choice>
        <mc:Fallback xmlns="">
          <p:pic>
            <p:nvPicPr>
              <p:cNvPr id="52" name="Ink 51">
                <a:extLst>
                  <a:ext uri="{FF2B5EF4-FFF2-40B4-BE49-F238E27FC236}">
                    <a16:creationId xmlns:a16="http://schemas.microsoft.com/office/drawing/2014/main" id="{1F3C44BB-1AC3-DA4E-B7E5-B293B1458403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3871265" y="4743055"/>
                <a:ext cx="148320" cy="78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3">
            <p14:nvContentPartPr>
              <p14:cNvPr id="53" name="Ink 52">
                <a:extLst>
                  <a:ext uri="{FF2B5EF4-FFF2-40B4-BE49-F238E27FC236}">
                    <a16:creationId xmlns:a16="http://schemas.microsoft.com/office/drawing/2014/main" id="{0C751941-5BFD-3E4C-85A1-9CB58442952A}"/>
                  </a:ext>
                </a:extLst>
              </p14:cNvPr>
              <p14:cNvContentPartPr/>
              <p14:nvPr/>
            </p14:nvContentPartPr>
            <p14:xfrm>
              <a:off x="4306145" y="4716055"/>
              <a:ext cx="104400" cy="17640"/>
            </p14:xfrm>
          </p:contentPart>
        </mc:Choice>
        <mc:Fallback xmlns="">
          <p:pic>
            <p:nvPicPr>
              <p:cNvPr id="53" name="Ink 52">
                <a:extLst>
                  <a:ext uri="{FF2B5EF4-FFF2-40B4-BE49-F238E27FC236}">
                    <a16:creationId xmlns:a16="http://schemas.microsoft.com/office/drawing/2014/main" id="{0C751941-5BFD-3E4C-85A1-9CB58442952A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4275078" y="4685095"/>
                <a:ext cx="165812" cy="78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5">
            <p14:nvContentPartPr>
              <p14:cNvPr id="54" name="Ink 53">
                <a:extLst>
                  <a:ext uri="{FF2B5EF4-FFF2-40B4-BE49-F238E27FC236}">
                    <a16:creationId xmlns:a16="http://schemas.microsoft.com/office/drawing/2014/main" id="{FA6ADA2E-A5DD-3C40-A7FE-765A572A4A09}"/>
                  </a:ext>
                </a:extLst>
              </p14:cNvPr>
              <p14:cNvContentPartPr/>
              <p14:nvPr/>
            </p14:nvContentPartPr>
            <p14:xfrm>
              <a:off x="4283105" y="4785535"/>
              <a:ext cx="133200" cy="11880"/>
            </p14:xfrm>
          </p:contentPart>
        </mc:Choice>
        <mc:Fallback xmlns="">
          <p:pic>
            <p:nvPicPr>
              <p:cNvPr id="54" name="Ink 53">
                <a:extLst>
                  <a:ext uri="{FF2B5EF4-FFF2-40B4-BE49-F238E27FC236}">
                    <a16:creationId xmlns:a16="http://schemas.microsoft.com/office/drawing/2014/main" id="{FA6ADA2E-A5DD-3C40-A7FE-765A572A4A09}"/>
                  </a:ext>
                </a:extLst>
              </p:cNvPr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4252145" y="4754575"/>
                <a:ext cx="194400" cy="73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7">
            <p14:nvContentPartPr>
              <p14:cNvPr id="60" name="Ink 60">
                <a:extLst>
                  <a:ext uri="{FF2B5EF4-FFF2-40B4-BE49-F238E27FC236}">
                    <a16:creationId xmlns:a16="http://schemas.microsoft.com/office/drawing/2014/main" id="{84A7E888-E991-D947-BF1F-8264E76F8A43}"/>
                  </a:ext>
                </a:extLst>
              </p14:cNvPr>
              <p14:cNvContentPartPr/>
              <p14:nvPr/>
            </p14:nvContentPartPr>
            <p14:xfrm>
              <a:off x="4814105" y="4473775"/>
              <a:ext cx="468000" cy="248400"/>
            </p14:xfrm>
          </p:contentPart>
        </mc:Choice>
        <mc:Fallback xmlns="">
          <p:pic>
            <p:nvPicPr>
              <p:cNvPr id="60" name="Ink 60">
                <a:extLst>
                  <a:ext uri="{FF2B5EF4-FFF2-40B4-BE49-F238E27FC236}">
                    <a16:creationId xmlns:a16="http://schemas.microsoft.com/office/drawing/2014/main" id="{84A7E888-E991-D947-BF1F-8264E76F8A43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4783145" y="4442860"/>
                <a:ext cx="529200" cy="30951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9">
            <p14:nvContentPartPr>
              <p14:cNvPr id="62" name="Ink 61">
                <a:extLst>
                  <a:ext uri="{FF2B5EF4-FFF2-40B4-BE49-F238E27FC236}">
                    <a16:creationId xmlns:a16="http://schemas.microsoft.com/office/drawing/2014/main" id="{AE8857F2-3BAE-004A-84EB-17A21965BDF0}"/>
                  </a:ext>
                </a:extLst>
              </p14:cNvPr>
              <p14:cNvContentPartPr/>
              <p14:nvPr/>
            </p14:nvContentPartPr>
            <p14:xfrm>
              <a:off x="5414585" y="4439215"/>
              <a:ext cx="283320" cy="496800"/>
            </p14:xfrm>
          </p:contentPart>
        </mc:Choice>
        <mc:Fallback xmlns="">
          <p:pic>
            <p:nvPicPr>
              <p:cNvPr id="62" name="Ink 61">
                <a:extLst>
                  <a:ext uri="{FF2B5EF4-FFF2-40B4-BE49-F238E27FC236}">
                    <a16:creationId xmlns:a16="http://schemas.microsoft.com/office/drawing/2014/main" id="{AE8857F2-3BAE-004A-84EB-17A21965BDF0}"/>
                  </a:ext>
                </a:extLst>
              </p:cNvPr>
              <p:cNvPicPr/>
              <p:nvPr/>
            </p:nvPicPr>
            <p:blipFill>
              <a:blip r:embed="rId50"/>
              <a:stretch>
                <a:fillRect/>
              </a:stretch>
            </p:blipFill>
            <p:spPr>
              <a:xfrm>
                <a:off x="5383586" y="4408255"/>
                <a:ext cx="344598" cy="55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1">
            <p14:nvContentPartPr>
              <p14:cNvPr id="63" name="Ink 62">
                <a:extLst>
                  <a:ext uri="{FF2B5EF4-FFF2-40B4-BE49-F238E27FC236}">
                    <a16:creationId xmlns:a16="http://schemas.microsoft.com/office/drawing/2014/main" id="{79FDFC9D-6AB3-EC46-AD43-6A84FD516FE8}"/>
                  </a:ext>
                </a:extLst>
              </p14:cNvPr>
              <p14:cNvContentPartPr/>
              <p14:nvPr/>
            </p14:nvContentPartPr>
            <p14:xfrm>
              <a:off x="5749385" y="4565935"/>
              <a:ext cx="162000" cy="185040"/>
            </p14:xfrm>
          </p:contentPart>
        </mc:Choice>
        <mc:Fallback xmlns="">
          <p:pic>
            <p:nvPicPr>
              <p:cNvPr id="63" name="Ink 62">
                <a:extLst>
                  <a:ext uri="{FF2B5EF4-FFF2-40B4-BE49-F238E27FC236}">
                    <a16:creationId xmlns:a16="http://schemas.microsoft.com/office/drawing/2014/main" id="{79FDFC9D-6AB3-EC46-AD43-6A84FD516FE8}"/>
                  </a:ext>
                </a:extLst>
              </p:cNvPr>
              <p:cNvPicPr/>
              <p:nvPr/>
            </p:nvPicPr>
            <p:blipFill>
              <a:blip r:embed="rId52"/>
              <a:stretch>
                <a:fillRect/>
              </a:stretch>
            </p:blipFill>
            <p:spPr>
              <a:xfrm>
                <a:off x="5718425" y="4534975"/>
                <a:ext cx="223200" cy="246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3">
            <p14:nvContentPartPr>
              <p14:cNvPr id="1024" name="Ink 1023">
                <a:extLst>
                  <a:ext uri="{FF2B5EF4-FFF2-40B4-BE49-F238E27FC236}">
                    <a16:creationId xmlns:a16="http://schemas.microsoft.com/office/drawing/2014/main" id="{8EDA41FD-347F-4D4C-8840-98CB12AF6153}"/>
                  </a:ext>
                </a:extLst>
              </p14:cNvPr>
              <p14:cNvContentPartPr/>
              <p14:nvPr/>
            </p14:nvContentPartPr>
            <p14:xfrm>
              <a:off x="6015065" y="4664215"/>
              <a:ext cx="92880" cy="23400"/>
            </p14:xfrm>
          </p:contentPart>
        </mc:Choice>
        <mc:Fallback xmlns="">
          <p:pic>
            <p:nvPicPr>
              <p:cNvPr id="1024" name="Ink 1023">
                <a:extLst>
                  <a:ext uri="{FF2B5EF4-FFF2-40B4-BE49-F238E27FC236}">
                    <a16:creationId xmlns:a16="http://schemas.microsoft.com/office/drawing/2014/main" id="{8EDA41FD-347F-4D4C-8840-98CB12AF6153}"/>
                  </a:ext>
                </a:extLst>
              </p:cNvPr>
              <p:cNvPicPr/>
              <p:nvPr/>
            </p:nvPicPr>
            <p:blipFill>
              <a:blip r:embed="rId54"/>
              <a:stretch>
                <a:fillRect/>
              </a:stretch>
            </p:blipFill>
            <p:spPr>
              <a:xfrm>
                <a:off x="5984105" y="4633724"/>
                <a:ext cx="154080" cy="8367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5">
            <p14:nvContentPartPr>
              <p14:cNvPr id="1028" name="Ink 1028">
                <a:extLst>
                  <a:ext uri="{FF2B5EF4-FFF2-40B4-BE49-F238E27FC236}">
                    <a16:creationId xmlns:a16="http://schemas.microsoft.com/office/drawing/2014/main" id="{4FCFC548-8945-A04C-BDCC-C485DAEBD9B7}"/>
                  </a:ext>
                </a:extLst>
              </p14:cNvPr>
              <p14:cNvContentPartPr/>
              <p14:nvPr/>
            </p14:nvContentPartPr>
            <p14:xfrm>
              <a:off x="6309545" y="4428055"/>
              <a:ext cx="398520" cy="455760"/>
            </p14:xfrm>
          </p:contentPart>
        </mc:Choice>
        <mc:Fallback xmlns="">
          <p:pic>
            <p:nvPicPr>
              <p:cNvPr id="1028" name="Ink 1028">
                <a:extLst>
                  <a:ext uri="{FF2B5EF4-FFF2-40B4-BE49-F238E27FC236}">
                    <a16:creationId xmlns:a16="http://schemas.microsoft.com/office/drawing/2014/main" id="{4FCFC548-8945-A04C-BDCC-C485DAEBD9B7}"/>
                  </a:ext>
                </a:extLst>
              </p:cNvPr>
              <p:cNvPicPr/>
              <p:nvPr/>
            </p:nvPicPr>
            <p:blipFill>
              <a:blip r:embed="rId56"/>
              <a:stretch>
                <a:fillRect/>
              </a:stretch>
            </p:blipFill>
            <p:spPr>
              <a:xfrm>
                <a:off x="6278613" y="4397095"/>
                <a:ext cx="459665" cy="516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7">
            <p14:nvContentPartPr>
              <p14:cNvPr id="1049" name="Ink 1049">
                <a:extLst>
                  <a:ext uri="{FF2B5EF4-FFF2-40B4-BE49-F238E27FC236}">
                    <a16:creationId xmlns:a16="http://schemas.microsoft.com/office/drawing/2014/main" id="{305B42DB-ECAD-104D-8C45-BB5F79DC6C9B}"/>
                  </a:ext>
                </a:extLst>
              </p14:cNvPr>
              <p14:cNvContentPartPr/>
              <p14:nvPr/>
            </p14:nvContentPartPr>
            <p14:xfrm>
              <a:off x="2193305" y="4588975"/>
              <a:ext cx="1062720" cy="1016280"/>
            </p14:xfrm>
          </p:contentPart>
        </mc:Choice>
        <mc:Fallback xmlns="">
          <p:pic>
            <p:nvPicPr>
              <p:cNvPr id="1049" name="Ink 1049">
                <a:extLst>
                  <a:ext uri="{FF2B5EF4-FFF2-40B4-BE49-F238E27FC236}">
                    <a16:creationId xmlns:a16="http://schemas.microsoft.com/office/drawing/2014/main" id="{305B42DB-ECAD-104D-8C45-BB5F79DC6C9B}"/>
                  </a:ext>
                </a:extLst>
              </p:cNvPr>
              <p:cNvPicPr/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2162335" y="4558015"/>
                <a:ext cx="1123941" cy="1077480"/>
              </a:xfrm>
              <a:prstGeom prst="rect">
                <a:avLst/>
              </a:prstGeom>
            </p:spPr>
          </p:pic>
        </mc:Fallback>
      </mc:AlternateContent>
      <p:cxnSp>
        <p:nvCxnSpPr>
          <p:cNvPr id="1094" name="Straight Arrow Connector 1093">
            <a:extLst>
              <a:ext uri="{FF2B5EF4-FFF2-40B4-BE49-F238E27FC236}">
                <a16:creationId xmlns:a16="http://schemas.microsoft.com/office/drawing/2014/main" id="{B600F7BC-D925-934D-B422-63861C907F9E}"/>
              </a:ext>
            </a:extLst>
          </p:cNvPr>
          <p:cNvCxnSpPr>
            <a:cxnSpLocks/>
          </p:cNvCxnSpPr>
          <p:nvPr/>
        </p:nvCxnSpPr>
        <p:spPr>
          <a:xfrm>
            <a:off x="2951453" y="5141882"/>
            <a:ext cx="0" cy="55962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2846668" y="2318140"/>
                <a:ext cx="62754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charset="0"/>
                        </a:rPr>
                        <m:t>𝑔</m:t>
                      </m:r>
                      <m:r>
                        <a:rPr lang="en-US" b="0" i="1" smtClean="0">
                          <a:latin typeface="Cambria Math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6668" y="2318140"/>
                <a:ext cx="627544" cy="276999"/>
              </a:xfrm>
              <a:prstGeom prst="rect">
                <a:avLst/>
              </a:prstGeom>
              <a:blipFill rotWithShape="0">
                <a:blip r:embed="rId59"/>
                <a:stretch>
                  <a:fillRect l="-8738" r="-7767" b="-239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6252313" y="2293540"/>
                <a:ext cx="62754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charset="0"/>
                        </a:rPr>
                        <m:t>𝑔</m:t>
                      </m:r>
                      <m:r>
                        <a:rPr lang="en-US" b="0" i="1" smtClean="0">
                          <a:latin typeface="Cambria Math" charset="0"/>
                        </a:rPr>
                        <m:t>=1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2313" y="2293540"/>
                <a:ext cx="627543" cy="276999"/>
              </a:xfrm>
              <a:prstGeom prst="rect">
                <a:avLst/>
              </a:prstGeom>
              <a:blipFill rotWithShape="0">
                <a:blip r:embed="rId60"/>
                <a:stretch>
                  <a:fillRect l="-8738" r="-7767" b="-239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422285" y="5808797"/>
                <a:ext cx="3645357" cy="57368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>
                    <a:latin typeface="Times" charset="0"/>
                    <a:ea typeface="Times" charset="0"/>
                    <a:cs typeface="Times" charset="0"/>
                  </a:rPr>
                  <a:t>Gaussian curvature,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1" i="1" smtClean="0">
                            <a:latin typeface="Cambria Math" panose="02040503050406030204" pitchFamily="18" charset="0"/>
                            <a:ea typeface="Times" charset="0"/>
                            <a:cs typeface="Times" charset="0"/>
                          </a:rPr>
                        </m:ctrlPr>
                      </m:sSubPr>
                      <m:e>
                        <m:r>
                          <a:rPr lang="en-US" sz="2000" b="1" i="1" smtClean="0">
                            <a:latin typeface="Cambria Math" charset="0"/>
                            <a:ea typeface="Times" charset="0"/>
                            <a:cs typeface="Times" charset="0"/>
                          </a:rPr>
                          <m:t>𝑲</m:t>
                        </m:r>
                      </m:e>
                      <m:sub>
                        <m:r>
                          <a:rPr lang="en-US" sz="2000" b="1" i="1" smtClean="0">
                            <a:latin typeface="Cambria Math" charset="0"/>
                            <a:ea typeface="Times" charset="0"/>
                            <a:cs typeface="Times" charset="0"/>
                          </a:rPr>
                          <m:t>𝒈</m:t>
                        </m:r>
                      </m:sub>
                    </m:sSub>
                    <m:r>
                      <a:rPr lang="en-US" sz="2000" b="1" i="1" smtClean="0">
                        <a:latin typeface="Cambria Math" charset="0"/>
                        <a:ea typeface="Times" charset="0"/>
                        <a:cs typeface="Times" charset="0"/>
                      </a:rPr>
                      <m:t>=</m:t>
                    </m:r>
                    <m:r>
                      <a:rPr lang="en-US" sz="2000" b="1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±</m:t>
                    </m:r>
                    <m:f>
                      <m:fPr>
                        <m:ctrlPr>
                          <a:rPr lang="bg-BG" sz="2000" b="1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fPr>
                      <m:num>
                        <m:r>
                          <a:rPr lang="en-US" sz="2000" b="1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𝟏</m:t>
                        </m:r>
                      </m:num>
                      <m:den>
                        <m:sSub>
                          <m:sSubPr>
                            <m:ctrlPr>
                              <a:rPr lang="en-US" sz="2000" b="1" i="1" smtClean="0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bPr>
                          <m:e>
                            <m:r>
                              <a:rPr lang="en-US" sz="2000" b="1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𝑹</m:t>
                            </m:r>
                          </m:e>
                          <m:sub>
                            <m:r>
                              <a:rPr lang="en-US" sz="2000" b="1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𝟏</m:t>
                            </m:r>
                          </m:sub>
                        </m:sSub>
                        <m:sSub>
                          <m:sSubPr>
                            <m:ctrlPr>
                              <a:rPr lang="en-US" sz="2000" b="1" i="1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bPr>
                          <m:e>
                            <m:r>
                              <a:rPr lang="en-US" sz="2000" b="1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𝑹</m:t>
                            </m:r>
                          </m:e>
                          <m:sub>
                            <m:r>
                              <a:rPr lang="en-US" sz="2000" b="1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𝟐</m:t>
                            </m:r>
                          </m:sub>
                        </m:sSub>
                      </m:den>
                    </m:f>
                  </m:oMath>
                </a14:m>
                <a:endParaRPr lang="en-US" sz="2000" b="1" dirty="0">
                  <a:latin typeface="Times" charset="0"/>
                  <a:ea typeface="Times" charset="0"/>
                  <a:cs typeface="Times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2285" y="5808797"/>
                <a:ext cx="3645357" cy="573683"/>
              </a:xfrm>
              <a:prstGeom prst="rect">
                <a:avLst/>
              </a:prstGeom>
              <a:blipFill rotWithShape="0">
                <a:blip r:embed="rId61"/>
                <a:stretch>
                  <a:fillRect l="-1672" b="-10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>
          <a:blip r:embed="rId62"/>
          <a:stretch>
            <a:fillRect/>
          </a:stretch>
        </p:blipFill>
        <p:spPr>
          <a:xfrm>
            <a:off x="1466062" y="2306729"/>
            <a:ext cx="1406071" cy="1406071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62"/>
          <a:stretch>
            <a:fillRect/>
          </a:stretch>
        </p:blipFill>
        <p:spPr>
          <a:xfrm>
            <a:off x="4240176" y="2456925"/>
            <a:ext cx="1406071" cy="1406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9135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08EAEBB-9E75-A94D-897F-02658CB787CB}"/>
              </a:ext>
            </a:extLst>
          </p:cNvPr>
          <p:cNvSpPr txBox="1"/>
          <p:nvPr/>
        </p:nvSpPr>
        <p:spPr>
          <a:xfrm>
            <a:off x="772999" y="2706215"/>
            <a:ext cx="75320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i="1" dirty="0">
                <a:solidFill>
                  <a:srgbClr val="C00000"/>
                </a:solidFill>
                <a:latin typeface="Bell MT" panose="02020503060305020303" pitchFamily="18" charset="77"/>
              </a:rPr>
              <a:t>Preliminaries of </a:t>
            </a:r>
          </a:p>
          <a:p>
            <a:pPr algn="ctr"/>
            <a:r>
              <a:rPr lang="en-US" sz="4800" i="1" dirty="0">
                <a:solidFill>
                  <a:srgbClr val="C00000"/>
                </a:solidFill>
                <a:latin typeface="Bell MT" panose="02020503060305020303" pitchFamily="18" charset="77"/>
              </a:rPr>
              <a:t>the topological band theory</a:t>
            </a:r>
          </a:p>
        </p:txBody>
      </p:sp>
    </p:spTree>
    <p:extLst>
      <p:ext uri="{BB962C8B-B14F-4D97-AF65-F5344CB8AC3E}">
        <p14:creationId xmlns:p14="http://schemas.microsoft.com/office/powerpoint/2010/main" val="8543477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273912" y="722542"/>
            <a:ext cx="461426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i="1" dirty="0">
                <a:solidFill>
                  <a:srgbClr val="C00000"/>
                </a:solidFill>
                <a:latin typeface="Bell MT" panose="02020503060305020303" pitchFamily="18" charset="0"/>
              </a:rPr>
              <a:t>Quantum topological equivalence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164972" y="1330209"/>
            <a:ext cx="6701395" cy="46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CAD82E1-0493-5849-AC39-9B0D8D73C279}"/>
              </a:ext>
            </a:extLst>
          </p:cNvPr>
          <p:cNvSpPr txBox="1"/>
          <p:nvPr/>
        </p:nvSpPr>
        <p:spPr>
          <a:xfrm>
            <a:off x="1164972" y="1604818"/>
            <a:ext cx="680139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to define topological invariants for quantum states of matter?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need a notion of topological equivalence of quantum states.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notion of quantum topological equivalence follows from adiabatic continuity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0DAE02D9-D837-B547-8E8A-3BFB0AFA377D}"/>
              </a:ext>
            </a:extLst>
          </p:cNvPr>
          <p:cNvCxnSpPr>
            <a:cxnSpLocks/>
          </p:cNvCxnSpPr>
          <p:nvPr/>
        </p:nvCxnSpPr>
        <p:spPr>
          <a:xfrm flipV="1">
            <a:off x="1671782" y="3611770"/>
            <a:ext cx="0" cy="202010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A361DBE0-FF1A-AC48-96A2-DC53B7324F8B}"/>
              </a:ext>
            </a:extLst>
          </p:cNvPr>
          <p:cNvCxnSpPr>
            <a:cxnSpLocks/>
          </p:cNvCxnSpPr>
          <p:nvPr/>
        </p:nvCxnSpPr>
        <p:spPr>
          <a:xfrm flipV="1">
            <a:off x="1671782" y="5527791"/>
            <a:ext cx="4782127" cy="10408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881A15D5-7766-0D41-BB0F-26C597C4F049}"/>
                  </a:ext>
                </a:extLst>
              </p14:cNvPr>
              <p14:cNvContentPartPr/>
              <p14:nvPr/>
            </p14:nvContentPartPr>
            <p14:xfrm>
              <a:off x="1881905" y="3486655"/>
              <a:ext cx="87120" cy="21132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881A15D5-7766-0D41-BB0F-26C597C4F04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866425" y="3471175"/>
                <a:ext cx="117360" cy="241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E722A58F-619D-674E-BC21-280C375C54EA}"/>
                  </a:ext>
                </a:extLst>
              </p14:cNvPr>
              <p14:cNvContentPartPr/>
              <p14:nvPr/>
            </p14:nvContentPartPr>
            <p14:xfrm>
              <a:off x="1968305" y="3480895"/>
              <a:ext cx="179280" cy="2916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E722A58F-619D-674E-BC21-280C375C54EA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953185" y="3465415"/>
                <a:ext cx="209880" cy="59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19B255FD-7DC9-844C-9BC6-F66A2C9CD991}"/>
                  </a:ext>
                </a:extLst>
              </p14:cNvPr>
              <p14:cNvContentPartPr/>
              <p14:nvPr/>
            </p14:nvContentPartPr>
            <p14:xfrm>
              <a:off x="1927985" y="3601855"/>
              <a:ext cx="115920" cy="1188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19B255FD-7DC9-844C-9BC6-F66A2C9CD991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912505" y="3586735"/>
                <a:ext cx="146160" cy="4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8F0861DD-27EC-5A41-961E-1102EDCAF171}"/>
                  </a:ext>
                </a:extLst>
              </p14:cNvPr>
              <p14:cNvContentPartPr/>
              <p14:nvPr/>
            </p14:nvContentPartPr>
            <p14:xfrm>
              <a:off x="1858505" y="3711655"/>
              <a:ext cx="196560" cy="3492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8F0861DD-27EC-5A41-961E-1102EDCAF171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843385" y="3696535"/>
                <a:ext cx="227160" cy="65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26" name="Ink 26">
                <a:extLst>
                  <a:ext uri="{FF2B5EF4-FFF2-40B4-BE49-F238E27FC236}">
                    <a16:creationId xmlns:a16="http://schemas.microsoft.com/office/drawing/2014/main" id="{05B54213-B4AA-3041-AF70-49D71CEE92A9}"/>
                  </a:ext>
                </a:extLst>
              </p14:cNvPr>
              <p14:cNvContentPartPr/>
              <p14:nvPr/>
            </p14:nvContentPartPr>
            <p14:xfrm>
              <a:off x="2233985" y="3440215"/>
              <a:ext cx="375480" cy="306360"/>
            </p14:xfrm>
          </p:contentPart>
        </mc:Choice>
        <mc:Fallback xmlns="">
          <p:pic>
            <p:nvPicPr>
              <p:cNvPr id="26" name="Ink 26">
                <a:extLst>
                  <a:ext uri="{FF2B5EF4-FFF2-40B4-BE49-F238E27FC236}">
                    <a16:creationId xmlns:a16="http://schemas.microsoft.com/office/drawing/2014/main" id="{05B54213-B4AA-3041-AF70-49D71CEE92A9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2218505" y="3425095"/>
                <a:ext cx="406080" cy="336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30" name="Ink 30">
                <a:extLst>
                  <a:ext uri="{FF2B5EF4-FFF2-40B4-BE49-F238E27FC236}">
                    <a16:creationId xmlns:a16="http://schemas.microsoft.com/office/drawing/2014/main" id="{086E3580-A5D6-814A-93BA-B26AE9F59313}"/>
                  </a:ext>
                </a:extLst>
              </p14:cNvPr>
              <p14:cNvContentPartPr/>
              <p14:nvPr/>
            </p14:nvContentPartPr>
            <p14:xfrm>
              <a:off x="6551825" y="5022055"/>
              <a:ext cx="202320" cy="317880"/>
            </p14:xfrm>
          </p:contentPart>
        </mc:Choice>
        <mc:Fallback xmlns="">
          <p:pic>
            <p:nvPicPr>
              <p:cNvPr id="30" name="Ink 30">
                <a:extLst>
                  <a:ext uri="{FF2B5EF4-FFF2-40B4-BE49-F238E27FC236}">
                    <a16:creationId xmlns:a16="http://schemas.microsoft.com/office/drawing/2014/main" id="{086E3580-A5D6-814A-93BA-B26AE9F59313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6536705" y="5006935"/>
                <a:ext cx="232920" cy="348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44" name="Ink 43">
                <a:extLst>
                  <a:ext uri="{FF2B5EF4-FFF2-40B4-BE49-F238E27FC236}">
                    <a16:creationId xmlns:a16="http://schemas.microsoft.com/office/drawing/2014/main" id="{6DCC14EB-AA83-1345-936B-C1C4FD3C9A9B}"/>
                  </a:ext>
                </a:extLst>
              </p14:cNvPr>
              <p14:cNvContentPartPr/>
              <p14:nvPr/>
            </p14:nvContentPartPr>
            <p14:xfrm>
              <a:off x="5645705" y="4508335"/>
              <a:ext cx="6120" cy="98640"/>
            </p14:xfrm>
          </p:contentPart>
        </mc:Choice>
        <mc:Fallback xmlns="">
          <p:pic>
            <p:nvPicPr>
              <p:cNvPr id="44" name="Ink 43">
                <a:extLst>
                  <a:ext uri="{FF2B5EF4-FFF2-40B4-BE49-F238E27FC236}">
                    <a16:creationId xmlns:a16="http://schemas.microsoft.com/office/drawing/2014/main" id="{6DCC14EB-AA83-1345-936B-C1C4FD3C9A9B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5630225" y="4492855"/>
                <a:ext cx="36720" cy="129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45" name="Ink 44">
                <a:extLst>
                  <a:ext uri="{FF2B5EF4-FFF2-40B4-BE49-F238E27FC236}">
                    <a16:creationId xmlns:a16="http://schemas.microsoft.com/office/drawing/2014/main" id="{82E18157-BF6E-DF4D-BE99-974045193CE0}"/>
                  </a:ext>
                </a:extLst>
              </p14:cNvPr>
              <p14:cNvContentPartPr/>
              <p14:nvPr/>
            </p14:nvContentPartPr>
            <p14:xfrm>
              <a:off x="5657225" y="4664215"/>
              <a:ext cx="6120" cy="98640"/>
            </p14:xfrm>
          </p:contentPart>
        </mc:Choice>
        <mc:Fallback xmlns="">
          <p:pic>
            <p:nvPicPr>
              <p:cNvPr id="45" name="Ink 44">
                <a:extLst>
                  <a:ext uri="{FF2B5EF4-FFF2-40B4-BE49-F238E27FC236}">
                    <a16:creationId xmlns:a16="http://schemas.microsoft.com/office/drawing/2014/main" id="{82E18157-BF6E-DF4D-BE99-974045193CE0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5641745" y="4648735"/>
                <a:ext cx="36720" cy="129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53" name="Ink 53">
                <a:extLst>
                  <a:ext uri="{FF2B5EF4-FFF2-40B4-BE49-F238E27FC236}">
                    <a16:creationId xmlns:a16="http://schemas.microsoft.com/office/drawing/2014/main" id="{C70F281D-A015-734D-998F-7EE5EFE1B43E}"/>
                  </a:ext>
                </a:extLst>
              </p14:cNvPr>
              <p14:cNvContentPartPr/>
              <p14:nvPr/>
            </p14:nvContentPartPr>
            <p14:xfrm>
              <a:off x="1668065" y="4871935"/>
              <a:ext cx="4024080" cy="693000"/>
            </p14:xfrm>
          </p:contentPart>
        </mc:Choice>
        <mc:Fallback xmlns="">
          <p:pic>
            <p:nvPicPr>
              <p:cNvPr id="53" name="Ink 53">
                <a:extLst>
                  <a:ext uri="{FF2B5EF4-FFF2-40B4-BE49-F238E27FC236}">
                    <a16:creationId xmlns:a16="http://schemas.microsoft.com/office/drawing/2014/main" id="{C70F281D-A015-734D-998F-7EE5EFE1B43E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1652584" y="4856455"/>
                <a:ext cx="4054683" cy="723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57" name="Ink 57">
                <a:extLst>
                  <a:ext uri="{FF2B5EF4-FFF2-40B4-BE49-F238E27FC236}">
                    <a16:creationId xmlns:a16="http://schemas.microsoft.com/office/drawing/2014/main" id="{5C04541F-84AA-C243-96F2-0113B5187404}"/>
                  </a:ext>
                </a:extLst>
              </p14:cNvPr>
              <p14:cNvContentPartPr/>
              <p14:nvPr/>
            </p14:nvContentPartPr>
            <p14:xfrm>
              <a:off x="5576225" y="5697415"/>
              <a:ext cx="150480" cy="149760"/>
            </p14:xfrm>
          </p:contentPart>
        </mc:Choice>
        <mc:Fallback xmlns="">
          <p:pic>
            <p:nvPicPr>
              <p:cNvPr id="57" name="Ink 57">
                <a:extLst>
                  <a:ext uri="{FF2B5EF4-FFF2-40B4-BE49-F238E27FC236}">
                    <a16:creationId xmlns:a16="http://schemas.microsoft.com/office/drawing/2014/main" id="{5C04541F-84AA-C243-96F2-0113B5187404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5561105" y="5682295"/>
                <a:ext cx="181080" cy="180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59" name="Ink 58">
                <a:extLst>
                  <a:ext uri="{FF2B5EF4-FFF2-40B4-BE49-F238E27FC236}">
                    <a16:creationId xmlns:a16="http://schemas.microsoft.com/office/drawing/2014/main" id="{671EF6E8-13D4-9D43-8A10-B7DB29177F6F}"/>
                  </a:ext>
                </a:extLst>
              </p14:cNvPr>
              <p14:cNvContentPartPr/>
              <p14:nvPr/>
            </p14:nvContentPartPr>
            <p14:xfrm>
              <a:off x="1616225" y="5830255"/>
              <a:ext cx="98640" cy="110160"/>
            </p14:xfrm>
          </p:contentPart>
        </mc:Choice>
        <mc:Fallback xmlns="">
          <p:pic>
            <p:nvPicPr>
              <p:cNvPr id="59" name="Ink 58">
                <a:extLst>
                  <a:ext uri="{FF2B5EF4-FFF2-40B4-BE49-F238E27FC236}">
                    <a16:creationId xmlns:a16="http://schemas.microsoft.com/office/drawing/2014/main" id="{671EF6E8-13D4-9D43-8A10-B7DB29177F6F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1601105" y="5815135"/>
                <a:ext cx="128880" cy="14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63" name="Ink 1023">
                <a:extLst>
                  <a:ext uri="{FF2B5EF4-FFF2-40B4-BE49-F238E27FC236}">
                    <a16:creationId xmlns:a16="http://schemas.microsoft.com/office/drawing/2014/main" id="{86E8E0F9-32BE-684E-BFFC-701750B147D5}"/>
                  </a:ext>
                </a:extLst>
              </p14:cNvPr>
              <p14:cNvContentPartPr/>
              <p14:nvPr/>
            </p14:nvContentPartPr>
            <p14:xfrm>
              <a:off x="1685345" y="3983095"/>
              <a:ext cx="3972240" cy="468000"/>
            </p14:xfrm>
          </p:contentPart>
        </mc:Choice>
        <mc:Fallback xmlns="">
          <p:pic>
            <p:nvPicPr>
              <p:cNvPr id="63" name="Ink 1023">
                <a:extLst>
                  <a:ext uri="{FF2B5EF4-FFF2-40B4-BE49-F238E27FC236}">
                    <a16:creationId xmlns:a16="http://schemas.microsoft.com/office/drawing/2014/main" id="{86E8E0F9-32BE-684E-BFFC-701750B147D5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1669864" y="3967615"/>
                <a:ext cx="4002843" cy="498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1025" name="Ink 1024">
                <a:extLst>
                  <a:ext uri="{FF2B5EF4-FFF2-40B4-BE49-F238E27FC236}">
                    <a16:creationId xmlns:a16="http://schemas.microsoft.com/office/drawing/2014/main" id="{7E01CCC0-1900-3E47-917D-023D7AC97E58}"/>
                  </a:ext>
                </a:extLst>
              </p14:cNvPr>
              <p14:cNvContentPartPr/>
              <p14:nvPr/>
            </p14:nvContentPartPr>
            <p14:xfrm>
              <a:off x="5801585" y="5178655"/>
              <a:ext cx="75240" cy="167040"/>
            </p14:xfrm>
          </p:contentPart>
        </mc:Choice>
        <mc:Fallback xmlns="">
          <p:pic>
            <p:nvPicPr>
              <p:cNvPr id="1025" name="Ink 1024">
                <a:extLst>
                  <a:ext uri="{FF2B5EF4-FFF2-40B4-BE49-F238E27FC236}">
                    <a16:creationId xmlns:a16="http://schemas.microsoft.com/office/drawing/2014/main" id="{7E01CCC0-1900-3E47-917D-023D7AC97E58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5786105" y="5163208"/>
                <a:ext cx="105840" cy="19757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1027" name="Ink 1026">
                <a:extLst>
                  <a:ext uri="{FF2B5EF4-FFF2-40B4-BE49-F238E27FC236}">
                    <a16:creationId xmlns:a16="http://schemas.microsoft.com/office/drawing/2014/main" id="{F8281B21-BCDF-3249-BE42-463706D159C7}"/>
                  </a:ext>
                </a:extLst>
              </p14:cNvPr>
              <p14:cNvContentPartPr/>
              <p14:nvPr/>
            </p14:nvContentPartPr>
            <p14:xfrm>
              <a:off x="5911025" y="5229775"/>
              <a:ext cx="92880" cy="75240"/>
            </p14:xfrm>
          </p:contentPart>
        </mc:Choice>
        <mc:Fallback xmlns="">
          <p:pic>
            <p:nvPicPr>
              <p:cNvPr id="1027" name="Ink 1026">
                <a:extLst>
                  <a:ext uri="{FF2B5EF4-FFF2-40B4-BE49-F238E27FC236}">
                    <a16:creationId xmlns:a16="http://schemas.microsoft.com/office/drawing/2014/main" id="{F8281B21-BCDF-3249-BE42-463706D159C7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5895485" y="5214295"/>
                <a:ext cx="123599" cy="105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1028" name="Ink 1027">
                <a:extLst>
                  <a:ext uri="{FF2B5EF4-FFF2-40B4-BE49-F238E27FC236}">
                    <a16:creationId xmlns:a16="http://schemas.microsoft.com/office/drawing/2014/main" id="{59ED2416-9941-744A-850A-EFB3CA626374}"/>
                  </a:ext>
                </a:extLst>
              </p14:cNvPr>
              <p14:cNvContentPartPr/>
              <p14:nvPr/>
            </p14:nvContentPartPr>
            <p14:xfrm>
              <a:off x="6078425" y="5149135"/>
              <a:ext cx="29160" cy="81000"/>
            </p14:xfrm>
          </p:contentPart>
        </mc:Choice>
        <mc:Fallback xmlns="">
          <p:pic>
            <p:nvPicPr>
              <p:cNvPr id="1028" name="Ink 1027">
                <a:extLst>
                  <a:ext uri="{FF2B5EF4-FFF2-40B4-BE49-F238E27FC236}">
                    <a16:creationId xmlns:a16="http://schemas.microsoft.com/office/drawing/2014/main" id="{59ED2416-9941-744A-850A-EFB3CA626374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6062945" y="5133723"/>
                <a:ext cx="59760" cy="11146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1029" name="Ink 1028">
                <a:extLst>
                  <a:ext uri="{FF2B5EF4-FFF2-40B4-BE49-F238E27FC236}">
                    <a16:creationId xmlns:a16="http://schemas.microsoft.com/office/drawing/2014/main" id="{406D8507-DE40-2249-A761-3CFDB5232370}"/>
                  </a:ext>
                </a:extLst>
              </p14:cNvPr>
              <p14:cNvContentPartPr/>
              <p14:nvPr/>
            </p14:nvContentPartPr>
            <p14:xfrm>
              <a:off x="6199745" y="5149135"/>
              <a:ext cx="115200" cy="144720"/>
            </p14:xfrm>
          </p:contentPart>
        </mc:Choice>
        <mc:Fallback xmlns="">
          <p:pic>
            <p:nvPicPr>
              <p:cNvPr id="1029" name="Ink 1028">
                <a:extLst>
                  <a:ext uri="{FF2B5EF4-FFF2-40B4-BE49-F238E27FC236}">
                    <a16:creationId xmlns:a16="http://schemas.microsoft.com/office/drawing/2014/main" id="{406D8507-DE40-2249-A761-3CFDB5232370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6184265" y="5133655"/>
                <a:ext cx="145800" cy="175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1030" name="Ink 1029">
                <a:extLst>
                  <a:ext uri="{FF2B5EF4-FFF2-40B4-BE49-F238E27FC236}">
                    <a16:creationId xmlns:a16="http://schemas.microsoft.com/office/drawing/2014/main" id="{29FFCE2D-24EE-3848-A385-F1AD9B7AC4C1}"/>
                  </a:ext>
                </a:extLst>
              </p14:cNvPr>
              <p14:cNvContentPartPr/>
              <p14:nvPr/>
            </p14:nvContentPartPr>
            <p14:xfrm>
              <a:off x="5847665" y="4063735"/>
              <a:ext cx="57960" cy="138960"/>
            </p14:xfrm>
          </p:contentPart>
        </mc:Choice>
        <mc:Fallback xmlns="">
          <p:pic>
            <p:nvPicPr>
              <p:cNvPr id="1030" name="Ink 1029">
                <a:extLst>
                  <a:ext uri="{FF2B5EF4-FFF2-40B4-BE49-F238E27FC236}">
                    <a16:creationId xmlns:a16="http://schemas.microsoft.com/office/drawing/2014/main" id="{29FFCE2D-24EE-3848-A385-F1AD9B7AC4C1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5832281" y="4048255"/>
                <a:ext cx="88371" cy="169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1031" name="Ink 1030">
                <a:extLst>
                  <a:ext uri="{FF2B5EF4-FFF2-40B4-BE49-F238E27FC236}">
                    <a16:creationId xmlns:a16="http://schemas.microsoft.com/office/drawing/2014/main" id="{72DE4F48-BCD6-9849-8FC2-560F589E4014}"/>
                  </a:ext>
                </a:extLst>
              </p14:cNvPr>
              <p14:cNvContentPartPr/>
              <p14:nvPr/>
            </p14:nvContentPartPr>
            <p14:xfrm>
              <a:off x="5974745" y="4104055"/>
              <a:ext cx="40680" cy="98640"/>
            </p14:xfrm>
          </p:contentPart>
        </mc:Choice>
        <mc:Fallback xmlns="">
          <p:pic>
            <p:nvPicPr>
              <p:cNvPr id="1031" name="Ink 1030">
                <a:extLst>
                  <a:ext uri="{FF2B5EF4-FFF2-40B4-BE49-F238E27FC236}">
                    <a16:creationId xmlns:a16="http://schemas.microsoft.com/office/drawing/2014/main" id="{72DE4F48-BCD6-9849-8FC2-560F589E4014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5959265" y="4088575"/>
                <a:ext cx="71280" cy="129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9">
            <p14:nvContentPartPr>
              <p14:cNvPr id="1032" name="Ink 1031">
                <a:extLst>
                  <a:ext uri="{FF2B5EF4-FFF2-40B4-BE49-F238E27FC236}">
                    <a16:creationId xmlns:a16="http://schemas.microsoft.com/office/drawing/2014/main" id="{DD97B5D7-BF52-624C-A894-F756B093431E}"/>
                  </a:ext>
                </a:extLst>
              </p14:cNvPr>
              <p14:cNvContentPartPr/>
              <p14:nvPr/>
            </p14:nvContentPartPr>
            <p14:xfrm>
              <a:off x="6107225" y="4046455"/>
              <a:ext cx="11880" cy="46440"/>
            </p14:xfrm>
          </p:contentPart>
        </mc:Choice>
        <mc:Fallback xmlns="">
          <p:pic>
            <p:nvPicPr>
              <p:cNvPr id="1032" name="Ink 1031">
                <a:extLst>
                  <a:ext uri="{FF2B5EF4-FFF2-40B4-BE49-F238E27FC236}">
                    <a16:creationId xmlns:a16="http://schemas.microsoft.com/office/drawing/2014/main" id="{DD97B5D7-BF52-624C-A894-F756B093431E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6091745" y="4030975"/>
                <a:ext cx="42480" cy="77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1">
            <p14:nvContentPartPr>
              <p14:cNvPr id="1033" name="Ink 1032">
                <a:extLst>
                  <a:ext uri="{FF2B5EF4-FFF2-40B4-BE49-F238E27FC236}">
                    <a16:creationId xmlns:a16="http://schemas.microsoft.com/office/drawing/2014/main" id="{71B7BACF-C2C5-A643-9F69-A0505E7D37F7}"/>
                  </a:ext>
                </a:extLst>
              </p14:cNvPr>
              <p14:cNvContentPartPr/>
              <p14:nvPr/>
            </p14:nvContentPartPr>
            <p14:xfrm>
              <a:off x="6211265" y="4052215"/>
              <a:ext cx="126720" cy="133200"/>
            </p14:xfrm>
          </p:contentPart>
        </mc:Choice>
        <mc:Fallback xmlns="">
          <p:pic>
            <p:nvPicPr>
              <p:cNvPr id="1033" name="Ink 1032">
                <a:extLst>
                  <a:ext uri="{FF2B5EF4-FFF2-40B4-BE49-F238E27FC236}">
                    <a16:creationId xmlns:a16="http://schemas.microsoft.com/office/drawing/2014/main" id="{71B7BACF-C2C5-A643-9F69-A0505E7D37F7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6195785" y="4036693"/>
                <a:ext cx="157320" cy="16388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3">
            <p14:nvContentPartPr>
              <p14:cNvPr id="1097" name="Ink 1096">
                <a:extLst>
                  <a:ext uri="{FF2B5EF4-FFF2-40B4-BE49-F238E27FC236}">
                    <a16:creationId xmlns:a16="http://schemas.microsoft.com/office/drawing/2014/main" id="{699D435A-59C9-8844-8D67-A778023B7C58}"/>
                  </a:ext>
                </a:extLst>
              </p14:cNvPr>
              <p14:cNvContentPartPr/>
              <p14:nvPr/>
            </p14:nvContentPartPr>
            <p14:xfrm>
              <a:off x="2811065" y="4439215"/>
              <a:ext cx="133200" cy="877320"/>
            </p14:xfrm>
          </p:contentPart>
        </mc:Choice>
        <mc:Fallback xmlns="">
          <p:pic>
            <p:nvPicPr>
              <p:cNvPr id="1097" name="Ink 1096">
                <a:extLst>
                  <a:ext uri="{FF2B5EF4-FFF2-40B4-BE49-F238E27FC236}">
                    <a16:creationId xmlns:a16="http://schemas.microsoft.com/office/drawing/2014/main" id="{699D435A-59C9-8844-8D67-A778023B7C58}"/>
                  </a:ext>
                </a:extLst>
              </p:cNvPr>
              <p:cNvPicPr/>
              <p:nvPr/>
            </p:nvPicPr>
            <p:blipFill>
              <a:blip r:embed="rId128"/>
              <a:stretch>
                <a:fillRect/>
              </a:stretch>
            </p:blipFill>
            <p:spPr>
              <a:xfrm>
                <a:off x="2795585" y="4423735"/>
                <a:ext cx="163800" cy="907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9">
            <p14:nvContentPartPr>
              <p14:cNvPr id="1098" name="Ink 1097">
                <a:extLst>
                  <a:ext uri="{FF2B5EF4-FFF2-40B4-BE49-F238E27FC236}">
                    <a16:creationId xmlns:a16="http://schemas.microsoft.com/office/drawing/2014/main" id="{7045D8C4-3FB9-F64D-B9D7-109A3EB7D9FB}"/>
                  </a:ext>
                </a:extLst>
              </p14:cNvPr>
              <p14:cNvContentPartPr/>
              <p14:nvPr/>
            </p14:nvContentPartPr>
            <p14:xfrm>
              <a:off x="2793785" y="4456495"/>
              <a:ext cx="138960" cy="144720"/>
            </p14:xfrm>
          </p:contentPart>
        </mc:Choice>
        <mc:Fallback xmlns="">
          <p:pic>
            <p:nvPicPr>
              <p:cNvPr id="1098" name="Ink 1097">
                <a:extLst>
                  <a:ext uri="{FF2B5EF4-FFF2-40B4-BE49-F238E27FC236}">
                    <a16:creationId xmlns:a16="http://schemas.microsoft.com/office/drawing/2014/main" id="{7045D8C4-3FB9-F64D-B9D7-109A3EB7D9FB}"/>
                  </a:ext>
                </a:extLst>
              </p:cNvPr>
              <p:cNvPicPr/>
              <p:nvPr/>
            </p:nvPicPr>
            <p:blipFill>
              <a:blip r:embed="rId130"/>
              <a:stretch>
                <a:fillRect/>
              </a:stretch>
            </p:blipFill>
            <p:spPr>
              <a:xfrm>
                <a:off x="2778265" y="4441015"/>
                <a:ext cx="169639" cy="175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1">
            <p14:nvContentPartPr>
              <p14:cNvPr id="1099" name="Ink 1098">
                <a:extLst>
                  <a:ext uri="{FF2B5EF4-FFF2-40B4-BE49-F238E27FC236}">
                    <a16:creationId xmlns:a16="http://schemas.microsoft.com/office/drawing/2014/main" id="{7C76C8D7-34CC-4847-AF39-5EE3325EA690}"/>
                  </a:ext>
                </a:extLst>
              </p14:cNvPr>
              <p14:cNvContentPartPr/>
              <p14:nvPr/>
            </p14:nvContentPartPr>
            <p14:xfrm>
              <a:off x="3070985" y="4525615"/>
              <a:ext cx="202320" cy="202320"/>
            </p14:xfrm>
          </p:contentPart>
        </mc:Choice>
        <mc:Fallback xmlns="">
          <p:pic>
            <p:nvPicPr>
              <p:cNvPr id="1099" name="Ink 1098">
                <a:extLst>
                  <a:ext uri="{FF2B5EF4-FFF2-40B4-BE49-F238E27FC236}">
                    <a16:creationId xmlns:a16="http://schemas.microsoft.com/office/drawing/2014/main" id="{7C76C8D7-34CC-4847-AF39-5EE3325EA690}"/>
                  </a:ext>
                </a:extLst>
              </p:cNvPr>
              <p:cNvPicPr/>
              <p:nvPr/>
            </p:nvPicPr>
            <p:blipFill>
              <a:blip r:embed="rId132"/>
              <a:stretch>
                <a:fillRect/>
              </a:stretch>
            </p:blipFill>
            <p:spPr>
              <a:xfrm>
                <a:off x="3055532" y="4510135"/>
                <a:ext cx="232866" cy="23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3">
            <p14:nvContentPartPr>
              <p14:cNvPr id="1100" name="Ink 1099">
                <a:extLst>
                  <a:ext uri="{FF2B5EF4-FFF2-40B4-BE49-F238E27FC236}">
                    <a16:creationId xmlns:a16="http://schemas.microsoft.com/office/drawing/2014/main" id="{897981DD-9A56-084A-9339-C0FF4E048DDB}"/>
                  </a:ext>
                </a:extLst>
              </p14:cNvPr>
              <p14:cNvContentPartPr/>
              <p14:nvPr/>
            </p14:nvContentPartPr>
            <p14:xfrm>
              <a:off x="3313265" y="4485295"/>
              <a:ext cx="98640" cy="236880"/>
            </p14:xfrm>
          </p:contentPart>
        </mc:Choice>
        <mc:Fallback xmlns="">
          <p:pic>
            <p:nvPicPr>
              <p:cNvPr id="1100" name="Ink 1099">
                <a:extLst>
                  <a:ext uri="{FF2B5EF4-FFF2-40B4-BE49-F238E27FC236}">
                    <a16:creationId xmlns:a16="http://schemas.microsoft.com/office/drawing/2014/main" id="{897981DD-9A56-084A-9339-C0FF4E048DDB}"/>
                  </a:ext>
                </a:extLst>
              </p:cNvPr>
              <p:cNvPicPr/>
              <p:nvPr/>
            </p:nvPicPr>
            <p:blipFill>
              <a:blip r:embed="rId134"/>
              <a:stretch>
                <a:fillRect/>
              </a:stretch>
            </p:blipFill>
            <p:spPr>
              <a:xfrm>
                <a:off x="3297728" y="4469838"/>
                <a:ext cx="129352" cy="26743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5">
            <p14:nvContentPartPr>
              <p14:cNvPr id="1101" name="Ink 1100">
                <a:extLst>
                  <a:ext uri="{FF2B5EF4-FFF2-40B4-BE49-F238E27FC236}">
                    <a16:creationId xmlns:a16="http://schemas.microsoft.com/office/drawing/2014/main" id="{0B489EAB-794E-0646-AAF2-A51FE7F89B4C}"/>
                  </a:ext>
                </a:extLst>
              </p14:cNvPr>
              <p14:cNvContentPartPr/>
              <p14:nvPr/>
            </p14:nvContentPartPr>
            <p14:xfrm>
              <a:off x="3486425" y="4485295"/>
              <a:ext cx="98640" cy="185040"/>
            </p14:xfrm>
          </p:contentPart>
        </mc:Choice>
        <mc:Fallback xmlns="">
          <p:pic>
            <p:nvPicPr>
              <p:cNvPr id="1101" name="Ink 1100">
                <a:extLst>
                  <a:ext uri="{FF2B5EF4-FFF2-40B4-BE49-F238E27FC236}">
                    <a16:creationId xmlns:a16="http://schemas.microsoft.com/office/drawing/2014/main" id="{0B489EAB-794E-0646-AAF2-A51FE7F89B4C}"/>
                  </a:ext>
                </a:extLst>
              </p:cNvPr>
              <p:cNvPicPr/>
              <p:nvPr/>
            </p:nvPicPr>
            <p:blipFill>
              <a:blip r:embed="rId136"/>
              <a:stretch>
                <a:fillRect/>
              </a:stretch>
            </p:blipFill>
            <p:spPr>
              <a:xfrm>
                <a:off x="3470888" y="4469815"/>
                <a:ext cx="129352" cy="215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7">
            <p14:nvContentPartPr>
              <p14:cNvPr id="1102" name="Ink 1101">
                <a:extLst>
                  <a:ext uri="{FF2B5EF4-FFF2-40B4-BE49-F238E27FC236}">
                    <a16:creationId xmlns:a16="http://schemas.microsoft.com/office/drawing/2014/main" id="{1ED054CF-A696-2F47-A48E-5D64DE430156}"/>
                  </a:ext>
                </a:extLst>
              </p14:cNvPr>
              <p14:cNvContentPartPr/>
              <p14:nvPr/>
            </p14:nvContentPartPr>
            <p14:xfrm>
              <a:off x="3474905" y="4594735"/>
              <a:ext cx="81000" cy="11880"/>
            </p14:xfrm>
          </p:contentPart>
        </mc:Choice>
        <mc:Fallback xmlns="">
          <p:pic>
            <p:nvPicPr>
              <p:cNvPr id="1102" name="Ink 1101">
                <a:extLst>
                  <a:ext uri="{FF2B5EF4-FFF2-40B4-BE49-F238E27FC236}">
                    <a16:creationId xmlns:a16="http://schemas.microsoft.com/office/drawing/2014/main" id="{1ED054CF-A696-2F47-A48E-5D64DE430156}"/>
                  </a:ext>
                </a:extLst>
              </p:cNvPr>
              <p:cNvPicPr/>
              <p:nvPr/>
            </p:nvPicPr>
            <p:blipFill>
              <a:blip r:embed="rId138"/>
              <a:stretch>
                <a:fillRect/>
              </a:stretch>
            </p:blipFill>
            <p:spPr>
              <a:xfrm>
                <a:off x="3459425" y="4579255"/>
                <a:ext cx="111600" cy="4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9">
            <p14:nvContentPartPr>
              <p14:cNvPr id="1103" name="Ink 1102">
                <a:extLst>
                  <a:ext uri="{FF2B5EF4-FFF2-40B4-BE49-F238E27FC236}">
                    <a16:creationId xmlns:a16="http://schemas.microsoft.com/office/drawing/2014/main" id="{101EE511-DE76-AE4F-80F0-6BA8BAB02D59}"/>
                  </a:ext>
                </a:extLst>
              </p14:cNvPr>
              <p14:cNvContentPartPr/>
              <p14:nvPr/>
            </p14:nvContentPartPr>
            <p14:xfrm>
              <a:off x="3636545" y="4456495"/>
              <a:ext cx="74880" cy="242640"/>
            </p14:xfrm>
          </p:contentPart>
        </mc:Choice>
        <mc:Fallback xmlns="">
          <p:pic>
            <p:nvPicPr>
              <p:cNvPr id="1103" name="Ink 1102">
                <a:extLst>
                  <a:ext uri="{FF2B5EF4-FFF2-40B4-BE49-F238E27FC236}">
                    <a16:creationId xmlns:a16="http://schemas.microsoft.com/office/drawing/2014/main" id="{101EE511-DE76-AE4F-80F0-6BA8BAB02D59}"/>
                  </a:ext>
                </a:extLst>
              </p:cNvPr>
              <p:cNvPicPr/>
              <p:nvPr/>
            </p:nvPicPr>
            <p:blipFill>
              <a:blip r:embed="rId140"/>
              <a:stretch>
                <a:fillRect/>
              </a:stretch>
            </p:blipFill>
            <p:spPr>
              <a:xfrm>
                <a:off x="3620990" y="4441038"/>
                <a:ext cx="105628" cy="27319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1">
            <p14:nvContentPartPr>
              <p14:cNvPr id="1104" name="Ink 1103">
                <a:extLst>
                  <a:ext uri="{FF2B5EF4-FFF2-40B4-BE49-F238E27FC236}">
                    <a16:creationId xmlns:a16="http://schemas.microsoft.com/office/drawing/2014/main" id="{F8195A29-9D5A-6844-B69C-7E41759F0E93}"/>
                  </a:ext>
                </a:extLst>
              </p14:cNvPr>
              <p14:cNvContentPartPr/>
              <p14:nvPr/>
            </p14:nvContentPartPr>
            <p14:xfrm>
              <a:off x="3884945" y="4542895"/>
              <a:ext cx="196560" cy="11880"/>
            </p14:xfrm>
          </p:contentPart>
        </mc:Choice>
        <mc:Fallback xmlns="">
          <p:pic>
            <p:nvPicPr>
              <p:cNvPr id="1104" name="Ink 1103">
                <a:extLst>
                  <a:ext uri="{FF2B5EF4-FFF2-40B4-BE49-F238E27FC236}">
                    <a16:creationId xmlns:a16="http://schemas.microsoft.com/office/drawing/2014/main" id="{F8195A29-9D5A-6844-B69C-7E41759F0E93}"/>
                  </a:ext>
                </a:extLst>
              </p:cNvPr>
              <p:cNvPicPr/>
              <p:nvPr/>
            </p:nvPicPr>
            <p:blipFill>
              <a:blip r:embed="rId142"/>
              <a:stretch>
                <a:fillRect/>
              </a:stretch>
            </p:blipFill>
            <p:spPr>
              <a:xfrm>
                <a:off x="3869465" y="4527415"/>
                <a:ext cx="227160" cy="4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3">
            <p14:nvContentPartPr>
              <p14:cNvPr id="1105" name="Ink 1104">
                <a:extLst>
                  <a:ext uri="{FF2B5EF4-FFF2-40B4-BE49-F238E27FC236}">
                    <a16:creationId xmlns:a16="http://schemas.microsoft.com/office/drawing/2014/main" id="{ABB1B35B-FA8A-0F4D-9BB9-C65C6482DADC}"/>
                  </a:ext>
                </a:extLst>
              </p14:cNvPr>
              <p14:cNvContentPartPr/>
              <p14:nvPr/>
            </p14:nvContentPartPr>
            <p14:xfrm>
              <a:off x="3847145" y="4618135"/>
              <a:ext cx="194040" cy="17640"/>
            </p14:xfrm>
          </p:contentPart>
        </mc:Choice>
        <mc:Fallback xmlns="">
          <p:pic>
            <p:nvPicPr>
              <p:cNvPr id="1105" name="Ink 1104">
                <a:extLst>
                  <a:ext uri="{FF2B5EF4-FFF2-40B4-BE49-F238E27FC236}">
                    <a16:creationId xmlns:a16="http://schemas.microsoft.com/office/drawing/2014/main" id="{ABB1B35B-FA8A-0F4D-9BB9-C65C6482DADC}"/>
                  </a:ext>
                </a:extLst>
              </p:cNvPr>
              <p:cNvPicPr/>
              <p:nvPr/>
            </p:nvPicPr>
            <p:blipFill>
              <a:blip r:embed="rId144"/>
              <a:stretch>
                <a:fillRect/>
              </a:stretch>
            </p:blipFill>
            <p:spPr>
              <a:xfrm>
                <a:off x="3831665" y="4602655"/>
                <a:ext cx="224640" cy="48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5">
            <p14:nvContentPartPr>
              <p14:cNvPr id="1106" name="Ink 1105">
                <a:extLst>
                  <a:ext uri="{FF2B5EF4-FFF2-40B4-BE49-F238E27FC236}">
                    <a16:creationId xmlns:a16="http://schemas.microsoft.com/office/drawing/2014/main" id="{6705A903-3754-AC47-8481-1769286D9A88}"/>
                  </a:ext>
                </a:extLst>
              </p14:cNvPr>
              <p14:cNvContentPartPr/>
              <p14:nvPr/>
            </p14:nvContentPartPr>
            <p14:xfrm>
              <a:off x="3902225" y="4473775"/>
              <a:ext cx="127440" cy="208080"/>
            </p14:xfrm>
          </p:contentPart>
        </mc:Choice>
        <mc:Fallback xmlns="">
          <p:pic>
            <p:nvPicPr>
              <p:cNvPr id="1106" name="Ink 1105">
                <a:extLst>
                  <a:ext uri="{FF2B5EF4-FFF2-40B4-BE49-F238E27FC236}">
                    <a16:creationId xmlns:a16="http://schemas.microsoft.com/office/drawing/2014/main" id="{6705A903-3754-AC47-8481-1769286D9A88}"/>
                  </a:ext>
                </a:extLst>
              </p:cNvPr>
              <p:cNvPicPr/>
              <p:nvPr/>
            </p:nvPicPr>
            <p:blipFill>
              <a:blip r:embed="rId146"/>
              <a:stretch>
                <a:fillRect/>
              </a:stretch>
            </p:blipFill>
            <p:spPr>
              <a:xfrm>
                <a:off x="3886745" y="4458322"/>
                <a:ext cx="158040" cy="23862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7">
            <p14:nvContentPartPr>
              <p14:cNvPr id="1110" name="Ink 1109">
                <a:extLst>
                  <a:ext uri="{FF2B5EF4-FFF2-40B4-BE49-F238E27FC236}">
                    <a16:creationId xmlns:a16="http://schemas.microsoft.com/office/drawing/2014/main" id="{DFD15669-663A-2F47-A0EC-7791E3E16E3B}"/>
                  </a:ext>
                </a:extLst>
              </p14:cNvPr>
              <p14:cNvContentPartPr/>
              <p14:nvPr/>
            </p14:nvContentPartPr>
            <p14:xfrm>
              <a:off x="4248545" y="4497535"/>
              <a:ext cx="162000" cy="201600"/>
            </p14:xfrm>
          </p:contentPart>
        </mc:Choice>
        <mc:Fallback xmlns="">
          <p:pic>
            <p:nvPicPr>
              <p:cNvPr id="1110" name="Ink 1109">
                <a:extLst>
                  <a:ext uri="{FF2B5EF4-FFF2-40B4-BE49-F238E27FC236}">
                    <a16:creationId xmlns:a16="http://schemas.microsoft.com/office/drawing/2014/main" id="{DFD15669-663A-2F47-A0EC-7791E3E16E3B}"/>
                  </a:ext>
                </a:extLst>
              </p:cNvPr>
              <p:cNvPicPr/>
              <p:nvPr/>
            </p:nvPicPr>
            <p:blipFill>
              <a:blip r:embed="rId148"/>
              <a:stretch>
                <a:fillRect/>
              </a:stretch>
            </p:blipFill>
            <p:spPr>
              <a:xfrm>
                <a:off x="4233031" y="4482083"/>
                <a:ext cx="192668" cy="23214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1519336" y="6095589"/>
                <a:ext cx="578241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FF0000"/>
                    </a:solidFill>
                    <a:latin typeface="Times" charset="0"/>
                    <a:ea typeface="Times" charset="0"/>
                    <a:cs typeface="Times" charset="0"/>
                  </a:rPr>
                  <a:t>If we can adiabatically deform  |</a:t>
                </a:r>
                <a14:m>
                  <m:oMath xmlns:m="http://schemas.openxmlformats.org/officeDocument/2006/math">
                    <m:d>
                      <m:dPr>
                        <m:begChr m:val=""/>
                        <m:endChr m:val="⟩"/>
                        <m:ctrlP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" charset="0"/>
                            <a:cs typeface="Times" charset="0"/>
                          </a:rPr>
                        </m:ctrlPr>
                      </m:dPr>
                      <m:e>
                        <m:r>
                          <a:rPr lang="en-US" b="1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Times" charset="0"/>
                            <a:cs typeface="Times" charset="0"/>
                          </a:rPr>
                          <m:t>𝟎</m:t>
                        </m:r>
                      </m:e>
                    </m:d>
                  </m:oMath>
                </a14:m>
                <a:r>
                  <a:rPr lang="en-US" b="1" dirty="0">
                    <a:solidFill>
                      <a:srgbClr val="FF0000"/>
                    </a:solidFill>
                    <a:latin typeface="Times" charset="0"/>
                    <a:ea typeface="Times" charset="0"/>
                    <a:cs typeface="Times" charset="0"/>
                  </a:rPr>
                  <a:t> into |</a:t>
                </a:r>
                <a14:m>
                  <m:oMath xmlns:m="http://schemas.openxmlformats.org/officeDocument/2006/math">
                    <m:d>
                      <m:dPr>
                        <m:begChr m:val=""/>
                        <m:endChr m:val="⟩"/>
                        <m:ctrlPr>
                          <a:rPr lang="en-US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" charset="0"/>
                            <a:cs typeface="Times" charset="0"/>
                          </a:rPr>
                        </m:ctrlPr>
                      </m:dPr>
                      <m:e>
                        <m:r>
                          <a:rPr lang="en-US" b="1" i="1">
                            <a:solidFill>
                              <a:srgbClr val="FF0000"/>
                            </a:solidFill>
                            <a:latin typeface="Cambria Math" charset="0"/>
                            <a:ea typeface="Times" charset="0"/>
                            <a:cs typeface="Times" charset="0"/>
                          </a:rPr>
                          <m:t>𝟎</m:t>
                        </m:r>
                        <m:r>
                          <a:rPr lang="en-US" b="1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Times" charset="0"/>
                            <a:cs typeface="Times" charset="0"/>
                          </a:rPr>
                          <m:t>′</m:t>
                        </m:r>
                      </m:e>
                    </m:d>
                  </m:oMath>
                </a14:m>
                <a:r>
                  <a:rPr lang="en-US" b="1" dirty="0">
                    <a:solidFill>
                      <a:srgbClr val="FF0000"/>
                    </a:solidFill>
                    <a:latin typeface="Times" charset="0"/>
                    <a:ea typeface="Times" charset="0"/>
                    <a:cs typeface="Times" charset="0"/>
                  </a:rPr>
                  <a:t>, then |</a:t>
                </a:r>
                <a14:m>
                  <m:oMath xmlns:m="http://schemas.openxmlformats.org/officeDocument/2006/math">
                    <m:d>
                      <m:dPr>
                        <m:begChr m:val=""/>
                        <m:endChr m:val="⟩"/>
                        <m:ctrlPr>
                          <a:rPr lang="en-US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" charset="0"/>
                            <a:cs typeface="Times" charset="0"/>
                          </a:rPr>
                        </m:ctrlPr>
                      </m:dPr>
                      <m:e>
                        <m:r>
                          <a:rPr lang="en-US" b="1" i="1">
                            <a:solidFill>
                              <a:srgbClr val="FF0000"/>
                            </a:solidFill>
                            <a:latin typeface="Cambria Math" charset="0"/>
                            <a:ea typeface="Times" charset="0"/>
                            <a:cs typeface="Times" charset="0"/>
                          </a:rPr>
                          <m:t>𝟎</m:t>
                        </m:r>
                      </m:e>
                    </m:d>
                    <m:r>
                      <a:rPr lang="en-US" b="1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~</m:t>
                    </m:r>
                  </m:oMath>
                </a14:m>
                <a:r>
                  <a:rPr lang="en-US" b="1" dirty="0">
                    <a:solidFill>
                      <a:srgbClr val="FF0000"/>
                    </a:solidFill>
                    <a:latin typeface="Times" charset="0"/>
                    <a:ea typeface="Times" charset="0"/>
                    <a:cs typeface="Times" charset="0"/>
                  </a:rPr>
                  <a:t>|</a:t>
                </a:r>
                <a14:m>
                  <m:oMath xmlns:m="http://schemas.openxmlformats.org/officeDocument/2006/math">
                    <m:d>
                      <m:dPr>
                        <m:begChr m:val=""/>
                        <m:endChr m:val="⟩"/>
                        <m:ctrlPr>
                          <a:rPr lang="en-US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" charset="0"/>
                            <a:cs typeface="Times" charset="0"/>
                          </a:rPr>
                        </m:ctrlPr>
                      </m:dPr>
                      <m:e>
                        <m:r>
                          <a:rPr lang="en-US" b="1" i="1">
                            <a:solidFill>
                              <a:srgbClr val="FF0000"/>
                            </a:solidFill>
                            <a:latin typeface="Cambria Math" charset="0"/>
                            <a:ea typeface="Times" charset="0"/>
                            <a:cs typeface="Times" charset="0"/>
                          </a:rPr>
                          <m:t>𝟎</m:t>
                        </m:r>
                        <m:r>
                          <a:rPr lang="en-US" b="1" i="1">
                            <a:solidFill>
                              <a:srgbClr val="FF0000"/>
                            </a:solidFill>
                            <a:latin typeface="Cambria Math" charset="0"/>
                            <a:ea typeface="Times" charset="0"/>
                            <a:cs typeface="Times" charset="0"/>
                          </a:rPr>
                          <m:t>′</m:t>
                        </m:r>
                      </m:e>
                    </m:d>
                  </m:oMath>
                </a14:m>
                <a:endParaRPr lang="en-US" b="1" dirty="0">
                  <a:solidFill>
                    <a:srgbClr val="FF0000"/>
                  </a:solidFill>
                  <a:latin typeface="Times" charset="0"/>
                  <a:ea typeface="Times" charset="0"/>
                  <a:cs typeface="Times" charset="0"/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9336" y="6095589"/>
                <a:ext cx="5782417" cy="369332"/>
              </a:xfrm>
              <a:prstGeom prst="rect">
                <a:avLst/>
              </a:prstGeom>
              <a:blipFill rotWithShape="0">
                <a:blip r:embed="rId149"/>
                <a:stretch>
                  <a:fillRect l="-843" t="-119672" r="-7376" b="-1836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86541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331639" y="751345"/>
            <a:ext cx="621908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i="1" dirty="0">
                <a:solidFill>
                  <a:srgbClr val="C00000"/>
                </a:solidFill>
                <a:latin typeface="Bell MT" panose="02020503060305020303" pitchFamily="18" charset="0"/>
              </a:rPr>
              <a:t>What are we going to classify?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164972" y="1330209"/>
            <a:ext cx="6701395" cy="46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E028A10-6026-D646-BD9D-112195890869}"/>
              </a:ext>
            </a:extLst>
          </p:cNvPr>
          <p:cNvSpPr txBox="1"/>
          <p:nvPr/>
        </p:nvSpPr>
        <p:spPr>
          <a:xfrm>
            <a:off x="1164972" y="1582340"/>
            <a:ext cx="714775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are generally interested in classifying (gapped) ground states of interacting many-body systems, which is a very difficult (unsolved) problem.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will look into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non–interacting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ground states only.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However, it does not imply that the theory will be useless, once weak interactions are added, because many interacting ground states are  known to be adiabatically equivalent to non-interacting models          (i.e., a mean-field description is faithful).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the sake of technical simplicity, we will look into systems with discrete translational symmetry (crystalline solids). They are conveniently described by band theory. </a:t>
            </a:r>
            <a:endParaRPr 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 will develop a topological classification of band structures.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46221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164972" y="822378"/>
            <a:ext cx="507557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i="1" dirty="0">
                <a:solidFill>
                  <a:srgbClr val="C00000"/>
                </a:solidFill>
                <a:latin typeface="Bell MT" panose="02020503060305020303" pitchFamily="18" charset="0"/>
              </a:rPr>
              <a:t>Band theory </a:t>
            </a:r>
            <a:r>
              <a:rPr lang="en-US" sz="2700" i="1">
                <a:solidFill>
                  <a:srgbClr val="C00000"/>
                </a:solidFill>
                <a:latin typeface="Bell MT" panose="02020503060305020303" pitchFamily="18" charset="0"/>
              </a:rPr>
              <a:t>(elementary reminder</a:t>
            </a:r>
            <a:r>
              <a:rPr lang="en-US" sz="2700" i="1" dirty="0">
                <a:solidFill>
                  <a:srgbClr val="C00000"/>
                </a:solidFill>
                <a:latin typeface="Bell MT" panose="02020503060305020303" pitchFamily="18" charset="0"/>
              </a:rPr>
              <a:t>)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164972" y="1330209"/>
            <a:ext cx="6701395" cy="46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2C1FF9B-36B0-4D43-BF4F-B89B8263CF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6690" y="1611015"/>
            <a:ext cx="2743200" cy="27305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0F4810A-7821-814C-8D94-02AF77604270}"/>
              </a:ext>
            </a:extLst>
          </p:cNvPr>
          <p:cNvSpPr txBox="1"/>
          <p:nvPr/>
        </p:nvSpPr>
        <p:spPr>
          <a:xfrm>
            <a:off x="328210" y="1534800"/>
            <a:ext cx="5978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Electron Hamiltonian commutes with lattice translations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965842" y="2091762"/>
                <a:ext cx="2488374" cy="55585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pt-BR" sz="32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̂"/>
                              <m:ctrlPr>
                                <a:rPr lang="pt-BR" sz="32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3200" b="0" i="1" smtClean="0">
                                  <a:latin typeface="Cambria Math" charset="0"/>
                                </a:rPr>
                                <m:t>𝐻</m:t>
                              </m:r>
                            </m:e>
                          </m:acc>
                          <m:r>
                            <a:rPr lang="en-US" sz="3200" b="0" i="1" smtClean="0">
                              <a:latin typeface="Cambria Math" charset="0"/>
                            </a:rPr>
                            <m:t>,</m:t>
                          </m:r>
                          <m:acc>
                            <m:accPr>
                              <m:chr m:val="̂"/>
                              <m:ctrlP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3200" b="0" i="1" smtClean="0">
                                  <a:latin typeface="Cambria Math" charset="0"/>
                                </a:rPr>
                                <m:t>𝑇</m:t>
                              </m:r>
                            </m:e>
                          </m:acc>
                          <m:r>
                            <a:rPr lang="en-US" sz="3200" b="0" i="1" smtClean="0">
                              <a:latin typeface="Cambria Math" charset="0"/>
                            </a:rPr>
                            <m:t>(</m:t>
                          </m:r>
                          <m:r>
                            <a:rPr lang="en-US" sz="3200" b="1" i="1" smtClean="0">
                              <a:latin typeface="Cambria Math" charset="0"/>
                            </a:rPr>
                            <m:t>𝑹</m:t>
                          </m:r>
                          <m:r>
                            <a:rPr lang="en-US" sz="3200" b="0" i="1" smtClean="0">
                              <a:latin typeface="Cambria Math" charset="0"/>
                            </a:rPr>
                            <m:t>)</m:t>
                          </m:r>
                        </m:e>
                      </m:d>
                      <m:r>
                        <a:rPr lang="en-US" sz="3200" b="0" i="1" smtClean="0">
                          <a:latin typeface="Cambria Math" charset="0"/>
                        </a:rPr>
                        <m:t>=0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5842" y="2091762"/>
                <a:ext cx="2488374" cy="555858"/>
              </a:xfrm>
              <a:prstGeom prst="rect">
                <a:avLst/>
              </a:prstGeom>
              <a:blipFill rotWithShape="0">
                <a:blip r:embed="rId4"/>
                <a:stretch>
                  <a:fillRect b="-10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829391" y="3587164"/>
                <a:ext cx="3881062" cy="50847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32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3200" i="1">
                              <a:latin typeface="Cambria Math" charset="0"/>
                            </a:rPr>
                            <m:t>𝑇</m:t>
                          </m:r>
                        </m:e>
                      </m:acc>
                      <m:d>
                        <m:dPr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 b="1" i="1">
                              <a:latin typeface="Cambria Math" charset="0"/>
                            </a:rPr>
                            <m:t>𝑹</m:t>
                          </m:r>
                        </m:e>
                      </m:d>
                      <m:r>
                        <a:rPr lang="en-US" sz="3200" b="0" i="1" smtClean="0">
                          <a:latin typeface="Cambria Math" charset="0"/>
                        </a:rPr>
                        <m:t>|</m:t>
                      </m:r>
                      <m:d>
                        <m:dPr>
                          <m:begChr m:val=""/>
                          <m:endChr m:val="⟩"/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𝜓</m:t>
                              </m:r>
                            </m:e>
                            <m:sub>
                              <m:r>
                                <a:rPr lang="en-US" sz="3200" b="1" i="1" smtClean="0">
                                  <a:latin typeface="Cambria Math" charset="0"/>
                                </a:rPr>
                                <m:t>𝒌</m:t>
                              </m:r>
                            </m:sub>
                          </m:sSub>
                        </m:e>
                      </m:d>
                      <m:r>
                        <a:rPr lang="en-US" sz="3200" b="0" i="1" smtClean="0">
                          <a:latin typeface="Cambria Math" charset="0"/>
                        </a:rPr>
                        <m:t>=</m:t>
                      </m:r>
                      <m:sSup>
                        <m:sSupPr>
                          <m:ctrlPr>
                            <a:rPr lang="el-GR" sz="3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b="0" i="1" smtClean="0">
                              <a:latin typeface="Cambria Math" charset="0"/>
                            </a:rPr>
                            <m:t>𝑒</m:t>
                          </m:r>
                        </m:e>
                        <m:sup>
                          <m:r>
                            <a:rPr lang="en-US" sz="3200" b="0" i="1" smtClean="0">
                              <a:latin typeface="Cambria Math" charset="0"/>
                            </a:rPr>
                            <m:t>𝑖</m:t>
                          </m:r>
                          <m:r>
                            <a:rPr lang="en-US" sz="3200" b="1" i="1" smtClean="0">
                              <a:latin typeface="Cambria Math" charset="0"/>
                            </a:rPr>
                            <m:t>𝒌</m:t>
                          </m:r>
                          <m:r>
                            <a:rPr lang="en-US" sz="32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∙</m:t>
                          </m:r>
                          <m:r>
                            <a:rPr lang="en-US" sz="3200" b="1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𝑹</m:t>
                          </m:r>
                        </m:sup>
                      </m:sSup>
                      <m:r>
                        <a:rPr lang="en-US" sz="3200" i="1">
                          <a:latin typeface="Cambria Math" charset="0"/>
                        </a:rPr>
                        <m:t>|</m:t>
                      </m:r>
                      <m:d>
                        <m:dPr>
                          <m:begChr m:val=""/>
                          <m:endChr m:val="⟩"/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3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𝜓</m:t>
                              </m:r>
                            </m:e>
                            <m:sub>
                              <m:r>
                                <a:rPr lang="en-US" sz="3200" b="1" i="1">
                                  <a:latin typeface="Cambria Math" charset="0"/>
                                </a:rPr>
                                <m:t>𝒌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391" y="3587164"/>
                <a:ext cx="3881062" cy="508473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78"/>
              <p:cNvSpPr txBox="1"/>
              <p:nvPr/>
            </p:nvSpPr>
            <p:spPr>
              <a:xfrm>
                <a:off x="846828" y="4350161"/>
                <a:ext cx="2949012" cy="5058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32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3200" b="0" i="1" smtClean="0">
                              <a:latin typeface="Cambria Math" charset="0"/>
                            </a:rPr>
                            <m:t>𝐻</m:t>
                          </m:r>
                        </m:e>
                      </m:acc>
                      <m:r>
                        <a:rPr lang="en-US" sz="3200" b="0" i="1" smtClean="0">
                          <a:latin typeface="Cambria Math" charset="0"/>
                        </a:rPr>
                        <m:t>|</m:t>
                      </m:r>
                      <m:d>
                        <m:dPr>
                          <m:begChr m:val=""/>
                          <m:endChr m:val="⟩"/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𝜓</m:t>
                              </m:r>
                            </m:e>
                            <m:sub>
                              <m:r>
                                <a:rPr lang="en-US" sz="3200" b="1" i="1" smtClean="0">
                                  <a:latin typeface="Cambria Math" charset="0"/>
                                </a:rPr>
                                <m:t>𝒌</m:t>
                              </m:r>
                            </m:sub>
                          </m:sSub>
                        </m:e>
                      </m:d>
                      <m:r>
                        <a:rPr lang="en-US" sz="3200" b="0" i="1" smtClean="0">
                          <a:latin typeface="Cambria Math" charset="0"/>
                        </a:rPr>
                        <m:t>=</m:t>
                      </m:r>
                      <m:sSub>
                        <m:sSub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𝜀</m:t>
                          </m:r>
                        </m:e>
                        <m:sub>
                          <m:r>
                            <a:rPr lang="en-US" sz="3200" b="1" i="1" smtClean="0">
                              <a:latin typeface="Cambria Math" charset="0"/>
                            </a:rPr>
                            <m:t>𝒌</m:t>
                          </m:r>
                        </m:sub>
                      </m:sSub>
                      <m:r>
                        <a:rPr lang="en-US" sz="3200" i="1">
                          <a:latin typeface="Cambria Math" charset="0"/>
                        </a:rPr>
                        <m:t>|</m:t>
                      </m:r>
                      <m:d>
                        <m:dPr>
                          <m:begChr m:val=""/>
                          <m:endChr m:val="⟩"/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3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𝜓</m:t>
                              </m:r>
                            </m:e>
                            <m:sub>
                              <m:r>
                                <a:rPr lang="en-US" sz="3200" b="1" i="1">
                                  <a:latin typeface="Cambria Math" charset="0"/>
                                </a:rPr>
                                <m:t>𝒌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79" name="TextBox 7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6828" y="4350161"/>
                <a:ext cx="2949012" cy="505844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1" name="Group 30"/>
          <p:cNvGrpSpPr/>
          <p:nvPr/>
        </p:nvGrpSpPr>
        <p:grpSpPr>
          <a:xfrm>
            <a:off x="1211834" y="5110529"/>
            <a:ext cx="3678407" cy="1461537"/>
            <a:chOff x="2121031" y="5129486"/>
            <a:chExt cx="3678407" cy="146153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0" name="TextBox 79"/>
                <p:cNvSpPr txBox="1"/>
                <p:nvPr/>
              </p:nvSpPr>
              <p:spPr>
                <a:xfrm>
                  <a:off x="2210029" y="5287513"/>
                  <a:ext cx="2930161" cy="51110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3200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|</m:t>
                        </m:r>
                        <m:d>
                          <m:dPr>
                            <m:begChr m:val=""/>
                            <m:endChr m:val="⟩"/>
                            <m:ctrlPr>
                              <a:rPr lang="en-US" sz="3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32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3200" b="0" i="1" smtClean="0">
                                    <a:solidFill>
                                      <a:srgbClr val="FF0000"/>
                                    </a:solidFill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𝜓</m:t>
                                </m:r>
                              </m:e>
                              <m:sub>
                                <m:r>
                                  <a:rPr lang="en-US" sz="3200" b="1" i="1" smtClean="0">
                                    <a:solidFill>
                                      <a:srgbClr val="FF0000"/>
                                    </a:solidFill>
                                    <a:latin typeface="Cambria Math" charset="0"/>
                                  </a:rPr>
                                  <m:t>𝒌</m:t>
                                </m:r>
                              </m:sub>
                            </m:sSub>
                          </m:e>
                        </m:d>
                        <m:r>
                          <a:rPr lang="en-US" sz="3200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=</m:t>
                        </m:r>
                        <m:sSup>
                          <m:sSupPr>
                            <m:ctrlPr>
                              <a:rPr lang="el-GR" sz="3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3200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sz="3200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𝑖</m:t>
                            </m:r>
                            <m:r>
                              <a:rPr lang="en-US" sz="3200" b="1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𝒌</m:t>
                            </m:r>
                            <m:r>
                              <a:rPr lang="en-US" sz="3200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∙</m:t>
                            </m:r>
                            <m:r>
                              <a:rPr lang="en-US" sz="3200" b="1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𝑹</m:t>
                            </m:r>
                          </m:sup>
                        </m:sSup>
                        <m:r>
                          <a:rPr lang="en-US" sz="32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|</m:t>
                        </m:r>
                        <m:d>
                          <m:dPr>
                            <m:begChr m:val=""/>
                            <m:endChr m:val="⟩"/>
                            <m:ctrlPr>
                              <a:rPr lang="en-US" sz="3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32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3200" b="0" i="1" smtClean="0">
                                    <a:solidFill>
                                      <a:srgbClr val="FF0000"/>
                                    </a:solidFill>
                                    <a:latin typeface="Cambria Math" charset="0"/>
                                  </a:rPr>
                                  <m:t>𝑢</m:t>
                                </m:r>
                              </m:e>
                              <m:sub>
                                <m:r>
                                  <a:rPr lang="en-US" sz="3200" b="1" i="1">
                                    <a:solidFill>
                                      <a:srgbClr val="FF0000"/>
                                    </a:solidFill>
                                    <a:latin typeface="Cambria Math" charset="0"/>
                                  </a:rPr>
                                  <m:t>𝒌</m:t>
                                </m:r>
                              </m:sub>
                            </m:sSub>
                          </m:e>
                        </m:d>
                      </m:oMath>
                    </m:oMathPara>
                  </a14:m>
                  <a:endParaRPr lang="en-US" sz="32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80" name="TextBox 7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10029" y="5287513"/>
                  <a:ext cx="2930161" cy="511102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" name="Rectangle 5"/>
            <p:cNvSpPr/>
            <p:nvPr/>
          </p:nvSpPr>
          <p:spPr>
            <a:xfrm>
              <a:off x="2121031" y="5129486"/>
              <a:ext cx="3160664" cy="837681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" name="Straight Arrow Connector 7"/>
            <p:cNvCxnSpPr/>
            <p:nvPr/>
          </p:nvCxnSpPr>
          <p:spPr>
            <a:xfrm>
              <a:off x="4600625" y="5798615"/>
              <a:ext cx="0" cy="423076"/>
            </a:xfrm>
            <a:prstGeom prst="straightConnector1">
              <a:avLst/>
            </a:prstGeom>
            <a:ln w="158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3701363" y="6221691"/>
              <a:ext cx="20980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Bloch wave-function</a:t>
              </a: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1363963" y="2647620"/>
            <a:ext cx="4164345" cy="600134"/>
            <a:chOff x="1363963" y="2647620"/>
            <a:chExt cx="4164345" cy="600134"/>
          </a:xfrm>
        </p:grpSpPr>
        <p:cxnSp>
          <p:nvCxnSpPr>
            <p:cNvPr id="85" name="Straight Arrow Connector 84"/>
            <p:cNvCxnSpPr/>
            <p:nvPr/>
          </p:nvCxnSpPr>
          <p:spPr>
            <a:xfrm>
              <a:off x="2223613" y="2647620"/>
              <a:ext cx="0" cy="365621"/>
            </a:xfrm>
            <a:prstGeom prst="straightConnector1">
              <a:avLst/>
            </a:prstGeom>
            <a:ln w="158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/>
                <p:cNvSpPr txBox="1"/>
                <p:nvPr/>
              </p:nvSpPr>
              <p:spPr>
                <a:xfrm>
                  <a:off x="1363963" y="2948826"/>
                  <a:ext cx="4164345" cy="29892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US" b="1" i="1" smtClean="0">
                          <a:latin typeface="Cambria Math" charset="0"/>
                        </a:rPr>
                        <m:t>𝑹</m:t>
                      </m:r>
                      <m:r>
                        <a:rPr lang="en-US" b="0" i="1" smtClean="0">
                          <a:latin typeface="Cambria Math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charset="0"/>
                            </a:rPr>
                            <m:t>𝑛</m:t>
                          </m:r>
                        </m:e>
                        <m:sub>
                          <m:r>
                            <a:rPr lang="en-US" b="0" i="1" smtClean="0">
                              <a:latin typeface="Cambria Math" charset="0"/>
                            </a:rPr>
                            <m:t>𝑥</m:t>
                          </m:r>
                        </m:sub>
                      </m:sSub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 charset="0"/>
                            </a:rPr>
                            <m:t>𝒂</m:t>
                          </m:r>
                        </m:e>
                        <m:sub>
                          <m:r>
                            <a:rPr lang="en-US" b="0" i="1" smtClean="0">
                              <a:latin typeface="Cambria Math" charset="0"/>
                            </a:rPr>
                            <m:t>𝑥</m:t>
                          </m:r>
                        </m:sub>
                      </m:sSub>
                      <m:r>
                        <a:rPr lang="en-US" b="0" i="1" smtClean="0">
                          <a:latin typeface="Cambria Math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charset="0"/>
                            </a:rPr>
                            <m:t>𝑛</m:t>
                          </m:r>
                        </m:e>
                        <m:sub>
                          <m:r>
                            <a:rPr lang="en-US" b="0" i="1" smtClean="0">
                              <a:latin typeface="Cambria Math" charset="0"/>
                            </a:rPr>
                            <m:t>𝑦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>
                              <a:latin typeface="Cambria Math" charset="0"/>
                            </a:rPr>
                            <m:t>𝒂</m:t>
                          </m:r>
                        </m:e>
                        <m:sub>
                          <m:r>
                            <a:rPr lang="en-US" b="0" i="1" smtClean="0">
                              <a:latin typeface="Cambria Math" charset="0"/>
                            </a:rPr>
                            <m:t>𝑦</m:t>
                          </m:r>
                        </m:sub>
                      </m:sSub>
                    </m:oMath>
                  </a14:m>
                  <a:r>
                    <a:rPr lang="en-US" dirty="0"/>
                    <a:t>+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charset="0"/>
                            </a:rPr>
                            <m:t>𝑛</m:t>
                          </m:r>
                        </m:e>
                        <m:sub>
                          <m:r>
                            <a:rPr lang="en-US" b="0" i="1" smtClean="0">
                              <a:latin typeface="Cambria Math" charset="0"/>
                            </a:rPr>
                            <m:t>𝑧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 charset="0"/>
                            </a:rPr>
                            <m:t>𝒂</m:t>
                          </m:r>
                        </m:e>
                        <m:sub>
                          <m:r>
                            <a:rPr lang="en-US" b="0" i="1" smtClean="0">
                              <a:latin typeface="Cambria Math" charset="0"/>
                            </a:rPr>
                            <m:t>𝑧</m:t>
                          </m:r>
                        </m:sub>
                      </m:sSub>
                      <m:r>
                        <a:rPr lang="en-US" b="0" i="1" smtClean="0">
                          <a:latin typeface="Cambria Math" charset="0"/>
                        </a:rPr>
                        <m:t>, 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charset="0"/>
                            </a:rPr>
                            <m:t>𝑛</m:t>
                          </m:r>
                        </m:e>
                        <m:sub>
                          <m:r>
                            <a:rPr lang="en-US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𝛼</m:t>
                          </m:r>
                        </m:sub>
                      </m:sSub>
                      <m:r>
                        <a:rPr lang="en-US" b="0" i="1" smtClean="0">
                          <a:latin typeface="Cambria Math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charset="0"/>
                          <a:ea typeface="Times" charset="0"/>
                          <a:cs typeface="Times" charset="0"/>
                        </a:rPr>
                        <m:t>is</m:t>
                      </m:r>
                      <m:r>
                        <a:rPr lang="en-US" b="0" i="0" smtClean="0">
                          <a:latin typeface="Cambria Math" charset="0"/>
                          <a:ea typeface="Times" charset="0"/>
                          <a:cs typeface="Times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charset="0"/>
                          <a:ea typeface="Times" charset="0"/>
                          <a:cs typeface="Times" charset="0"/>
                        </a:rPr>
                        <m:t>an</m:t>
                      </m:r>
                      <m:r>
                        <a:rPr lang="en-US" b="0" i="0" smtClean="0">
                          <a:latin typeface="Cambria Math" charset="0"/>
                          <a:ea typeface="Times" charset="0"/>
                          <a:cs typeface="Times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charset="0"/>
                          <a:ea typeface="Times" charset="0"/>
                          <a:cs typeface="Times" charset="0"/>
                        </a:rPr>
                        <m:t>integer</m:t>
                      </m:r>
                    </m:oMath>
                  </a14:m>
                  <a:endParaRPr lang="en-US" dirty="0">
                    <a:latin typeface="Times" charset="0"/>
                    <a:ea typeface="Times" charset="0"/>
                    <a:cs typeface="Times" charset="0"/>
                  </a:endParaRPr>
                </a:p>
              </p:txBody>
            </p:sp>
          </mc:Choice>
          <mc:Fallback xmlns="">
            <p:sp>
              <p:nvSpPr>
                <p:cNvPr id="26" name="TextBox 2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63963" y="2948826"/>
                  <a:ext cx="4164345" cy="298928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l="-1903" t="-132653" b="-15918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8" name="Group 37"/>
          <p:cNvGrpSpPr/>
          <p:nvPr/>
        </p:nvGrpSpPr>
        <p:grpSpPr>
          <a:xfrm>
            <a:off x="5024487" y="4477732"/>
            <a:ext cx="4034673" cy="2243579"/>
            <a:chOff x="5024487" y="4477732"/>
            <a:chExt cx="4034673" cy="2243579"/>
          </a:xfrm>
        </p:grpSpPr>
        <p:sp>
          <p:nvSpPr>
            <p:cNvPr id="33" name="Rectangle 32"/>
            <p:cNvSpPr/>
            <p:nvPr/>
          </p:nvSpPr>
          <p:spPr>
            <a:xfrm>
              <a:off x="5024487" y="4477732"/>
              <a:ext cx="3959257" cy="2243579"/>
            </a:xfrm>
            <a:prstGeom prst="rect">
              <a:avLst/>
            </a:prstGeom>
            <a:noFill/>
            <a:ln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5024488" y="4675695"/>
              <a:ext cx="403467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dirty="0">
                  <a:solidFill>
                    <a:schemeClr val="tx2"/>
                  </a:solidFill>
                </a:rPr>
                <a:t>Redundancy in the definition of the wave-vector, </a:t>
              </a:r>
              <a:r>
                <a:rPr lang="en-US" b="1" dirty="0">
                  <a:solidFill>
                    <a:schemeClr val="tx2"/>
                  </a:solidFill>
                </a:rPr>
                <a:t>k. </a:t>
              </a:r>
              <a:r>
                <a:rPr lang="en-US" dirty="0">
                  <a:solidFill>
                    <a:schemeClr val="tx2"/>
                  </a:solidFill>
                </a:rPr>
                <a:t>For example, in 1D:</a:t>
              </a:r>
              <a:endParaRPr lang="en-US" b="1" dirty="0">
                <a:solidFill>
                  <a:schemeClr val="tx2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TextBox 35"/>
                <p:cNvSpPr txBox="1"/>
                <p:nvPr/>
              </p:nvSpPr>
              <p:spPr>
                <a:xfrm>
                  <a:off x="5184188" y="5458243"/>
                  <a:ext cx="3639854" cy="276999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1" i="1" smtClean="0">
                            <a:solidFill>
                              <a:schemeClr val="tx2"/>
                            </a:solidFill>
                            <a:latin typeface="Cambria Math" charset="0"/>
                          </a:rPr>
                          <m:t>𝑹</m:t>
                        </m:r>
                        <m:r>
                          <a:rPr lang="en-US" b="0" i="1" smtClean="0">
                            <a:solidFill>
                              <a:schemeClr val="tx2"/>
                            </a:solidFill>
                            <a:latin typeface="Cambria Math" charset="0"/>
                          </a:rPr>
                          <m:t>=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chemeClr val="tx2"/>
                            </a:solidFill>
                            <a:latin typeface="Cambria Math" charset="0"/>
                            <a:ea typeface="Times" charset="0"/>
                            <a:cs typeface="Times" charset="0"/>
                          </a:rPr>
                          <m:t>integer</m:t>
                        </m:r>
                        <m:r>
                          <a:rPr lang="en-US" b="0" i="1" smtClean="0">
                            <a:solidFill>
                              <a:schemeClr val="tx2"/>
                            </a:solidFill>
                            <a:latin typeface="Cambria Math" charset="0"/>
                          </a:rPr>
                          <m:t> </m:t>
                        </m:r>
                        <m:r>
                          <a:rPr lang="en-US" b="0" i="1" smtClean="0">
                            <a:solidFill>
                              <a:schemeClr val="tx2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× 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chemeClr val="tx2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lattice</m:t>
                        </m:r>
                        <m:r>
                          <a:rPr lang="en-US" b="0" i="0" smtClean="0">
                            <a:solidFill>
                              <a:schemeClr val="tx2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chemeClr val="tx2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vector</m:t>
                        </m:r>
                        <m:r>
                          <a:rPr lang="en-US" b="0" i="1" smtClean="0">
                            <a:solidFill>
                              <a:schemeClr val="tx2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=</m:t>
                        </m:r>
                        <m:r>
                          <a:rPr lang="en-US" b="0" i="1" smtClean="0">
                            <a:solidFill>
                              <a:schemeClr val="tx2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𝑛</m:t>
                        </m:r>
                        <m:r>
                          <a:rPr lang="en-US" b="0" i="1" smtClean="0">
                            <a:solidFill>
                              <a:schemeClr val="tx2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×</m:t>
                        </m:r>
                        <m:r>
                          <a:rPr lang="en-US" b="1" i="1" smtClean="0">
                            <a:solidFill>
                              <a:schemeClr val="tx2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𝒂</m:t>
                        </m:r>
                      </m:oMath>
                    </m:oMathPara>
                  </a14:m>
                  <a:endParaRPr lang="en-US" b="1" dirty="0">
                    <a:solidFill>
                      <a:schemeClr val="tx2"/>
                    </a:solidFill>
                  </a:endParaRPr>
                </a:p>
              </p:txBody>
            </p:sp>
          </mc:Choice>
          <mc:Fallback xmlns="">
            <p:sp>
              <p:nvSpPr>
                <p:cNvPr id="36" name="TextBox 3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84188" y="5458243"/>
                  <a:ext cx="3639854" cy="276999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 t="-143478" b="-17608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TextBox 36"/>
                <p:cNvSpPr txBox="1"/>
                <p:nvPr/>
              </p:nvSpPr>
              <p:spPr>
                <a:xfrm>
                  <a:off x="5382772" y="5953504"/>
                  <a:ext cx="3329309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 xmlns:m="http://schemas.openxmlformats.org/officeDocument/2006/math">
                      <m:func>
                        <m:funcPr>
                          <m:ctrlPr>
                            <a:rPr lang="en-US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solidFill>
                                <a:schemeClr val="tx2"/>
                              </a:solidFill>
                              <a:latin typeface="Cambria Math" charset="0"/>
                            </a:rPr>
                            <m:t>e</m:t>
                          </m:r>
                          <m: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 charset="0"/>
                            </a:rPr>
                            <m:t>𝑥𝑝</m:t>
                          </m:r>
                        </m:fName>
                        <m:e>
                          <m: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 charset="0"/>
                            </a:rPr>
                            <m:t>[</m:t>
                          </m:r>
                          <m:r>
                            <a:rPr lang="en-US" i="1">
                              <a:solidFill>
                                <a:schemeClr val="tx2"/>
                              </a:solidFill>
                              <a:latin typeface="Cambria Math" charset="0"/>
                            </a:rPr>
                            <m:t>𝑖𝑘</m:t>
                          </m:r>
                          <m:r>
                            <a:rPr lang="en-US" i="1">
                              <a:solidFill>
                                <a:schemeClr val="tx2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𝑛𝑎</m:t>
                          </m:r>
                          <m: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]</m:t>
                          </m:r>
                        </m:e>
                      </m:func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=</m:t>
                      </m:r>
                    </m:oMath>
                  </a14:m>
                  <a:r>
                    <a:rPr lang="en-US" dirty="0">
                      <a:solidFill>
                        <a:schemeClr val="tx2"/>
                      </a:solidFill>
                    </a:rPr>
                    <a:t> </a:t>
                  </a:r>
                  <a14:m>
                    <m:oMath xmlns:m="http://schemas.openxmlformats.org/officeDocument/2006/math">
                      <m:func>
                        <m:funcPr>
                          <m:ctrlPr>
                            <a:rPr lang="en-US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solidFill>
                                <a:schemeClr val="tx2"/>
                              </a:solidFill>
                              <a:latin typeface="Cambria Math" charset="0"/>
                            </a:rPr>
                            <m:t>e</m:t>
                          </m:r>
                          <m:r>
                            <a:rPr lang="en-US" i="1">
                              <a:solidFill>
                                <a:schemeClr val="tx2"/>
                              </a:solidFill>
                              <a:latin typeface="Cambria Math" charset="0"/>
                            </a:rPr>
                            <m:t>𝑥𝑝</m:t>
                          </m:r>
                        </m:fName>
                        <m:e>
                          <m:r>
                            <a:rPr lang="en-US" i="1">
                              <a:solidFill>
                                <a:schemeClr val="tx2"/>
                              </a:solidFill>
                              <a:latin typeface="Cambria Math" charset="0"/>
                            </a:rPr>
                            <m:t>[</m:t>
                          </m:r>
                          <m:r>
                            <a:rPr lang="en-US" i="1">
                              <a:solidFill>
                                <a:schemeClr val="tx2"/>
                              </a:solidFill>
                              <a:latin typeface="Cambria Math" charset="0"/>
                            </a:rPr>
                            <m:t>𝑖</m:t>
                          </m:r>
                          <m: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 charset="0"/>
                            </a:rPr>
                            <m:t>(</m:t>
                          </m:r>
                          <m:r>
                            <a:rPr lang="en-US" i="1">
                              <a:solidFill>
                                <a:schemeClr val="tx2"/>
                              </a:solidFill>
                              <a:latin typeface="Cambria Math" charset="0"/>
                            </a:rPr>
                            <m:t>𝑘</m:t>
                          </m:r>
                          <m: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 charset="0"/>
                            </a:rPr>
                            <m:t>+</m:t>
                          </m:r>
                          <m:f>
                            <m:fPr>
                              <m:type m:val="skw"/>
                              <m:ctrlPr>
                                <a:rPr lang="en-US" b="0" i="1" smtClean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solidFill>
                                    <a:schemeClr val="tx2"/>
                                  </a:solidFill>
                                  <a:latin typeface="Cambria Math" charset="0"/>
                                </a:rPr>
                                <m:t>2</m:t>
                              </m:r>
                              <m:r>
                                <a:rPr lang="en-US" b="0" i="1" smtClean="0">
                                  <a:solidFill>
                                    <a:schemeClr val="tx2"/>
                                  </a:solidFill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𝜋</m:t>
                              </m:r>
                              <m:r>
                                <a:rPr lang="en-US" b="0" i="1" smtClean="0">
                                  <a:solidFill>
                                    <a:schemeClr val="tx2"/>
                                  </a:solidFill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𝑚</m:t>
                              </m:r>
                            </m:num>
                            <m:den>
                              <m:r>
                                <a:rPr lang="en-US" b="0" i="1" smtClean="0">
                                  <a:solidFill>
                                    <a:schemeClr val="tx2"/>
                                  </a:solidFill>
                                  <a:latin typeface="Cambria Math" charset="0"/>
                                </a:rPr>
                                <m:t>𝑎</m:t>
                              </m:r>
                            </m:den>
                          </m:f>
                          <m: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 charset="0"/>
                            </a:rPr>
                            <m:t>)</m:t>
                          </m:r>
                          <m:r>
                            <a:rPr lang="en-US" i="1">
                              <a:solidFill>
                                <a:schemeClr val="tx2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𝑛𝑎</m:t>
                          </m:r>
                          <m:r>
                            <a:rPr lang="en-US" i="1">
                              <a:solidFill>
                                <a:schemeClr val="tx2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]</m:t>
                          </m:r>
                        </m:e>
                      </m:func>
                    </m:oMath>
                  </a14:m>
                  <a:endParaRPr lang="en-US" dirty="0">
                    <a:solidFill>
                      <a:schemeClr val="tx2"/>
                    </a:solidFill>
                  </a:endParaRPr>
                </a:p>
              </p:txBody>
            </p:sp>
          </mc:Choice>
          <mc:Fallback xmlns="">
            <p:sp>
              <p:nvSpPr>
                <p:cNvPr id="37" name="TextBox 3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82772" y="5953504"/>
                  <a:ext cx="3329309" cy="276999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 l="-1648" t="-184444" r="-5495" b="-26222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290040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289178" y="808564"/>
            <a:ext cx="302882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i="1" dirty="0">
                <a:solidFill>
                  <a:srgbClr val="C00000"/>
                </a:solidFill>
                <a:latin typeface="Bell MT" panose="02020503060305020303" pitchFamily="18" charset="0"/>
              </a:rPr>
              <a:t>Band structures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164972" y="1330209"/>
            <a:ext cx="6701395" cy="46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8C5416D-FE3E-8443-8F94-CABADB94756C}"/>
              </a:ext>
            </a:extLst>
          </p:cNvPr>
          <p:cNvSpPr txBox="1"/>
          <p:nvPr/>
        </p:nvSpPr>
        <p:spPr>
          <a:xfrm>
            <a:off x="1164972" y="877813"/>
            <a:ext cx="68783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B20A490-E745-7349-89E0-F5443B0E4BF8}"/>
              </a:ext>
            </a:extLst>
          </p:cNvPr>
          <p:cNvSpPr txBox="1"/>
          <p:nvPr/>
        </p:nvSpPr>
        <p:spPr>
          <a:xfrm>
            <a:off x="1164972" y="1399459"/>
            <a:ext cx="713459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/>
              <a:t>The wave vector is defined modulo the reciprocal lattice vector (reciprocal lattice is the Fourier transform of the real-space lattice)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/>
              <a:t>The wave-vector “lives” on a d-dimensional torus (e.g., a circle in 1D).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/>
              <a:t>Allowed energies form bands parameterized by </a:t>
            </a:r>
            <a:r>
              <a:rPr lang="en-US" b="1" dirty="0"/>
              <a:t>k</a:t>
            </a:r>
            <a:r>
              <a:rPr lang="en-US" dirty="0"/>
              <a:t>.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2413153" y="4248087"/>
            <a:ext cx="5015134" cy="2113899"/>
            <a:chOff x="2371740" y="4559171"/>
            <a:chExt cx="5015134" cy="2113899"/>
          </a:xfrm>
        </p:grpSpPr>
        <p:cxnSp>
          <p:nvCxnSpPr>
            <p:cNvPr id="1102" name="Straight Arrow Connector 1101">
              <a:extLst>
                <a:ext uri="{FF2B5EF4-FFF2-40B4-BE49-F238E27FC236}">
                  <a16:creationId xmlns:a16="http://schemas.microsoft.com/office/drawing/2014/main" id="{6C391AFA-20A8-B147-B73E-FFF538C1D27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572000" y="4691094"/>
              <a:ext cx="1" cy="198197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4" name="Straight Arrow Connector 1113">
              <a:extLst>
                <a:ext uri="{FF2B5EF4-FFF2-40B4-BE49-F238E27FC236}">
                  <a16:creationId xmlns:a16="http://schemas.microsoft.com/office/drawing/2014/main" id="{CA74AE91-800F-4344-BA76-F03FB00775D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371740" y="6657255"/>
              <a:ext cx="4807440" cy="1581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1144" name="Ink 1143">
                  <a:extLst>
                    <a:ext uri="{FF2B5EF4-FFF2-40B4-BE49-F238E27FC236}">
                      <a16:creationId xmlns:a16="http://schemas.microsoft.com/office/drawing/2014/main" id="{97463272-630B-8244-8E46-625F683E616F}"/>
                    </a:ext>
                  </a:extLst>
                </p14:cNvPr>
                <p14:cNvContentPartPr/>
                <p14:nvPr/>
              </p14:nvContentPartPr>
              <p14:xfrm>
                <a:off x="3033034" y="4878131"/>
                <a:ext cx="2998080" cy="548640"/>
              </p14:xfrm>
            </p:contentPart>
          </mc:Choice>
          <mc:Fallback xmlns="">
            <p:pic>
              <p:nvPicPr>
                <p:cNvPr id="1144" name="Ink 1143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="" id="{97463272-630B-8244-8E46-625F683E616F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3025474" y="4870576"/>
                  <a:ext cx="3013200" cy="563750"/>
                </a:xfrm>
                <a:prstGeom prst="rect">
                  <a:avLst/>
                </a:prstGeom>
              </p:spPr>
            </p:pic>
          </mc:Fallback>
        </mc:AlternateContent>
        <p:cxnSp>
          <p:nvCxnSpPr>
            <p:cNvPr id="1147" name="Straight Arrow Connector 1146">
              <a:extLst>
                <a:ext uri="{FF2B5EF4-FFF2-40B4-BE49-F238E27FC236}">
                  <a16:creationId xmlns:a16="http://schemas.microsoft.com/office/drawing/2014/main" id="{433ABE5D-E909-5D42-AF93-922DAB721902}"/>
                </a:ext>
              </a:extLst>
            </p:cNvPr>
            <p:cNvCxnSpPr>
              <a:cxnSpLocks/>
            </p:cNvCxnSpPr>
            <p:nvPr/>
          </p:nvCxnSpPr>
          <p:spPr>
            <a:xfrm>
              <a:off x="3033034" y="5413105"/>
              <a:ext cx="0" cy="1259965"/>
            </a:xfrm>
            <a:prstGeom prst="straightConnector1">
              <a:avLst/>
            </a:prstGeom>
            <a:ln>
              <a:solidFill>
                <a:schemeClr val="bg1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3" name="Straight Arrow Connector 1152">
              <a:extLst>
                <a:ext uri="{FF2B5EF4-FFF2-40B4-BE49-F238E27FC236}">
                  <a16:creationId xmlns:a16="http://schemas.microsoft.com/office/drawing/2014/main" id="{1F092675-6C68-8843-9467-0E6AAFD5BAE9}"/>
                </a:ext>
              </a:extLst>
            </p:cNvPr>
            <p:cNvCxnSpPr>
              <a:cxnSpLocks/>
            </p:cNvCxnSpPr>
            <p:nvPr/>
          </p:nvCxnSpPr>
          <p:spPr>
            <a:xfrm>
              <a:off x="6026100" y="5375470"/>
              <a:ext cx="0" cy="1259965"/>
            </a:xfrm>
            <a:prstGeom prst="straightConnector1">
              <a:avLst/>
            </a:prstGeom>
            <a:ln>
              <a:solidFill>
                <a:schemeClr val="bg1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1154" name="Ink 1153">
                  <a:extLst>
                    <a:ext uri="{FF2B5EF4-FFF2-40B4-BE49-F238E27FC236}">
                      <a16:creationId xmlns:a16="http://schemas.microsoft.com/office/drawing/2014/main" id="{75E02720-F7B8-7F41-BB41-6EC436512695}"/>
                    </a:ext>
                  </a:extLst>
                </p14:cNvPr>
                <p14:cNvContentPartPr/>
                <p14:nvPr/>
              </p14:nvContentPartPr>
              <p14:xfrm>
                <a:off x="3069240" y="5952961"/>
                <a:ext cx="2985120" cy="711000"/>
              </p14:xfrm>
            </p:contentPart>
          </mc:Choice>
          <mc:Fallback xmlns="">
            <p:pic>
              <p:nvPicPr>
                <p:cNvPr id="1154" name="Ink 1153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="" id="{75E02720-F7B8-7F41-BB41-6EC436512695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3061679" y="5945401"/>
                  <a:ext cx="3000242" cy="72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1158" name="Ink 1158">
                  <a:extLst>
                    <a:ext uri="{FF2B5EF4-FFF2-40B4-BE49-F238E27FC236}">
                      <a16:creationId xmlns:a16="http://schemas.microsoft.com/office/drawing/2014/main" id="{CD1DA5AF-B750-3742-8A87-2290BAE2ED1C}"/>
                    </a:ext>
                  </a:extLst>
                </p14:cNvPr>
                <p14:cNvContentPartPr/>
                <p14:nvPr/>
              </p14:nvContentPartPr>
              <p14:xfrm>
                <a:off x="7196074" y="6288251"/>
                <a:ext cx="190800" cy="196200"/>
              </p14:xfrm>
            </p:contentPart>
          </mc:Choice>
          <mc:Fallback xmlns="">
            <p:pic>
              <p:nvPicPr>
                <p:cNvPr id="1158" name="Ink 1158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="" id="{CD1DA5AF-B750-3742-8A87-2290BAE2ED1C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7180565" y="6272771"/>
                  <a:ext cx="221458" cy="22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1162" name="Ink 1162">
                  <a:extLst>
                    <a:ext uri="{FF2B5EF4-FFF2-40B4-BE49-F238E27FC236}">
                      <a16:creationId xmlns:a16="http://schemas.microsoft.com/office/drawing/2014/main" id="{A70256B5-AB5B-5949-BC8D-1FA361C07644}"/>
                    </a:ext>
                  </a:extLst>
                </p14:cNvPr>
                <p14:cNvContentPartPr/>
                <p14:nvPr/>
              </p14:nvContentPartPr>
              <p14:xfrm>
                <a:off x="4762114" y="4559171"/>
                <a:ext cx="263160" cy="179280"/>
              </p14:xfrm>
            </p:contentPart>
          </mc:Choice>
          <mc:Fallback xmlns="">
            <p:pic>
              <p:nvPicPr>
                <p:cNvPr id="1162" name="Ink 1162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="" id="{A70256B5-AB5B-5949-BC8D-1FA361C07644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4746655" y="4543722"/>
                  <a:ext cx="293718" cy="209819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1164" name="Ink 1163">
                  <a:extLst>
                    <a:ext uri="{FF2B5EF4-FFF2-40B4-BE49-F238E27FC236}">
                      <a16:creationId xmlns:a16="http://schemas.microsoft.com/office/drawing/2014/main" id="{15A8703C-4833-C64E-B451-7606C4C6696F}"/>
                    </a:ext>
                  </a:extLst>
                </p14:cNvPr>
                <p14:cNvContentPartPr/>
                <p14:nvPr/>
              </p14:nvContentPartPr>
              <p14:xfrm>
                <a:off x="6250354" y="6327131"/>
                <a:ext cx="17280" cy="101160"/>
              </p14:xfrm>
            </p:contentPart>
          </mc:Choice>
          <mc:Fallback xmlns="">
            <p:pic>
              <p:nvPicPr>
                <p:cNvPr id="1164" name="Ink 1163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="" id="{15A8703C-4833-C64E-B451-7606C4C6696F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6234545" y="6311651"/>
                  <a:ext cx="48531" cy="13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1165" name="Ink 1164">
                  <a:extLst>
                    <a:ext uri="{FF2B5EF4-FFF2-40B4-BE49-F238E27FC236}">
                      <a16:creationId xmlns:a16="http://schemas.microsoft.com/office/drawing/2014/main" id="{0E78A67C-2890-B14B-99C9-ECE7EC8F9C91}"/>
                    </a:ext>
                  </a:extLst>
                </p14:cNvPr>
                <p14:cNvContentPartPr/>
                <p14:nvPr/>
              </p14:nvContentPartPr>
              <p14:xfrm>
                <a:off x="6289594" y="6304811"/>
                <a:ext cx="45000" cy="123480"/>
              </p14:xfrm>
            </p:contentPart>
          </mc:Choice>
          <mc:Fallback xmlns="">
            <p:pic>
              <p:nvPicPr>
                <p:cNvPr id="1165" name="Ink 1164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="" id="{0E78A67C-2890-B14B-99C9-ECE7EC8F9C91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6274114" y="6289331"/>
                  <a:ext cx="75600" cy="15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166" name="Ink 1165">
                  <a:extLst>
                    <a:ext uri="{FF2B5EF4-FFF2-40B4-BE49-F238E27FC236}">
                      <a16:creationId xmlns:a16="http://schemas.microsoft.com/office/drawing/2014/main" id="{996D3F8E-AC74-B548-A612-35D90D596E41}"/>
                    </a:ext>
                  </a:extLst>
                </p14:cNvPr>
                <p14:cNvContentPartPr/>
                <p14:nvPr/>
              </p14:nvContentPartPr>
              <p14:xfrm>
                <a:off x="6222634" y="6254411"/>
                <a:ext cx="168120" cy="112320"/>
              </p14:xfrm>
            </p:contentPart>
          </mc:Choice>
          <mc:Fallback xmlns="">
            <p:pic>
              <p:nvPicPr>
                <p:cNvPr id="1166" name="Ink 1165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="" id="{996D3F8E-AC74-B548-A612-35D90D596E41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6207154" y="6238931"/>
                  <a:ext cx="198720" cy="14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167" name="Ink 1166">
                  <a:extLst>
                    <a:ext uri="{FF2B5EF4-FFF2-40B4-BE49-F238E27FC236}">
                      <a16:creationId xmlns:a16="http://schemas.microsoft.com/office/drawing/2014/main" id="{2BC4FFA7-7F12-CF4E-96F2-24A47EF5DB45}"/>
                    </a:ext>
                  </a:extLst>
                </p14:cNvPr>
                <p14:cNvContentPartPr/>
                <p14:nvPr/>
              </p14:nvContentPartPr>
              <p14:xfrm>
                <a:off x="6199954" y="6478331"/>
                <a:ext cx="123480" cy="17280"/>
              </p14:xfrm>
            </p:contentPart>
          </mc:Choice>
          <mc:Fallback xmlns="">
            <p:pic>
              <p:nvPicPr>
                <p:cNvPr id="1167" name="Ink 1166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="" id="{2BC4FFA7-7F12-CF4E-96F2-24A47EF5DB45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6184474" y="6462522"/>
                  <a:ext cx="154080" cy="48531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168" name="Ink 1167">
                  <a:extLst>
                    <a:ext uri="{FF2B5EF4-FFF2-40B4-BE49-F238E27FC236}">
                      <a16:creationId xmlns:a16="http://schemas.microsoft.com/office/drawing/2014/main" id="{3E5268E3-CF6E-0B46-B04F-156207087528}"/>
                    </a:ext>
                  </a:extLst>
                </p14:cNvPr>
                <p14:cNvContentPartPr/>
                <p14:nvPr/>
              </p14:nvContentPartPr>
              <p14:xfrm>
                <a:off x="6239194" y="6556811"/>
                <a:ext cx="106560" cy="73080"/>
              </p14:xfrm>
            </p:contentPart>
          </mc:Choice>
          <mc:Fallback xmlns="">
            <p:pic>
              <p:nvPicPr>
                <p:cNvPr id="1168" name="Ink 1167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="" id="{3E5268E3-CF6E-0B46-B04F-156207087528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6223714" y="6541331"/>
                  <a:ext cx="137160" cy="1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175" name="Ink 1175">
                  <a:extLst>
                    <a:ext uri="{FF2B5EF4-FFF2-40B4-BE49-F238E27FC236}">
                      <a16:creationId xmlns:a16="http://schemas.microsoft.com/office/drawing/2014/main" id="{ACC062FD-DA11-D140-A107-07697586C909}"/>
                    </a:ext>
                  </a:extLst>
                </p14:cNvPr>
                <p14:cNvContentPartPr/>
                <p14:nvPr/>
              </p14:nvContentPartPr>
              <p14:xfrm>
                <a:off x="2577274" y="6344051"/>
                <a:ext cx="260280" cy="313200"/>
              </p14:xfrm>
            </p:contentPart>
          </mc:Choice>
          <mc:Fallback xmlns="">
            <p:pic>
              <p:nvPicPr>
                <p:cNvPr id="1175" name="Ink 1175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="" id="{ACC062FD-DA11-D140-A107-07697586C909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2561794" y="6328553"/>
                  <a:ext cx="290880" cy="343835"/>
                </a:xfrm>
                <a:prstGeom prst="rect">
                  <a:avLst/>
                </a:prstGeom>
              </p:spPr>
            </p:pic>
          </mc:Fallback>
        </mc:AlternateContent>
        <p:pic>
          <p:nvPicPr>
            <p:cNvPr id="1180" name="Ink 1179">
              <a:extLst>
                <a:ext uri="{FF2B5EF4-FFF2-40B4-BE49-F238E27FC236}">
                  <a16:creationId xmlns:a16="http://schemas.microsoft.com/office/drawing/2014/main" id="{CD867EA1-6747-714A-91D5-9DCF85F345D6}"/>
                </a:ext>
              </a:extLst>
            </p:cNvPr>
            <p:cNvPicPr/>
            <p:nvPr/>
          </p:nvPicPr>
          <p:blipFill>
            <a:blip r:embed="rId23"/>
            <a:stretch>
              <a:fillRect/>
            </a:stretch>
          </p:blipFill>
          <p:spPr>
            <a:xfrm>
              <a:off x="5720074" y="5439011"/>
              <a:ext cx="14760" cy="697320"/>
            </a:xfrm>
            <a:prstGeom prst="rect">
              <a:avLst/>
            </a:prstGeom>
          </p:spPr>
        </p:pic>
        <p:pic>
          <p:nvPicPr>
            <p:cNvPr id="1181" name="Ink 1180">
              <a:extLst>
                <a:ext uri="{FF2B5EF4-FFF2-40B4-BE49-F238E27FC236}">
                  <a16:creationId xmlns:a16="http://schemas.microsoft.com/office/drawing/2014/main" id="{AFF06518-BA76-5044-A086-4B6C86258351}"/>
                </a:ext>
              </a:extLst>
            </p:cNvPr>
            <p:cNvPicPr/>
            <p:nvPr/>
          </p:nvPicPr>
          <p:blipFill>
            <a:blip r:embed="rId24"/>
            <a:stretch>
              <a:fillRect/>
            </a:stretch>
          </p:blipFill>
          <p:spPr>
            <a:xfrm>
              <a:off x="5686594" y="6020771"/>
              <a:ext cx="98640" cy="149040"/>
            </a:xfrm>
            <a:prstGeom prst="rect">
              <a:avLst/>
            </a:prstGeom>
          </p:spPr>
        </p:pic>
        <p:pic>
          <p:nvPicPr>
            <p:cNvPr id="1189" name="Ink 1188">
              <a:extLst>
                <a:ext uri="{FF2B5EF4-FFF2-40B4-BE49-F238E27FC236}">
                  <a16:creationId xmlns:a16="http://schemas.microsoft.com/office/drawing/2014/main" id="{0A0DFDE2-CFDF-5A45-AF72-84434A9C1DCB}"/>
                </a:ext>
              </a:extLst>
            </p:cNvPr>
            <p:cNvPicPr/>
            <p:nvPr/>
          </p:nvPicPr>
          <p:blipFill>
            <a:blip r:embed="rId25"/>
            <a:stretch>
              <a:fillRect/>
            </a:stretch>
          </p:blipFill>
          <p:spPr>
            <a:xfrm>
              <a:off x="5642700" y="5407573"/>
              <a:ext cx="192960" cy="103680"/>
            </a:xfrm>
            <a:prstGeom prst="rect">
              <a:avLst/>
            </a:prstGeom>
          </p:spPr>
        </p:pic>
        <p:pic>
          <p:nvPicPr>
            <p:cNvPr id="1190" name="Ink 1189">
              <a:extLst>
                <a:ext uri="{FF2B5EF4-FFF2-40B4-BE49-F238E27FC236}">
                  <a16:creationId xmlns:a16="http://schemas.microsoft.com/office/drawing/2014/main" id="{9D9CF60A-ECDE-D245-9E81-D4649759FFE6}"/>
                </a:ext>
              </a:extLst>
            </p:cNvPr>
            <p:cNvPicPr/>
            <p:nvPr/>
          </p:nvPicPr>
          <p:blipFill>
            <a:blip r:embed="rId26"/>
            <a:stretch>
              <a:fillRect/>
            </a:stretch>
          </p:blipFill>
          <p:spPr>
            <a:xfrm>
              <a:off x="5709300" y="5396413"/>
              <a:ext cx="14400" cy="142560"/>
            </a:xfrm>
            <a:prstGeom prst="rect">
              <a:avLst/>
            </a:prstGeom>
          </p:spPr>
        </p:pic>
        <p:pic>
          <p:nvPicPr>
            <p:cNvPr id="1191" name="Ink 1190">
              <a:extLst>
                <a:ext uri="{FF2B5EF4-FFF2-40B4-BE49-F238E27FC236}">
                  <a16:creationId xmlns:a16="http://schemas.microsoft.com/office/drawing/2014/main" id="{B9340F60-DF0D-E84D-8BF5-1BDB42E65680}"/>
                </a:ext>
              </a:extLst>
            </p:cNvPr>
            <p:cNvPicPr/>
            <p:nvPr/>
          </p:nvPicPr>
          <p:blipFill>
            <a:blip r:embed="rId27"/>
            <a:stretch>
              <a:fillRect/>
            </a:stretch>
          </p:blipFill>
          <p:spPr>
            <a:xfrm>
              <a:off x="5425260" y="5697013"/>
              <a:ext cx="181800" cy="153720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2104260" y="2087024"/>
                <a:ext cx="178427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 charset="0"/>
                        </a:rPr>
                        <m:t>𝒌</m:t>
                      </m:r>
                      <m:r>
                        <a:rPr lang="en-US" sz="2400" b="0" i="1" smtClean="0">
                          <a:latin typeface="Cambria Math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~ </m:t>
                      </m:r>
                      <m:r>
                        <a:rPr lang="en-US" sz="2400" b="1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𝒌</m:t>
                      </m:r>
                      <m:r>
                        <a:rPr lang="en-US" sz="24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 </m:t>
                      </m:r>
                      <m:func>
                        <m:func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funcPr>
                        <m:fName>
                          <m:r>
                            <a:rPr lang="en-US" sz="24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𝑚𝑜𝑑</m:t>
                          </m:r>
                        </m:fName>
                        <m:e>
                          <m:r>
                            <a:rPr lang="en-US" sz="2400" b="1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𝑮</m:t>
                          </m:r>
                        </m:e>
                      </m:func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4260" y="2087024"/>
                <a:ext cx="1784271" cy="369332"/>
              </a:xfrm>
              <a:prstGeom prst="rect">
                <a:avLst/>
              </a:prstGeom>
              <a:blipFill rotWithShape="0">
                <a:blip r:embed="rId28"/>
                <a:stretch>
                  <a:fillRect l="-3754" t="-140984" r="-3754" b="-1754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/>
              <p:cNvSpPr txBox="1"/>
              <p:nvPr/>
            </p:nvSpPr>
            <p:spPr>
              <a:xfrm>
                <a:off x="1786307" y="3022923"/>
                <a:ext cx="6669535" cy="37587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 charset="0"/>
                      </a:rPr>
                      <m:t>𝒌</m:t>
                    </m:r>
                    <m:r>
                      <a:rPr lang="en-US" sz="2400" b="0" i="1" smtClean="0">
                        <a:latin typeface="Cambria Math" charset="0"/>
                      </a:rPr>
                      <m:t> </m:t>
                    </m:r>
                    <m:r>
                      <a:rPr lang="en-US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∈ 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𝕋</m:t>
                        </m:r>
                      </m:e>
                      <m:sup>
                        <m:r>
                          <a:rPr lang="en-US" sz="24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𝑑</m:t>
                        </m:r>
                      </m:sup>
                    </m:sSup>
                    <m:r>
                      <a:rPr lang="en-US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  (1</m:t>
                    </m:r>
                    <m:r>
                      <a:rPr lang="en-US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𝐷</m:t>
                    </m:r>
                    <m:r>
                      <a:rPr lang="en-US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:−</m:t>
                    </m:r>
                    <m:f>
                      <m:fPr>
                        <m:type m:val="skw"/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𝜋</m:t>
                        </m:r>
                      </m:num>
                      <m:den>
                        <m:r>
                          <a:rPr lang="en-US" sz="24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𝑎</m:t>
                        </m:r>
                      </m:den>
                    </m:f>
                    <m:r>
                      <a:rPr lang="en-US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≤</m:t>
                    </m:r>
                    <m:r>
                      <a:rPr lang="en-US" sz="2400" b="1" i="1">
                        <a:latin typeface="Cambria Math" charset="0"/>
                      </a:rPr>
                      <m:t>𝒌</m:t>
                    </m:r>
                    <m:r>
                      <a:rPr lang="en-US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≤</m:t>
                    </m:r>
                    <m:f>
                      <m:fPr>
                        <m:type m:val="skw"/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𝜋</m:t>
                        </m:r>
                      </m:num>
                      <m:den>
                        <m:r>
                          <a:rPr lang="en-US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𝑎</m:t>
                        </m:r>
                      </m:den>
                    </m:f>
                  </m:oMath>
                </a14:m>
                <a:r>
                  <a:rPr lang="en-US" dirty="0"/>
                  <a:t>, with the end points “glued”)</a:t>
                </a:r>
              </a:p>
            </p:txBody>
          </p:sp>
        </mc:Choice>
        <mc:Fallback xmlns="">
          <p:sp>
            <p:nvSpPr>
              <p:cNvPr id="80" name="TextBox 7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6307" y="3022923"/>
                <a:ext cx="6669535" cy="375872"/>
              </a:xfrm>
              <a:prstGeom prst="rect">
                <a:avLst/>
              </a:prstGeom>
              <a:blipFill rotWithShape="0">
                <a:blip r:embed="rId29"/>
                <a:stretch>
                  <a:fillRect r="-2194" b="-338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690772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152400" y="457200"/>
            <a:ext cx="8927347" cy="6324600"/>
            <a:chOff x="152400" y="457200"/>
            <a:chExt cx="8927347" cy="6096000"/>
          </a:xfrm>
        </p:grpSpPr>
        <p:sp>
          <p:nvSpPr>
            <p:cNvPr id="5" name="Rectangle 4"/>
            <p:cNvSpPr/>
            <p:nvPr/>
          </p:nvSpPr>
          <p:spPr>
            <a:xfrm>
              <a:off x="152400" y="457200"/>
              <a:ext cx="8927347" cy="838200"/>
            </a:xfrm>
            <a:prstGeom prst="rect">
              <a:avLst/>
            </a:prstGeom>
            <a:solidFill>
              <a:srgbClr val="FDDEA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000" b="1" dirty="0">
                  <a:solidFill>
                    <a:schemeClr val="tx1"/>
                  </a:solidFill>
                </a:rPr>
                <a:t>Elementary reminder: insulators and metals</a:t>
              </a:r>
            </a:p>
          </p:txBody>
        </p:sp>
        <p:sp>
          <p:nvSpPr>
            <p:cNvPr id="6" name="Rectangle 5"/>
            <p:cNvSpPr/>
            <p:nvPr/>
          </p:nvSpPr>
          <p:spPr>
            <a:xfrm>
              <a:off x="152400" y="1600200"/>
              <a:ext cx="8927347" cy="4953000"/>
            </a:xfrm>
            <a:prstGeom prst="rect">
              <a:avLst/>
            </a:prstGeom>
            <a:solidFill>
              <a:srgbClr val="FAFAD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t" anchorCtr="0"/>
            <a:lstStyle/>
            <a:p>
              <a:pPr algn="ctr"/>
              <a:endParaRPr lang="en-US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32536" y="1765759"/>
              <a:ext cx="3765198" cy="3559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indent="-285750">
                <a:buFont typeface="Arial" pitchFamily="34" charset="0"/>
                <a:buChar char="•"/>
              </a:pPr>
              <a:r>
                <a:rPr lang="en-US" dirty="0"/>
                <a:t>Bloch theorem and band structure:</a:t>
              </a: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2244" y="3352800"/>
            <a:ext cx="4951941" cy="3433345"/>
          </a:xfrm>
          <a:prstGeom prst="rect">
            <a:avLst/>
          </a:prstGeom>
        </p:spPr>
      </p:pic>
      <p:pic>
        <p:nvPicPr>
          <p:cNvPr id="12186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1647914"/>
            <a:ext cx="4944983" cy="149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680C31F4-2E9D-0E41-99C9-2E655ECEFDCD}"/>
                  </a:ext>
                </a:extLst>
              </p14:cNvPr>
              <p14:cNvContentPartPr/>
              <p14:nvPr/>
            </p14:nvContentPartPr>
            <p14:xfrm>
              <a:off x="4696745" y="1039863"/>
              <a:ext cx="31680" cy="367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p14="http://schemas.microsoft.com/office/powerpoint/2010/main" xmlns:aink="http://schemas.microsoft.com/office/drawing/2016/ink" xmlns="" xmlns:a16="http://schemas.microsoft.com/office/drawing/2014/main" id="{680C31F4-2E9D-0E41-99C9-2E655ECEFDC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692425" y="1035543"/>
                <a:ext cx="40320" cy="4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2477B753-1E92-5B46-826D-16FED191C53B}"/>
                  </a:ext>
                </a:extLst>
              </p14:cNvPr>
              <p14:cNvContentPartPr/>
              <p14:nvPr/>
            </p14:nvContentPartPr>
            <p14:xfrm>
              <a:off x="4764425" y="925383"/>
              <a:ext cx="62640" cy="54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p14="http://schemas.microsoft.com/office/powerpoint/2010/main" xmlns:aink="http://schemas.microsoft.com/office/drawing/2016/ink" xmlns="" xmlns:a16="http://schemas.microsoft.com/office/drawing/2014/main" id="{2477B753-1E92-5B46-826D-16FED191C53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760130" y="921333"/>
                <a:ext cx="71231" cy="135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8">
            <p14:nvContentPartPr>
              <p14:cNvPr id="11" name="Ink 11">
                <a:extLst>
                  <a:ext uri="{FF2B5EF4-FFF2-40B4-BE49-F238E27FC236}">
                    <a16:creationId xmlns:a16="http://schemas.microsoft.com/office/drawing/2014/main" id="{A4C4C10E-250A-C84A-AA4F-C4D1E10D45E6}"/>
                  </a:ext>
                </a:extLst>
              </p14:cNvPr>
              <p14:cNvContentPartPr/>
              <p14:nvPr/>
            </p14:nvContentPartPr>
            <p14:xfrm>
              <a:off x="5253665" y="1003503"/>
              <a:ext cx="31680" cy="42120"/>
            </p14:xfrm>
          </p:contentPart>
        </mc:Choice>
        <mc:Fallback xmlns="">
          <p:pic>
            <p:nvPicPr>
              <p:cNvPr id="11" name="Ink 11">
                <a:extLst>
                  <a:ext uri="{FF2B5EF4-FFF2-40B4-BE49-F238E27FC236}">
                    <a16:creationId xmlns:p14="http://schemas.microsoft.com/office/powerpoint/2010/main" xmlns:aink="http://schemas.microsoft.com/office/drawing/2016/ink" xmlns="" xmlns:a16="http://schemas.microsoft.com/office/drawing/2014/main" id="{A4C4C10E-250A-C84A-AA4F-C4D1E10D45E6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249345" y="999183"/>
                <a:ext cx="40320" cy="50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74972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108785" y="304800"/>
            <a:ext cx="8927347" cy="6324600"/>
            <a:chOff x="152400" y="457200"/>
            <a:chExt cx="8927347" cy="6096000"/>
          </a:xfrm>
        </p:grpSpPr>
        <p:sp>
          <p:nvSpPr>
            <p:cNvPr id="5" name="Rectangle 4"/>
            <p:cNvSpPr/>
            <p:nvPr/>
          </p:nvSpPr>
          <p:spPr>
            <a:xfrm>
              <a:off x="152400" y="457200"/>
              <a:ext cx="8927347" cy="838200"/>
            </a:xfrm>
            <a:prstGeom prst="rect">
              <a:avLst/>
            </a:prstGeom>
            <a:solidFill>
              <a:srgbClr val="FDDEAD"/>
            </a:solidFill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600" b="1" dirty="0">
                  <a:solidFill>
                    <a:schemeClr val="tx1"/>
                  </a:solidFill>
                </a:rPr>
                <a:t>Topological equivalence classes of insulators</a:t>
              </a:r>
            </a:p>
          </p:txBody>
        </p:sp>
        <p:sp>
          <p:nvSpPr>
            <p:cNvPr id="6" name="Rectangle 5"/>
            <p:cNvSpPr/>
            <p:nvPr/>
          </p:nvSpPr>
          <p:spPr>
            <a:xfrm>
              <a:off x="152400" y="1600200"/>
              <a:ext cx="8927347" cy="4953000"/>
            </a:xfrm>
            <a:prstGeom prst="rect">
              <a:avLst/>
            </a:prstGeom>
            <a:solidFill>
              <a:srgbClr val="FAFAD1"/>
            </a:solidFill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t" anchorCtr="0"/>
            <a:lstStyle/>
            <a:p>
              <a:pPr algn="ctr"/>
              <a:endParaRPr lang="en-US" dirty="0"/>
            </a:p>
          </p:txBody>
        </p:sp>
      </p:grpSp>
      <p:sp>
        <p:nvSpPr>
          <p:cNvPr id="4" name="Rectangle 3"/>
          <p:cNvSpPr/>
          <p:nvPr/>
        </p:nvSpPr>
        <p:spPr>
          <a:xfrm>
            <a:off x="2330532" y="3555849"/>
            <a:ext cx="4038600" cy="1295400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330532" y="4851249"/>
            <a:ext cx="4038600" cy="1295400"/>
          </a:xfrm>
          <a:prstGeom prst="rect">
            <a:avLst/>
          </a:prstGeom>
          <a:pattFill prst="ltDnDiag">
            <a:fgClr>
              <a:prstClr val="black"/>
            </a:fgClr>
            <a:bgClr>
              <a:prstClr val="white"/>
            </a:bgClr>
          </a:pattFill>
          <a:ln w="1905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2"/>
                </a:solidFill>
              </a:rPr>
              <a:t>Symmetry broken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190914" y="3232684"/>
            <a:ext cx="44830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Space of all non-interacting Hamiltonians (band structures) </a:t>
            </a:r>
          </a:p>
        </p:txBody>
      </p:sp>
      <p:sp>
        <p:nvSpPr>
          <p:cNvPr id="121867" name="TextBox 121866"/>
          <p:cNvSpPr txBox="1"/>
          <p:nvPr/>
        </p:nvSpPr>
        <p:spPr>
          <a:xfrm rot="16200000">
            <a:off x="3693758" y="4080875"/>
            <a:ext cx="14161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tx2"/>
                </a:solidFill>
              </a:rPr>
              <a:t>Gap closing (metal)</a:t>
            </a:r>
          </a:p>
        </p:txBody>
      </p:sp>
      <p:cxnSp>
        <p:nvCxnSpPr>
          <p:cNvPr id="50" name="Straight Connector 49"/>
          <p:cNvCxnSpPr>
            <a:stCxn id="4" idx="0"/>
            <a:endCxn id="12" idx="0"/>
          </p:cNvCxnSpPr>
          <p:nvPr/>
        </p:nvCxnSpPr>
        <p:spPr>
          <a:xfrm>
            <a:off x="4349832" y="3555849"/>
            <a:ext cx="0" cy="1295400"/>
          </a:xfrm>
          <a:prstGeom prst="line">
            <a:avLst/>
          </a:prstGeom>
          <a:ln w="9525" cmpd="sng">
            <a:solidFill>
              <a:srgbClr val="FF0000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21880" name="Group 121879"/>
          <p:cNvGrpSpPr/>
          <p:nvPr/>
        </p:nvGrpSpPr>
        <p:grpSpPr>
          <a:xfrm>
            <a:off x="76200" y="2943272"/>
            <a:ext cx="2783650" cy="2876458"/>
            <a:chOff x="184068" y="3197423"/>
            <a:chExt cx="2783650" cy="2876458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4068" y="3352800"/>
              <a:ext cx="2254332" cy="2721081"/>
            </a:xfrm>
            <a:prstGeom prst="rect">
              <a:avLst/>
            </a:prstGeom>
          </p:spPr>
        </p:pic>
        <p:sp>
          <p:nvSpPr>
            <p:cNvPr id="16" name="Oval 15"/>
            <p:cNvSpPr/>
            <p:nvPr/>
          </p:nvSpPr>
          <p:spPr>
            <a:xfrm>
              <a:off x="2590800" y="4648200"/>
              <a:ext cx="76200" cy="762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21875" name="Picture 12187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743200" y="4419600"/>
              <a:ext cx="224518" cy="212272"/>
            </a:xfrm>
            <a:prstGeom prst="rect">
              <a:avLst/>
            </a:prstGeom>
          </p:spPr>
        </p:pic>
        <p:sp>
          <p:nvSpPr>
            <p:cNvPr id="121879" name="TextBox 121878"/>
            <p:cNvSpPr txBox="1"/>
            <p:nvPr/>
          </p:nvSpPr>
          <p:spPr>
            <a:xfrm>
              <a:off x="381000" y="3197423"/>
              <a:ext cx="91920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rgbClr val="FF0000"/>
                  </a:solidFill>
                </a:rPr>
                <a:t>Insulator I</a:t>
              </a:r>
            </a:p>
          </p:txBody>
        </p:sp>
      </p:grpSp>
      <p:grpSp>
        <p:nvGrpSpPr>
          <p:cNvPr id="121881" name="Group 121880"/>
          <p:cNvGrpSpPr/>
          <p:nvPr/>
        </p:nvGrpSpPr>
        <p:grpSpPr>
          <a:xfrm>
            <a:off x="1492332" y="1422249"/>
            <a:ext cx="3016332" cy="2426154"/>
            <a:chOff x="1600200" y="1676400"/>
            <a:chExt cx="3016332" cy="2426154"/>
          </a:xfrm>
        </p:grpSpPr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57400" y="1676400"/>
              <a:ext cx="2559132" cy="1806681"/>
            </a:xfrm>
            <a:prstGeom prst="rect">
              <a:avLst/>
            </a:prstGeom>
          </p:spPr>
        </p:pic>
        <p:sp>
          <p:nvSpPr>
            <p:cNvPr id="19" name="Oval 18"/>
            <p:cNvSpPr/>
            <p:nvPr/>
          </p:nvSpPr>
          <p:spPr>
            <a:xfrm>
              <a:off x="3276600" y="3962400"/>
              <a:ext cx="76200" cy="762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21876" name="Picture 12187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429000" y="3886200"/>
              <a:ext cx="228600" cy="216354"/>
            </a:xfrm>
            <a:prstGeom prst="rect">
              <a:avLst/>
            </a:prstGeom>
          </p:spPr>
        </p:pic>
        <p:sp>
          <p:nvSpPr>
            <p:cNvPr id="58" name="TextBox 57"/>
            <p:cNvSpPr txBox="1"/>
            <p:nvPr/>
          </p:nvSpPr>
          <p:spPr>
            <a:xfrm>
              <a:off x="1600200" y="1828800"/>
              <a:ext cx="96443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rgbClr val="FF0000"/>
                  </a:solidFill>
                </a:rPr>
                <a:t>Insulator II</a:t>
              </a:r>
            </a:p>
          </p:txBody>
        </p:sp>
      </p:grpSp>
      <p:grpSp>
        <p:nvGrpSpPr>
          <p:cNvPr id="121882" name="Group 121881"/>
          <p:cNvGrpSpPr/>
          <p:nvPr/>
        </p:nvGrpSpPr>
        <p:grpSpPr>
          <a:xfrm>
            <a:off x="6064332" y="2793849"/>
            <a:ext cx="2971800" cy="2738630"/>
            <a:chOff x="6172200" y="3048000"/>
            <a:chExt cx="2971800" cy="2738630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53200" y="3429000"/>
              <a:ext cx="2590800" cy="2357630"/>
            </a:xfrm>
            <a:prstGeom prst="rect">
              <a:avLst/>
            </a:prstGeom>
          </p:spPr>
        </p:pic>
        <p:sp>
          <p:nvSpPr>
            <p:cNvPr id="20" name="Oval 19"/>
            <p:cNvSpPr/>
            <p:nvPr/>
          </p:nvSpPr>
          <p:spPr>
            <a:xfrm>
              <a:off x="6248400" y="4648200"/>
              <a:ext cx="76200" cy="762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21877" name="Picture 12187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172200" y="4419600"/>
              <a:ext cx="228600" cy="216354"/>
            </a:xfrm>
            <a:prstGeom prst="rect">
              <a:avLst/>
            </a:prstGeom>
          </p:spPr>
        </p:pic>
        <p:sp>
          <p:nvSpPr>
            <p:cNvPr id="59" name="TextBox 58"/>
            <p:cNvSpPr txBox="1"/>
            <p:nvPr/>
          </p:nvSpPr>
          <p:spPr>
            <a:xfrm>
              <a:off x="6781800" y="3048000"/>
              <a:ext cx="100967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rgbClr val="FF0000"/>
                  </a:solidFill>
                </a:rPr>
                <a:t>Insulator III</a:t>
              </a:r>
            </a:p>
          </p:txBody>
        </p:sp>
      </p:grpSp>
      <p:cxnSp>
        <p:nvCxnSpPr>
          <p:cNvPr id="63" name="Curved Connector 62"/>
          <p:cNvCxnSpPr/>
          <p:nvPr/>
        </p:nvCxnSpPr>
        <p:spPr>
          <a:xfrm rot="5400000" flipH="1" flipV="1">
            <a:off x="2528923" y="3765400"/>
            <a:ext cx="658859" cy="620759"/>
          </a:xfrm>
          <a:prstGeom prst="curvedConnector2">
            <a:avLst/>
          </a:prstGeom>
          <a:ln w="3175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Curved Connector 63"/>
          <p:cNvCxnSpPr/>
          <p:nvPr/>
        </p:nvCxnSpPr>
        <p:spPr>
          <a:xfrm>
            <a:off x="2559132" y="4432149"/>
            <a:ext cx="3581400" cy="12700"/>
          </a:xfrm>
          <a:prstGeom prst="curvedConnector3">
            <a:avLst/>
          </a:prstGeom>
          <a:ln w="3175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Curved Connector 64"/>
          <p:cNvCxnSpPr/>
          <p:nvPr/>
        </p:nvCxnSpPr>
        <p:spPr>
          <a:xfrm rot="16200000" flipH="1">
            <a:off x="4338673" y="2668389"/>
            <a:ext cx="11159" cy="3592559"/>
          </a:xfrm>
          <a:prstGeom prst="curvedConnector4">
            <a:avLst>
              <a:gd name="adj1" fmla="val 5396012"/>
              <a:gd name="adj2" fmla="val 99798"/>
            </a:avLst>
          </a:prstGeom>
          <a:ln w="3175" cmpd="sng">
            <a:solidFill>
              <a:schemeClr val="tx1"/>
            </a:solidFill>
            <a:tailEnd type="arrow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2" name="Group 31"/>
          <p:cNvGrpSpPr/>
          <p:nvPr/>
        </p:nvGrpSpPr>
        <p:grpSpPr>
          <a:xfrm rot="764296">
            <a:off x="3998874" y="4316563"/>
            <a:ext cx="304800" cy="228600"/>
            <a:chOff x="5105400" y="152400"/>
            <a:chExt cx="304800" cy="228600"/>
          </a:xfrm>
        </p:grpSpPr>
        <p:cxnSp>
          <p:nvCxnSpPr>
            <p:cNvPr id="121886" name="Straight Connector 121885"/>
            <p:cNvCxnSpPr/>
            <p:nvPr/>
          </p:nvCxnSpPr>
          <p:spPr>
            <a:xfrm>
              <a:off x="5105400" y="152400"/>
              <a:ext cx="304800" cy="22860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>
              <a:off x="5105400" y="152400"/>
              <a:ext cx="304800" cy="228600"/>
            </a:xfrm>
            <a:prstGeom prst="line">
              <a:avLst/>
            </a:prstGeom>
            <a:ln>
              <a:solidFill>
                <a:srgbClr val="FF0000"/>
              </a:solidFill>
            </a:ln>
            <a:scene3d>
              <a:camera prst="orthographicFront">
                <a:rot lat="0" lon="0" rev="5400000"/>
              </a:camera>
              <a:lightRig rig="threePt" dir="t"/>
            </a:scene3d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4" name="Group 73"/>
          <p:cNvGrpSpPr/>
          <p:nvPr/>
        </p:nvGrpSpPr>
        <p:grpSpPr>
          <a:xfrm rot="764296">
            <a:off x="4179288" y="4954180"/>
            <a:ext cx="304800" cy="228600"/>
            <a:chOff x="5105400" y="152400"/>
            <a:chExt cx="304800" cy="228600"/>
          </a:xfrm>
        </p:grpSpPr>
        <p:cxnSp>
          <p:nvCxnSpPr>
            <p:cNvPr id="75" name="Straight Connector 74"/>
            <p:cNvCxnSpPr/>
            <p:nvPr/>
          </p:nvCxnSpPr>
          <p:spPr>
            <a:xfrm>
              <a:off x="5105400" y="152400"/>
              <a:ext cx="304800" cy="22860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>
              <a:off x="5105400" y="152400"/>
              <a:ext cx="304800" cy="228600"/>
            </a:xfrm>
            <a:prstGeom prst="line">
              <a:avLst/>
            </a:prstGeom>
            <a:ln>
              <a:solidFill>
                <a:srgbClr val="FF0000"/>
              </a:solidFill>
            </a:ln>
            <a:scene3d>
              <a:camera prst="orthographicFront">
                <a:rot lat="0" lon="0" rev="5400000"/>
              </a:camera>
              <a:lightRig rig="threePt" dir="t"/>
            </a:scene3d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TextBox 32"/>
          <p:cNvSpPr txBox="1"/>
          <p:nvPr/>
        </p:nvSpPr>
        <p:spPr>
          <a:xfrm>
            <a:off x="222180" y="6096000"/>
            <a:ext cx="854082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rgbClr val="FF0000"/>
                </a:solidFill>
              </a:rPr>
              <a:t>One can define equivalence classes of insulators that can be adiabatically connected (“deformed”) </a:t>
            </a:r>
          </a:p>
          <a:p>
            <a:r>
              <a:rPr lang="en-US" sz="1600" b="1" dirty="0">
                <a:solidFill>
                  <a:srgbClr val="FF0000"/>
                </a:solidFill>
              </a:rPr>
              <a:t>into one another without closing the gap and/or breaking certain symmetries along the way.</a:t>
            </a:r>
          </a:p>
        </p:txBody>
      </p:sp>
    </p:spTree>
    <p:extLst>
      <p:ext uri="{BB962C8B-B14F-4D97-AF65-F5344CB8AC3E}">
        <p14:creationId xmlns:p14="http://schemas.microsoft.com/office/powerpoint/2010/main" val="106409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1218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1218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1000"/>
                                        <p:tgtEl>
                                          <p:spTgt spid="1218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152400" y="457200"/>
            <a:ext cx="9031638" cy="6096000"/>
            <a:chOff x="152400" y="457200"/>
            <a:chExt cx="9031638" cy="6096000"/>
          </a:xfrm>
        </p:grpSpPr>
        <p:sp>
          <p:nvSpPr>
            <p:cNvPr id="5" name="Rectangle 4"/>
            <p:cNvSpPr/>
            <p:nvPr/>
          </p:nvSpPr>
          <p:spPr>
            <a:xfrm>
              <a:off x="152400" y="457200"/>
              <a:ext cx="8927347" cy="838200"/>
            </a:xfrm>
            <a:prstGeom prst="rect">
              <a:avLst/>
            </a:prstGeom>
            <a:solidFill>
              <a:srgbClr val="FDDEA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tx1"/>
                  </a:solidFill>
                </a:rPr>
                <a:t>Why topological classification of insulators is important?</a:t>
              </a:r>
            </a:p>
          </p:txBody>
        </p:sp>
        <p:sp>
          <p:nvSpPr>
            <p:cNvPr id="6" name="Rectangle 5"/>
            <p:cNvSpPr/>
            <p:nvPr/>
          </p:nvSpPr>
          <p:spPr>
            <a:xfrm>
              <a:off x="152400" y="1600200"/>
              <a:ext cx="8927347" cy="4953000"/>
            </a:xfrm>
            <a:prstGeom prst="rect">
              <a:avLst/>
            </a:prstGeom>
            <a:solidFill>
              <a:srgbClr val="FAFAD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t" anchorCtr="0"/>
            <a:lstStyle/>
            <a:p>
              <a:pPr algn="ctr"/>
              <a:endParaRPr lang="en-US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33400" y="1764268"/>
              <a:ext cx="865063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indent="-285750">
                <a:buFont typeface="Arial" pitchFamily="34" charset="0"/>
                <a:buChar char="•"/>
              </a:pPr>
              <a:r>
                <a:rPr lang="en-US" dirty="0"/>
                <a:t>Suppose a topological classification of band structures exists (we can assign an integer</a:t>
              </a:r>
            </a:p>
            <a:p>
              <a:r>
                <a:rPr lang="en-US" dirty="0"/>
                <a:t>      index, C, to an insulator) and we have a boundary between insulators with different C’s.</a:t>
              </a:r>
            </a:p>
          </p:txBody>
        </p:sp>
      </p:grpSp>
      <p:sp>
        <p:nvSpPr>
          <p:cNvPr id="2" name="Rectangle 1"/>
          <p:cNvSpPr/>
          <p:nvPr/>
        </p:nvSpPr>
        <p:spPr>
          <a:xfrm>
            <a:off x="1219200" y="2514600"/>
            <a:ext cx="2971800" cy="304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295399" y="2734349"/>
            <a:ext cx="33152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Topological insulator, C=1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999" y="3187773"/>
            <a:ext cx="1900851" cy="1729776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>
            <a:off x="4191000" y="2514600"/>
            <a:ext cx="3124200" cy="3048000"/>
            <a:chOff x="3810000" y="2362200"/>
            <a:chExt cx="2590800" cy="2743200"/>
          </a:xfrm>
        </p:grpSpPr>
        <p:sp>
          <p:nvSpPr>
            <p:cNvPr id="11" name="Rectangle 10"/>
            <p:cNvSpPr/>
            <p:nvPr/>
          </p:nvSpPr>
          <p:spPr>
            <a:xfrm>
              <a:off x="3810000" y="2362200"/>
              <a:ext cx="2590800" cy="27432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4191000" y="2438400"/>
              <a:ext cx="20601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Trivial insulator, C=0</a:t>
              </a:r>
            </a:p>
          </p:txBody>
        </p:sp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19601" y="2872796"/>
              <a:ext cx="1371599" cy="1796793"/>
            </a:xfrm>
            <a:prstGeom prst="rect">
              <a:avLst/>
            </a:prstGeom>
          </p:spPr>
        </p:pic>
      </p:grpSp>
      <p:sp>
        <p:nvSpPr>
          <p:cNvPr id="14" name="TextBox 13"/>
          <p:cNvSpPr txBox="1"/>
          <p:nvPr/>
        </p:nvSpPr>
        <p:spPr>
          <a:xfrm>
            <a:off x="533400" y="5629870"/>
            <a:ext cx="860421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/>
              <a:t>There is no way to go smoothly from C=1 to C=0, without closing the gap. So, we must</a:t>
            </a:r>
          </a:p>
          <a:p>
            <a:r>
              <a:rPr lang="en-US" dirty="0"/>
              <a:t>      close  the  gap  or in  other  words create  a  boundary  metal. </a:t>
            </a:r>
            <a:r>
              <a:rPr lang="en-US" dirty="0">
                <a:solidFill>
                  <a:srgbClr val="FF0000"/>
                </a:solidFill>
              </a:rPr>
              <a:t>This topological metal is </a:t>
            </a:r>
          </a:p>
          <a:p>
            <a:r>
              <a:rPr lang="en-US" dirty="0">
                <a:solidFill>
                  <a:srgbClr val="FF0000"/>
                </a:solidFill>
              </a:rPr>
              <a:t>      squeezed  in between two insulators/</a:t>
            </a:r>
            <a:r>
              <a:rPr lang="en-US" dirty="0" err="1">
                <a:solidFill>
                  <a:srgbClr val="FF0000"/>
                </a:solidFill>
              </a:rPr>
              <a:t>vacua</a:t>
            </a:r>
            <a:r>
              <a:rPr lang="en-US" dirty="0">
                <a:solidFill>
                  <a:srgbClr val="FF0000"/>
                </a:solidFill>
              </a:rPr>
              <a:t> and has nowhere to go.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219199" y="2514600"/>
            <a:ext cx="2971801" cy="3048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616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152400" y="457200"/>
            <a:ext cx="8927347" cy="6096000"/>
            <a:chOff x="152400" y="457200"/>
            <a:chExt cx="8927347" cy="6096000"/>
          </a:xfrm>
        </p:grpSpPr>
        <p:sp>
          <p:nvSpPr>
            <p:cNvPr id="5" name="Rectangle 4"/>
            <p:cNvSpPr/>
            <p:nvPr/>
          </p:nvSpPr>
          <p:spPr>
            <a:xfrm>
              <a:off x="152400" y="457200"/>
              <a:ext cx="8927347" cy="838200"/>
            </a:xfrm>
            <a:prstGeom prst="rect">
              <a:avLst/>
            </a:prstGeom>
            <a:solidFill>
              <a:srgbClr val="FDDEA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900" b="1" dirty="0">
                  <a:solidFill>
                    <a:schemeClr val="tx1"/>
                  </a:solidFill>
                </a:rPr>
                <a:t>Why topological classification of insulators is important?</a:t>
              </a:r>
            </a:p>
          </p:txBody>
        </p:sp>
        <p:sp>
          <p:nvSpPr>
            <p:cNvPr id="6" name="Rectangle 5"/>
            <p:cNvSpPr/>
            <p:nvPr/>
          </p:nvSpPr>
          <p:spPr>
            <a:xfrm>
              <a:off x="152400" y="1600200"/>
              <a:ext cx="8927347" cy="4953000"/>
            </a:xfrm>
            <a:prstGeom prst="rect">
              <a:avLst/>
            </a:prstGeom>
            <a:solidFill>
              <a:srgbClr val="FAFAD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t" anchorCtr="0"/>
            <a:lstStyle/>
            <a:p>
              <a:pPr algn="ctr"/>
              <a:endParaRPr lang="en-US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609600" y="1764268"/>
              <a:ext cx="70083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indent="-285750">
                <a:buFont typeface="Arial" pitchFamily="34" charset="0"/>
                <a:buChar char="•"/>
              </a:pPr>
              <a:r>
                <a:rPr lang="en-US" dirty="0"/>
                <a:t>Consider a boundary of topological and trivial insulator (e.g., vacuum).</a:t>
              </a:r>
            </a:p>
          </p:txBody>
        </p:sp>
      </p:grpSp>
      <p:sp>
        <p:nvSpPr>
          <p:cNvPr id="2" name="Rectangle 1"/>
          <p:cNvSpPr/>
          <p:nvPr/>
        </p:nvSpPr>
        <p:spPr>
          <a:xfrm>
            <a:off x="1219200" y="2209800"/>
            <a:ext cx="2971800" cy="304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295399" y="2429549"/>
            <a:ext cx="33152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Topological insulator, C=1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999" y="2882973"/>
            <a:ext cx="1900851" cy="1729776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09600" y="5257800"/>
            <a:ext cx="860421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/>
              <a:t>There is no way to go smoothly from C=1 to C=0, without closing the gap. So, we must</a:t>
            </a:r>
          </a:p>
          <a:p>
            <a:r>
              <a:rPr lang="en-US" dirty="0"/>
              <a:t>      close  the  gap  or in  other  words create  a  boundary  metal. </a:t>
            </a:r>
            <a:r>
              <a:rPr lang="en-US" dirty="0">
                <a:solidFill>
                  <a:srgbClr val="FF0000"/>
                </a:solidFill>
              </a:rPr>
              <a:t>This topological metal is </a:t>
            </a:r>
          </a:p>
          <a:p>
            <a:r>
              <a:rPr lang="en-US" dirty="0">
                <a:solidFill>
                  <a:srgbClr val="FF0000"/>
                </a:solidFill>
              </a:rPr>
              <a:t>      squeezed  in between two insulators/</a:t>
            </a:r>
            <a:r>
              <a:rPr lang="en-US" dirty="0" err="1">
                <a:solidFill>
                  <a:srgbClr val="FF0000"/>
                </a:solidFill>
              </a:rPr>
              <a:t>vacua</a:t>
            </a:r>
            <a:r>
              <a:rPr lang="en-US" dirty="0">
                <a:solidFill>
                  <a:srgbClr val="FF0000"/>
                </a:solidFill>
              </a:rPr>
              <a:t> and has nowhere to go.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219199" y="2209800"/>
            <a:ext cx="2971801" cy="3048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2209800"/>
            <a:ext cx="3061832" cy="283948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876800" y="2450068"/>
            <a:ext cx="6671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3D TI</a:t>
            </a:r>
          </a:p>
        </p:txBody>
      </p:sp>
    </p:spTree>
    <p:extLst>
      <p:ext uri="{BB962C8B-B14F-4D97-AF65-F5344CB8AC3E}">
        <p14:creationId xmlns:p14="http://schemas.microsoft.com/office/powerpoint/2010/main" val="15086603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52400" y="381000"/>
            <a:ext cx="8927347" cy="6400800"/>
            <a:chOff x="152400" y="457200"/>
            <a:chExt cx="8927347" cy="6096000"/>
          </a:xfrm>
        </p:grpSpPr>
        <p:sp>
          <p:nvSpPr>
            <p:cNvPr id="5" name="Rectangle 4"/>
            <p:cNvSpPr/>
            <p:nvPr/>
          </p:nvSpPr>
          <p:spPr>
            <a:xfrm>
              <a:off x="152400" y="457200"/>
              <a:ext cx="8927347" cy="838200"/>
            </a:xfrm>
            <a:prstGeom prst="rect">
              <a:avLst/>
            </a:prstGeom>
            <a:solidFill>
              <a:srgbClr val="FDDEA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tx1"/>
                  </a:solidFill>
                </a:rPr>
                <a:t>“Periodic table” of topological insulators</a:t>
              </a:r>
            </a:p>
          </p:txBody>
        </p:sp>
        <p:sp>
          <p:nvSpPr>
            <p:cNvPr id="6" name="Rectangle 5"/>
            <p:cNvSpPr/>
            <p:nvPr/>
          </p:nvSpPr>
          <p:spPr>
            <a:xfrm>
              <a:off x="152400" y="1600200"/>
              <a:ext cx="8927347" cy="4953000"/>
            </a:xfrm>
            <a:prstGeom prst="rect">
              <a:avLst/>
            </a:prstGeom>
            <a:solidFill>
              <a:srgbClr val="FAFAD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t" anchorCtr="0"/>
            <a:lstStyle/>
            <a:p>
              <a:pPr algn="ctr"/>
              <a:endParaRPr lang="en-US" dirty="0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228600" y="1581090"/>
            <a:ext cx="8756543" cy="4758056"/>
            <a:chOff x="228600" y="1581090"/>
            <a:chExt cx="8756543" cy="4758056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28600" y="1981200"/>
              <a:ext cx="3411220" cy="4357946"/>
            </a:xfrm>
            <a:prstGeom prst="rect">
              <a:avLst/>
            </a:prstGeom>
          </p:spPr>
        </p:pic>
        <p:sp>
          <p:nvSpPr>
            <p:cNvPr id="10" name="Rectangle 9"/>
            <p:cNvSpPr/>
            <p:nvPr/>
          </p:nvSpPr>
          <p:spPr>
            <a:xfrm>
              <a:off x="4038600" y="2057400"/>
              <a:ext cx="4572000" cy="1754327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just"/>
              <a:r>
                <a:rPr lang="en-US" dirty="0"/>
                <a:t>"I saw in a dream a table where all elements fell into place as required. Awakening, I immediately wrote it down on a piece of paper, only in one place did a correction later seem necessary.”</a:t>
              </a:r>
            </a:p>
            <a:p>
              <a:pPr algn="just"/>
              <a:r>
                <a:rPr lang="en-US" dirty="0"/>
                <a:t>Dmitry  Mendeleev, 1871</a:t>
              </a:r>
            </a:p>
          </p:txBody>
        </p:sp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086600" y="3352800"/>
              <a:ext cx="1898543" cy="2667000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838200" y="1581090"/>
              <a:ext cx="302335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FF0000"/>
                  </a:solidFill>
                </a:rPr>
                <a:t>19</a:t>
              </a:r>
              <a:r>
                <a:rPr lang="en-US" sz="2000" b="1" baseline="30000" dirty="0">
                  <a:solidFill>
                    <a:srgbClr val="FF0000"/>
                  </a:solidFill>
                </a:rPr>
                <a:t>th</a:t>
              </a:r>
              <a:r>
                <a:rPr lang="en-US" sz="2000" b="1" dirty="0">
                  <a:solidFill>
                    <a:srgbClr val="FF0000"/>
                  </a:solidFill>
                </a:rPr>
                <a:t> Century periodic table</a:t>
              </a: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304800" y="1581090"/>
            <a:ext cx="8839200" cy="5384126"/>
            <a:chOff x="304800" y="1581090"/>
            <a:chExt cx="8839200" cy="5384126"/>
          </a:xfrm>
        </p:grpSpPr>
        <p:sp>
          <p:nvSpPr>
            <p:cNvPr id="20" name="TextBox 19"/>
            <p:cNvSpPr txBox="1"/>
            <p:nvPr/>
          </p:nvSpPr>
          <p:spPr>
            <a:xfrm>
              <a:off x="838200" y="1581090"/>
              <a:ext cx="305909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FF0000"/>
                  </a:solidFill>
                </a:rPr>
                <a:t>21</a:t>
              </a:r>
              <a:r>
                <a:rPr lang="en-US" sz="2000" b="1" baseline="30000" dirty="0">
                  <a:solidFill>
                    <a:srgbClr val="FF0000"/>
                  </a:solidFill>
                </a:rPr>
                <a:t>st</a:t>
              </a:r>
              <a:r>
                <a:rPr lang="en-US" sz="2000" b="1" dirty="0">
                  <a:solidFill>
                    <a:srgbClr val="FF0000"/>
                  </a:solidFill>
                </a:rPr>
                <a:t> Century periodic table</a:t>
              </a:r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04800" y="1905000"/>
              <a:ext cx="6903720" cy="3429000"/>
            </a:xfrm>
            <a:prstGeom prst="rect">
              <a:avLst/>
            </a:prstGeom>
          </p:spPr>
        </p:pic>
        <p:sp>
          <p:nvSpPr>
            <p:cNvPr id="22" name="TextBox 21"/>
            <p:cNvSpPr txBox="1"/>
            <p:nvPr/>
          </p:nvSpPr>
          <p:spPr>
            <a:xfrm>
              <a:off x="304800" y="5334000"/>
              <a:ext cx="8839200" cy="1631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/>
                <a:t>Related to RMT classification by  </a:t>
              </a:r>
              <a:r>
                <a:rPr lang="en-US" sz="2000" dirty="0" err="1"/>
                <a:t>Altland</a:t>
              </a:r>
              <a:r>
                <a:rPr lang="en-US" sz="2000" dirty="0"/>
                <a:t> &amp; </a:t>
              </a:r>
              <a:r>
                <a:rPr lang="en-US" sz="2000" dirty="0" err="1"/>
                <a:t>Zimbauer</a:t>
              </a:r>
              <a:r>
                <a:rPr lang="en-US" sz="2000" dirty="0"/>
                <a:t>, </a:t>
              </a:r>
              <a:r>
                <a:rPr lang="da-DK" sz="2000" dirty="0" err="1"/>
                <a:t>Phys</a:t>
              </a:r>
              <a:r>
                <a:rPr lang="da-DK" sz="2000" dirty="0"/>
                <a:t>. Rev B </a:t>
              </a:r>
              <a:r>
                <a:rPr lang="da-DK" sz="2000" b="1" dirty="0"/>
                <a:t>55</a:t>
              </a:r>
              <a:r>
                <a:rPr lang="da-DK" sz="2000" dirty="0"/>
                <a:t>, 1142 (1997)</a:t>
              </a:r>
              <a:r>
                <a:rPr lang="en-US" sz="2000" dirty="0"/>
                <a:t> </a:t>
              </a:r>
              <a:r>
                <a:rPr lang="en-US" sz="2000" dirty="0" err="1"/>
                <a:t>Schnyder</a:t>
              </a:r>
              <a:r>
                <a:rPr lang="en-US" sz="2000" dirty="0"/>
                <a:t>, </a:t>
              </a:r>
              <a:r>
                <a:rPr lang="en-US" sz="2000" dirty="0" err="1"/>
                <a:t>Ryu</a:t>
              </a:r>
              <a:r>
                <a:rPr lang="en-US" sz="2000" dirty="0"/>
                <a:t>, </a:t>
              </a:r>
              <a:r>
                <a:rPr lang="en-US" sz="2000" dirty="0" err="1"/>
                <a:t>Furusaki</a:t>
              </a:r>
              <a:r>
                <a:rPr lang="en-US" sz="2000" dirty="0"/>
                <a:t>, &amp; Ludwig, </a:t>
              </a:r>
              <a:r>
                <a:rPr lang="da-DK" sz="2000" dirty="0" err="1"/>
                <a:t>Phys</a:t>
              </a:r>
              <a:r>
                <a:rPr lang="da-DK" sz="2000" dirty="0"/>
                <a:t>. Rev B </a:t>
              </a:r>
              <a:r>
                <a:rPr lang="da-DK" sz="2000" b="1" dirty="0"/>
                <a:t>78</a:t>
              </a:r>
              <a:r>
                <a:rPr lang="da-DK" sz="2000" dirty="0"/>
                <a:t>, 195123 (2008)</a:t>
              </a:r>
            </a:p>
            <a:p>
              <a:r>
                <a:rPr lang="en-US" sz="2000" dirty="0"/>
                <a:t> Qi, Hughes, &amp; Zhang, </a:t>
              </a:r>
              <a:r>
                <a:rPr lang="da-DK" sz="2000" dirty="0" err="1"/>
                <a:t>Phys</a:t>
              </a:r>
              <a:r>
                <a:rPr lang="da-DK" sz="2000" dirty="0"/>
                <a:t>. Rev B </a:t>
              </a:r>
              <a:r>
                <a:rPr lang="da-DK" sz="2000" b="1" dirty="0"/>
                <a:t>79</a:t>
              </a:r>
              <a:r>
                <a:rPr lang="da-DK" sz="2000" dirty="0"/>
                <a:t>, 195424 (2008)</a:t>
              </a:r>
            </a:p>
            <a:p>
              <a:r>
                <a:rPr lang="da-DK" sz="2000" dirty="0" err="1"/>
                <a:t>Kitaev</a:t>
              </a:r>
              <a:r>
                <a:rPr lang="da-DK" sz="2000" dirty="0"/>
                <a:t>, </a:t>
              </a:r>
              <a:r>
                <a:rPr lang="en-US" sz="2000" dirty="0"/>
                <a:t>Advances in Theoretical Physics: Landau Memorial Conference, 22 (2009)</a:t>
              </a:r>
              <a:endParaRPr lang="da-DK" sz="2000" dirty="0"/>
            </a:p>
            <a:p>
              <a:r>
                <a:rPr lang="en-US" sz="2000" dirty="0"/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14443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277633" y="769338"/>
            <a:ext cx="690809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i="1" dirty="0">
                <a:solidFill>
                  <a:srgbClr val="C00000"/>
                </a:solidFill>
                <a:latin typeface="Bell MT" panose="02020503060305020303" pitchFamily="18" charset="0"/>
              </a:rPr>
              <a:t>Gauge invariance, Berry connection &amp; curvature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164972" y="1330209"/>
            <a:ext cx="6701395" cy="46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A9BEEF1-2BF7-FD47-B3C4-609B6E559EF3}"/>
              </a:ext>
            </a:extLst>
          </p:cNvPr>
          <p:cNvSpPr txBox="1"/>
          <p:nvPr/>
        </p:nvSpPr>
        <p:spPr>
          <a:xfrm>
            <a:off x="1164971" y="1455276"/>
            <a:ext cx="702075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Bloch w.f. is defined up to a phase factor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 analogy with E&amp;M, introduce vector potential (Berry connection)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C10A40F8-7A24-CC4A-9983-C6BC628929CF}"/>
                  </a:ext>
                </a:extLst>
              </p14:cNvPr>
              <p14:cNvContentPartPr/>
              <p14:nvPr/>
            </p14:nvContentPartPr>
            <p14:xfrm>
              <a:off x="1483385" y="2147815"/>
              <a:ext cx="178200" cy="36324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C10A40F8-7A24-CC4A-9983-C6BC628929C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468265" y="2132695"/>
                <a:ext cx="208440" cy="393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5AC0BECA-6399-FE4D-8A24-1AC2E0E195BA}"/>
                  </a:ext>
                </a:extLst>
              </p14:cNvPr>
              <p14:cNvContentPartPr/>
              <p14:nvPr/>
            </p14:nvContentPartPr>
            <p14:xfrm>
              <a:off x="1795145" y="2239615"/>
              <a:ext cx="266040" cy="1677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5AC0BECA-6399-FE4D-8A24-1AC2E0E195BA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780025" y="2224495"/>
                <a:ext cx="296280" cy="19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C6F49C0D-C43C-8F44-8847-B295F948BB19}"/>
                  </a:ext>
                </a:extLst>
              </p14:cNvPr>
              <p14:cNvContentPartPr/>
              <p14:nvPr/>
            </p14:nvContentPartPr>
            <p14:xfrm>
              <a:off x="2135705" y="2378215"/>
              <a:ext cx="63720" cy="579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C6F49C0D-C43C-8F44-8847-B295F948BB19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120585" y="2363095"/>
                <a:ext cx="94320" cy="88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5046F925-8BF8-474F-A989-4FCCE17E2010}"/>
                  </a:ext>
                </a:extLst>
              </p14:cNvPr>
              <p14:cNvContentPartPr/>
              <p14:nvPr/>
            </p14:nvContentPartPr>
            <p14:xfrm>
              <a:off x="2880545" y="2210815"/>
              <a:ext cx="277560" cy="24264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5046F925-8BF8-474F-A989-4FCCE17E2010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2865065" y="2195695"/>
                <a:ext cx="307800" cy="273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D63973FE-7FD8-8B40-8999-CB84974306B8}"/>
                  </a:ext>
                </a:extLst>
              </p14:cNvPr>
              <p14:cNvContentPartPr/>
              <p14:nvPr/>
            </p14:nvContentPartPr>
            <p14:xfrm>
              <a:off x="3578945" y="2291455"/>
              <a:ext cx="453960" cy="8100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D63973FE-7FD8-8B40-8999-CB84974306B8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3563825" y="2276335"/>
                <a:ext cx="484200" cy="111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0910651A-1ABD-2047-8C1A-B0648C2E92DD}"/>
                  </a:ext>
                </a:extLst>
              </p14:cNvPr>
              <p14:cNvContentPartPr/>
              <p14:nvPr/>
            </p14:nvContentPartPr>
            <p14:xfrm>
              <a:off x="4450505" y="2193535"/>
              <a:ext cx="213840" cy="16200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0910651A-1ABD-2047-8C1A-B0648C2E92DD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4435385" y="2178055"/>
                <a:ext cx="244440" cy="19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15" name="Ink 15">
                <a:extLst>
                  <a:ext uri="{FF2B5EF4-FFF2-40B4-BE49-F238E27FC236}">
                    <a16:creationId xmlns:a16="http://schemas.microsoft.com/office/drawing/2014/main" id="{D959442F-C0AC-7C40-B8D5-E0A3BC57CC56}"/>
                  </a:ext>
                </a:extLst>
              </p14:cNvPr>
              <p14:cNvContentPartPr/>
              <p14:nvPr/>
            </p14:nvContentPartPr>
            <p14:xfrm>
              <a:off x="4854785" y="1910575"/>
              <a:ext cx="87120" cy="196920"/>
            </p14:xfrm>
          </p:contentPart>
        </mc:Choice>
        <mc:Fallback xmlns="">
          <p:pic>
            <p:nvPicPr>
              <p:cNvPr id="15" name="Ink 15">
                <a:extLst>
                  <a:ext uri="{FF2B5EF4-FFF2-40B4-BE49-F238E27FC236}">
                    <a16:creationId xmlns:a16="http://schemas.microsoft.com/office/drawing/2014/main" id="{D959442F-C0AC-7C40-B8D5-E0A3BC57CC56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4839305" y="1895427"/>
                <a:ext cx="117360" cy="22757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BBE2BFFD-2AEF-4E40-90B4-D1D1A5FCD716}"/>
                  </a:ext>
                </a:extLst>
              </p14:cNvPr>
              <p14:cNvContentPartPr/>
              <p14:nvPr/>
            </p14:nvContentPartPr>
            <p14:xfrm>
              <a:off x="5108585" y="1933615"/>
              <a:ext cx="190800" cy="27756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BBE2BFFD-2AEF-4E40-90B4-D1D1A5FCD716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5093465" y="1918495"/>
                <a:ext cx="221400" cy="30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1261F902-DA33-F049-84D0-69D1582D0E8A}"/>
                  </a:ext>
                </a:extLst>
              </p14:cNvPr>
              <p14:cNvContentPartPr/>
              <p14:nvPr/>
            </p14:nvContentPartPr>
            <p14:xfrm>
              <a:off x="5345465" y="1899055"/>
              <a:ext cx="156240" cy="31212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1261F902-DA33-F049-84D0-69D1582D0E8A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5329985" y="1883935"/>
                <a:ext cx="186840" cy="342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2FCD3902-0CA2-E945-965E-274D4DF38E53}"/>
                  </a:ext>
                </a:extLst>
              </p14:cNvPr>
              <p14:cNvContentPartPr/>
              <p14:nvPr/>
            </p14:nvContentPartPr>
            <p14:xfrm>
              <a:off x="5501345" y="1997335"/>
              <a:ext cx="92880" cy="9864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2FCD3902-0CA2-E945-965E-274D4DF38E53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5485865" y="1981855"/>
                <a:ext cx="123120" cy="128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267AEB80-DA4F-2249-9506-A2A62DE97CB4}"/>
                  </a:ext>
                </a:extLst>
              </p14:cNvPr>
              <p14:cNvContentPartPr/>
              <p14:nvPr/>
            </p14:nvContentPartPr>
            <p14:xfrm>
              <a:off x="5686025" y="1881775"/>
              <a:ext cx="69480" cy="24264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267AEB80-DA4F-2249-9506-A2A62DE97CB4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5670625" y="1866318"/>
                <a:ext cx="99922" cy="27319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82C0A0D8-388E-A64E-BB62-ACA71043A745}"/>
                  </a:ext>
                </a:extLst>
              </p14:cNvPr>
              <p14:cNvContentPartPr/>
              <p14:nvPr/>
            </p14:nvContentPartPr>
            <p14:xfrm>
              <a:off x="5870705" y="2003095"/>
              <a:ext cx="231120" cy="45648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82C0A0D8-388E-A64E-BB62-ACA71043A745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5855249" y="1987615"/>
                <a:ext cx="261672" cy="48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33C62FB2-E96D-274C-B448-BB422E0A169C}"/>
                  </a:ext>
                </a:extLst>
              </p14:cNvPr>
              <p14:cNvContentPartPr/>
              <p14:nvPr/>
            </p14:nvContentPartPr>
            <p14:xfrm>
              <a:off x="6136385" y="2106775"/>
              <a:ext cx="260280" cy="18504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33C62FB2-E96D-274C-B448-BB422E0A169C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6120905" y="2091295"/>
                <a:ext cx="290880" cy="215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C717B229-496E-CA45-9B8A-19839EFA027A}"/>
                  </a:ext>
                </a:extLst>
              </p14:cNvPr>
              <p14:cNvContentPartPr/>
              <p14:nvPr/>
            </p14:nvContentPartPr>
            <p14:xfrm>
              <a:off x="6465425" y="2210815"/>
              <a:ext cx="63720" cy="6372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C717B229-496E-CA45-9B8A-19839EFA027A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6449945" y="2195422"/>
                <a:ext cx="94320" cy="9414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36" name="Ink 36">
                <a:extLst>
                  <a:ext uri="{FF2B5EF4-FFF2-40B4-BE49-F238E27FC236}">
                    <a16:creationId xmlns:a16="http://schemas.microsoft.com/office/drawing/2014/main" id="{492A43A1-CCE0-8243-9DCA-4BFC291C1144}"/>
                  </a:ext>
                </a:extLst>
              </p14:cNvPr>
              <p14:cNvContentPartPr/>
              <p14:nvPr/>
            </p14:nvContentPartPr>
            <p14:xfrm>
              <a:off x="2389865" y="2187775"/>
              <a:ext cx="357840" cy="254520"/>
            </p14:xfrm>
          </p:contentPart>
        </mc:Choice>
        <mc:Fallback xmlns="">
          <p:pic>
            <p:nvPicPr>
              <p:cNvPr id="36" name="Ink 36">
                <a:extLst>
                  <a:ext uri="{FF2B5EF4-FFF2-40B4-BE49-F238E27FC236}">
                    <a16:creationId xmlns:a16="http://schemas.microsoft.com/office/drawing/2014/main" id="{492A43A1-CCE0-8243-9DCA-4BFC291C1144}"/>
                  </a:ext>
                </a:extLst>
              </p:cNvPr>
              <p:cNvPicPr/>
              <p:nvPr/>
            </p:nvPicPr>
            <p:blipFill>
              <a:blip r:embed="rId100"/>
              <a:stretch>
                <a:fillRect/>
              </a:stretch>
            </p:blipFill>
            <p:spPr>
              <a:xfrm>
                <a:off x="2374385" y="2172295"/>
                <a:ext cx="388440" cy="285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1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id="{D5BEDB4F-B74B-1F45-AA40-06D0CA32ACF1}"/>
                  </a:ext>
                </a:extLst>
              </p14:cNvPr>
              <p14:cNvContentPartPr/>
              <p14:nvPr/>
            </p14:nvContentPartPr>
            <p14:xfrm>
              <a:off x="5501345" y="1956655"/>
              <a:ext cx="115920" cy="29160"/>
            </p14:xfrm>
          </p:contentPart>
        </mc:Choice>
        <mc:Fallback xmlns=""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D5BEDB4F-B74B-1F45-AA40-06D0CA32ACF1}"/>
                  </a:ext>
                </a:extLst>
              </p:cNvPr>
              <p:cNvPicPr/>
              <p:nvPr/>
            </p:nvPicPr>
            <p:blipFill>
              <a:blip r:embed="rId102"/>
              <a:stretch>
                <a:fillRect/>
              </a:stretch>
            </p:blipFill>
            <p:spPr>
              <a:xfrm>
                <a:off x="5485865" y="1941535"/>
                <a:ext cx="146160" cy="59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3">
            <p14:nvContentPartPr>
              <p14:cNvPr id="40" name="Ink 40">
                <a:extLst>
                  <a:ext uri="{FF2B5EF4-FFF2-40B4-BE49-F238E27FC236}">
                    <a16:creationId xmlns:a16="http://schemas.microsoft.com/office/drawing/2014/main" id="{589DBC74-4D8A-B540-AF6B-C225F075301A}"/>
                  </a:ext>
                </a:extLst>
              </p14:cNvPr>
              <p14:cNvContentPartPr/>
              <p14:nvPr/>
            </p14:nvContentPartPr>
            <p14:xfrm>
              <a:off x="6667385" y="2003095"/>
              <a:ext cx="669960" cy="404280"/>
            </p14:xfrm>
          </p:contentPart>
        </mc:Choice>
        <mc:Fallback xmlns="">
          <p:pic>
            <p:nvPicPr>
              <p:cNvPr id="40" name="Ink 40">
                <a:extLst>
                  <a:ext uri="{FF2B5EF4-FFF2-40B4-BE49-F238E27FC236}">
                    <a16:creationId xmlns:a16="http://schemas.microsoft.com/office/drawing/2014/main" id="{589DBC74-4D8A-B540-AF6B-C225F075301A}"/>
                  </a:ext>
                </a:extLst>
              </p:cNvPr>
              <p:cNvPicPr/>
              <p:nvPr/>
            </p:nvPicPr>
            <p:blipFill>
              <a:blip r:embed="rId104"/>
              <a:stretch>
                <a:fillRect/>
              </a:stretch>
            </p:blipFill>
            <p:spPr>
              <a:xfrm>
                <a:off x="6651905" y="1987629"/>
                <a:ext cx="700560" cy="434853"/>
              </a:xfrm>
              <a:prstGeom prst="rect">
                <a:avLst/>
              </a:prstGeom>
            </p:spPr>
          </p:pic>
        </mc:Fallback>
      </mc:AlternateContent>
      <p:grpSp>
        <p:nvGrpSpPr>
          <p:cNvPr id="6" name="Group 5"/>
          <p:cNvGrpSpPr/>
          <p:nvPr/>
        </p:nvGrpSpPr>
        <p:grpSpPr>
          <a:xfrm>
            <a:off x="1373585" y="3313495"/>
            <a:ext cx="7389720" cy="3267720"/>
            <a:chOff x="1373585" y="3313495"/>
            <a:chExt cx="7389720" cy="3267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5">
              <p14:nvContentPartPr>
                <p14:cNvPr id="1047" name="Ink 1046">
                  <a:extLst>
                    <a:ext uri="{FF2B5EF4-FFF2-40B4-BE49-F238E27FC236}">
                      <a16:creationId xmlns:a16="http://schemas.microsoft.com/office/drawing/2014/main" id="{D8080524-92EA-9841-B3CF-F97756CAEBF6}"/>
                    </a:ext>
                  </a:extLst>
                </p14:cNvPr>
                <p14:cNvContentPartPr/>
                <p14:nvPr/>
              </p14:nvContentPartPr>
              <p14:xfrm>
                <a:off x="3272945" y="3717415"/>
                <a:ext cx="185040" cy="17640"/>
              </p14:xfrm>
            </p:contentPart>
          </mc:Choice>
          <mc:Fallback xmlns="">
            <p:pic>
              <p:nvPicPr>
                <p:cNvPr id="1047" name="Ink 1046">
                  <a:extLst>
                    <a:ext uri="{FF2B5EF4-FFF2-40B4-BE49-F238E27FC236}">
                      <a16:creationId xmlns:a16="http://schemas.microsoft.com/office/drawing/2014/main" xmlns="" xmlns:p14="http://schemas.microsoft.com/office/powerpoint/2010/main" id="{D8080524-92EA-9841-B3CF-F97756CAEBF6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3257465" y="3701935"/>
                  <a:ext cx="21564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7">
              <p14:nvContentPartPr>
                <p14:cNvPr id="1048" name="Ink 1047">
                  <a:extLst>
                    <a:ext uri="{FF2B5EF4-FFF2-40B4-BE49-F238E27FC236}">
                      <a16:creationId xmlns:a16="http://schemas.microsoft.com/office/drawing/2014/main" id="{8055EBEB-2EF8-2B4C-96D7-15F41080D566}"/>
                    </a:ext>
                  </a:extLst>
                </p14:cNvPr>
                <p14:cNvContentPartPr/>
                <p14:nvPr/>
              </p14:nvContentPartPr>
              <p14:xfrm>
                <a:off x="3284465" y="3775015"/>
                <a:ext cx="138960" cy="23400"/>
              </p14:xfrm>
            </p:contentPart>
          </mc:Choice>
          <mc:Fallback xmlns="">
            <p:pic>
              <p:nvPicPr>
                <p:cNvPr id="1048" name="Ink 1047">
                  <a:extLst>
                    <a:ext uri="{FF2B5EF4-FFF2-40B4-BE49-F238E27FC236}">
                      <a16:creationId xmlns:a16="http://schemas.microsoft.com/office/drawing/2014/main" xmlns="" xmlns:p14="http://schemas.microsoft.com/office/powerpoint/2010/main" id="{8055EBEB-2EF8-2B4C-96D7-15F41080D566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3268945" y="3759535"/>
                  <a:ext cx="169639" cy="5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9">
              <p14:nvContentPartPr>
                <p14:cNvPr id="1049" name="Ink 1048">
                  <a:extLst>
                    <a:ext uri="{FF2B5EF4-FFF2-40B4-BE49-F238E27FC236}">
                      <a16:creationId xmlns:a16="http://schemas.microsoft.com/office/drawing/2014/main" id="{985CA54F-6E7E-5C40-92CA-14F325970D39}"/>
                    </a:ext>
                  </a:extLst>
                </p14:cNvPr>
                <p14:cNvContentPartPr/>
                <p14:nvPr/>
              </p14:nvContentPartPr>
              <p14:xfrm>
                <a:off x="3792425" y="3688615"/>
                <a:ext cx="121680" cy="138240"/>
              </p14:xfrm>
            </p:contentPart>
          </mc:Choice>
          <mc:Fallback xmlns="">
            <p:pic>
              <p:nvPicPr>
                <p:cNvPr id="1049" name="Ink 1048">
                  <a:extLst>
                    <a:ext uri="{FF2B5EF4-FFF2-40B4-BE49-F238E27FC236}">
                      <a16:creationId xmlns:a16="http://schemas.microsoft.com/office/drawing/2014/main" xmlns="" xmlns:p14="http://schemas.microsoft.com/office/powerpoint/2010/main" id="{985CA54F-6E7E-5C40-92CA-14F325970D39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3776899" y="3673175"/>
                  <a:ext cx="152371" cy="168761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1">
              <p14:nvContentPartPr>
                <p14:cNvPr id="1050" name="Ink 1049">
                  <a:extLst>
                    <a:ext uri="{FF2B5EF4-FFF2-40B4-BE49-F238E27FC236}">
                      <a16:creationId xmlns:a16="http://schemas.microsoft.com/office/drawing/2014/main" id="{EA1CA57D-B7EF-EB40-9B6B-E70A20F37BCE}"/>
                    </a:ext>
                  </a:extLst>
                </p14:cNvPr>
                <p14:cNvContentPartPr/>
                <p14:nvPr/>
              </p14:nvContentPartPr>
              <p14:xfrm>
                <a:off x="3896465" y="3584575"/>
                <a:ext cx="17640" cy="6120"/>
              </p14:xfrm>
            </p:contentPart>
          </mc:Choice>
          <mc:Fallback xmlns="">
            <p:pic>
              <p:nvPicPr>
                <p:cNvPr id="1050" name="Ink 1049">
                  <a:extLst>
                    <a:ext uri="{FF2B5EF4-FFF2-40B4-BE49-F238E27FC236}">
                      <a16:creationId xmlns:a16="http://schemas.microsoft.com/office/drawing/2014/main" xmlns="" xmlns:p14="http://schemas.microsoft.com/office/powerpoint/2010/main" id="{EA1CA57D-B7EF-EB40-9B6B-E70A20F37BCE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3880985" y="3569095"/>
                  <a:ext cx="4824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3">
              <p14:nvContentPartPr>
                <p14:cNvPr id="1051" name="Ink 1050">
                  <a:extLst>
                    <a:ext uri="{FF2B5EF4-FFF2-40B4-BE49-F238E27FC236}">
                      <a16:creationId xmlns:a16="http://schemas.microsoft.com/office/drawing/2014/main" id="{D10225D4-2EBB-FD47-BD68-DAD9CB253FA2}"/>
                    </a:ext>
                  </a:extLst>
                </p14:cNvPr>
                <p14:cNvContentPartPr/>
                <p14:nvPr/>
              </p14:nvContentPartPr>
              <p14:xfrm>
                <a:off x="3584705" y="3757735"/>
                <a:ext cx="75240" cy="6120"/>
              </p14:xfrm>
            </p:contentPart>
          </mc:Choice>
          <mc:Fallback xmlns="">
            <p:pic>
              <p:nvPicPr>
                <p:cNvPr id="1051" name="Ink 1050">
                  <a:extLst>
                    <a:ext uri="{FF2B5EF4-FFF2-40B4-BE49-F238E27FC236}">
                      <a16:creationId xmlns:a16="http://schemas.microsoft.com/office/drawing/2014/main" xmlns="" xmlns:p14="http://schemas.microsoft.com/office/powerpoint/2010/main" id="{D10225D4-2EBB-FD47-BD68-DAD9CB253FA2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3569299" y="3742255"/>
                  <a:ext cx="105694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5">
              <p14:nvContentPartPr>
                <p14:cNvPr id="1052" name="Ink 1051">
                  <a:extLst>
                    <a:ext uri="{FF2B5EF4-FFF2-40B4-BE49-F238E27FC236}">
                      <a16:creationId xmlns:a16="http://schemas.microsoft.com/office/drawing/2014/main" id="{560E4AA8-7CC9-574C-BEA9-5F4D6B0012B2}"/>
                    </a:ext>
                  </a:extLst>
                </p14:cNvPr>
                <p14:cNvContentPartPr/>
                <p14:nvPr/>
              </p14:nvContentPartPr>
              <p14:xfrm>
                <a:off x="4138745" y="3503935"/>
                <a:ext cx="358200" cy="340920"/>
              </p14:xfrm>
            </p:contentPart>
          </mc:Choice>
          <mc:Fallback xmlns="">
            <p:pic>
              <p:nvPicPr>
                <p:cNvPr id="1052" name="Ink 1051">
                  <a:extLst>
                    <a:ext uri="{FF2B5EF4-FFF2-40B4-BE49-F238E27FC236}">
                      <a16:creationId xmlns:a16="http://schemas.microsoft.com/office/drawing/2014/main" xmlns="" xmlns:p14="http://schemas.microsoft.com/office/powerpoint/2010/main" id="{560E4AA8-7CC9-574C-BEA9-5F4D6B0012B2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4123265" y="3488455"/>
                  <a:ext cx="388800" cy="37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7">
              <p14:nvContentPartPr>
                <p14:cNvPr id="1053" name="Ink 1052">
                  <a:extLst>
                    <a:ext uri="{FF2B5EF4-FFF2-40B4-BE49-F238E27FC236}">
                      <a16:creationId xmlns:a16="http://schemas.microsoft.com/office/drawing/2014/main" id="{C342883D-0AB5-D841-A563-493627904165}"/>
                    </a:ext>
                  </a:extLst>
                </p14:cNvPr>
                <p14:cNvContentPartPr/>
                <p14:nvPr/>
              </p14:nvContentPartPr>
              <p14:xfrm>
                <a:off x="4658585" y="3555775"/>
                <a:ext cx="299880" cy="254520"/>
              </p14:xfrm>
            </p:contentPart>
          </mc:Choice>
          <mc:Fallback xmlns="">
            <p:pic>
              <p:nvPicPr>
                <p:cNvPr id="1053" name="Ink 1052">
                  <a:extLst>
                    <a:ext uri="{FF2B5EF4-FFF2-40B4-BE49-F238E27FC236}">
                      <a16:creationId xmlns:a16="http://schemas.microsoft.com/office/drawing/2014/main" xmlns="" xmlns:p14="http://schemas.microsoft.com/office/powerpoint/2010/main" id="{C342883D-0AB5-D841-A563-493627904165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4643105" y="3540273"/>
                  <a:ext cx="330480" cy="285163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9">
              <p14:nvContentPartPr>
                <p14:cNvPr id="1054" name="Ink 1053">
                  <a:extLst>
                    <a:ext uri="{FF2B5EF4-FFF2-40B4-BE49-F238E27FC236}">
                      <a16:creationId xmlns:a16="http://schemas.microsoft.com/office/drawing/2014/main" id="{53BAD458-3306-C24E-A991-057EEBA68DC1}"/>
                    </a:ext>
                  </a:extLst>
                </p14:cNvPr>
                <p14:cNvContentPartPr/>
                <p14:nvPr/>
              </p14:nvContentPartPr>
              <p14:xfrm>
                <a:off x="4987985" y="3728935"/>
                <a:ext cx="92160" cy="75240"/>
              </p14:xfrm>
            </p:contentPart>
          </mc:Choice>
          <mc:Fallback xmlns="">
            <p:pic>
              <p:nvPicPr>
                <p:cNvPr id="1054" name="Ink 1053">
                  <a:extLst>
                    <a:ext uri="{FF2B5EF4-FFF2-40B4-BE49-F238E27FC236}">
                      <a16:creationId xmlns:a16="http://schemas.microsoft.com/office/drawing/2014/main" xmlns="" xmlns:p14="http://schemas.microsoft.com/office/powerpoint/2010/main" id="{53BAD458-3306-C24E-A991-057EEBA68DC1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4972505" y="3713455"/>
                  <a:ext cx="12276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1">
              <p14:nvContentPartPr>
                <p14:cNvPr id="1066" name="Ink 1065">
                  <a:extLst>
                    <a:ext uri="{FF2B5EF4-FFF2-40B4-BE49-F238E27FC236}">
                      <a16:creationId xmlns:a16="http://schemas.microsoft.com/office/drawing/2014/main" id="{1D863EA4-AFB3-A841-A736-1B941D39CFA0}"/>
                    </a:ext>
                  </a:extLst>
                </p14:cNvPr>
                <p14:cNvContentPartPr/>
                <p14:nvPr/>
              </p14:nvContentPartPr>
              <p14:xfrm>
                <a:off x="6661625" y="3434455"/>
                <a:ext cx="242640" cy="416160"/>
              </p14:xfrm>
            </p:contentPart>
          </mc:Choice>
          <mc:Fallback xmlns="">
            <p:pic>
              <p:nvPicPr>
                <p:cNvPr id="1066" name="Ink 1065">
                  <a:extLst>
                    <a:ext uri="{FF2B5EF4-FFF2-40B4-BE49-F238E27FC236}">
                      <a16:creationId xmlns:a16="http://schemas.microsoft.com/office/drawing/2014/main" xmlns="" xmlns:p14="http://schemas.microsoft.com/office/powerpoint/2010/main" id="{1D863EA4-AFB3-A841-A736-1B941D39CFA0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6646168" y="3418962"/>
                  <a:ext cx="273195" cy="446786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3">
              <p14:nvContentPartPr>
                <p14:cNvPr id="1067" name="Ink 1066">
                  <a:extLst>
                    <a:ext uri="{FF2B5EF4-FFF2-40B4-BE49-F238E27FC236}">
                      <a16:creationId xmlns:a16="http://schemas.microsoft.com/office/drawing/2014/main" id="{F9E7052D-EE47-984E-8F08-A2B2826B4F7B}"/>
                    </a:ext>
                  </a:extLst>
                </p14:cNvPr>
                <p14:cNvContentPartPr/>
                <p14:nvPr/>
              </p14:nvContentPartPr>
              <p14:xfrm>
                <a:off x="6973385" y="3480895"/>
                <a:ext cx="277560" cy="242640"/>
              </p14:xfrm>
            </p:contentPart>
          </mc:Choice>
          <mc:Fallback xmlns="">
            <p:pic>
              <p:nvPicPr>
                <p:cNvPr id="1067" name="Ink 1066">
                  <a:extLst>
                    <a:ext uri="{FF2B5EF4-FFF2-40B4-BE49-F238E27FC236}">
                      <a16:creationId xmlns:a16="http://schemas.microsoft.com/office/drawing/2014/main" xmlns="" xmlns:p14="http://schemas.microsoft.com/office/powerpoint/2010/main" id="{F9E7052D-EE47-984E-8F08-A2B2826B4F7B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6957905" y="3465438"/>
                  <a:ext cx="308160" cy="27319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5">
              <p14:nvContentPartPr>
                <p14:cNvPr id="1068" name="Ink 1067">
                  <a:extLst>
                    <a:ext uri="{FF2B5EF4-FFF2-40B4-BE49-F238E27FC236}">
                      <a16:creationId xmlns:a16="http://schemas.microsoft.com/office/drawing/2014/main" id="{37E5088D-DB65-EF4E-AAB3-BF4B30070C2E}"/>
                    </a:ext>
                  </a:extLst>
                </p14:cNvPr>
                <p14:cNvContentPartPr/>
                <p14:nvPr/>
              </p14:nvContentPartPr>
              <p14:xfrm>
                <a:off x="7267505" y="3700135"/>
                <a:ext cx="98640" cy="57960"/>
              </p14:xfrm>
            </p:contentPart>
          </mc:Choice>
          <mc:Fallback xmlns="">
            <p:pic>
              <p:nvPicPr>
                <p:cNvPr id="1068" name="Ink 1067">
                  <a:extLst>
                    <a:ext uri="{FF2B5EF4-FFF2-40B4-BE49-F238E27FC236}">
                      <a16:creationId xmlns:a16="http://schemas.microsoft.com/office/drawing/2014/main" xmlns="" xmlns:p14="http://schemas.microsoft.com/office/powerpoint/2010/main" id="{37E5088D-DB65-EF4E-AAB3-BF4B30070C2E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7252025" y="3684655"/>
                  <a:ext cx="129240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7">
              <p14:nvContentPartPr>
                <p14:cNvPr id="1072" name="Ink 1071">
                  <a:extLst>
                    <a:ext uri="{FF2B5EF4-FFF2-40B4-BE49-F238E27FC236}">
                      <a16:creationId xmlns:a16="http://schemas.microsoft.com/office/drawing/2014/main" id="{14440F08-065B-1B41-964E-67B032EF8236}"/>
                    </a:ext>
                  </a:extLst>
                </p14:cNvPr>
                <p14:cNvContentPartPr/>
                <p14:nvPr/>
              </p14:nvContentPartPr>
              <p14:xfrm>
                <a:off x="8168225" y="3348775"/>
                <a:ext cx="317880" cy="438480"/>
              </p14:xfrm>
            </p:contentPart>
          </mc:Choice>
          <mc:Fallback xmlns="">
            <p:pic>
              <p:nvPicPr>
                <p:cNvPr id="1072" name="Ink 1071">
                  <a:extLst>
                    <a:ext uri="{FF2B5EF4-FFF2-40B4-BE49-F238E27FC236}">
                      <a16:creationId xmlns:a16="http://schemas.microsoft.com/office/drawing/2014/main" xmlns="" xmlns:p14="http://schemas.microsoft.com/office/powerpoint/2010/main" id="{14440F08-065B-1B41-964E-67B032EF8236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8152727" y="3333295"/>
                  <a:ext cx="348515" cy="46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9">
              <p14:nvContentPartPr>
                <p14:cNvPr id="1167" name="Ink 1166">
                  <a:extLst>
                    <a:ext uri="{FF2B5EF4-FFF2-40B4-BE49-F238E27FC236}">
                      <a16:creationId xmlns:a16="http://schemas.microsoft.com/office/drawing/2014/main" id="{0E25435E-03F6-594A-A11C-A4AC79FA3CCA}"/>
                    </a:ext>
                  </a:extLst>
                </p14:cNvPr>
                <p14:cNvContentPartPr/>
                <p14:nvPr/>
              </p14:nvContentPartPr>
              <p14:xfrm>
                <a:off x="6159425" y="4675735"/>
                <a:ext cx="208080" cy="179280"/>
              </p14:xfrm>
            </p:contentPart>
          </mc:Choice>
          <mc:Fallback xmlns="">
            <p:pic>
              <p:nvPicPr>
                <p:cNvPr id="1167" name="Ink 1166">
                  <a:extLst>
                    <a:ext uri="{FF2B5EF4-FFF2-40B4-BE49-F238E27FC236}">
                      <a16:creationId xmlns:a16="http://schemas.microsoft.com/office/drawing/2014/main" xmlns="" xmlns:p14="http://schemas.microsoft.com/office/powerpoint/2010/main" id="{0E25435E-03F6-594A-A11C-A4AC79FA3CCA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6143945" y="4660286"/>
                  <a:ext cx="238680" cy="209819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1">
              <p14:nvContentPartPr>
                <p14:cNvPr id="1168" name="Ink 1167">
                  <a:extLst>
                    <a:ext uri="{FF2B5EF4-FFF2-40B4-BE49-F238E27FC236}">
                      <a16:creationId xmlns:a16="http://schemas.microsoft.com/office/drawing/2014/main" id="{DCF73582-ECD8-1A48-A0E5-03E0F542C969}"/>
                    </a:ext>
                  </a:extLst>
                </p14:cNvPr>
                <p14:cNvContentPartPr/>
                <p14:nvPr/>
              </p14:nvContentPartPr>
              <p14:xfrm>
                <a:off x="6447785" y="4658455"/>
                <a:ext cx="115920" cy="138960"/>
              </p14:xfrm>
            </p:contentPart>
          </mc:Choice>
          <mc:Fallback xmlns="">
            <p:pic>
              <p:nvPicPr>
                <p:cNvPr id="1168" name="Ink 1167">
                  <a:extLst>
                    <a:ext uri="{FF2B5EF4-FFF2-40B4-BE49-F238E27FC236}">
                      <a16:creationId xmlns:a16="http://schemas.microsoft.com/office/drawing/2014/main" xmlns="" xmlns:p14="http://schemas.microsoft.com/office/powerpoint/2010/main" id="{DCF73582-ECD8-1A48-A0E5-03E0F542C969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6432305" y="4642975"/>
                  <a:ext cx="146520" cy="16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3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A524D808-5A37-7B49-9622-B2CCAD9ED4C8}"/>
                    </a:ext>
                  </a:extLst>
                </p14:cNvPr>
                <p14:cNvContentPartPr/>
                <p14:nvPr/>
              </p14:nvContentPartPr>
              <p14:xfrm>
                <a:off x="6309545" y="4491055"/>
                <a:ext cx="328680" cy="7524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xmlns="" xmlns:p14="http://schemas.microsoft.com/office/powerpoint/2010/main" id="{A524D808-5A37-7B49-9622-B2CCAD9ED4C8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6294065" y="4475649"/>
                  <a:ext cx="359280" cy="105694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5">
              <p14:nvContentPartPr>
                <p14:cNvPr id="46" name="Ink 46">
                  <a:extLst>
                    <a:ext uri="{FF2B5EF4-FFF2-40B4-BE49-F238E27FC236}">
                      <a16:creationId xmlns:a16="http://schemas.microsoft.com/office/drawing/2014/main" id="{527CB64D-8C62-7045-9F38-3ABC8DE96972}"/>
                    </a:ext>
                  </a:extLst>
                </p14:cNvPr>
                <p14:cNvContentPartPr/>
                <p14:nvPr/>
              </p14:nvContentPartPr>
              <p14:xfrm>
                <a:off x="1546745" y="3313495"/>
                <a:ext cx="1438200" cy="761760"/>
              </p14:xfrm>
            </p:contentPart>
          </mc:Choice>
          <mc:Fallback xmlns="">
            <p:pic>
              <p:nvPicPr>
                <p:cNvPr id="46" name="Ink 46">
                  <a:extLst>
                    <a:ext uri="{FF2B5EF4-FFF2-40B4-BE49-F238E27FC236}">
                      <a16:creationId xmlns:a16="http://schemas.microsoft.com/office/drawing/2014/main" xmlns="" xmlns:p14="http://schemas.microsoft.com/office/powerpoint/2010/main" id="{527CB64D-8C62-7045-9F38-3ABC8DE96972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1531265" y="3298015"/>
                  <a:ext cx="1468800" cy="79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7">
              <p14:nvContentPartPr>
                <p14:cNvPr id="49" name="Ink 49">
                  <a:extLst>
                    <a:ext uri="{FF2B5EF4-FFF2-40B4-BE49-F238E27FC236}">
                      <a16:creationId xmlns:a16="http://schemas.microsoft.com/office/drawing/2014/main" id="{E1587F43-A440-A34C-845F-ABB8F38E10B0}"/>
                    </a:ext>
                  </a:extLst>
                </p14:cNvPr>
                <p14:cNvContentPartPr/>
                <p14:nvPr/>
              </p14:nvContentPartPr>
              <p14:xfrm>
                <a:off x="5241425" y="3336535"/>
                <a:ext cx="1270440" cy="496800"/>
              </p14:xfrm>
            </p:contentPart>
          </mc:Choice>
          <mc:Fallback xmlns="">
            <p:pic>
              <p:nvPicPr>
                <p:cNvPr id="49" name="Ink 49">
                  <a:extLst>
                    <a:ext uri="{FF2B5EF4-FFF2-40B4-BE49-F238E27FC236}">
                      <a16:creationId xmlns:a16="http://schemas.microsoft.com/office/drawing/2014/main" xmlns="" xmlns:p14="http://schemas.microsoft.com/office/powerpoint/2010/main" id="{E1587F43-A440-A34C-845F-ABB8F38E10B0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5225941" y="3321044"/>
                  <a:ext cx="1301049" cy="527422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9">
              <p14:nvContentPartPr>
                <p14:cNvPr id="52" name="Ink 52">
                  <a:extLst>
                    <a:ext uri="{FF2B5EF4-FFF2-40B4-BE49-F238E27FC236}">
                      <a16:creationId xmlns:a16="http://schemas.microsoft.com/office/drawing/2014/main" id="{F2FB119C-26A0-6345-B4E9-755EF09D0354}"/>
                    </a:ext>
                  </a:extLst>
                </p14:cNvPr>
                <p14:cNvContentPartPr/>
                <p14:nvPr/>
              </p14:nvContentPartPr>
              <p14:xfrm>
                <a:off x="7510145" y="3411415"/>
                <a:ext cx="531360" cy="346680"/>
              </p14:xfrm>
            </p:contentPart>
          </mc:Choice>
          <mc:Fallback xmlns="">
            <p:pic>
              <p:nvPicPr>
                <p:cNvPr id="52" name="Ink 52">
                  <a:extLst>
                    <a:ext uri="{FF2B5EF4-FFF2-40B4-BE49-F238E27FC236}">
                      <a16:creationId xmlns:a16="http://schemas.microsoft.com/office/drawing/2014/main" xmlns="" xmlns:p14="http://schemas.microsoft.com/office/powerpoint/2010/main" id="{F2FB119C-26A0-6345-B4E9-755EF09D0354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7494665" y="3395935"/>
                  <a:ext cx="561960" cy="37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1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D27BB02B-D441-CA41-89D2-D60EAB95568C}"/>
                    </a:ext>
                  </a:extLst>
                </p14:cNvPr>
                <p14:cNvContentPartPr/>
                <p14:nvPr/>
              </p14:nvContentPartPr>
              <p14:xfrm>
                <a:off x="6863585" y="5160655"/>
                <a:ext cx="167760" cy="13320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xmlns="" xmlns:p14="http://schemas.microsoft.com/office/powerpoint/2010/main" id="{D27BB02B-D441-CA41-89D2-D60EAB95568C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6848105" y="5145175"/>
                  <a:ext cx="198360" cy="16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3">
              <p14:nvContentPartPr>
                <p14:cNvPr id="1029" name="Ink 1029">
                  <a:extLst>
                    <a:ext uri="{FF2B5EF4-FFF2-40B4-BE49-F238E27FC236}">
                      <a16:creationId xmlns:a16="http://schemas.microsoft.com/office/drawing/2014/main" id="{9DC8AC4C-9AD0-2046-A126-7F43F7415BE2}"/>
                    </a:ext>
                  </a:extLst>
                </p14:cNvPr>
                <p14:cNvContentPartPr/>
                <p14:nvPr/>
              </p14:nvContentPartPr>
              <p14:xfrm>
                <a:off x="6794465" y="4404295"/>
                <a:ext cx="1968840" cy="600840"/>
              </p14:xfrm>
            </p:contentPart>
          </mc:Choice>
          <mc:Fallback xmlns="">
            <p:pic>
              <p:nvPicPr>
                <p:cNvPr id="1029" name="Ink 1029">
                  <a:extLst>
                    <a:ext uri="{FF2B5EF4-FFF2-40B4-BE49-F238E27FC236}">
                      <a16:creationId xmlns:a16="http://schemas.microsoft.com/office/drawing/2014/main" xmlns="" xmlns:p14="http://schemas.microsoft.com/office/powerpoint/2010/main" id="{9DC8AC4C-9AD0-2046-A126-7F43F7415BE2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6778985" y="4388815"/>
                  <a:ext cx="1999440" cy="63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5">
              <p14:nvContentPartPr>
                <p14:cNvPr id="1055" name="Ink 1055">
                  <a:extLst>
                    <a:ext uri="{FF2B5EF4-FFF2-40B4-BE49-F238E27FC236}">
                      <a16:creationId xmlns:a16="http://schemas.microsoft.com/office/drawing/2014/main" id="{EC90B729-B87F-CB4B-9290-6F5A255D711D}"/>
                    </a:ext>
                  </a:extLst>
                </p14:cNvPr>
                <p14:cNvContentPartPr/>
                <p14:nvPr/>
              </p14:nvContentPartPr>
              <p14:xfrm>
                <a:off x="1373585" y="4179295"/>
                <a:ext cx="4647600" cy="1997280"/>
              </p14:xfrm>
            </p:contentPart>
          </mc:Choice>
          <mc:Fallback xmlns="">
            <p:pic>
              <p:nvPicPr>
                <p:cNvPr id="1055" name="Ink 1055">
                  <a:extLst>
                    <a:ext uri="{FF2B5EF4-FFF2-40B4-BE49-F238E27FC236}">
                      <a16:creationId xmlns:a16="http://schemas.microsoft.com/office/drawing/2014/main" xmlns="" xmlns:p14="http://schemas.microsoft.com/office/powerpoint/2010/main" id="{EC90B729-B87F-CB4B-9290-6F5A255D711D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1358105" y="4163815"/>
                  <a:ext cx="4678200" cy="202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7">
              <p14:nvContentPartPr>
                <p14:cNvPr id="1057" name="Ink 1056">
                  <a:extLst>
                    <a:ext uri="{FF2B5EF4-FFF2-40B4-BE49-F238E27FC236}">
                      <a16:creationId xmlns:a16="http://schemas.microsoft.com/office/drawing/2014/main" id="{1E6B2CD5-5622-944D-BE7F-0DC130C2F4EA}"/>
                    </a:ext>
                  </a:extLst>
                </p14:cNvPr>
                <p14:cNvContentPartPr/>
                <p14:nvPr/>
              </p14:nvContentPartPr>
              <p14:xfrm>
                <a:off x="6321065" y="5737735"/>
                <a:ext cx="277560" cy="34920"/>
              </p14:xfrm>
            </p:contentPart>
          </mc:Choice>
          <mc:Fallback xmlns="">
            <p:pic>
              <p:nvPicPr>
                <p:cNvPr id="1057" name="Ink 1056">
                  <a:extLst>
                    <a:ext uri="{FF2B5EF4-FFF2-40B4-BE49-F238E27FC236}">
                      <a16:creationId xmlns:a16="http://schemas.microsoft.com/office/drawing/2014/main" xmlns="" xmlns:p14="http://schemas.microsoft.com/office/powerpoint/2010/main" id="{1E6B2CD5-5622-944D-BE7F-0DC130C2F4EA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6305585" y="5722255"/>
                  <a:ext cx="308160" cy="6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9">
              <p14:nvContentPartPr>
                <p14:cNvPr id="1058" name="Ink 1057">
                  <a:extLst>
                    <a:ext uri="{FF2B5EF4-FFF2-40B4-BE49-F238E27FC236}">
                      <a16:creationId xmlns:a16="http://schemas.microsoft.com/office/drawing/2014/main" id="{D9E5E261-FA4C-C842-A695-B475DE386533}"/>
                    </a:ext>
                  </a:extLst>
                </p14:cNvPr>
                <p14:cNvContentPartPr/>
                <p14:nvPr/>
              </p14:nvContentPartPr>
              <p14:xfrm>
                <a:off x="6321065" y="5830255"/>
                <a:ext cx="352440" cy="29160"/>
              </p14:xfrm>
            </p:contentPart>
          </mc:Choice>
          <mc:Fallback xmlns="">
            <p:pic>
              <p:nvPicPr>
                <p:cNvPr id="1058" name="Ink 1057">
                  <a:extLst>
                    <a:ext uri="{FF2B5EF4-FFF2-40B4-BE49-F238E27FC236}">
                      <a16:creationId xmlns:a16="http://schemas.microsoft.com/office/drawing/2014/main" xmlns="" xmlns:p14="http://schemas.microsoft.com/office/powerpoint/2010/main" id="{D9E5E261-FA4C-C842-A695-B475DE386533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6305585" y="5814775"/>
                  <a:ext cx="38304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1">
              <p14:nvContentPartPr>
                <p14:cNvPr id="1059" name="Ink 1058">
                  <a:extLst>
                    <a:ext uri="{FF2B5EF4-FFF2-40B4-BE49-F238E27FC236}">
                      <a16:creationId xmlns:a16="http://schemas.microsoft.com/office/drawing/2014/main" id="{2A3706C8-84E4-6343-81B1-6B9A825711D9}"/>
                    </a:ext>
                  </a:extLst>
                </p14:cNvPr>
                <p14:cNvContentPartPr/>
                <p14:nvPr/>
              </p14:nvContentPartPr>
              <p14:xfrm>
                <a:off x="6684665" y="5963095"/>
                <a:ext cx="34920" cy="61200"/>
              </p14:xfrm>
            </p:contentPart>
          </mc:Choice>
          <mc:Fallback xmlns="">
            <p:pic>
              <p:nvPicPr>
                <p:cNvPr id="1059" name="Ink 1058">
                  <a:extLst>
                    <a:ext uri="{FF2B5EF4-FFF2-40B4-BE49-F238E27FC236}">
                      <a16:creationId xmlns:a16="http://schemas.microsoft.com/office/drawing/2014/main" xmlns="" xmlns:p14="http://schemas.microsoft.com/office/powerpoint/2010/main" id="{2A3706C8-84E4-6343-81B1-6B9A825711D9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6669343" y="5947706"/>
                  <a:ext cx="65208" cy="91621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3">
              <p14:nvContentPartPr>
                <p14:cNvPr id="1060" name="Ink 1059">
                  <a:extLst>
                    <a:ext uri="{FF2B5EF4-FFF2-40B4-BE49-F238E27FC236}">
                      <a16:creationId xmlns:a16="http://schemas.microsoft.com/office/drawing/2014/main" id="{A23E0474-EA25-9B44-8C5A-D209C4BF4AF7}"/>
                    </a:ext>
                  </a:extLst>
                </p14:cNvPr>
                <p14:cNvContentPartPr/>
                <p14:nvPr/>
              </p14:nvContentPartPr>
              <p14:xfrm>
                <a:off x="6730745" y="5951575"/>
                <a:ext cx="34920" cy="69480"/>
              </p14:xfrm>
            </p:contentPart>
          </mc:Choice>
          <mc:Fallback xmlns="">
            <p:pic>
              <p:nvPicPr>
                <p:cNvPr id="1060" name="Ink 1059">
                  <a:extLst>
                    <a:ext uri="{FF2B5EF4-FFF2-40B4-BE49-F238E27FC236}">
                      <a16:creationId xmlns:a16="http://schemas.microsoft.com/office/drawing/2014/main" xmlns="" xmlns:p14="http://schemas.microsoft.com/office/powerpoint/2010/main" id="{A23E0474-EA25-9B44-8C5A-D209C4BF4AF7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6715265" y="5936175"/>
                  <a:ext cx="65520" cy="99922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5">
              <p14:nvContentPartPr>
                <p14:cNvPr id="1075" name="Ink 1075">
                  <a:extLst>
                    <a:ext uri="{FF2B5EF4-FFF2-40B4-BE49-F238E27FC236}">
                      <a16:creationId xmlns:a16="http://schemas.microsoft.com/office/drawing/2014/main" id="{AAB6EF29-7636-FD47-BF99-9DF2E3FCCD74}"/>
                    </a:ext>
                  </a:extLst>
                </p14:cNvPr>
                <p14:cNvContentPartPr/>
                <p14:nvPr/>
              </p14:nvContentPartPr>
              <p14:xfrm>
                <a:off x="6932705" y="5651335"/>
                <a:ext cx="572040" cy="185040"/>
              </p14:xfrm>
            </p:contentPart>
          </mc:Choice>
          <mc:Fallback xmlns="">
            <p:pic>
              <p:nvPicPr>
                <p:cNvPr id="1075" name="Ink 1075">
                  <a:extLst>
                    <a:ext uri="{FF2B5EF4-FFF2-40B4-BE49-F238E27FC236}">
                      <a16:creationId xmlns:a16="http://schemas.microsoft.com/office/drawing/2014/main" xmlns="" xmlns:p14="http://schemas.microsoft.com/office/powerpoint/2010/main" id="{AAB6EF29-7636-FD47-BF99-9DF2E3FCCD74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6917215" y="5635885"/>
                  <a:ext cx="602659" cy="215581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7">
              <p14:nvContentPartPr>
                <p14:cNvPr id="1081" name="Ink 1080">
                  <a:extLst>
                    <a:ext uri="{FF2B5EF4-FFF2-40B4-BE49-F238E27FC236}">
                      <a16:creationId xmlns:a16="http://schemas.microsoft.com/office/drawing/2014/main" id="{AFADDED8-68D7-5844-B844-761C492B08B4}"/>
                    </a:ext>
                  </a:extLst>
                </p14:cNvPr>
                <p14:cNvContentPartPr/>
                <p14:nvPr/>
              </p14:nvContentPartPr>
              <p14:xfrm>
                <a:off x="5639945" y="4733335"/>
                <a:ext cx="104400" cy="6120"/>
              </p14:xfrm>
            </p:contentPart>
          </mc:Choice>
          <mc:Fallback xmlns="">
            <p:pic>
              <p:nvPicPr>
                <p:cNvPr id="1081" name="Ink 1080">
                  <a:extLst>
                    <a:ext uri="{FF2B5EF4-FFF2-40B4-BE49-F238E27FC236}">
                      <a16:creationId xmlns:a16="http://schemas.microsoft.com/office/drawing/2014/main" xmlns="" xmlns:p14="http://schemas.microsoft.com/office/powerpoint/2010/main" id="{AFADDED8-68D7-5844-B844-761C492B08B4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5624465" y="4717855"/>
                  <a:ext cx="13500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9">
              <p14:nvContentPartPr>
                <p14:cNvPr id="1159" name="Ink 1158">
                  <a:extLst>
                    <a:ext uri="{FF2B5EF4-FFF2-40B4-BE49-F238E27FC236}">
                      <a16:creationId xmlns:a16="http://schemas.microsoft.com/office/drawing/2014/main" id="{0EED3787-5834-D446-BDDF-5C9F6B2F02E5}"/>
                    </a:ext>
                  </a:extLst>
                </p14:cNvPr>
                <p14:cNvContentPartPr/>
                <p14:nvPr/>
              </p14:nvContentPartPr>
              <p14:xfrm>
                <a:off x="4502705" y="6320935"/>
                <a:ext cx="271080" cy="248760"/>
              </p14:xfrm>
            </p:contentPart>
          </mc:Choice>
          <mc:Fallback xmlns="">
            <p:pic>
              <p:nvPicPr>
                <p:cNvPr id="1159" name="Ink 1158">
                  <a:extLst>
                    <a:ext uri="{FF2B5EF4-FFF2-40B4-BE49-F238E27FC236}">
                      <a16:creationId xmlns:a16="http://schemas.microsoft.com/office/drawing/2014/main" xmlns="" xmlns:p14="http://schemas.microsoft.com/office/powerpoint/2010/main" id="{0EED3787-5834-D446-BDDF-5C9F6B2F02E5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4487225" y="6305433"/>
                  <a:ext cx="301680" cy="279404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1">
              <p14:nvContentPartPr>
                <p14:cNvPr id="1160" name="Ink 1159">
                  <a:extLst>
                    <a:ext uri="{FF2B5EF4-FFF2-40B4-BE49-F238E27FC236}">
                      <a16:creationId xmlns:a16="http://schemas.microsoft.com/office/drawing/2014/main" id="{7ECB13F8-9DFB-8D4D-BF08-D7B42C7FDB81}"/>
                    </a:ext>
                  </a:extLst>
                </p14:cNvPr>
                <p14:cNvContentPartPr/>
                <p14:nvPr/>
              </p14:nvContentPartPr>
              <p14:xfrm>
                <a:off x="4808345" y="6442255"/>
                <a:ext cx="69480" cy="81000"/>
              </p14:xfrm>
            </p:contentPart>
          </mc:Choice>
          <mc:Fallback xmlns="">
            <p:pic>
              <p:nvPicPr>
                <p:cNvPr id="1160" name="Ink 1159">
                  <a:extLst>
                    <a:ext uri="{FF2B5EF4-FFF2-40B4-BE49-F238E27FC236}">
                      <a16:creationId xmlns:a16="http://schemas.microsoft.com/office/drawing/2014/main" xmlns="" xmlns:p14="http://schemas.microsoft.com/office/powerpoint/2010/main" id="{7ECB13F8-9DFB-8D4D-BF08-D7B42C7FDB81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4792865" y="6426843"/>
                  <a:ext cx="100080" cy="11146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3">
              <p14:nvContentPartPr>
                <p14:cNvPr id="1161" name="Ink 1160">
                  <a:extLst>
                    <a:ext uri="{FF2B5EF4-FFF2-40B4-BE49-F238E27FC236}">
                      <a16:creationId xmlns:a16="http://schemas.microsoft.com/office/drawing/2014/main" id="{B7A14A42-DB3A-C44D-A6E9-95366B4D1A50}"/>
                    </a:ext>
                  </a:extLst>
                </p14:cNvPr>
                <p14:cNvContentPartPr/>
                <p14:nvPr/>
              </p14:nvContentPartPr>
              <p14:xfrm>
                <a:off x="4958465" y="6436495"/>
                <a:ext cx="81000" cy="81000"/>
              </p14:xfrm>
            </p:contentPart>
          </mc:Choice>
          <mc:Fallback xmlns="">
            <p:pic>
              <p:nvPicPr>
                <p:cNvPr id="1161" name="Ink 1160">
                  <a:extLst>
                    <a:ext uri="{FF2B5EF4-FFF2-40B4-BE49-F238E27FC236}">
                      <a16:creationId xmlns:a16="http://schemas.microsoft.com/office/drawing/2014/main" xmlns="" xmlns:p14="http://schemas.microsoft.com/office/powerpoint/2010/main" id="{B7A14A42-DB3A-C44D-A6E9-95366B4D1A50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4942985" y="6421083"/>
                  <a:ext cx="111600" cy="11146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5">
              <p14:nvContentPartPr>
                <p14:cNvPr id="1162" name="Ink 1161">
                  <a:extLst>
                    <a:ext uri="{FF2B5EF4-FFF2-40B4-BE49-F238E27FC236}">
                      <a16:creationId xmlns:a16="http://schemas.microsoft.com/office/drawing/2014/main" id="{153E026E-967A-1547-8D4D-12C2C50F49D8}"/>
                    </a:ext>
                  </a:extLst>
                </p14:cNvPr>
                <p14:cNvContentPartPr/>
                <p14:nvPr/>
              </p14:nvContentPartPr>
              <p14:xfrm>
                <a:off x="5079785" y="6419215"/>
                <a:ext cx="92880" cy="69480"/>
              </p14:xfrm>
            </p:contentPart>
          </mc:Choice>
          <mc:Fallback xmlns="">
            <p:pic>
              <p:nvPicPr>
                <p:cNvPr id="1162" name="Ink 1161">
                  <a:extLst>
                    <a:ext uri="{FF2B5EF4-FFF2-40B4-BE49-F238E27FC236}">
                      <a16:creationId xmlns:a16="http://schemas.microsoft.com/office/drawing/2014/main" xmlns="" xmlns:p14="http://schemas.microsoft.com/office/powerpoint/2010/main" id="{153E026E-967A-1547-8D4D-12C2C50F49D8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5064245" y="6403815"/>
                  <a:ext cx="123599" cy="99922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7">
              <p14:nvContentPartPr>
                <p14:cNvPr id="1163" name="Ink 1162">
                  <a:extLst>
                    <a:ext uri="{FF2B5EF4-FFF2-40B4-BE49-F238E27FC236}">
                      <a16:creationId xmlns:a16="http://schemas.microsoft.com/office/drawing/2014/main" id="{5FAB400A-47D1-5543-B364-6185104D944D}"/>
                    </a:ext>
                  </a:extLst>
                </p14:cNvPr>
                <p14:cNvContentPartPr/>
                <p14:nvPr/>
              </p14:nvContentPartPr>
              <p14:xfrm>
                <a:off x="5166545" y="6401935"/>
                <a:ext cx="138960" cy="179280"/>
              </p14:xfrm>
            </p:contentPart>
          </mc:Choice>
          <mc:Fallback xmlns="">
            <p:pic>
              <p:nvPicPr>
                <p:cNvPr id="1163" name="Ink 1162">
                  <a:extLst>
                    <a:ext uri="{FF2B5EF4-FFF2-40B4-BE49-F238E27FC236}">
                      <a16:creationId xmlns:a16="http://schemas.microsoft.com/office/drawing/2014/main" xmlns="" xmlns:p14="http://schemas.microsoft.com/office/powerpoint/2010/main" id="{5FAB400A-47D1-5543-B364-6185104D944D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5151065" y="6386455"/>
                  <a:ext cx="169560" cy="20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9">
              <p14:nvContentPartPr>
                <p14:cNvPr id="1182" name="Ink 1182">
                  <a:extLst>
                    <a:ext uri="{FF2B5EF4-FFF2-40B4-BE49-F238E27FC236}">
                      <a16:creationId xmlns:a16="http://schemas.microsoft.com/office/drawing/2014/main" id="{2F5484F2-4C3C-AC4E-AEDB-97133DB5128A}"/>
                    </a:ext>
                  </a:extLst>
                </p14:cNvPr>
                <p14:cNvContentPartPr/>
                <p14:nvPr/>
              </p14:nvContentPartPr>
              <p14:xfrm>
                <a:off x="5542385" y="6246055"/>
                <a:ext cx="1431360" cy="263160"/>
              </p14:xfrm>
            </p:contentPart>
          </mc:Choice>
          <mc:Fallback xmlns="">
            <p:pic>
              <p:nvPicPr>
                <p:cNvPr id="1182" name="Ink 1182">
                  <a:extLst>
                    <a:ext uri="{FF2B5EF4-FFF2-40B4-BE49-F238E27FC236}">
                      <a16:creationId xmlns:a16="http://schemas.microsoft.com/office/drawing/2014/main" xmlns="" xmlns:p14="http://schemas.microsoft.com/office/powerpoint/2010/main" id="{2F5484F2-4C3C-AC4E-AEDB-97133DB5128A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5526905" y="6230596"/>
                  <a:ext cx="1461960" cy="29371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1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2449EF35-68FC-7F4E-A1F5-97D27B1613EF}"/>
                    </a:ext>
                  </a:extLst>
                </p14:cNvPr>
                <p14:cNvContentPartPr/>
                <p14:nvPr/>
              </p14:nvContentPartPr>
              <p14:xfrm>
                <a:off x="8658905" y="5408695"/>
                <a:ext cx="29160" cy="6372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xmlns="" xmlns:p14="http://schemas.microsoft.com/office/powerpoint/2010/main" id="{2449EF35-68FC-7F4E-A1F5-97D27B1613EF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8643425" y="5393215"/>
                  <a:ext cx="59760" cy="9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3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BBCEC4C2-9756-FD4B-AF33-7572FBCA96FC}"/>
                    </a:ext>
                  </a:extLst>
                </p14:cNvPr>
                <p14:cNvContentPartPr/>
                <p14:nvPr/>
              </p14:nvContentPartPr>
              <p14:xfrm>
                <a:off x="8681945" y="5405815"/>
                <a:ext cx="40680" cy="7848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xmlns="" xmlns:p14="http://schemas.microsoft.com/office/powerpoint/2010/main" id="{BBCEC4C2-9756-FD4B-AF33-7572FBCA96FC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8666465" y="5390335"/>
                  <a:ext cx="71280" cy="10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5">
              <p14:nvContentPartPr>
                <p14:cNvPr id="48" name="Ink 49">
                  <a:extLst>
                    <a:ext uri="{FF2B5EF4-FFF2-40B4-BE49-F238E27FC236}">
                      <a16:creationId xmlns:a16="http://schemas.microsoft.com/office/drawing/2014/main" id="{EA8ACAD5-378C-2A47-8F85-FB244FD11B97}"/>
                    </a:ext>
                  </a:extLst>
                </p14:cNvPr>
                <p14:cNvContentPartPr/>
                <p14:nvPr/>
              </p14:nvContentPartPr>
              <p14:xfrm>
                <a:off x="7671785" y="5339575"/>
                <a:ext cx="744840" cy="496800"/>
              </p14:xfrm>
            </p:contentPart>
          </mc:Choice>
          <mc:Fallback xmlns="">
            <p:pic>
              <p:nvPicPr>
                <p:cNvPr id="48" name="Ink 49">
                  <a:extLst>
                    <a:ext uri="{FF2B5EF4-FFF2-40B4-BE49-F238E27FC236}">
                      <a16:creationId xmlns:a16="http://schemas.microsoft.com/office/drawing/2014/main" xmlns="" xmlns:p14="http://schemas.microsoft.com/office/powerpoint/2010/main" id="{EA8ACAD5-378C-2A47-8F85-FB244FD11B97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7656312" y="5324095"/>
                  <a:ext cx="775425" cy="5274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8661056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277632" y="769338"/>
            <a:ext cx="613454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i="1" dirty="0">
                <a:solidFill>
                  <a:srgbClr val="C00000"/>
                </a:solidFill>
                <a:latin typeface="Bell MT" panose="02020503060305020303" pitchFamily="18" charset="0"/>
              </a:rPr>
              <a:t>Example: Berry phase in a two-level system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164972" y="1330209"/>
            <a:ext cx="6701395" cy="46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6930B73-A570-5F45-B790-CCF73257E008}"/>
              </a:ext>
            </a:extLst>
          </p:cNvPr>
          <p:cNvSpPr txBox="1"/>
          <p:nvPr/>
        </p:nvSpPr>
        <p:spPr>
          <a:xfrm>
            <a:off x="1331640" y="1535546"/>
            <a:ext cx="7015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Hamiltonian of a TLS </a:t>
            </a:r>
          </a:p>
        </p:txBody>
      </p:sp>
      <p:pic>
        <p:nvPicPr>
          <p:cNvPr id="54" name="Picture 55">
            <a:extLst>
              <a:ext uri="{FF2B5EF4-FFF2-40B4-BE49-F238E27FC236}">
                <a16:creationId xmlns:a16="http://schemas.microsoft.com/office/drawing/2014/main" id="{067925FA-3525-444F-8844-D213DB810F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921" y="2384632"/>
            <a:ext cx="2987408" cy="298651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1" name="Ink 61">
                <a:extLst>
                  <a:ext uri="{FF2B5EF4-FFF2-40B4-BE49-F238E27FC236}">
                    <a16:creationId xmlns:a16="http://schemas.microsoft.com/office/drawing/2014/main" id="{F0B1A8C4-951F-9243-9A94-1FC3E054B3FE}"/>
                  </a:ext>
                </a:extLst>
              </p14:cNvPr>
              <p14:cNvContentPartPr/>
              <p14:nvPr/>
            </p14:nvContentPartPr>
            <p14:xfrm>
              <a:off x="2014385" y="4516615"/>
              <a:ext cx="147960" cy="165240"/>
            </p14:xfrm>
          </p:contentPart>
        </mc:Choice>
        <mc:Fallback xmlns="">
          <p:pic>
            <p:nvPicPr>
              <p:cNvPr id="61" name="Ink 61">
                <a:extLst>
                  <a:ext uri="{FF2B5EF4-FFF2-40B4-BE49-F238E27FC236}">
                    <a16:creationId xmlns:a16="http://schemas.microsoft.com/office/drawing/2014/main" id="{F0B1A8C4-951F-9243-9A94-1FC3E054B3F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906385" y="4408615"/>
                <a:ext cx="363600" cy="380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038" name="Ink 1037">
                <a:extLst>
                  <a:ext uri="{FF2B5EF4-FFF2-40B4-BE49-F238E27FC236}">
                    <a16:creationId xmlns:a16="http://schemas.microsoft.com/office/drawing/2014/main" id="{6591D0D1-2BEF-9D4F-AFA3-3AF43D21086F}"/>
                  </a:ext>
                </a:extLst>
              </p14:cNvPr>
              <p14:cNvContentPartPr/>
              <p14:nvPr/>
            </p14:nvContentPartPr>
            <p14:xfrm>
              <a:off x="2707385" y="3498175"/>
              <a:ext cx="115920" cy="98640"/>
            </p14:xfrm>
          </p:contentPart>
        </mc:Choice>
        <mc:Fallback xmlns="">
          <p:pic>
            <p:nvPicPr>
              <p:cNvPr id="1038" name="Ink 1037">
                <a:extLst>
                  <a:ext uri="{FF2B5EF4-FFF2-40B4-BE49-F238E27FC236}">
                    <a16:creationId xmlns:a16="http://schemas.microsoft.com/office/drawing/2014/main" id="{6591D0D1-2BEF-9D4F-AFA3-3AF43D21086F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691905" y="3482695"/>
                <a:ext cx="146520" cy="129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041" name="Ink 1041">
                <a:extLst>
                  <a:ext uri="{FF2B5EF4-FFF2-40B4-BE49-F238E27FC236}">
                    <a16:creationId xmlns:a16="http://schemas.microsoft.com/office/drawing/2014/main" id="{F1F46D27-9A8E-974C-A7CF-2040F35201AF}"/>
                  </a:ext>
                </a:extLst>
              </p14:cNvPr>
              <p14:cNvContentPartPr/>
              <p14:nvPr/>
            </p14:nvContentPartPr>
            <p14:xfrm>
              <a:off x="3555905" y="3965815"/>
              <a:ext cx="323640" cy="375120"/>
            </p14:xfrm>
          </p:contentPart>
        </mc:Choice>
        <mc:Fallback xmlns="">
          <p:pic>
            <p:nvPicPr>
              <p:cNvPr id="1041" name="Ink 1041">
                <a:extLst>
                  <a:ext uri="{FF2B5EF4-FFF2-40B4-BE49-F238E27FC236}">
                    <a16:creationId xmlns:a16="http://schemas.microsoft.com/office/drawing/2014/main" id="{F1F46D27-9A8E-974C-A7CF-2040F35201AF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540408" y="3886691"/>
                <a:ext cx="446897" cy="46935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047" name="Ink 1047">
                <a:extLst>
                  <a:ext uri="{FF2B5EF4-FFF2-40B4-BE49-F238E27FC236}">
                    <a16:creationId xmlns:a16="http://schemas.microsoft.com/office/drawing/2014/main" id="{F7286D96-CE6B-3347-AC38-D5F20A75F478}"/>
                  </a:ext>
                </a:extLst>
              </p14:cNvPr>
              <p14:cNvContentPartPr/>
              <p14:nvPr/>
            </p14:nvContentPartPr>
            <p14:xfrm>
              <a:off x="2707385" y="3174895"/>
              <a:ext cx="202320" cy="155880"/>
            </p14:xfrm>
          </p:contentPart>
        </mc:Choice>
        <mc:Fallback xmlns="">
          <p:pic>
            <p:nvPicPr>
              <p:cNvPr id="1047" name="Ink 1047">
                <a:extLst>
                  <a:ext uri="{FF2B5EF4-FFF2-40B4-BE49-F238E27FC236}">
                    <a16:creationId xmlns:a16="http://schemas.microsoft.com/office/drawing/2014/main" id="{F7286D96-CE6B-3347-AC38-D5F20A75F478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691905" y="3159451"/>
                <a:ext cx="232920" cy="186409"/>
              </a:xfrm>
              <a:prstGeom prst="rect">
                <a:avLst/>
              </a:prstGeom>
            </p:spPr>
          </p:pic>
        </mc:Fallback>
      </mc:AlternateContent>
      <p:sp>
        <p:nvSpPr>
          <p:cNvPr id="1081" name="Oval 1080">
            <a:extLst>
              <a:ext uri="{FF2B5EF4-FFF2-40B4-BE49-F238E27FC236}">
                <a16:creationId xmlns:a16="http://schemas.microsoft.com/office/drawing/2014/main" id="{6B0C4684-0E6B-0141-B5B2-8ECD707FDA18}"/>
              </a:ext>
            </a:extLst>
          </p:cNvPr>
          <p:cNvSpPr/>
          <p:nvPr/>
        </p:nvSpPr>
        <p:spPr>
          <a:xfrm>
            <a:off x="5980505" y="2416375"/>
            <a:ext cx="1828800" cy="1828800"/>
          </a:xfrm>
          <a:prstGeom prst="ellipse">
            <a:avLst/>
          </a:prstGeom>
          <a:solidFill>
            <a:schemeClr val="bg1">
              <a:lumMod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11" name="Ink 110">
                <a:extLst>
                  <a:ext uri="{FF2B5EF4-FFF2-40B4-BE49-F238E27FC236}">
                    <a16:creationId xmlns:a16="http://schemas.microsoft.com/office/drawing/2014/main" id="{8C6DE94D-C8FC-8048-BE4F-ADFDB5470F20}"/>
                  </a:ext>
                </a:extLst>
              </p14:cNvPr>
              <p14:cNvContentPartPr/>
              <p14:nvPr/>
            </p14:nvContentPartPr>
            <p14:xfrm>
              <a:off x="8762945" y="2228095"/>
              <a:ext cx="87120" cy="219600"/>
            </p14:xfrm>
          </p:contentPart>
        </mc:Choice>
        <mc:Fallback xmlns="">
          <p:pic>
            <p:nvPicPr>
              <p:cNvPr id="111" name="Ink 110">
                <a:extLst>
                  <a:ext uri="{FF2B5EF4-FFF2-40B4-BE49-F238E27FC236}">
                    <a16:creationId xmlns:a16="http://schemas.microsoft.com/office/drawing/2014/main" id="{8C6DE94D-C8FC-8048-BE4F-ADFDB5470F20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8747465" y="2212975"/>
                <a:ext cx="117360" cy="250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402" name="Ink 1401">
                <a:extLst>
                  <a:ext uri="{FF2B5EF4-FFF2-40B4-BE49-F238E27FC236}">
                    <a16:creationId xmlns:a16="http://schemas.microsoft.com/office/drawing/2014/main" id="{591B1413-0884-354C-80A5-B0F859322A3A}"/>
                  </a:ext>
                </a:extLst>
              </p14:cNvPr>
              <p14:cNvContentPartPr/>
              <p14:nvPr/>
            </p14:nvContentPartPr>
            <p14:xfrm>
              <a:off x="1581665" y="4993255"/>
              <a:ext cx="133200" cy="294840"/>
            </p14:xfrm>
          </p:contentPart>
        </mc:Choice>
        <mc:Fallback xmlns="">
          <p:pic>
            <p:nvPicPr>
              <p:cNvPr id="1402" name="Ink 1401">
                <a:extLst>
                  <a:ext uri="{FF2B5EF4-FFF2-40B4-BE49-F238E27FC236}">
                    <a16:creationId xmlns:a16="http://schemas.microsoft.com/office/drawing/2014/main" id="{591B1413-0884-354C-80A5-B0F859322A3A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566185" y="4977775"/>
                <a:ext cx="163800" cy="325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403" name="Ink 1402">
                <a:extLst>
                  <a:ext uri="{FF2B5EF4-FFF2-40B4-BE49-F238E27FC236}">
                    <a16:creationId xmlns:a16="http://schemas.microsoft.com/office/drawing/2014/main" id="{64A7C6AF-EA1E-8A45-A373-3AB83C59E5A7}"/>
                  </a:ext>
                </a:extLst>
              </p14:cNvPr>
              <p14:cNvContentPartPr/>
              <p14:nvPr/>
            </p14:nvContentPartPr>
            <p14:xfrm>
              <a:off x="1673825" y="5143375"/>
              <a:ext cx="133200" cy="23400"/>
            </p14:xfrm>
          </p:contentPart>
        </mc:Choice>
        <mc:Fallback xmlns="">
          <p:pic>
            <p:nvPicPr>
              <p:cNvPr id="1403" name="Ink 1402">
                <a:extLst>
                  <a:ext uri="{FF2B5EF4-FFF2-40B4-BE49-F238E27FC236}">
                    <a16:creationId xmlns:a16="http://schemas.microsoft.com/office/drawing/2014/main" id="{64A7C6AF-EA1E-8A45-A373-3AB83C59E5A7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658345" y="5127895"/>
                <a:ext cx="163800" cy="5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404" name="Ink 1403">
                <a:extLst>
                  <a:ext uri="{FF2B5EF4-FFF2-40B4-BE49-F238E27FC236}">
                    <a16:creationId xmlns:a16="http://schemas.microsoft.com/office/drawing/2014/main" id="{A0759F20-3750-5F41-911A-E1EB34C73850}"/>
                  </a:ext>
                </a:extLst>
              </p14:cNvPr>
              <p14:cNvContentPartPr/>
              <p14:nvPr/>
            </p14:nvContentPartPr>
            <p14:xfrm>
              <a:off x="1766345" y="5016295"/>
              <a:ext cx="110160" cy="248760"/>
            </p14:xfrm>
          </p:contentPart>
        </mc:Choice>
        <mc:Fallback xmlns="">
          <p:pic>
            <p:nvPicPr>
              <p:cNvPr id="1404" name="Ink 1403">
                <a:extLst>
                  <a:ext uri="{FF2B5EF4-FFF2-40B4-BE49-F238E27FC236}">
                    <a16:creationId xmlns:a16="http://schemas.microsoft.com/office/drawing/2014/main" id="{A0759F20-3750-5F41-911A-E1EB34C73850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1750865" y="5000793"/>
                <a:ext cx="140760" cy="27940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405" name="Ink 1404">
                <a:extLst>
                  <a:ext uri="{FF2B5EF4-FFF2-40B4-BE49-F238E27FC236}">
                    <a16:creationId xmlns:a16="http://schemas.microsoft.com/office/drawing/2014/main" id="{08EA210F-0D7E-0E4A-A43B-FE3D893A521E}"/>
                  </a:ext>
                </a:extLst>
              </p14:cNvPr>
              <p14:cNvContentPartPr/>
              <p14:nvPr/>
            </p14:nvContentPartPr>
            <p14:xfrm>
              <a:off x="1766345" y="4860415"/>
              <a:ext cx="92880" cy="46440"/>
            </p14:xfrm>
          </p:contentPart>
        </mc:Choice>
        <mc:Fallback xmlns="">
          <p:pic>
            <p:nvPicPr>
              <p:cNvPr id="1405" name="Ink 1404">
                <a:extLst>
                  <a:ext uri="{FF2B5EF4-FFF2-40B4-BE49-F238E27FC236}">
                    <a16:creationId xmlns:a16="http://schemas.microsoft.com/office/drawing/2014/main" id="{08EA210F-0D7E-0E4A-A43B-FE3D893A521E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1750865" y="4844935"/>
                <a:ext cx="123480" cy="77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406" name="Ink 1405">
                <a:extLst>
                  <a:ext uri="{FF2B5EF4-FFF2-40B4-BE49-F238E27FC236}">
                    <a16:creationId xmlns:a16="http://schemas.microsoft.com/office/drawing/2014/main" id="{A87D1391-105A-8644-8482-28EC84B23A21}"/>
                  </a:ext>
                </a:extLst>
              </p14:cNvPr>
              <p14:cNvContentPartPr/>
              <p14:nvPr/>
            </p14:nvContentPartPr>
            <p14:xfrm>
              <a:off x="1985585" y="4993255"/>
              <a:ext cx="150480" cy="323640"/>
            </p14:xfrm>
          </p:contentPart>
        </mc:Choice>
        <mc:Fallback xmlns="">
          <p:pic>
            <p:nvPicPr>
              <p:cNvPr id="1406" name="Ink 1405">
                <a:extLst>
                  <a:ext uri="{FF2B5EF4-FFF2-40B4-BE49-F238E27FC236}">
                    <a16:creationId xmlns:a16="http://schemas.microsoft.com/office/drawing/2014/main" id="{A87D1391-105A-8644-8482-28EC84B23A21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1970105" y="4977775"/>
                <a:ext cx="181080" cy="354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407" name="Ink 1406">
                <a:extLst>
                  <a:ext uri="{FF2B5EF4-FFF2-40B4-BE49-F238E27FC236}">
                    <a16:creationId xmlns:a16="http://schemas.microsoft.com/office/drawing/2014/main" id="{33B78167-0C4B-8146-8808-34632D428515}"/>
                  </a:ext>
                </a:extLst>
              </p14:cNvPr>
              <p14:cNvContentPartPr/>
              <p14:nvPr/>
            </p14:nvContentPartPr>
            <p14:xfrm>
              <a:off x="2158745" y="5085415"/>
              <a:ext cx="98640" cy="110160"/>
            </p14:xfrm>
          </p:contentPart>
        </mc:Choice>
        <mc:Fallback xmlns="">
          <p:pic>
            <p:nvPicPr>
              <p:cNvPr id="1407" name="Ink 1406">
                <a:extLst>
                  <a:ext uri="{FF2B5EF4-FFF2-40B4-BE49-F238E27FC236}">
                    <a16:creationId xmlns:a16="http://schemas.microsoft.com/office/drawing/2014/main" id="{33B78167-0C4B-8146-8808-34632D428515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2143208" y="5069935"/>
                <a:ext cx="129352" cy="140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1408" name="Ink 1407">
                <a:extLst>
                  <a:ext uri="{FF2B5EF4-FFF2-40B4-BE49-F238E27FC236}">
                    <a16:creationId xmlns:a16="http://schemas.microsoft.com/office/drawing/2014/main" id="{C0AB2C04-64FF-FD40-BD8F-BA0268B92D3C}"/>
                  </a:ext>
                </a:extLst>
              </p14:cNvPr>
              <p14:cNvContentPartPr/>
              <p14:nvPr/>
            </p14:nvContentPartPr>
            <p14:xfrm>
              <a:off x="2193305" y="5004775"/>
              <a:ext cx="104400" cy="52200"/>
            </p14:xfrm>
          </p:contentPart>
        </mc:Choice>
        <mc:Fallback xmlns="">
          <p:pic>
            <p:nvPicPr>
              <p:cNvPr id="1408" name="Ink 1407">
                <a:extLst>
                  <a:ext uri="{FF2B5EF4-FFF2-40B4-BE49-F238E27FC236}">
                    <a16:creationId xmlns:a16="http://schemas.microsoft.com/office/drawing/2014/main" id="{C0AB2C04-64FF-FD40-BD8F-BA0268B92D3C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2177825" y="4989295"/>
                <a:ext cx="135000" cy="82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1409" name="Ink 1408">
                <a:extLst>
                  <a:ext uri="{FF2B5EF4-FFF2-40B4-BE49-F238E27FC236}">
                    <a16:creationId xmlns:a16="http://schemas.microsoft.com/office/drawing/2014/main" id="{8272654C-044B-C34B-8811-74F6F319DBB2}"/>
                  </a:ext>
                </a:extLst>
              </p14:cNvPr>
              <p14:cNvContentPartPr/>
              <p14:nvPr/>
            </p14:nvContentPartPr>
            <p14:xfrm>
              <a:off x="2343425" y="4975975"/>
              <a:ext cx="75240" cy="312120"/>
            </p14:xfrm>
          </p:contentPart>
        </mc:Choice>
        <mc:Fallback xmlns="">
          <p:pic>
            <p:nvPicPr>
              <p:cNvPr id="1409" name="Ink 1408">
                <a:extLst>
                  <a:ext uri="{FF2B5EF4-FFF2-40B4-BE49-F238E27FC236}">
                    <a16:creationId xmlns:a16="http://schemas.microsoft.com/office/drawing/2014/main" id="{8272654C-044B-C34B-8811-74F6F319DBB2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2327945" y="4960495"/>
                <a:ext cx="105840" cy="342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1410" name="Ink 1409">
                <a:extLst>
                  <a:ext uri="{FF2B5EF4-FFF2-40B4-BE49-F238E27FC236}">
                    <a16:creationId xmlns:a16="http://schemas.microsoft.com/office/drawing/2014/main" id="{9C75996D-C872-AE45-8689-FE725140DE4F}"/>
                  </a:ext>
                </a:extLst>
              </p14:cNvPr>
              <p14:cNvContentPartPr/>
              <p14:nvPr/>
            </p14:nvContentPartPr>
            <p14:xfrm>
              <a:off x="2591825" y="4958695"/>
              <a:ext cx="115920" cy="266040"/>
            </p14:xfrm>
          </p:contentPart>
        </mc:Choice>
        <mc:Fallback xmlns="">
          <p:pic>
            <p:nvPicPr>
              <p:cNvPr id="1410" name="Ink 1409">
                <a:extLst>
                  <a:ext uri="{FF2B5EF4-FFF2-40B4-BE49-F238E27FC236}">
                    <a16:creationId xmlns:a16="http://schemas.microsoft.com/office/drawing/2014/main" id="{9C75996D-C872-AE45-8689-FE725140DE4F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2576345" y="4943215"/>
                <a:ext cx="146520" cy="296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1411" name="Ink 1410">
                <a:extLst>
                  <a:ext uri="{FF2B5EF4-FFF2-40B4-BE49-F238E27FC236}">
                    <a16:creationId xmlns:a16="http://schemas.microsoft.com/office/drawing/2014/main" id="{3C53DB26-094A-AD47-96A9-B4609A517702}"/>
                  </a:ext>
                </a:extLst>
              </p14:cNvPr>
              <p14:cNvContentPartPr/>
              <p14:nvPr/>
            </p14:nvContentPartPr>
            <p14:xfrm>
              <a:off x="2747705" y="4993255"/>
              <a:ext cx="190800" cy="162000"/>
            </p14:xfrm>
          </p:contentPart>
        </mc:Choice>
        <mc:Fallback xmlns="">
          <p:pic>
            <p:nvPicPr>
              <p:cNvPr id="1411" name="Ink 1410">
                <a:extLst>
                  <a:ext uri="{FF2B5EF4-FFF2-40B4-BE49-F238E27FC236}">
                    <a16:creationId xmlns:a16="http://schemas.microsoft.com/office/drawing/2014/main" id="{3C53DB26-094A-AD47-96A9-B4609A517702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2732225" y="4977775"/>
                <a:ext cx="221400" cy="19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1412" name="Ink 1411">
                <a:extLst>
                  <a:ext uri="{FF2B5EF4-FFF2-40B4-BE49-F238E27FC236}">
                    <a16:creationId xmlns:a16="http://schemas.microsoft.com/office/drawing/2014/main" id="{E8242D35-86F8-1D4E-ADB1-DA385C653B66}"/>
                  </a:ext>
                </a:extLst>
              </p14:cNvPr>
              <p14:cNvContentPartPr/>
              <p14:nvPr/>
            </p14:nvContentPartPr>
            <p14:xfrm>
              <a:off x="3007265" y="5114575"/>
              <a:ext cx="104400" cy="6120"/>
            </p14:xfrm>
          </p:contentPart>
        </mc:Choice>
        <mc:Fallback xmlns="">
          <p:pic>
            <p:nvPicPr>
              <p:cNvPr id="1412" name="Ink 1411">
                <a:extLst>
                  <a:ext uri="{FF2B5EF4-FFF2-40B4-BE49-F238E27FC236}">
                    <a16:creationId xmlns:a16="http://schemas.microsoft.com/office/drawing/2014/main" id="{E8242D35-86F8-1D4E-ADB1-DA385C653B66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2991785" y="5099095"/>
                <a:ext cx="135000" cy="3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1413" name="Ink 1412">
                <a:extLst>
                  <a:ext uri="{FF2B5EF4-FFF2-40B4-BE49-F238E27FC236}">
                    <a16:creationId xmlns:a16="http://schemas.microsoft.com/office/drawing/2014/main" id="{5FB3FCA1-45AD-E946-AF84-3B2D29D13AFC}"/>
                  </a:ext>
                </a:extLst>
              </p14:cNvPr>
              <p14:cNvContentPartPr/>
              <p14:nvPr/>
            </p14:nvContentPartPr>
            <p14:xfrm>
              <a:off x="3053705" y="5056615"/>
              <a:ext cx="23400" cy="104400"/>
            </p14:xfrm>
          </p:contentPart>
        </mc:Choice>
        <mc:Fallback xmlns="">
          <p:pic>
            <p:nvPicPr>
              <p:cNvPr id="1413" name="Ink 1412">
                <a:extLst>
                  <a:ext uri="{FF2B5EF4-FFF2-40B4-BE49-F238E27FC236}">
                    <a16:creationId xmlns:a16="http://schemas.microsoft.com/office/drawing/2014/main" id="{5FB3FCA1-45AD-E946-AF84-3B2D29D13AFC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3038225" y="5041081"/>
                <a:ext cx="54000" cy="13510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1414" name="Ink 1413">
                <a:extLst>
                  <a:ext uri="{FF2B5EF4-FFF2-40B4-BE49-F238E27FC236}">
                    <a16:creationId xmlns:a16="http://schemas.microsoft.com/office/drawing/2014/main" id="{8B9D5CB9-BE08-CD46-9912-EC432216E78B}"/>
                  </a:ext>
                </a:extLst>
              </p14:cNvPr>
              <p14:cNvContentPartPr/>
              <p14:nvPr/>
            </p14:nvContentPartPr>
            <p14:xfrm>
              <a:off x="2973425" y="5200975"/>
              <a:ext cx="97920" cy="6120"/>
            </p14:xfrm>
          </p:contentPart>
        </mc:Choice>
        <mc:Fallback xmlns="">
          <p:pic>
            <p:nvPicPr>
              <p:cNvPr id="1414" name="Ink 1413">
                <a:extLst>
                  <a:ext uri="{FF2B5EF4-FFF2-40B4-BE49-F238E27FC236}">
                    <a16:creationId xmlns:a16="http://schemas.microsoft.com/office/drawing/2014/main" id="{8B9D5CB9-BE08-CD46-9912-EC432216E78B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2957945" y="5185495"/>
                <a:ext cx="128520" cy="3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1420" name="Ink 1420">
                <a:extLst>
                  <a:ext uri="{FF2B5EF4-FFF2-40B4-BE49-F238E27FC236}">
                    <a16:creationId xmlns:a16="http://schemas.microsoft.com/office/drawing/2014/main" id="{70116E17-7DEE-B34A-9CC7-E1FD6240F926}"/>
                  </a:ext>
                </a:extLst>
              </p14:cNvPr>
              <p14:cNvContentPartPr/>
              <p14:nvPr/>
            </p14:nvContentPartPr>
            <p14:xfrm>
              <a:off x="3226865" y="4900735"/>
              <a:ext cx="623520" cy="300600"/>
            </p14:xfrm>
          </p:contentPart>
        </mc:Choice>
        <mc:Fallback xmlns="">
          <p:pic>
            <p:nvPicPr>
              <p:cNvPr id="1420" name="Ink 1420">
                <a:extLst>
                  <a:ext uri="{FF2B5EF4-FFF2-40B4-BE49-F238E27FC236}">
                    <a16:creationId xmlns:a16="http://schemas.microsoft.com/office/drawing/2014/main" id="{70116E17-7DEE-B34A-9CC7-E1FD6240F926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3211394" y="4885255"/>
                <a:ext cx="654102" cy="331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1422" name="Ink 1421">
                <a:extLst>
                  <a:ext uri="{FF2B5EF4-FFF2-40B4-BE49-F238E27FC236}">
                    <a16:creationId xmlns:a16="http://schemas.microsoft.com/office/drawing/2014/main" id="{9B62C782-2665-A641-BE4E-35491EB144AC}"/>
                  </a:ext>
                </a:extLst>
              </p14:cNvPr>
              <p14:cNvContentPartPr/>
              <p14:nvPr/>
            </p14:nvContentPartPr>
            <p14:xfrm>
              <a:off x="4109945" y="4970215"/>
              <a:ext cx="240120" cy="40680"/>
            </p14:xfrm>
          </p:contentPart>
        </mc:Choice>
        <mc:Fallback xmlns="">
          <p:pic>
            <p:nvPicPr>
              <p:cNvPr id="1422" name="Ink 1421">
                <a:extLst>
                  <a:ext uri="{FF2B5EF4-FFF2-40B4-BE49-F238E27FC236}">
                    <a16:creationId xmlns:a16="http://schemas.microsoft.com/office/drawing/2014/main" id="{9B62C782-2665-A641-BE4E-35491EB144AC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4094465" y="4954871"/>
                <a:ext cx="270720" cy="7101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1423" name="Ink 1422">
                <a:extLst>
                  <a:ext uri="{FF2B5EF4-FFF2-40B4-BE49-F238E27FC236}">
                    <a16:creationId xmlns:a16="http://schemas.microsoft.com/office/drawing/2014/main" id="{481E7B6F-57E2-CF4E-93F3-1185F015FD1A}"/>
                  </a:ext>
                </a:extLst>
              </p14:cNvPr>
              <p14:cNvContentPartPr/>
              <p14:nvPr/>
            </p14:nvContentPartPr>
            <p14:xfrm>
              <a:off x="4132985" y="5050855"/>
              <a:ext cx="196560" cy="17640"/>
            </p14:xfrm>
          </p:contentPart>
        </mc:Choice>
        <mc:Fallback xmlns="">
          <p:pic>
            <p:nvPicPr>
              <p:cNvPr id="1423" name="Ink 1422">
                <a:extLst>
                  <a:ext uri="{FF2B5EF4-FFF2-40B4-BE49-F238E27FC236}">
                    <a16:creationId xmlns:a16="http://schemas.microsoft.com/office/drawing/2014/main" id="{481E7B6F-57E2-CF4E-93F3-1185F015FD1A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4117505" y="5035375"/>
                <a:ext cx="227160" cy="48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1428" name="Ink 1428">
                <a:extLst>
                  <a:ext uri="{FF2B5EF4-FFF2-40B4-BE49-F238E27FC236}">
                    <a16:creationId xmlns:a16="http://schemas.microsoft.com/office/drawing/2014/main" id="{54B1D758-F838-0A46-94D6-EEFC7A63B27F}"/>
                  </a:ext>
                </a:extLst>
              </p14:cNvPr>
              <p14:cNvContentPartPr/>
              <p14:nvPr/>
            </p14:nvContentPartPr>
            <p14:xfrm>
              <a:off x="4808345" y="4802815"/>
              <a:ext cx="312480" cy="265680"/>
            </p14:xfrm>
          </p:contentPart>
        </mc:Choice>
        <mc:Fallback xmlns="">
          <p:pic>
            <p:nvPicPr>
              <p:cNvPr id="1428" name="Ink 1428">
                <a:extLst>
                  <a:ext uri="{FF2B5EF4-FFF2-40B4-BE49-F238E27FC236}">
                    <a16:creationId xmlns:a16="http://schemas.microsoft.com/office/drawing/2014/main" id="{54B1D758-F838-0A46-94D6-EEFC7A63B27F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4792847" y="4787356"/>
                <a:ext cx="343115" cy="29623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1430" name="Ink 1429">
                <a:extLst>
                  <a:ext uri="{FF2B5EF4-FFF2-40B4-BE49-F238E27FC236}">
                    <a16:creationId xmlns:a16="http://schemas.microsoft.com/office/drawing/2014/main" id="{29F9C8E7-6C0A-5443-93B7-3ADA9414DB83}"/>
                  </a:ext>
                </a:extLst>
              </p14:cNvPr>
              <p14:cNvContentPartPr/>
              <p14:nvPr/>
            </p14:nvContentPartPr>
            <p14:xfrm>
              <a:off x="5247905" y="4762495"/>
              <a:ext cx="144000" cy="254520"/>
            </p14:xfrm>
          </p:contentPart>
        </mc:Choice>
        <mc:Fallback xmlns="">
          <p:pic>
            <p:nvPicPr>
              <p:cNvPr id="1430" name="Ink 1429">
                <a:extLst>
                  <a:ext uri="{FF2B5EF4-FFF2-40B4-BE49-F238E27FC236}">
                    <a16:creationId xmlns:a16="http://schemas.microsoft.com/office/drawing/2014/main" id="{29F9C8E7-6C0A-5443-93B7-3ADA9414DB83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5232464" y="4747015"/>
                <a:ext cx="174524" cy="285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1431" name="Ink 1430">
                <a:extLst>
                  <a:ext uri="{FF2B5EF4-FFF2-40B4-BE49-F238E27FC236}">
                    <a16:creationId xmlns:a16="http://schemas.microsoft.com/office/drawing/2014/main" id="{35C37291-4C22-BB40-A916-51BB4E804AA4}"/>
                  </a:ext>
                </a:extLst>
              </p14:cNvPr>
              <p14:cNvContentPartPr/>
              <p14:nvPr/>
            </p14:nvContentPartPr>
            <p14:xfrm>
              <a:off x="5392265" y="4854655"/>
              <a:ext cx="103680" cy="110160"/>
            </p14:xfrm>
          </p:contentPart>
        </mc:Choice>
        <mc:Fallback xmlns="">
          <p:pic>
            <p:nvPicPr>
              <p:cNvPr id="1431" name="Ink 1430">
                <a:extLst>
                  <a:ext uri="{FF2B5EF4-FFF2-40B4-BE49-F238E27FC236}">
                    <a16:creationId xmlns:a16="http://schemas.microsoft.com/office/drawing/2014/main" id="{35C37291-4C22-BB40-A916-51BB4E804AA4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5376785" y="4839124"/>
                <a:ext cx="134280" cy="1408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1432" name="Ink 1431">
                <a:extLst>
                  <a:ext uri="{FF2B5EF4-FFF2-40B4-BE49-F238E27FC236}">
                    <a16:creationId xmlns:a16="http://schemas.microsoft.com/office/drawing/2014/main" id="{3BAD1BA2-47A3-BC4A-B255-8D8AFFDC85EC}"/>
                  </a:ext>
                </a:extLst>
              </p14:cNvPr>
              <p14:cNvContentPartPr/>
              <p14:nvPr/>
            </p14:nvContentPartPr>
            <p14:xfrm>
              <a:off x="5420345" y="4774015"/>
              <a:ext cx="133200" cy="34920"/>
            </p14:xfrm>
          </p:contentPart>
        </mc:Choice>
        <mc:Fallback xmlns="">
          <p:pic>
            <p:nvPicPr>
              <p:cNvPr id="1432" name="Ink 1431">
                <a:extLst>
                  <a:ext uri="{FF2B5EF4-FFF2-40B4-BE49-F238E27FC236}">
                    <a16:creationId xmlns:a16="http://schemas.microsoft.com/office/drawing/2014/main" id="{3BAD1BA2-47A3-BC4A-B255-8D8AFFDC85EC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5404823" y="4758535"/>
                <a:ext cx="163883" cy="65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4">
            <p14:nvContentPartPr>
              <p14:cNvPr id="1433" name="Ink 1432">
                <a:extLst>
                  <a:ext uri="{FF2B5EF4-FFF2-40B4-BE49-F238E27FC236}">
                    <a16:creationId xmlns:a16="http://schemas.microsoft.com/office/drawing/2014/main" id="{044D6163-2088-6E47-B793-55E77CD39174}"/>
                  </a:ext>
                </a:extLst>
              </p14:cNvPr>
              <p14:cNvContentPartPr/>
              <p14:nvPr/>
            </p14:nvContentPartPr>
            <p14:xfrm>
              <a:off x="5605025" y="4716055"/>
              <a:ext cx="92880" cy="300600"/>
            </p14:xfrm>
          </p:contentPart>
        </mc:Choice>
        <mc:Fallback xmlns="">
          <p:pic>
            <p:nvPicPr>
              <p:cNvPr id="1433" name="Ink 1432">
                <a:extLst>
                  <a:ext uri="{FF2B5EF4-FFF2-40B4-BE49-F238E27FC236}">
                    <a16:creationId xmlns:a16="http://schemas.microsoft.com/office/drawing/2014/main" id="{044D6163-2088-6E47-B793-55E77CD39174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5589485" y="4700575"/>
                <a:ext cx="123599" cy="331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6">
            <p14:nvContentPartPr>
              <p14:cNvPr id="1434" name="Ink 1433">
                <a:extLst>
                  <a:ext uri="{FF2B5EF4-FFF2-40B4-BE49-F238E27FC236}">
                    <a16:creationId xmlns:a16="http://schemas.microsoft.com/office/drawing/2014/main" id="{61B40367-4327-A44E-9842-512ED98A6F48}"/>
                  </a:ext>
                </a:extLst>
              </p14:cNvPr>
              <p14:cNvContentPartPr/>
              <p14:nvPr/>
            </p14:nvContentPartPr>
            <p14:xfrm>
              <a:off x="5836145" y="4704535"/>
              <a:ext cx="127440" cy="266040"/>
            </p14:xfrm>
          </p:contentPart>
        </mc:Choice>
        <mc:Fallback xmlns="">
          <p:pic>
            <p:nvPicPr>
              <p:cNvPr id="1434" name="Ink 1433">
                <a:extLst>
                  <a:ext uri="{FF2B5EF4-FFF2-40B4-BE49-F238E27FC236}">
                    <a16:creationId xmlns:a16="http://schemas.microsoft.com/office/drawing/2014/main" id="{61B40367-4327-A44E-9842-512ED98A6F48}"/>
                  </a:ext>
                </a:extLst>
              </p:cNvPr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5820665" y="4689034"/>
                <a:ext cx="158040" cy="29668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8">
            <p14:nvContentPartPr>
              <p14:cNvPr id="1435" name="Ink 1434">
                <a:extLst>
                  <a:ext uri="{FF2B5EF4-FFF2-40B4-BE49-F238E27FC236}">
                    <a16:creationId xmlns:a16="http://schemas.microsoft.com/office/drawing/2014/main" id="{EDD3BCFF-520F-F94C-98D9-23EF9AD23A59}"/>
                  </a:ext>
                </a:extLst>
              </p14:cNvPr>
              <p14:cNvContentPartPr/>
              <p14:nvPr/>
            </p14:nvContentPartPr>
            <p14:xfrm>
              <a:off x="6020825" y="4733335"/>
              <a:ext cx="167760" cy="185040"/>
            </p14:xfrm>
          </p:contentPart>
        </mc:Choice>
        <mc:Fallback xmlns="">
          <p:pic>
            <p:nvPicPr>
              <p:cNvPr id="1435" name="Ink 1434">
                <a:extLst>
                  <a:ext uri="{FF2B5EF4-FFF2-40B4-BE49-F238E27FC236}">
                    <a16:creationId xmlns:a16="http://schemas.microsoft.com/office/drawing/2014/main" id="{EDD3BCFF-520F-F94C-98D9-23EF9AD23A59}"/>
                  </a:ext>
                </a:extLst>
              </p:cNvPr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6005345" y="4717855"/>
                <a:ext cx="198360" cy="215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0">
            <p14:nvContentPartPr>
              <p14:cNvPr id="1436" name="Ink 1435">
                <a:extLst>
                  <a:ext uri="{FF2B5EF4-FFF2-40B4-BE49-F238E27FC236}">
                    <a16:creationId xmlns:a16="http://schemas.microsoft.com/office/drawing/2014/main" id="{39087AF9-CF62-6E40-804C-5A3E29E07A51}"/>
                  </a:ext>
                </a:extLst>
              </p14:cNvPr>
              <p14:cNvContentPartPr/>
              <p14:nvPr/>
            </p14:nvContentPartPr>
            <p14:xfrm>
              <a:off x="6257345" y="4860415"/>
              <a:ext cx="81000" cy="6120"/>
            </p14:xfrm>
          </p:contentPart>
        </mc:Choice>
        <mc:Fallback xmlns="">
          <p:pic>
            <p:nvPicPr>
              <p:cNvPr id="1436" name="Ink 1435">
                <a:extLst>
                  <a:ext uri="{FF2B5EF4-FFF2-40B4-BE49-F238E27FC236}">
                    <a16:creationId xmlns:a16="http://schemas.microsoft.com/office/drawing/2014/main" id="{39087AF9-CF62-6E40-804C-5A3E29E07A51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6241865" y="4844935"/>
                <a:ext cx="111600" cy="3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2">
            <p14:nvContentPartPr>
              <p14:cNvPr id="1437" name="Ink 1436">
                <a:extLst>
                  <a:ext uri="{FF2B5EF4-FFF2-40B4-BE49-F238E27FC236}">
                    <a16:creationId xmlns:a16="http://schemas.microsoft.com/office/drawing/2014/main" id="{D0A5991E-F8C2-8147-8222-ED02B4B18EC2}"/>
                  </a:ext>
                </a:extLst>
              </p14:cNvPr>
              <p14:cNvContentPartPr/>
              <p14:nvPr/>
            </p14:nvContentPartPr>
            <p14:xfrm>
              <a:off x="6257345" y="4791295"/>
              <a:ext cx="75240" cy="121680"/>
            </p14:xfrm>
          </p:contentPart>
        </mc:Choice>
        <mc:Fallback xmlns="">
          <p:pic>
            <p:nvPicPr>
              <p:cNvPr id="1437" name="Ink 1436">
                <a:extLst>
                  <a:ext uri="{FF2B5EF4-FFF2-40B4-BE49-F238E27FC236}">
                    <a16:creationId xmlns:a16="http://schemas.microsoft.com/office/drawing/2014/main" id="{D0A5991E-F8C2-8147-8222-ED02B4B18EC2}"/>
                  </a:ext>
                </a:extLst>
              </p:cNvPr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6241865" y="4775815"/>
                <a:ext cx="105840" cy="152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4">
            <p14:nvContentPartPr>
              <p14:cNvPr id="1438" name="Ink 1437">
                <a:extLst>
                  <a:ext uri="{FF2B5EF4-FFF2-40B4-BE49-F238E27FC236}">
                    <a16:creationId xmlns:a16="http://schemas.microsoft.com/office/drawing/2014/main" id="{5AB6DC74-EE9E-EE4A-B941-3CBB2DF97286}"/>
                  </a:ext>
                </a:extLst>
              </p14:cNvPr>
              <p14:cNvContentPartPr/>
              <p14:nvPr/>
            </p14:nvContentPartPr>
            <p14:xfrm>
              <a:off x="6205505" y="4935655"/>
              <a:ext cx="150480" cy="11880"/>
            </p14:xfrm>
          </p:contentPart>
        </mc:Choice>
        <mc:Fallback xmlns="">
          <p:pic>
            <p:nvPicPr>
              <p:cNvPr id="1438" name="Ink 1437">
                <a:extLst>
                  <a:ext uri="{FF2B5EF4-FFF2-40B4-BE49-F238E27FC236}">
                    <a16:creationId xmlns:a16="http://schemas.microsoft.com/office/drawing/2014/main" id="{5AB6DC74-EE9E-EE4A-B941-3CBB2DF97286}"/>
                  </a:ext>
                </a:extLst>
              </p:cNvPr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6190025" y="4920175"/>
                <a:ext cx="181080" cy="4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6">
            <p14:nvContentPartPr>
              <p14:cNvPr id="1444" name="Ink 1444">
                <a:extLst>
                  <a:ext uri="{FF2B5EF4-FFF2-40B4-BE49-F238E27FC236}">
                    <a16:creationId xmlns:a16="http://schemas.microsoft.com/office/drawing/2014/main" id="{777B19B2-826F-6340-8151-790ACC62F03D}"/>
                  </a:ext>
                </a:extLst>
              </p14:cNvPr>
              <p14:cNvContentPartPr/>
              <p14:nvPr/>
            </p14:nvContentPartPr>
            <p14:xfrm>
              <a:off x="6471545" y="4618135"/>
              <a:ext cx="813240" cy="363960"/>
            </p14:xfrm>
          </p:contentPart>
        </mc:Choice>
        <mc:Fallback xmlns="">
          <p:pic>
            <p:nvPicPr>
              <p:cNvPr id="1444" name="Ink 1444">
                <a:extLst>
                  <a:ext uri="{FF2B5EF4-FFF2-40B4-BE49-F238E27FC236}">
                    <a16:creationId xmlns:a16="http://schemas.microsoft.com/office/drawing/2014/main" id="{777B19B2-826F-6340-8151-790ACC62F03D}"/>
                  </a:ext>
                </a:extLst>
              </p:cNvPr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6456058" y="4602655"/>
                <a:ext cx="843854" cy="394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8">
            <p14:nvContentPartPr>
              <p14:cNvPr id="1499" name="Ink 1498">
                <a:extLst>
                  <a:ext uri="{FF2B5EF4-FFF2-40B4-BE49-F238E27FC236}">
                    <a16:creationId xmlns:a16="http://schemas.microsoft.com/office/drawing/2014/main" id="{32ED8C7A-B1AC-EC47-916B-A30E2AFD7BE5}"/>
                  </a:ext>
                </a:extLst>
              </p14:cNvPr>
              <p14:cNvContentPartPr/>
              <p14:nvPr/>
            </p14:nvContentPartPr>
            <p14:xfrm>
              <a:off x="1194665" y="5755375"/>
              <a:ext cx="410400" cy="594360"/>
            </p14:xfrm>
          </p:contentPart>
        </mc:Choice>
        <mc:Fallback xmlns="">
          <p:pic>
            <p:nvPicPr>
              <p:cNvPr id="1499" name="Ink 1498">
                <a:extLst>
                  <a:ext uri="{FF2B5EF4-FFF2-40B4-BE49-F238E27FC236}">
                    <a16:creationId xmlns:a16="http://schemas.microsoft.com/office/drawing/2014/main" id="{32ED8C7A-B1AC-EC47-916B-A30E2AFD7BE5}"/>
                  </a:ext>
                </a:extLst>
              </p:cNvPr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1179171" y="5739895"/>
                <a:ext cx="441027" cy="624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0">
            <p14:nvContentPartPr>
              <p14:cNvPr id="1500" name="Ink 1499">
                <a:extLst>
                  <a:ext uri="{FF2B5EF4-FFF2-40B4-BE49-F238E27FC236}">
                    <a16:creationId xmlns:a16="http://schemas.microsoft.com/office/drawing/2014/main" id="{F939AEB2-26B2-7544-AF1D-043DAF633EB0}"/>
                  </a:ext>
                </a:extLst>
              </p14:cNvPr>
              <p14:cNvContentPartPr/>
              <p14:nvPr/>
            </p14:nvContentPartPr>
            <p14:xfrm>
              <a:off x="1535225" y="6136255"/>
              <a:ext cx="104400" cy="6120"/>
            </p14:xfrm>
          </p:contentPart>
        </mc:Choice>
        <mc:Fallback xmlns="">
          <p:pic>
            <p:nvPicPr>
              <p:cNvPr id="1500" name="Ink 1499">
                <a:extLst>
                  <a:ext uri="{FF2B5EF4-FFF2-40B4-BE49-F238E27FC236}">
                    <a16:creationId xmlns:a16="http://schemas.microsoft.com/office/drawing/2014/main" id="{F939AEB2-26B2-7544-AF1D-043DAF633EB0}"/>
                  </a:ext>
                </a:extLst>
              </p:cNvPr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1519745" y="6120775"/>
                <a:ext cx="135000" cy="3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2">
            <p14:nvContentPartPr>
              <p14:cNvPr id="1501" name="Ink 1500">
                <a:extLst>
                  <a:ext uri="{FF2B5EF4-FFF2-40B4-BE49-F238E27FC236}">
                    <a16:creationId xmlns:a16="http://schemas.microsoft.com/office/drawing/2014/main" id="{53B069CC-3463-6B48-95BD-C80A61B7596F}"/>
                  </a:ext>
                </a:extLst>
              </p14:cNvPr>
              <p14:cNvContentPartPr/>
              <p14:nvPr/>
            </p14:nvContentPartPr>
            <p14:xfrm>
              <a:off x="1743305" y="6101695"/>
              <a:ext cx="40680" cy="87120"/>
            </p14:xfrm>
          </p:contentPart>
        </mc:Choice>
        <mc:Fallback xmlns="">
          <p:pic>
            <p:nvPicPr>
              <p:cNvPr id="1501" name="Ink 1500">
                <a:extLst>
                  <a:ext uri="{FF2B5EF4-FFF2-40B4-BE49-F238E27FC236}">
                    <a16:creationId xmlns:a16="http://schemas.microsoft.com/office/drawing/2014/main" id="{53B069CC-3463-6B48-95BD-C80A61B7596F}"/>
                  </a:ext>
                </a:extLst>
              </p:cNvPr>
              <p:cNvPicPr/>
              <p:nvPr/>
            </p:nvPicPr>
            <p:blipFill>
              <a:blip r:embed="rId73"/>
              <a:stretch>
                <a:fillRect/>
              </a:stretch>
            </p:blipFill>
            <p:spPr>
              <a:xfrm>
                <a:off x="1727825" y="6086215"/>
                <a:ext cx="71280" cy="117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4">
            <p14:nvContentPartPr>
              <p14:cNvPr id="1502" name="Ink 1501">
                <a:extLst>
                  <a:ext uri="{FF2B5EF4-FFF2-40B4-BE49-F238E27FC236}">
                    <a16:creationId xmlns:a16="http://schemas.microsoft.com/office/drawing/2014/main" id="{E9727054-981E-6A4B-8A65-B7AA88F4D242}"/>
                  </a:ext>
                </a:extLst>
              </p14:cNvPr>
              <p14:cNvContentPartPr/>
              <p14:nvPr/>
            </p14:nvContentPartPr>
            <p14:xfrm>
              <a:off x="1812425" y="5986135"/>
              <a:ext cx="6120" cy="11880"/>
            </p14:xfrm>
          </p:contentPart>
        </mc:Choice>
        <mc:Fallback xmlns="">
          <p:pic>
            <p:nvPicPr>
              <p:cNvPr id="1502" name="Ink 1501">
                <a:extLst>
                  <a:ext uri="{FF2B5EF4-FFF2-40B4-BE49-F238E27FC236}">
                    <a16:creationId xmlns:a16="http://schemas.microsoft.com/office/drawing/2014/main" id="{E9727054-981E-6A4B-8A65-B7AA88F4D242}"/>
                  </a:ext>
                </a:extLst>
              </p:cNvPr>
              <p:cNvPicPr/>
              <p:nvPr/>
            </p:nvPicPr>
            <p:blipFill>
              <a:blip r:embed="rId75"/>
              <a:stretch>
                <a:fillRect/>
              </a:stretch>
            </p:blipFill>
            <p:spPr>
              <a:xfrm>
                <a:off x="1796945" y="5970655"/>
                <a:ext cx="36720" cy="4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6">
            <p14:nvContentPartPr>
              <p14:cNvPr id="1503" name="Ink 1502">
                <a:extLst>
                  <a:ext uri="{FF2B5EF4-FFF2-40B4-BE49-F238E27FC236}">
                    <a16:creationId xmlns:a16="http://schemas.microsoft.com/office/drawing/2014/main" id="{787AE498-D223-9A4B-BDA0-457F3076A99D}"/>
                  </a:ext>
                </a:extLst>
              </p14:cNvPr>
              <p14:cNvContentPartPr/>
              <p14:nvPr/>
            </p14:nvContentPartPr>
            <p14:xfrm>
              <a:off x="1991345" y="5963095"/>
              <a:ext cx="208080" cy="213840"/>
            </p14:xfrm>
          </p:contentPart>
        </mc:Choice>
        <mc:Fallback xmlns="">
          <p:pic>
            <p:nvPicPr>
              <p:cNvPr id="1503" name="Ink 1502">
                <a:extLst>
                  <a:ext uri="{FF2B5EF4-FFF2-40B4-BE49-F238E27FC236}">
                    <a16:creationId xmlns:a16="http://schemas.microsoft.com/office/drawing/2014/main" id="{787AE498-D223-9A4B-BDA0-457F3076A99D}"/>
                  </a:ext>
                </a:extLst>
              </p:cNvPr>
              <p:cNvPicPr/>
              <p:nvPr/>
            </p:nvPicPr>
            <p:blipFill>
              <a:blip r:embed="rId77"/>
              <a:stretch>
                <a:fillRect/>
              </a:stretch>
            </p:blipFill>
            <p:spPr>
              <a:xfrm>
                <a:off x="1975865" y="5947641"/>
                <a:ext cx="238680" cy="24438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8">
            <p14:nvContentPartPr>
              <p14:cNvPr id="1504" name="Ink 1503">
                <a:extLst>
                  <a:ext uri="{FF2B5EF4-FFF2-40B4-BE49-F238E27FC236}">
                    <a16:creationId xmlns:a16="http://schemas.microsoft.com/office/drawing/2014/main" id="{5D2AAA7A-2388-6441-AFB4-675550F4B739}"/>
                  </a:ext>
                </a:extLst>
              </p14:cNvPr>
              <p14:cNvContentPartPr/>
              <p14:nvPr/>
            </p14:nvContentPartPr>
            <p14:xfrm>
              <a:off x="2308865" y="6009175"/>
              <a:ext cx="202320" cy="133200"/>
            </p14:xfrm>
          </p:contentPart>
        </mc:Choice>
        <mc:Fallback xmlns="">
          <p:pic>
            <p:nvPicPr>
              <p:cNvPr id="1504" name="Ink 1503">
                <a:extLst>
                  <a:ext uri="{FF2B5EF4-FFF2-40B4-BE49-F238E27FC236}">
                    <a16:creationId xmlns:a16="http://schemas.microsoft.com/office/drawing/2014/main" id="{5D2AAA7A-2388-6441-AFB4-675550F4B739}"/>
                  </a:ext>
                </a:extLst>
              </p:cNvPr>
              <p:cNvPicPr/>
              <p:nvPr/>
            </p:nvPicPr>
            <p:blipFill>
              <a:blip r:embed="rId79"/>
              <a:stretch>
                <a:fillRect/>
              </a:stretch>
            </p:blipFill>
            <p:spPr>
              <a:xfrm>
                <a:off x="2293385" y="5993653"/>
                <a:ext cx="232920" cy="16388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0">
            <p14:nvContentPartPr>
              <p14:cNvPr id="1505" name="Ink 1504">
                <a:extLst>
                  <a:ext uri="{FF2B5EF4-FFF2-40B4-BE49-F238E27FC236}">
                    <a16:creationId xmlns:a16="http://schemas.microsoft.com/office/drawing/2014/main" id="{EAD4801B-1CBB-804B-8AE6-CCD31EEA1C59}"/>
                  </a:ext>
                </a:extLst>
              </p14:cNvPr>
              <p14:cNvContentPartPr/>
              <p14:nvPr/>
            </p14:nvContentPartPr>
            <p14:xfrm>
              <a:off x="2591825" y="6113215"/>
              <a:ext cx="81000" cy="6120"/>
            </p14:xfrm>
          </p:contentPart>
        </mc:Choice>
        <mc:Fallback xmlns="">
          <p:pic>
            <p:nvPicPr>
              <p:cNvPr id="1505" name="Ink 1504">
                <a:extLst>
                  <a:ext uri="{FF2B5EF4-FFF2-40B4-BE49-F238E27FC236}">
                    <a16:creationId xmlns:a16="http://schemas.microsoft.com/office/drawing/2014/main" id="{EAD4801B-1CBB-804B-8AE6-CCD31EEA1C59}"/>
                  </a:ext>
                </a:extLst>
              </p:cNvPr>
              <p:cNvPicPr/>
              <p:nvPr/>
            </p:nvPicPr>
            <p:blipFill>
              <a:blip r:embed="rId81"/>
              <a:stretch>
                <a:fillRect/>
              </a:stretch>
            </p:blipFill>
            <p:spPr>
              <a:xfrm>
                <a:off x="2576413" y="6097735"/>
                <a:ext cx="111465" cy="3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2">
            <p14:nvContentPartPr>
              <p14:cNvPr id="1506" name="Ink 1505">
                <a:extLst>
                  <a:ext uri="{FF2B5EF4-FFF2-40B4-BE49-F238E27FC236}">
                    <a16:creationId xmlns:a16="http://schemas.microsoft.com/office/drawing/2014/main" id="{3190694F-56E5-8C48-87AF-AF5BD83B69A8}"/>
                  </a:ext>
                </a:extLst>
              </p14:cNvPr>
              <p14:cNvContentPartPr/>
              <p14:nvPr/>
            </p14:nvContentPartPr>
            <p14:xfrm>
              <a:off x="2620625" y="6049495"/>
              <a:ext cx="34920" cy="121680"/>
            </p14:xfrm>
          </p:contentPart>
        </mc:Choice>
        <mc:Fallback xmlns="">
          <p:pic>
            <p:nvPicPr>
              <p:cNvPr id="1506" name="Ink 1505">
                <a:extLst>
                  <a:ext uri="{FF2B5EF4-FFF2-40B4-BE49-F238E27FC236}">
                    <a16:creationId xmlns:a16="http://schemas.microsoft.com/office/drawing/2014/main" id="{3190694F-56E5-8C48-87AF-AF5BD83B69A8}"/>
                  </a:ext>
                </a:extLst>
              </p:cNvPr>
              <p:cNvPicPr/>
              <p:nvPr/>
            </p:nvPicPr>
            <p:blipFill>
              <a:blip r:embed="rId83"/>
              <a:stretch>
                <a:fillRect/>
              </a:stretch>
            </p:blipFill>
            <p:spPr>
              <a:xfrm>
                <a:off x="2605145" y="6034015"/>
                <a:ext cx="65520" cy="152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4">
            <p14:nvContentPartPr>
              <p14:cNvPr id="1507" name="Ink 1506">
                <a:extLst>
                  <a:ext uri="{FF2B5EF4-FFF2-40B4-BE49-F238E27FC236}">
                    <a16:creationId xmlns:a16="http://schemas.microsoft.com/office/drawing/2014/main" id="{90B687C5-1D12-1B4F-816A-57D092D9749B}"/>
                  </a:ext>
                </a:extLst>
              </p14:cNvPr>
              <p14:cNvContentPartPr/>
              <p14:nvPr/>
            </p14:nvContentPartPr>
            <p14:xfrm>
              <a:off x="2545745" y="6222655"/>
              <a:ext cx="110160" cy="6120"/>
            </p14:xfrm>
          </p:contentPart>
        </mc:Choice>
        <mc:Fallback xmlns="">
          <p:pic>
            <p:nvPicPr>
              <p:cNvPr id="1507" name="Ink 1506">
                <a:extLst>
                  <a:ext uri="{FF2B5EF4-FFF2-40B4-BE49-F238E27FC236}">
                    <a16:creationId xmlns:a16="http://schemas.microsoft.com/office/drawing/2014/main" id="{90B687C5-1D12-1B4F-816A-57D092D9749B}"/>
                  </a:ext>
                </a:extLst>
              </p:cNvPr>
              <p:cNvPicPr/>
              <p:nvPr/>
            </p:nvPicPr>
            <p:blipFill>
              <a:blip r:embed="rId85"/>
              <a:stretch>
                <a:fillRect/>
              </a:stretch>
            </p:blipFill>
            <p:spPr>
              <a:xfrm>
                <a:off x="2530265" y="6207175"/>
                <a:ext cx="140760" cy="3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6">
            <p14:nvContentPartPr>
              <p14:cNvPr id="1508" name="Ink 1507">
                <a:extLst>
                  <a:ext uri="{FF2B5EF4-FFF2-40B4-BE49-F238E27FC236}">
                    <a16:creationId xmlns:a16="http://schemas.microsoft.com/office/drawing/2014/main" id="{5DC40BFA-8528-9447-AF1A-F0B63DD92F21}"/>
                  </a:ext>
                </a:extLst>
              </p14:cNvPr>
              <p14:cNvContentPartPr/>
              <p14:nvPr/>
            </p14:nvContentPartPr>
            <p14:xfrm>
              <a:off x="2834105" y="5917015"/>
              <a:ext cx="98640" cy="271800"/>
            </p14:xfrm>
          </p:contentPart>
        </mc:Choice>
        <mc:Fallback xmlns="">
          <p:pic>
            <p:nvPicPr>
              <p:cNvPr id="1508" name="Ink 1507">
                <a:extLst>
                  <a:ext uri="{FF2B5EF4-FFF2-40B4-BE49-F238E27FC236}">
                    <a16:creationId xmlns:a16="http://schemas.microsoft.com/office/drawing/2014/main" id="{5DC40BFA-8528-9447-AF1A-F0B63DD92F21}"/>
                  </a:ext>
                </a:extLst>
              </p:cNvPr>
              <p:cNvPicPr/>
              <p:nvPr/>
            </p:nvPicPr>
            <p:blipFill>
              <a:blip r:embed="rId87"/>
              <a:stretch>
                <a:fillRect/>
              </a:stretch>
            </p:blipFill>
            <p:spPr>
              <a:xfrm>
                <a:off x="2818568" y="5901535"/>
                <a:ext cx="129352" cy="302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8">
            <p14:nvContentPartPr>
              <p14:cNvPr id="1510" name="Ink 1509">
                <a:extLst>
                  <a:ext uri="{FF2B5EF4-FFF2-40B4-BE49-F238E27FC236}">
                    <a16:creationId xmlns:a16="http://schemas.microsoft.com/office/drawing/2014/main" id="{61CF06FB-AB0B-D14E-A0EC-66923865C146}"/>
                  </a:ext>
                </a:extLst>
              </p14:cNvPr>
              <p14:cNvContentPartPr/>
              <p14:nvPr/>
            </p14:nvContentPartPr>
            <p14:xfrm>
              <a:off x="3065225" y="5847535"/>
              <a:ext cx="167760" cy="34920"/>
            </p14:xfrm>
          </p:contentPart>
        </mc:Choice>
        <mc:Fallback xmlns="">
          <p:pic>
            <p:nvPicPr>
              <p:cNvPr id="1510" name="Ink 1509">
                <a:extLst>
                  <a:ext uri="{FF2B5EF4-FFF2-40B4-BE49-F238E27FC236}">
                    <a16:creationId xmlns:a16="http://schemas.microsoft.com/office/drawing/2014/main" id="{61CF06FB-AB0B-D14E-A0EC-66923865C146}"/>
                  </a:ext>
                </a:extLst>
              </p:cNvPr>
              <p:cNvPicPr/>
              <p:nvPr/>
            </p:nvPicPr>
            <p:blipFill>
              <a:blip r:embed="rId89"/>
              <a:stretch>
                <a:fillRect/>
              </a:stretch>
            </p:blipFill>
            <p:spPr>
              <a:xfrm>
                <a:off x="3049745" y="5832055"/>
                <a:ext cx="198360" cy="65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0">
            <p14:nvContentPartPr>
              <p14:cNvPr id="1514" name="Ink 1514">
                <a:extLst>
                  <a:ext uri="{FF2B5EF4-FFF2-40B4-BE49-F238E27FC236}">
                    <a16:creationId xmlns:a16="http://schemas.microsoft.com/office/drawing/2014/main" id="{F8B8BCAD-955E-B242-8729-C84AC83377A9}"/>
                  </a:ext>
                </a:extLst>
              </p14:cNvPr>
              <p14:cNvContentPartPr/>
              <p14:nvPr/>
            </p14:nvContentPartPr>
            <p14:xfrm>
              <a:off x="3059465" y="5951575"/>
              <a:ext cx="225360" cy="259920"/>
            </p14:xfrm>
          </p:contentPart>
        </mc:Choice>
        <mc:Fallback xmlns="">
          <p:pic>
            <p:nvPicPr>
              <p:cNvPr id="1514" name="Ink 1514">
                <a:extLst>
                  <a:ext uri="{FF2B5EF4-FFF2-40B4-BE49-F238E27FC236}">
                    <a16:creationId xmlns:a16="http://schemas.microsoft.com/office/drawing/2014/main" id="{F8B8BCAD-955E-B242-8729-C84AC83377A9}"/>
                  </a:ext>
                </a:extLst>
              </p:cNvPr>
              <p:cNvPicPr/>
              <p:nvPr/>
            </p:nvPicPr>
            <p:blipFill>
              <a:blip r:embed="rId91"/>
              <a:stretch>
                <a:fillRect/>
              </a:stretch>
            </p:blipFill>
            <p:spPr>
              <a:xfrm>
                <a:off x="3044010" y="5936116"/>
                <a:ext cx="255911" cy="29047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2">
            <p14:nvContentPartPr>
              <p14:cNvPr id="1516" name="Ink 1515">
                <a:extLst>
                  <a:ext uri="{FF2B5EF4-FFF2-40B4-BE49-F238E27FC236}">
                    <a16:creationId xmlns:a16="http://schemas.microsoft.com/office/drawing/2014/main" id="{ACF43789-134D-1444-A9D5-6F0180530880}"/>
                  </a:ext>
                </a:extLst>
              </p14:cNvPr>
              <p14:cNvContentPartPr/>
              <p14:nvPr/>
            </p14:nvContentPartPr>
            <p14:xfrm>
              <a:off x="3423065" y="5934295"/>
              <a:ext cx="110160" cy="277560"/>
            </p14:xfrm>
          </p:contentPart>
        </mc:Choice>
        <mc:Fallback xmlns="">
          <p:pic>
            <p:nvPicPr>
              <p:cNvPr id="1516" name="Ink 1515">
                <a:extLst>
                  <a:ext uri="{FF2B5EF4-FFF2-40B4-BE49-F238E27FC236}">
                    <a16:creationId xmlns:a16="http://schemas.microsoft.com/office/drawing/2014/main" id="{ACF43789-134D-1444-A9D5-6F0180530880}"/>
                  </a:ext>
                </a:extLst>
              </p:cNvPr>
              <p:cNvPicPr/>
              <p:nvPr/>
            </p:nvPicPr>
            <p:blipFill>
              <a:blip r:embed="rId93"/>
              <a:stretch>
                <a:fillRect/>
              </a:stretch>
            </p:blipFill>
            <p:spPr>
              <a:xfrm>
                <a:off x="3407585" y="5918815"/>
                <a:ext cx="140760" cy="308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4">
            <p14:nvContentPartPr>
              <p14:cNvPr id="1517" name="Ink 1516">
                <a:extLst>
                  <a:ext uri="{FF2B5EF4-FFF2-40B4-BE49-F238E27FC236}">
                    <a16:creationId xmlns:a16="http://schemas.microsoft.com/office/drawing/2014/main" id="{90BB7043-2F61-A847-92D0-E721504D61B8}"/>
                  </a:ext>
                </a:extLst>
              </p14:cNvPr>
              <p14:cNvContentPartPr/>
              <p14:nvPr/>
            </p14:nvContentPartPr>
            <p14:xfrm>
              <a:off x="3567425" y="5986135"/>
              <a:ext cx="225360" cy="173520"/>
            </p14:xfrm>
          </p:contentPart>
        </mc:Choice>
        <mc:Fallback xmlns="">
          <p:pic>
            <p:nvPicPr>
              <p:cNvPr id="1517" name="Ink 1516">
                <a:extLst>
                  <a:ext uri="{FF2B5EF4-FFF2-40B4-BE49-F238E27FC236}">
                    <a16:creationId xmlns:a16="http://schemas.microsoft.com/office/drawing/2014/main" id="{90BB7043-2F61-A847-92D0-E721504D61B8}"/>
                  </a:ext>
                </a:extLst>
              </p:cNvPr>
              <p:cNvPicPr/>
              <p:nvPr/>
            </p:nvPicPr>
            <p:blipFill>
              <a:blip r:embed="rId95"/>
              <a:stretch>
                <a:fillRect/>
              </a:stretch>
            </p:blipFill>
            <p:spPr>
              <a:xfrm>
                <a:off x="3551970" y="5970655"/>
                <a:ext cx="255911" cy="20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6">
            <p14:nvContentPartPr>
              <p14:cNvPr id="1518" name="Ink 1517">
                <a:extLst>
                  <a:ext uri="{FF2B5EF4-FFF2-40B4-BE49-F238E27FC236}">
                    <a16:creationId xmlns:a16="http://schemas.microsoft.com/office/drawing/2014/main" id="{5FFFECFE-EFC6-EC45-AD51-3A314460BF55}"/>
                  </a:ext>
                </a:extLst>
              </p14:cNvPr>
              <p14:cNvContentPartPr/>
              <p14:nvPr/>
            </p14:nvContentPartPr>
            <p14:xfrm>
              <a:off x="3815465" y="6153535"/>
              <a:ext cx="92880" cy="11880"/>
            </p14:xfrm>
          </p:contentPart>
        </mc:Choice>
        <mc:Fallback xmlns="">
          <p:pic>
            <p:nvPicPr>
              <p:cNvPr id="1518" name="Ink 1517">
                <a:extLst>
                  <a:ext uri="{FF2B5EF4-FFF2-40B4-BE49-F238E27FC236}">
                    <a16:creationId xmlns:a16="http://schemas.microsoft.com/office/drawing/2014/main" id="{5FFFECFE-EFC6-EC45-AD51-3A314460BF55}"/>
                  </a:ext>
                </a:extLst>
              </p:cNvPr>
              <p:cNvPicPr/>
              <p:nvPr/>
            </p:nvPicPr>
            <p:blipFill>
              <a:blip r:embed="rId97"/>
              <a:stretch>
                <a:fillRect/>
              </a:stretch>
            </p:blipFill>
            <p:spPr>
              <a:xfrm>
                <a:off x="3799925" y="6138055"/>
                <a:ext cx="123599" cy="4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8">
            <p14:nvContentPartPr>
              <p14:cNvPr id="1519" name="Ink 1518">
                <a:extLst>
                  <a:ext uri="{FF2B5EF4-FFF2-40B4-BE49-F238E27FC236}">
                    <a16:creationId xmlns:a16="http://schemas.microsoft.com/office/drawing/2014/main" id="{4D93543F-B656-9A48-9611-BC79A674F191}"/>
                  </a:ext>
                </a:extLst>
              </p14:cNvPr>
              <p14:cNvContentPartPr/>
              <p14:nvPr/>
            </p14:nvContentPartPr>
            <p14:xfrm>
              <a:off x="3844625" y="6090175"/>
              <a:ext cx="40680" cy="104400"/>
            </p14:xfrm>
          </p:contentPart>
        </mc:Choice>
        <mc:Fallback xmlns="">
          <p:pic>
            <p:nvPicPr>
              <p:cNvPr id="1519" name="Ink 1518">
                <a:extLst>
                  <a:ext uri="{FF2B5EF4-FFF2-40B4-BE49-F238E27FC236}">
                    <a16:creationId xmlns:a16="http://schemas.microsoft.com/office/drawing/2014/main" id="{4D93543F-B656-9A48-9611-BC79A674F191}"/>
                  </a:ext>
                </a:extLst>
              </p:cNvPr>
              <p:cNvPicPr/>
              <p:nvPr/>
            </p:nvPicPr>
            <p:blipFill>
              <a:blip r:embed="rId99"/>
              <a:stretch>
                <a:fillRect/>
              </a:stretch>
            </p:blipFill>
            <p:spPr>
              <a:xfrm>
                <a:off x="3829145" y="6074695"/>
                <a:ext cx="71280" cy="13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0">
            <p14:nvContentPartPr>
              <p14:cNvPr id="1520" name="Ink 1519">
                <a:extLst>
                  <a:ext uri="{FF2B5EF4-FFF2-40B4-BE49-F238E27FC236}">
                    <a16:creationId xmlns:a16="http://schemas.microsoft.com/office/drawing/2014/main" id="{1AF15728-1CC9-2E44-B243-9A2770B2171E}"/>
                  </a:ext>
                </a:extLst>
              </p14:cNvPr>
              <p14:cNvContentPartPr/>
              <p14:nvPr/>
            </p14:nvContentPartPr>
            <p14:xfrm>
              <a:off x="3794945" y="6222655"/>
              <a:ext cx="66960" cy="11880"/>
            </p14:xfrm>
          </p:contentPart>
        </mc:Choice>
        <mc:Fallback xmlns="">
          <p:pic>
            <p:nvPicPr>
              <p:cNvPr id="1520" name="Ink 1519">
                <a:extLst>
                  <a:ext uri="{FF2B5EF4-FFF2-40B4-BE49-F238E27FC236}">
                    <a16:creationId xmlns:a16="http://schemas.microsoft.com/office/drawing/2014/main" id="{1AF15728-1CC9-2E44-B243-9A2770B2171E}"/>
                  </a:ext>
                </a:extLst>
              </p:cNvPr>
              <p:cNvPicPr/>
              <p:nvPr/>
            </p:nvPicPr>
            <p:blipFill>
              <a:blip r:embed="rId101"/>
              <a:stretch>
                <a:fillRect/>
              </a:stretch>
            </p:blipFill>
            <p:spPr>
              <a:xfrm>
                <a:off x="3779465" y="6207175"/>
                <a:ext cx="97560" cy="4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2">
            <p14:nvContentPartPr>
              <p14:cNvPr id="1521" name="Ink 1520">
                <a:extLst>
                  <a:ext uri="{FF2B5EF4-FFF2-40B4-BE49-F238E27FC236}">
                    <a16:creationId xmlns:a16="http://schemas.microsoft.com/office/drawing/2014/main" id="{2086E9EE-079D-B648-938D-6293CE45F4B0}"/>
                  </a:ext>
                </a:extLst>
              </p14:cNvPr>
              <p14:cNvContentPartPr/>
              <p14:nvPr/>
            </p14:nvContentPartPr>
            <p14:xfrm>
              <a:off x="3971345" y="5922775"/>
              <a:ext cx="213840" cy="260280"/>
            </p14:xfrm>
          </p:contentPart>
        </mc:Choice>
        <mc:Fallback xmlns="">
          <p:pic>
            <p:nvPicPr>
              <p:cNvPr id="1521" name="Ink 1520">
                <a:extLst>
                  <a:ext uri="{FF2B5EF4-FFF2-40B4-BE49-F238E27FC236}">
                    <a16:creationId xmlns:a16="http://schemas.microsoft.com/office/drawing/2014/main" id="{2086E9EE-079D-B648-938D-6293CE45F4B0}"/>
                  </a:ext>
                </a:extLst>
              </p:cNvPr>
              <p:cNvPicPr/>
              <p:nvPr/>
            </p:nvPicPr>
            <p:blipFill>
              <a:blip r:embed="rId103"/>
              <a:stretch>
                <a:fillRect/>
              </a:stretch>
            </p:blipFill>
            <p:spPr>
              <a:xfrm>
                <a:off x="3955865" y="5907295"/>
                <a:ext cx="244440" cy="290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4">
            <p14:nvContentPartPr>
              <p14:cNvPr id="1522" name="Ink 1521">
                <a:extLst>
                  <a:ext uri="{FF2B5EF4-FFF2-40B4-BE49-F238E27FC236}">
                    <a16:creationId xmlns:a16="http://schemas.microsoft.com/office/drawing/2014/main" id="{8B92A0DD-9AB6-D743-A180-AE7BCDA6C0AF}"/>
                  </a:ext>
                </a:extLst>
              </p14:cNvPr>
              <p14:cNvContentPartPr/>
              <p14:nvPr/>
            </p14:nvContentPartPr>
            <p14:xfrm>
              <a:off x="4288865" y="6078655"/>
              <a:ext cx="11880" cy="6120"/>
            </p14:xfrm>
          </p:contentPart>
        </mc:Choice>
        <mc:Fallback xmlns="">
          <p:pic>
            <p:nvPicPr>
              <p:cNvPr id="1522" name="Ink 1521">
                <a:extLst>
                  <a:ext uri="{FF2B5EF4-FFF2-40B4-BE49-F238E27FC236}">
                    <a16:creationId xmlns:a16="http://schemas.microsoft.com/office/drawing/2014/main" id="{8B92A0DD-9AB6-D743-A180-AE7BCDA6C0AF}"/>
                  </a:ext>
                </a:extLst>
              </p:cNvPr>
              <p:cNvPicPr/>
              <p:nvPr/>
            </p:nvPicPr>
            <p:blipFill>
              <a:blip r:embed="rId105"/>
              <a:stretch>
                <a:fillRect/>
              </a:stretch>
            </p:blipFill>
            <p:spPr>
              <a:xfrm>
                <a:off x="4273385" y="6063175"/>
                <a:ext cx="42480" cy="3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6">
            <p14:nvContentPartPr>
              <p14:cNvPr id="1523" name="Ink 1522">
                <a:extLst>
                  <a:ext uri="{FF2B5EF4-FFF2-40B4-BE49-F238E27FC236}">
                    <a16:creationId xmlns:a16="http://schemas.microsoft.com/office/drawing/2014/main" id="{E7DAEADA-0CE5-6E4F-830D-D7D91B506BE9}"/>
                  </a:ext>
                </a:extLst>
              </p14:cNvPr>
              <p14:cNvContentPartPr/>
              <p14:nvPr/>
            </p14:nvContentPartPr>
            <p14:xfrm>
              <a:off x="4364465" y="5975335"/>
              <a:ext cx="178560" cy="172800"/>
            </p14:xfrm>
          </p:contentPart>
        </mc:Choice>
        <mc:Fallback xmlns="">
          <p:pic>
            <p:nvPicPr>
              <p:cNvPr id="1523" name="Ink 1522">
                <a:extLst>
                  <a:ext uri="{FF2B5EF4-FFF2-40B4-BE49-F238E27FC236}">
                    <a16:creationId xmlns:a16="http://schemas.microsoft.com/office/drawing/2014/main" id="{E7DAEADA-0CE5-6E4F-830D-D7D91B506BE9}"/>
                  </a:ext>
                </a:extLst>
              </p:cNvPr>
              <p:cNvPicPr/>
              <p:nvPr/>
            </p:nvPicPr>
            <p:blipFill>
              <a:blip r:embed="rId107"/>
              <a:stretch>
                <a:fillRect/>
              </a:stretch>
            </p:blipFill>
            <p:spPr>
              <a:xfrm>
                <a:off x="4348985" y="5959887"/>
                <a:ext cx="209160" cy="20333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8">
            <p14:nvContentPartPr>
              <p14:cNvPr id="1524" name="Ink 1523">
                <a:extLst>
                  <a:ext uri="{FF2B5EF4-FFF2-40B4-BE49-F238E27FC236}">
                    <a16:creationId xmlns:a16="http://schemas.microsoft.com/office/drawing/2014/main" id="{1C73B527-30EA-FE4E-86EE-1580F58E48D3}"/>
                  </a:ext>
                </a:extLst>
              </p14:cNvPr>
              <p14:cNvContentPartPr/>
              <p14:nvPr/>
            </p14:nvContentPartPr>
            <p14:xfrm>
              <a:off x="4606385" y="5997655"/>
              <a:ext cx="75240" cy="115920"/>
            </p14:xfrm>
          </p:contentPart>
        </mc:Choice>
        <mc:Fallback xmlns="">
          <p:pic>
            <p:nvPicPr>
              <p:cNvPr id="1524" name="Ink 1523">
                <a:extLst>
                  <a:ext uri="{FF2B5EF4-FFF2-40B4-BE49-F238E27FC236}">
                    <a16:creationId xmlns:a16="http://schemas.microsoft.com/office/drawing/2014/main" id="{1C73B527-30EA-FE4E-86EE-1580F58E48D3}"/>
                  </a:ext>
                </a:extLst>
              </p:cNvPr>
              <p:cNvPicPr/>
              <p:nvPr/>
            </p:nvPicPr>
            <p:blipFill>
              <a:blip r:embed="rId109"/>
              <a:stretch>
                <a:fillRect/>
              </a:stretch>
            </p:blipFill>
            <p:spPr>
              <a:xfrm>
                <a:off x="4590905" y="5982127"/>
                <a:ext cx="105840" cy="14661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0">
            <p14:nvContentPartPr>
              <p14:cNvPr id="1525" name="Ink 1524">
                <a:extLst>
                  <a:ext uri="{FF2B5EF4-FFF2-40B4-BE49-F238E27FC236}">
                    <a16:creationId xmlns:a16="http://schemas.microsoft.com/office/drawing/2014/main" id="{882590B5-CCF1-4A47-A095-B20401EB787B}"/>
                  </a:ext>
                </a:extLst>
              </p14:cNvPr>
              <p14:cNvContentPartPr/>
              <p14:nvPr/>
            </p14:nvContentPartPr>
            <p14:xfrm>
              <a:off x="4566065" y="5882095"/>
              <a:ext cx="190800" cy="23400"/>
            </p14:xfrm>
          </p:contentPart>
        </mc:Choice>
        <mc:Fallback xmlns="">
          <p:pic>
            <p:nvPicPr>
              <p:cNvPr id="1525" name="Ink 1524">
                <a:extLst>
                  <a:ext uri="{FF2B5EF4-FFF2-40B4-BE49-F238E27FC236}">
                    <a16:creationId xmlns:a16="http://schemas.microsoft.com/office/drawing/2014/main" id="{882590B5-CCF1-4A47-A095-B20401EB787B}"/>
                  </a:ext>
                </a:extLst>
              </p:cNvPr>
              <p:cNvPicPr/>
              <p:nvPr/>
            </p:nvPicPr>
            <p:blipFill>
              <a:blip r:embed="rId111"/>
              <a:stretch>
                <a:fillRect/>
              </a:stretch>
            </p:blipFill>
            <p:spPr>
              <a:xfrm>
                <a:off x="4550614" y="5866615"/>
                <a:ext cx="221342" cy="5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2">
            <p14:nvContentPartPr>
              <p14:cNvPr id="1526" name="Ink 1525">
                <a:extLst>
                  <a:ext uri="{FF2B5EF4-FFF2-40B4-BE49-F238E27FC236}">
                    <a16:creationId xmlns:a16="http://schemas.microsoft.com/office/drawing/2014/main" id="{6A177C38-2FA4-EC4B-BCA5-8C212ACBA737}"/>
                  </a:ext>
                </a:extLst>
              </p14:cNvPr>
              <p14:cNvContentPartPr/>
              <p14:nvPr/>
            </p14:nvContentPartPr>
            <p14:xfrm>
              <a:off x="1067945" y="6448015"/>
              <a:ext cx="121680" cy="161280"/>
            </p14:xfrm>
          </p:contentPart>
        </mc:Choice>
        <mc:Fallback xmlns="">
          <p:pic>
            <p:nvPicPr>
              <p:cNvPr id="1526" name="Ink 1525">
                <a:extLst>
                  <a:ext uri="{FF2B5EF4-FFF2-40B4-BE49-F238E27FC236}">
                    <a16:creationId xmlns:a16="http://schemas.microsoft.com/office/drawing/2014/main" id="{6A177C38-2FA4-EC4B-BCA5-8C212ACBA737}"/>
                  </a:ext>
                </a:extLst>
              </p:cNvPr>
              <p:cNvPicPr/>
              <p:nvPr/>
            </p:nvPicPr>
            <p:blipFill>
              <a:blip r:embed="rId113"/>
              <a:stretch>
                <a:fillRect/>
              </a:stretch>
            </p:blipFill>
            <p:spPr>
              <a:xfrm>
                <a:off x="1052465" y="6432569"/>
                <a:ext cx="152280" cy="19181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4">
            <p14:nvContentPartPr>
              <p14:cNvPr id="1539" name="Ink 1539">
                <a:extLst>
                  <a:ext uri="{FF2B5EF4-FFF2-40B4-BE49-F238E27FC236}">
                    <a16:creationId xmlns:a16="http://schemas.microsoft.com/office/drawing/2014/main" id="{21449AA3-097C-B14A-899E-E8F28678013C}"/>
                  </a:ext>
                </a:extLst>
              </p14:cNvPr>
              <p14:cNvContentPartPr/>
              <p14:nvPr/>
            </p14:nvContentPartPr>
            <p14:xfrm>
              <a:off x="1517945" y="6401935"/>
              <a:ext cx="2505600" cy="415440"/>
            </p14:xfrm>
          </p:contentPart>
        </mc:Choice>
        <mc:Fallback xmlns="">
          <p:pic>
            <p:nvPicPr>
              <p:cNvPr id="1539" name="Ink 1539">
                <a:extLst>
                  <a:ext uri="{FF2B5EF4-FFF2-40B4-BE49-F238E27FC236}">
                    <a16:creationId xmlns:a16="http://schemas.microsoft.com/office/drawing/2014/main" id="{21449AA3-097C-B14A-899E-E8F28678013C}"/>
                  </a:ext>
                </a:extLst>
              </p:cNvPr>
              <p:cNvPicPr/>
              <p:nvPr/>
            </p:nvPicPr>
            <p:blipFill>
              <a:blip r:embed="rId115"/>
              <a:stretch>
                <a:fillRect/>
              </a:stretch>
            </p:blipFill>
            <p:spPr>
              <a:xfrm>
                <a:off x="1502465" y="6386455"/>
                <a:ext cx="2536200" cy="446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6">
            <p14:nvContentPartPr>
              <p14:cNvPr id="1541" name="Ink 1540">
                <a:extLst>
                  <a:ext uri="{FF2B5EF4-FFF2-40B4-BE49-F238E27FC236}">
                    <a16:creationId xmlns:a16="http://schemas.microsoft.com/office/drawing/2014/main" id="{C480BD8F-FA0D-294C-AE16-86FBEA117ABF}"/>
                  </a:ext>
                </a:extLst>
              </p14:cNvPr>
              <p14:cNvContentPartPr/>
              <p14:nvPr/>
            </p14:nvContentPartPr>
            <p14:xfrm>
              <a:off x="4964225" y="6004495"/>
              <a:ext cx="236880" cy="6120"/>
            </p14:xfrm>
          </p:contentPart>
        </mc:Choice>
        <mc:Fallback xmlns="">
          <p:pic>
            <p:nvPicPr>
              <p:cNvPr id="1541" name="Ink 1540">
                <a:extLst>
                  <a:ext uri="{FF2B5EF4-FFF2-40B4-BE49-F238E27FC236}">
                    <a16:creationId xmlns:a16="http://schemas.microsoft.com/office/drawing/2014/main" id="{C480BD8F-FA0D-294C-AE16-86FBEA117ABF}"/>
                  </a:ext>
                </a:extLst>
              </p:cNvPr>
              <p:cNvPicPr/>
              <p:nvPr/>
            </p:nvPicPr>
            <p:blipFill>
              <a:blip r:embed="rId117"/>
              <a:stretch>
                <a:fillRect/>
              </a:stretch>
            </p:blipFill>
            <p:spPr>
              <a:xfrm>
                <a:off x="4948745" y="5989015"/>
                <a:ext cx="267480" cy="3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8">
            <p14:nvContentPartPr>
              <p14:cNvPr id="1542" name="Ink 1541">
                <a:extLst>
                  <a:ext uri="{FF2B5EF4-FFF2-40B4-BE49-F238E27FC236}">
                    <a16:creationId xmlns:a16="http://schemas.microsoft.com/office/drawing/2014/main" id="{0ADF61C5-A1B3-FB49-B162-F78AF28A42B8}"/>
                  </a:ext>
                </a:extLst>
              </p14:cNvPr>
              <p14:cNvContentPartPr/>
              <p14:nvPr/>
            </p14:nvContentPartPr>
            <p14:xfrm>
              <a:off x="4987625" y="6085495"/>
              <a:ext cx="196560" cy="11880"/>
            </p14:xfrm>
          </p:contentPart>
        </mc:Choice>
        <mc:Fallback xmlns="">
          <p:pic>
            <p:nvPicPr>
              <p:cNvPr id="1542" name="Ink 1541">
                <a:extLst>
                  <a:ext uri="{FF2B5EF4-FFF2-40B4-BE49-F238E27FC236}">
                    <a16:creationId xmlns:a16="http://schemas.microsoft.com/office/drawing/2014/main" id="{0ADF61C5-A1B3-FB49-B162-F78AF28A42B8}"/>
                  </a:ext>
                </a:extLst>
              </p:cNvPr>
              <p:cNvPicPr/>
              <p:nvPr/>
            </p:nvPicPr>
            <p:blipFill>
              <a:blip r:embed="rId119"/>
              <a:stretch>
                <a:fillRect/>
              </a:stretch>
            </p:blipFill>
            <p:spPr>
              <a:xfrm>
                <a:off x="4972145" y="6070015"/>
                <a:ext cx="227160" cy="4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0">
            <p14:nvContentPartPr>
              <p14:cNvPr id="1555" name="Ink 1554">
                <a:extLst>
                  <a:ext uri="{FF2B5EF4-FFF2-40B4-BE49-F238E27FC236}">
                    <a16:creationId xmlns:a16="http://schemas.microsoft.com/office/drawing/2014/main" id="{E69A419F-6742-5642-B81C-EA67A63A4B0C}"/>
                  </a:ext>
                </a:extLst>
              </p14:cNvPr>
              <p14:cNvContentPartPr/>
              <p14:nvPr/>
            </p14:nvContentPartPr>
            <p14:xfrm>
              <a:off x="5489825" y="5796775"/>
              <a:ext cx="404280" cy="375480"/>
            </p14:xfrm>
          </p:contentPart>
        </mc:Choice>
        <mc:Fallback xmlns="">
          <p:pic>
            <p:nvPicPr>
              <p:cNvPr id="1555" name="Ink 1554">
                <a:extLst>
                  <a:ext uri="{FF2B5EF4-FFF2-40B4-BE49-F238E27FC236}">
                    <a16:creationId xmlns:a16="http://schemas.microsoft.com/office/drawing/2014/main" id="{E69A419F-6742-5642-B81C-EA67A63A4B0C}"/>
                  </a:ext>
                </a:extLst>
              </p:cNvPr>
              <p:cNvPicPr/>
              <p:nvPr/>
            </p:nvPicPr>
            <p:blipFill>
              <a:blip r:embed="rId121"/>
              <a:stretch>
                <a:fillRect/>
              </a:stretch>
            </p:blipFill>
            <p:spPr>
              <a:xfrm>
                <a:off x="5474359" y="5781295"/>
                <a:ext cx="434853" cy="40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2">
            <p14:nvContentPartPr>
              <p14:cNvPr id="1556" name="Ink 1555">
                <a:extLst>
                  <a:ext uri="{FF2B5EF4-FFF2-40B4-BE49-F238E27FC236}">
                    <a16:creationId xmlns:a16="http://schemas.microsoft.com/office/drawing/2014/main" id="{765BCD10-8DFC-8B4C-B899-62C2AA92D7CF}"/>
                  </a:ext>
                </a:extLst>
              </p14:cNvPr>
              <p14:cNvContentPartPr/>
              <p14:nvPr/>
            </p14:nvContentPartPr>
            <p14:xfrm>
              <a:off x="5830385" y="6143095"/>
              <a:ext cx="133200" cy="6120"/>
            </p14:xfrm>
          </p:contentPart>
        </mc:Choice>
        <mc:Fallback xmlns="">
          <p:pic>
            <p:nvPicPr>
              <p:cNvPr id="1556" name="Ink 1555">
                <a:extLst>
                  <a:ext uri="{FF2B5EF4-FFF2-40B4-BE49-F238E27FC236}">
                    <a16:creationId xmlns:a16="http://schemas.microsoft.com/office/drawing/2014/main" id="{765BCD10-8DFC-8B4C-B899-62C2AA92D7CF}"/>
                  </a:ext>
                </a:extLst>
              </p:cNvPr>
              <p:cNvPicPr/>
              <p:nvPr/>
            </p:nvPicPr>
            <p:blipFill>
              <a:blip r:embed="rId123"/>
              <a:stretch>
                <a:fillRect/>
              </a:stretch>
            </p:blipFill>
            <p:spPr>
              <a:xfrm>
                <a:off x="5814905" y="6127615"/>
                <a:ext cx="163800" cy="3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4">
            <p14:nvContentPartPr>
              <p14:cNvPr id="1557" name="Ink 1556">
                <a:extLst>
                  <a:ext uri="{FF2B5EF4-FFF2-40B4-BE49-F238E27FC236}">
                    <a16:creationId xmlns:a16="http://schemas.microsoft.com/office/drawing/2014/main" id="{812C7419-ECFB-2D43-B427-E6729A13FBD5}"/>
                  </a:ext>
                </a:extLst>
              </p14:cNvPr>
              <p14:cNvContentPartPr/>
              <p14:nvPr/>
            </p14:nvContentPartPr>
            <p14:xfrm>
              <a:off x="5899505" y="6085495"/>
              <a:ext cx="34920" cy="98640"/>
            </p14:xfrm>
          </p:contentPart>
        </mc:Choice>
        <mc:Fallback xmlns="">
          <p:pic>
            <p:nvPicPr>
              <p:cNvPr id="1557" name="Ink 1556">
                <a:extLst>
                  <a:ext uri="{FF2B5EF4-FFF2-40B4-BE49-F238E27FC236}">
                    <a16:creationId xmlns:a16="http://schemas.microsoft.com/office/drawing/2014/main" id="{812C7419-ECFB-2D43-B427-E6729A13FBD5}"/>
                  </a:ext>
                </a:extLst>
              </p:cNvPr>
              <p:cNvPicPr/>
              <p:nvPr/>
            </p:nvPicPr>
            <p:blipFill>
              <a:blip r:embed="rId125"/>
              <a:stretch>
                <a:fillRect/>
              </a:stretch>
            </p:blipFill>
            <p:spPr>
              <a:xfrm>
                <a:off x="5884025" y="6070015"/>
                <a:ext cx="65520" cy="129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6">
            <p14:nvContentPartPr>
              <p14:cNvPr id="1558" name="Ink 1557">
                <a:extLst>
                  <a:ext uri="{FF2B5EF4-FFF2-40B4-BE49-F238E27FC236}">
                    <a16:creationId xmlns:a16="http://schemas.microsoft.com/office/drawing/2014/main" id="{05FCBB89-F74A-0C40-8061-0E1744F8F310}"/>
                  </a:ext>
                </a:extLst>
              </p14:cNvPr>
              <p14:cNvContentPartPr/>
              <p14:nvPr/>
            </p14:nvContentPartPr>
            <p14:xfrm>
              <a:off x="5807345" y="6235615"/>
              <a:ext cx="127440" cy="11880"/>
            </p14:xfrm>
          </p:contentPart>
        </mc:Choice>
        <mc:Fallback xmlns="">
          <p:pic>
            <p:nvPicPr>
              <p:cNvPr id="1558" name="Ink 1557">
                <a:extLst>
                  <a:ext uri="{FF2B5EF4-FFF2-40B4-BE49-F238E27FC236}">
                    <a16:creationId xmlns:a16="http://schemas.microsoft.com/office/drawing/2014/main" id="{05FCBB89-F74A-0C40-8061-0E1744F8F310}"/>
                  </a:ext>
                </a:extLst>
              </p:cNvPr>
              <p:cNvPicPr/>
              <p:nvPr/>
            </p:nvPicPr>
            <p:blipFill>
              <a:blip r:embed="rId127"/>
              <a:stretch>
                <a:fillRect/>
              </a:stretch>
            </p:blipFill>
            <p:spPr>
              <a:xfrm>
                <a:off x="5791865" y="6220135"/>
                <a:ext cx="158040" cy="4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8">
            <p14:nvContentPartPr>
              <p14:cNvPr id="1561" name="Ink 1561">
                <a:extLst>
                  <a:ext uri="{FF2B5EF4-FFF2-40B4-BE49-F238E27FC236}">
                    <a16:creationId xmlns:a16="http://schemas.microsoft.com/office/drawing/2014/main" id="{D6E0CFAE-DADD-9143-8FDC-E5FC14C640D6}"/>
                  </a:ext>
                </a:extLst>
              </p14:cNvPr>
              <p14:cNvContentPartPr/>
              <p14:nvPr/>
            </p14:nvContentPartPr>
            <p14:xfrm>
              <a:off x="5478305" y="6327775"/>
              <a:ext cx="110160" cy="138960"/>
            </p14:xfrm>
          </p:contentPart>
        </mc:Choice>
        <mc:Fallback xmlns="">
          <p:pic>
            <p:nvPicPr>
              <p:cNvPr id="1561" name="Ink 1561">
                <a:extLst>
                  <a:ext uri="{FF2B5EF4-FFF2-40B4-BE49-F238E27FC236}">
                    <a16:creationId xmlns:a16="http://schemas.microsoft.com/office/drawing/2014/main" id="{D6E0CFAE-DADD-9143-8FDC-E5FC14C640D6}"/>
                  </a:ext>
                </a:extLst>
              </p:cNvPr>
              <p:cNvPicPr/>
              <p:nvPr/>
            </p:nvPicPr>
            <p:blipFill>
              <a:blip r:embed="rId129"/>
              <a:stretch>
                <a:fillRect/>
              </a:stretch>
            </p:blipFill>
            <p:spPr>
              <a:xfrm>
                <a:off x="5462825" y="6312295"/>
                <a:ext cx="140760" cy="169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0">
            <p14:nvContentPartPr>
              <p14:cNvPr id="1563" name="Ink 1562">
                <a:extLst>
                  <a:ext uri="{FF2B5EF4-FFF2-40B4-BE49-F238E27FC236}">
                    <a16:creationId xmlns:a16="http://schemas.microsoft.com/office/drawing/2014/main" id="{279ED55E-9123-3F40-9785-7B393BE28849}"/>
                  </a:ext>
                </a:extLst>
              </p14:cNvPr>
              <p14:cNvContentPartPr/>
              <p14:nvPr/>
            </p14:nvContentPartPr>
            <p14:xfrm>
              <a:off x="4935425" y="6535855"/>
              <a:ext cx="104400" cy="156240"/>
            </p14:xfrm>
          </p:contentPart>
        </mc:Choice>
        <mc:Fallback xmlns="">
          <p:pic>
            <p:nvPicPr>
              <p:cNvPr id="1563" name="Ink 1562">
                <a:extLst>
                  <a:ext uri="{FF2B5EF4-FFF2-40B4-BE49-F238E27FC236}">
                    <a16:creationId xmlns:a16="http://schemas.microsoft.com/office/drawing/2014/main" id="{279ED55E-9123-3F40-9785-7B393BE28849}"/>
                  </a:ext>
                </a:extLst>
              </p:cNvPr>
              <p:cNvPicPr/>
              <p:nvPr/>
            </p:nvPicPr>
            <p:blipFill>
              <a:blip r:embed="rId131"/>
              <a:stretch>
                <a:fillRect/>
              </a:stretch>
            </p:blipFill>
            <p:spPr>
              <a:xfrm>
                <a:off x="4919891" y="6520375"/>
                <a:ext cx="135106" cy="186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2">
            <p14:nvContentPartPr>
              <p14:cNvPr id="1564" name="Ink 1563">
                <a:extLst>
                  <a:ext uri="{FF2B5EF4-FFF2-40B4-BE49-F238E27FC236}">
                    <a16:creationId xmlns:a16="http://schemas.microsoft.com/office/drawing/2014/main" id="{0CA4DCB4-6F3C-684C-8E21-25DF3FDBDF7A}"/>
                  </a:ext>
                </a:extLst>
              </p14:cNvPr>
              <p14:cNvContentPartPr/>
              <p14:nvPr/>
            </p14:nvContentPartPr>
            <p14:xfrm>
              <a:off x="4970705" y="6530095"/>
              <a:ext cx="109440" cy="185040"/>
            </p14:xfrm>
          </p:contentPart>
        </mc:Choice>
        <mc:Fallback xmlns="">
          <p:pic>
            <p:nvPicPr>
              <p:cNvPr id="1564" name="Ink 1563">
                <a:extLst>
                  <a:ext uri="{FF2B5EF4-FFF2-40B4-BE49-F238E27FC236}">
                    <a16:creationId xmlns:a16="http://schemas.microsoft.com/office/drawing/2014/main" id="{0CA4DCB4-6F3C-684C-8E21-25DF3FDBDF7A}"/>
                  </a:ext>
                </a:extLst>
              </p:cNvPr>
              <p:cNvPicPr/>
              <p:nvPr/>
            </p:nvPicPr>
            <p:blipFill>
              <a:blip r:embed="rId133"/>
              <a:stretch>
                <a:fillRect/>
              </a:stretch>
            </p:blipFill>
            <p:spPr>
              <a:xfrm>
                <a:off x="4955225" y="6514615"/>
                <a:ext cx="140040" cy="215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4">
            <p14:nvContentPartPr>
              <p14:cNvPr id="1565" name="Ink 1564">
                <a:extLst>
                  <a:ext uri="{FF2B5EF4-FFF2-40B4-BE49-F238E27FC236}">
                    <a16:creationId xmlns:a16="http://schemas.microsoft.com/office/drawing/2014/main" id="{B2862744-9B78-A142-853D-06A79900624D}"/>
                  </a:ext>
                </a:extLst>
              </p14:cNvPr>
              <p14:cNvContentPartPr/>
              <p14:nvPr/>
            </p14:nvContentPartPr>
            <p14:xfrm>
              <a:off x="5120105" y="6622255"/>
              <a:ext cx="75240" cy="81000"/>
            </p14:xfrm>
          </p:contentPart>
        </mc:Choice>
        <mc:Fallback xmlns="">
          <p:pic>
            <p:nvPicPr>
              <p:cNvPr id="1565" name="Ink 1564">
                <a:extLst>
                  <a:ext uri="{FF2B5EF4-FFF2-40B4-BE49-F238E27FC236}">
                    <a16:creationId xmlns:a16="http://schemas.microsoft.com/office/drawing/2014/main" id="{B2862744-9B78-A142-853D-06A79900624D}"/>
                  </a:ext>
                </a:extLst>
              </p:cNvPr>
              <p:cNvPicPr/>
              <p:nvPr/>
            </p:nvPicPr>
            <p:blipFill>
              <a:blip r:embed="rId135"/>
              <a:stretch>
                <a:fillRect/>
              </a:stretch>
            </p:blipFill>
            <p:spPr>
              <a:xfrm>
                <a:off x="5104625" y="6606775"/>
                <a:ext cx="105840" cy="111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6">
            <p14:nvContentPartPr>
              <p14:cNvPr id="1566" name="Ink 1565">
                <a:extLst>
                  <a:ext uri="{FF2B5EF4-FFF2-40B4-BE49-F238E27FC236}">
                    <a16:creationId xmlns:a16="http://schemas.microsoft.com/office/drawing/2014/main" id="{20441F91-27CD-F54B-A21E-6F427E40A85B}"/>
                  </a:ext>
                </a:extLst>
              </p14:cNvPr>
              <p14:cNvContentPartPr/>
              <p14:nvPr/>
            </p14:nvContentPartPr>
            <p14:xfrm>
              <a:off x="5252945" y="6628015"/>
              <a:ext cx="63720" cy="63720"/>
            </p14:xfrm>
          </p:contentPart>
        </mc:Choice>
        <mc:Fallback xmlns="">
          <p:pic>
            <p:nvPicPr>
              <p:cNvPr id="1566" name="Ink 1565">
                <a:extLst>
                  <a:ext uri="{FF2B5EF4-FFF2-40B4-BE49-F238E27FC236}">
                    <a16:creationId xmlns:a16="http://schemas.microsoft.com/office/drawing/2014/main" id="{20441F91-27CD-F54B-A21E-6F427E40A85B}"/>
                  </a:ext>
                </a:extLst>
              </p:cNvPr>
              <p:cNvPicPr/>
              <p:nvPr/>
            </p:nvPicPr>
            <p:blipFill>
              <a:blip r:embed="rId137"/>
              <a:stretch>
                <a:fillRect/>
              </a:stretch>
            </p:blipFill>
            <p:spPr>
              <a:xfrm>
                <a:off x="5237465" y="6612535"/>
                <a:ext cx="94320" cy="94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8">
            <p14:nvContentPartPr>
              <p14:cNvPr id="1567" name="Ink 1566">
                <a:extLst>
                  <a:ext uri="{FF2B5EF4-FFF2-40B4-BE49-F238E27FC236}">
                    <a16:creationId xmlns:a16="http://schemas.microsoft.com/office/drawing/2014/main" id="{8CF16C7D-C730-A942-BCFC-122C3EB79431}"/>
                  </a:ext>
                </a:extLst>
              </p14:cNvPr>
              <p14:cNvContentPartPr/>
              <p14:nvPr/>
            </p14:nvContentPartPr>
            <p14:xfrm>
              <a:off x="5385785" y="6622255"/>
              <a:ext cx="57960" cy="57960"/>
            </p14:xfrm>
          </p:contentPart>
        </mc:Choice>
        <mc:Fallback xmlns="">
          <p:pic>
            <p:nvPicPr>
              <p:cNvPr id="1567" name="Ink 1566">
                <a:extLst>
                  <a:ext uri="{FF2B5EF4-FFF2-40B4-BE49-F238E27FC236}">
                    <a16:creationId xmlns:a16="http://schemas.microsoft.com/office/drawing/2014/main" id="{8CF16C7D-C730-A942-BCFC-122C3EB79431}"/>
                  </a:ext>
                </a:extLst>
              </p:cNvPr>
              <p:cNvPicPr/>
              <p:nvPr/>
            </p:nvPicPr>
            <p:blipFill>
              <a:blip r:embed="rId139"/>
              <a:stretch>
                <a:fillRect/>
              </a:stretch>
            </p:blipFill>
            <p:spPr>
              <a:xfrm>
                <a:off x="5370401" y="6606775"/>
                <a:ext cx="88371" cy="88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0">
            <p14:nvContentPartPr>
              <p14:cNvPr id="1568" name="Ink 1567">
                <a:extLst>
                  <a:ext uri="{FF2B5EF4-FFF2-40B4-BE49-F238E27FC236}">
                    <a16:creationId xmlns:a16="http://schemas.microsoft.com/office/drawing/2014/main" id="{5C2DA2FD-7AA9-3C40-8D49-03CADC4A81C8}"/>
                  </a:ext>
                </a:extLst>
              </p14:cNvPr>
              <p14:cNvContentPartPr/>
              <p14:nvPr/>
            </p14:nvContentPartPr>
            <p14:xfrm>
              <a:off x="5484065" y="6610735"/>
              <a:ext cx="63720" cy="121680"/>
            </p14:xfrm>
          </p:contentPart>
        </mc:Choice>
        <mc:Fallback xmlns="">
          <p:pic>
            <p:nvPicPr>
              <p:cNvPr id="1568" name="Ink 1567">
                <a:extLst>
                  <a:ext uri="{FF2B5EF4-FFF2-40B4-BE49-F238E27FC236}">
                    <a16:creationId xmlns:a16="http://schemas.microsoft.com/office/drawing/2014/main" id="{5C2DA2FD-7AA9-3C40-8D49-03CADC4A81C8}"/>
                  </a:ext>
                </a:extLst>
              </p:cNvPr>
              <p:cNvPicPr/>
              <p:nvPr/>
            </p:nvPicPr>
            <p:blipFill>
              <a:blip r:embed="rId141"/>
              <a:stretch>
                <a:fillRect/>
              </a:stretch>
            </p:blipFill>
            <p:spPr>
              <a:xfrm>
                <a:off x="5468585" y="6595209"/>
                <a:ext cx="94320" cy="15237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2">
            <p14:nvContentPartPr>
              <p14:cNvPr id="1569" name="Ink 1568">
                <a:extLst>
                  <a:ext uri="{FF2B5EF4-FFF2-40B4-BE49-F238E27FC236}">
                    <a16:creationId xmlns:a16="http://schemas.microsoft.com/office/drawing/2014/main" id="{A80066C2-954C-A043-8FDB-3CDD92A53040}"/>
                  </a:ext>
                </a:extLst>
              </p14:cNvPr>
              <p14:cNvContentPartPr/>
              <p14:nvPr/>
            </p14:nvContentPartPr>
            <p14:xfrm>
              <a:off x="5703305" y="6604975"/>
              <a:ext cx="87120" cy="115920"/>
            </p14:xfrm>
          </p:contentPart>
        </mc:Choice>
        <mc:Fallback xmlns="">
          <p:pic>
            <p:nvPicPr>
              <p:cNvPr id="1569" name="Ink 1568">
                <a:extLst>
                  <a:ext uri="{FF2B5EF4-FFF2-40B4-BE49-F238E27FC236}">
                    <a16:creationId xmlns:a16="http://schemas.microsoft.com/office/drawing/2014/main" id="{A80066C2-954C-A043-8FDB-3CDD92A53040}"/>
                  </a:ext>
                </a:extLst>
              </p:cNvPr>
              <p:cNvPicPr/>
              <p:nvPr/>
            </p:nvPicPr>
            <p:blipFill>
              <a:blip r:embed="rId143"/>
              <a:stretch>
                <a:fillRect/>
              </a:stretch>
            </p:blipFill>
            <p:spPr>
              <a:xfrm>
                <a:off x="5687825" y="6589447"/>
                <a:ext cx="117720" cy="14661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4">
            <p14:nvContentPartPr>
              <p14:cNvPr id="1574" name="Ink 1574">
                <a:extLst>
                  <a:ext uri="{FF2B5EF4-FFF2-40B4-BE49-F238E27FC236}">
                    <a16:creationId xmlns:a16="http://schemas.microsoft.com/office/drawing/2014/main" id="{696DC645-A43A-154D-903B-0F8BC53B4F55}"/>
                  </a:ext>
                </a:extLst>
              </p14:cNvPr>
              <p14:cNvContentPartPr/>
              <p14:nvPr/>
            </p14:nvContentPartPr>
            <p14:xfrm>
              <a:off x="5882225" y="6500935"/>
              <a:ext cx="461880" cy="185040"/>
            </p14:xfrm>
          </p:contentPart>
        </mc:Choice>
        <mc:Fallback xmlns="">
          <p:pic>
            <p:nvPicPr>
              <p:cNvPr id="1574" name="Ink 1574">
                <a:extLst>
                  <a:ext uri="{FF2B5EF4-FFF2-40B4-BE49-F238E27FC236}">
                    <a16:creationId xmlns:a16="http://schemas.microsoft.com/office/drawing/2014/main" id="{696DC645-A43A-154D-903B-0F8BC53B4F55}"/>
                  </a:ext>
                </a:extLst>
              </p:cNvPr>
              <p:cNvPicPr/>
              <p:nvPr/>
            </p:nvPicPr>
            <p:blipFill>
              <a:blip r:embed="rId145"/>
              <a:stretch>
                <a:fillRect/>
              </a:stretch>
            </p:blipFill>
            <p:spPr>
              <a:xfrm>
                <a:off x="5866745" y="6485455"/>
                <a:ext cx="492480" cy="215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6">
            <p14:nvContentPartPr>
              <p14:cNvPr id="1576" name="Ink 1575">
                <a:extLst>
                  <a:ext uri="{FF2B5EF4-FFF2-40B4-BE49-F238E27FC236}">
                    <a16:creationId xmlns:a16="http://schemas.microsoft.com/office/drawing/2014/main" id="{88095030-BD04-8B4A-B87E-93E53FBAD967}"/>
                  </a:ext>
                </a:extLst>
              </p14:cNvPr>
              <p14:cNvContentPartPr/>
              <p14:nvPr/>
            </p14:nvContentPartPr>
            <p14:xfrm>
              <a:off x="6447785" y="5941135"/>
              <a:ext cx="254520" cy="17640"/>
            </p14:xfrm>
          </p:contentPart>
        </mc:Choice>
        <mc:Fallback xmlns="">
          <p:pic>
            <p:nvPicPr>
              <p:cNvPr id="1576" name="Ink 1575">
                <a:extLst>
                  <a:ext uri="{FF2B5EF4-FFF2-40B4-BE49-F238E27FC236}">
                    <a16:creationId xmlns:a16="http://schemas.microsoft.com/office/drawing/2014/main" id="{88095030-BD04-8B4A-B87E-93E53FBAD967}"/>
                  </a:ext>
                </a:extLst>
              </p:cNvPr>
              <p:cNvPicPr/>
              <p:nvPr/>
            </p:nvPicPr>
            <p:blipFill>
              <a:blip r:embed="rId147"/>
              <a:stretch>
                <a:fillRect/>
              </a:stretch>
            </p:blipFill>
            <p:spPr>
              <a:xfrm>
                <a:off x="6432305" y="5925965"/>
                <a:ext cx="285120" cy="4762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8">
            <p14:nvContentPartPr>
              <p14:cNvPr id="1577" name="Ink 1576">
                <a:extLst>
                  <a:ext uri="{FF2B5EF4-FFF2-40B4-BE49-F238E27FC236}">
                    <a16:creationId xmlns:a16="http://schemas.microsoft.com/office/drawing/2014/main" id="{B7FF798B-3BDB-8C4D-8F36-709CE24C55BA}"/>
                  </a:ext>
                </a:extLst>
              </p14:cNvPr>
              <p14:cNvContentPartPr/>
              <p14:nvPr/>
            </p14:nvContentPartPr>
            <p14:xfrm>
              <a:off x="6447785" y="6027535"/>
              <a:ext cx="266040" cy="11880"/>
            </p14:xfrm>
          </p:contentPart>
        </mc:Choice>
        <mc:Fallback xmlns="">
          <p:pic>
            <p:nvPicPr>
              <p:cNvPr id="1577" name="Ink 1576">
                <a:extLst>
                  <a:ext uri="{FF2B5EF4-FFF2-40B4-BE49-F238E27FC236}">
                    <a16:creationId xmlns:a16="http://schemas.microsoft.com/office/drawing/2014/main" id="{B7FF798B-3BDB-8C4D-8F36-709CE24C55BA}"/>
                  </a:ext>
                </a:extLst>
              </p:cNvPr>
              <p:cNvPicPr/>
              <p:nvPr/>
            </p:nvPicPr>
            <p:blipFill>
              <a:blip r:embed="rId149"/>
              <a:stretch>
                <a:fillRect/>
              </a:stretch>
            </p:blipFill>
            <p:spPr>
              <a:xfrm>
                <a:off x="6432305" y="6012055"/>
                <a:ext cx="296640" cy="4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0">
            <p14:nvContentPartPr>
              <p14:cNvPr id="1591" name="Ink 1590">
                <a:extLst>
                  <a:ext uri="{FF2B5EF4-FFF2-40B4-BE49-F238E27FC236}">
                    <a16:creationId xmlns:a16="http://schemas.microsoft.com/office/drawing/2014/main" id="{0A9283AE-40F7-D94A-8B56-94710A3D0C56}"/>
                  </a:ext>
                </a:extLst>
              </p14:cNvPr>
              <p14:cNvContentPartPr/>
              <p14:nvPr/>
            </p14:nvContentPartPr>
            <p14:xfrm>
              <a:off x="7030985" y="6021775"/>
              <a:ext cx="1905480" cy="46440"/>
            </p14:xfrm>
          </p:contentPart>
        </mc:Choice>
        <mc:Fallback xmlns="">
          <p:pic>
            <p:nvPicPr>
              <p:cNvPr id="1591" name="Ink 1590">
                <a:extLst>
                  <a:ext uri="{FF2B5EF4-FFF2-40B4-BE49-F238E27FC236}">
                    <a16:creationId xmlns:a16="http://schemas.microsoft.com/office/drawing/2014/main" id="{0A9283AE-40F7-D94A-8B56-94710A3D0C56}"/>
                  </a:ext>
                </a:extLst>
              </p:cNvPr>
              <p:cNvPicPr/>
              <p:nvPr/>
            </p:nvPicPr>
            <p:blipFill>
              <a:blip r:embed="rId151"/>
              <a:stretch>
                <a:fillRect/>
              </a:stretch>
            </p:blipFill>
            <p:spPr>
              <a:xfrm>
                <a:off x="7015502" y="6006295"/>
                <a:ext cx="1936086" cy="77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2">
            <p14:nvContentPartPr>
              <p14:cNvPr id="1592" name="Ink 1591">
                <a:extLst>
                  <a:ext uri="{FF2B5EF4-FFF2-40B4-BE49-F238E27FC236}">
                    <a16:creationId xmlns:a16="http://schemas.microsoft.com/office/drawing/2014/main" id="{897C27C5-E9A0-494B-B308-C60C9E7082C7}"/>
                  </a:ext>
                </a:extLst>
              </p14:cNvPr>
              <p14:cNvContentPartPr/>
              <p14:nvPr/>
            </p14:nvContentPartPr>
            <p14:xfrm>
              <a:off x="7746665" y="6247135"/>
              <a:ext cx="213840" cy="196560"/>
            </p14:xfrm>
          </p:contentPart>
        </mc:Choice>
        <mc:Fallback xmlns="">
          <p:pic>
            <p:nvPicPr>
              <p:cNvPr id="1592" name="Ink 1591">
                <a:extLst>
                  <a:ext uri="{FF2B5EF4-FFF2-40B4-BE49-F238E27FC236}">
                    <a16:creationId xmlns:a16="http://schemas.microsoft.com/office/drawing/2014/main" id="{897C27C5-E9A0-494B-B308-C60C9E7082C7}"/>
                  </a:ext>
                </a:extLst>
              </p:cNvPr>
              <p:cNvPicPr/>
              <p:nvPr/>
            </p:nvPicPr>
            <p:blipFill>
              <a:blip r:embed="rId153"/>
              <a:stretch>
                <a:fillRect/>
              </a:stretch>
            </p:blipFill>
            <p:spPr>
              <a:xfrm>
                <a:off x="7731185" y="6231683"/>
                <a:ext cx="244440" cy="22710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4">
            <p14:nvContentPartPr>
              <p14:cNvPr id="1608" name="Ink 1608">
                <a:extLst>
                  <a:ext uri="{FF2B5EF4-FFF2-40B4-BE49-F238E27FC236}">
                    <a16:creationId xmlns:a16="http://schemas.microsoft.com/office/drawing/2014/main" id="{C6C03482-8F50-DB4E-98FF-F47394DD56BE}"/>
                  </a:ext>
                </a:extLst>
              </p14:cNvPr>
              <p14:cNvContentPartPr/>
              <p14:nvPr/>
            </p14:nvContentPartPr>
            <p14:xfrm>
              <a:off x="7169585" y="5571775"/>
              <a:ext cx="1605240" cy="358200"/>
            </p14:xfrm>
          </p:contentPart>
        </mc:Choice>
        <mc:Fallback xmlns="">
          <p:pic>
            <p:nvPicPr>
              <p:cNvPr id="1608" name="Ink 1608">
                <a:extLst>
                  <a:ext uri="{FF2B5EF4-FFF2-40B4-BE49-F238E27FC236}">
                    <a16:creationId xmlns:a16="http://schemas.microsoft.com/office/drawing/2014/main" id="{C6C03482-8F50-DB4E-98FF-F47394DD56BE}"/>
                  </a:ext>
                </a:extLst>
              </p:cNvPr>
              <p:cNvPicPr/>
              <p:nvPr/>
            </p:nvPicPr>
            <p:blipFill>
              <a:blip r:embed="rId155"/>
              <a:stretch>
                <a:fillRect/>
              </a:stretch>
            </p:blipFill>
            <p:spPr>
              <a:xfrm>
                <a:off x="7154105" y="5556295"/>
                <a:ext cx="1635840" cy="38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6">
            <p14:nvContentPartPr>
              <p14:cNvPr id="1611" name="Ink 1610">
                <a:extLst>
                  <a:ext uri="{FF2B5EF4-FFF2-40B4-BE49-F238E27FC236}">
                    <a16:creationId xmlns:a16="http://schemas.microsoft.com/office/drawing/2014/main" id="{11F76728-621A-8242-8824-464C0F81FCAB}"/>
                  </a:ext>
                </a:extLst>
              </p14:cNvPr>
              <p14:cNvContentPartPr/>
              <p14:nvPr/>
            </p14:nvContentPartPr>
            <p14:xfrm>
              <a:off x="1956785" y="1998415"/>
              <a:ext cx="167760" cy="346680"/>
            </p14:xfrm>
          </p:contentPart>
        </mc:Choice>
        <mc:Fallback xmlns="">
          <p:pic>
            <p:nvPicPr>
              <p:cNvPr id="1611" name="Ink 1610">
                <a:extLst>
                  <a:ext uri="{FF2B5EF4-FFF2-40B4-BE49-F238E27FC236}">
                    <a16:creationId xmlns:a16="http://schemas.microsoft.com/office/drawing/2014/main" id="{11F76728-621A-8242-8824-464C0F81FCAB}"/>
                  </a:ext>
                </a:extLst>
              </p:cNvPr>
              <p:cNvPicPr/>
              <p:nvPr/>
            </p:nvPicPr>
            <p:blipFill>
              <a:blip r:embed="rId157"/>
              <a:stretch>
                <a:fillRect/>
              </a:stretch>
            </p:blipFill>
            <p:spPr>
              <a:xfrm>
                <a:off x="1941665" y="1982935"/>
                <a:ext cx="198360" cy="37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8">
            <p14:nvContentPartPr>
              <p14:cNvPr id="1612" name="Ink 1611">
                <a:extLst>
                  <a:ext uri="{FF2B5EF4-FFF2-40B4-BE49-F238E27FC236}">
                    <a16:creationId xmlns:a16="http://schemas.microsoft.com/office/drawing/2014/main" id="{354B40E5-19D0-DF4A-8BE6-DE81EDEE6D66}"/>
                  </a:ext>
                </a:extLst>
              </p14:cNvPr>
              <p14:cNvContentPartPr/>
              <p14:nvPr/>
            </p14:nvContentPartPr>
            <p14:xfrm>
              <a:off x="2055425" y="2200375"/>
              <a:ext cx="144000" cy="17640"/>
            </p14:xfrm>
          </p:contentPart>
        </mc:Choice>
        <mc:Fallback xmlns="">
          <p:pic>
            <p:nvPicPr>
              <p:cNvPr id="1612" name="Ink 1611">
                <a:extLst>
                  <a:ext uri="{FF2B5EF4-FFF2-40B4-BE49-F238E27FC236}">
                    <a16:creationId xmlns:a16="http://schemas.microsoft.com/office/drawing/2014/main" id="{354B40E5-19D0-DF4A-8BE6-DE81EDEE6D66}"/>
                  </a:ext>
                </a:extLst>
              </p:cNvPr>
              <p:cNvPicPr/>
              <p:nvPr/>
            </p:nvPicPr>
            <p:blipFill>
              <a:blip r:embed="rId159"/>
              <a:stretch>
                <a:fillRect/>
              </a:stretch>
            </p:blipFill>
            <p:spPr>
              <a:xfrm>
                <a:off x="2040305" y="2185255"/>
                <a:ext cx="174600" cy="48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0">
            <p14:nvContentPartPr>
              <p14:cNvPr id="1613" name="Ink 1612">
                <a:extLst>
                  <a:ext uri="{FF2B5EF4-FFF2-40B4-BE49-F238E27FC236}">
                    <a16:creationId xmlns:a16="http://schemas.microsoft.com/office/drawing/2014/main" id="{E57E7D85-C1E8-4943-BDC5-04246FDC1337}"/>
                  </a:ext>
                </a:extLst>
              </p14:cNvPr>
              <p14:cNvContentPartPr/>
              <p14:nvPr/>
            </p14:nvContentPartPr>
            <p14:xfrm>
              <a:off x="2176025" y="2015695"/>
              <a:ext cx="179280" cy="335160"/>
            </p14:xfrm>
          </p:contentPart>
        </mc:Choice>
        <mc:Fallback xmlns="">
          <p:pic>
            <p:nvPicPr>
              <p:cNvPr id="1613" name="Ink 1612">
                <a:extLst>
                  <a:ext uri="{FF2B5EF4-FFF2-40B4-BE49-F238E27FC236}">
                    <a16:creationId xmlns:a16="http://schemas.microsoft.com/office/drawing/2014/main" id="{E57E7D85-C1E8-4943-BDC5-04246FDC1337}"/>
                  </a:ext>
                </a:extLst>
              </p:cNvPr>
              <p:cNvPicPr/>
              <p:nvPr/>
            </p:nvPicPr>
            <p:blipFill>
              <a:blip r:embed="rId161"/>
              <a:stretch>
                <a:fillRect/>
              </a:stretch>
            </p:blipFill>
            <p:spPr>
              <a:xfrm>
                <a:off x="2160905" y="2000575"/>
                <a:ext cx="209880" cy="365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2">
            <p14:nvContentPartPr>
              <p14:cNvPr id="1614" name="Ink 1613">
                <a:extLst>
                  <a:ext uri="{FF2B5EF4-FFF2-40B4-BE49-F238E27FC236}">
                    <a16:creationId xmlns:a16="http://schemas.microsoft.com/office/drawing/2014/main" id="{1746BA67-EB4C-A345-9D1F-30BED94C150A}"/>
                  </a:ext>
                </a:extLst>
              </p14:cNvPr>
              <p14:cNvContentPartPr/>
              <p14:nvPr/>
            </p14:nvContentPartPr>
            <p14:xfrm>
              <a:off x="2187545" y="1871335"/>
              <a:ext cx="104400" cy="69480"/>
            </p14:xfrm>
          </p:contentPart>
        </mc:Choice>
        <mc:Fallback xmlns="">
          <p:pic>
            <p:nvPicPr>
              <p:cNvPr id="1614" name="Ink 1613">
                <a:extLst>
                  <a:ext uri="{FF2B5EF4-FFF2-40B4-BE49-F238E27FC236}">
                    <a16:creationId xmlns:a16="http://schemas.microsoft.com/office/drawing/2014/main" id="{1746BA67-EB4C-A345-9D1F-30BED94C150A}"/>
                  </a:ext>
                </a:extLst>
              </p:cNvPr>
              <p:cNvPicPr/>
              <p:nvPr/>
            </p:nvPicPr>
            <p:blipFill>
              <a:blip r:embed="rId163"/>
              <a:stretch>
                <a:fillRect/>
              </a:stretch>
            </p:blipFill>
            <p:spPr>
              <a:xfrm>
                <a:off x="2172425" y="1856215"/>
                <a:ext cx="134640" cy="100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4">
            <p14:nvContentPartPr>
              <p14:cNvPr id="1615" name="Ink 1614">
                <a:extLst>
                  <a:ext uri="{FF2B5EF4-FFF2-40B4-BE49-F238E27FC236}">
                    <a16:creationId xmlns:a16="http://schemas.microsoft.com/office/drawing/2014/main" id="{B99B77BE-09DC-4443-9E23-3A3C7B8BD7C8}"/>
                  </a:ext>
                </a:extLst>
              </p14:cNvPr>
              <p14:cNvContentPartPr/>
              <p14:nvPr/>
            </p14:nvContentPartPr>
            <p14:xfrm>
              <a:off x="2309585" y="1992655"/>
              <a:ext cx="242280" cy="425520"/>
            </p14:xfrm>
          </p:contentPart>
        </mc:Choice>
        <mc:Fallback xmlns="">
          <p:pic>
            <p:nvPicPr>
              <p:cNvPr id="1615" name="Ink 1614">
                <a:extLst>
                  <a:ext uri="{FF2B5EF4-FFF2-40B4-BE49-F238E27FC236}">
                    <a16:creationId xmlns:a16="http://schemas.microsoft.com/office/drawing/2014/main" id="{B99B77BE-09DC-4443-9E23-3A3C7B8BD7C8}"/>
                  </a:ext>
                </a:extLst>
              </p:cNvPr>
              <p:cNvPicPr/>
              <p:nvPr/>
            </p:nvPicPr>
            <p:blipFill>
              <a:blip r:embed="rId165"/>
              <a:stretch>
                <a:fillRect/>
              </a:stretch>
            </p:blipFill>
            <p:spPr>
              <a:xfrm>
                <a:off x="2294465" y="1977175"/>
                <a:ext cx="272520" cy="456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6">
            <p14:nvContentPartPr>
              <p14:cNvPr id="1616" name="Ink 1615">
                <a:extLst>
                  <a:ext uri="{FF2B5EF4-FFF2-40B4-BE49-F238E27FC236}">
                    <a16:creationId xmlns:a16="http://schemas.microsoft.com/office/drawing/2014/main" id="{3FAE3D18-C90E-E04F-A466-9B29464859C7}"/>
                  </a:ext>
                </a:extLst>
              </p14:cNvPr>
              <p14:cNvContentPartPr/>
              <p14:nvPr/>
            </p14:nvContentPartPr>
            <p14:xfrm>
              <a:off x="2522345" y="2096335"/>
              <a:ext cx="144720" cy="133200"/>
            </p14:xfrm>
          </p:contentPart>
        </mc:Choice>
        <mc:Fallback xmlns="">
          <p:pic>
            <p:nvPicPr>
              <p:cNvPr id="1616" name="Ink 1615">
                <a:extLst>
                  <a:ext uri="{FF2B5EF4-FFF2-40B4-BE49-F238E27FC236}">
                    <a16:creationId xmlns:a16="http://schemas.microsoft.com/office/drawing/2014/main" id="{3FAE3D18-C90E-E04F-A466-9B29464859C7}"/>
                  </a:ext>
                </a:extLst>
              </p:cNvPr>
              <p:cNvPicPr/>
              <p:nvPr/>
            </p:nvPicPr>
            <p:blipFill>
              <a:blip r:embed="rId167"/>
              <a:stretch>
                <a:fillRect/>
              </a:stretch>
            </p:blipFill>
            <p:spPr>
              <a:xfrm>
                <a:off x="2507225" y="2081215"/>
                <a:ext cx="175320" cy="163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8">
            <p14:nvContentPartPr>
              <p14:cNvPr id="1617" name="Ink 1616">
                <a:extLst>
                  <a:ext uri="{FF2B5EF4-FFF2-40B4-BE49-F238E27FC236}">
                    <a16:creationId xmlns:a16="http://schemas.microsoft.com/office/drawing/2014/main" id="{01F4BD86-A424-8B48-85EC-8231400362DE}"/>
                  </a:ext>
                </a:extLst>
              </p14:cNvPr>
              <p14:cNvContentPartPr/>
              <p14:nvPr/>
            </p14:nvContentPartPr>
            <p14:xfrm>
              <a:off x="2620625" y="1986895"/>
              <a:ext cx="136440" cy="46440"/>
            </p14:xfrm>
          </p:contentPart>
        </mc:Choice>
        <mc:Fallback xmlns="">
          <p:pic>
            <p:nvPicPr>
              <p:cNvPr id="1617" name="Ink 1616">
                <a:extLst>
                  <a:ext uri="{FF2B5EF4-FFF2-40B4-BE49-F238E27FC236}">
                    <a16:creationId xmlns:a16="http://schemas.microsoft.com/office/drawing/2014/main" id="{01F4BD86-A424-8B48-85EC-8231400362DE}"/>
                  </a:ext>
                </a:extLst>
              </p:cNvPr>
              <p:cNvPicPr/>
              <p:nvPr/>
            </p:nvPicPr>
            <p:blipFill>
              <a:blip r:embed="rId169"/>
              <a:stretch>
                <a:fillRect/>
              </a:stretch>
            </p:blipFill>
            <p:spPr>
              <a:xfrm>
                <a:off x="2605505" y="1971415"/>
                <a:ext cx="166680" cy="77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0">
            <p14:nvContentPartPr>
              <p14:cNvPr id="1618" name="Ink 1617">
                <a:extLst>
                  <a:ext uri="{FF2B5EF4-FFF2-40B4-BE49-F238E27FC236}">
                    <a16:creationId xmlns:a16="http://schemas.microsoft.com/office/drawing/2014/main" id="{7871B563-2594-6045-A1B2-FA510AF06699}"/>
                  </a:ext>
                </a:extLst>
              </p14:cNvPr>
              <p14:cNvContentPartPr/>
              <p14:nvPr/>
            </p14:nvContentPartPr>
            <p14:xfrm>
              <a:off x="2805305" y="1940455"/>
              <a:ext cx="98640" cy="363960"/>
            </p14:xfrm>
          </p:contentPart>
        </mc:Choice>
        <mc:Fallback xmlns="">
          <p:pic>
            <p:nvPicPr>
              <p:cNvPr id="1618" name="Ink 1617">
                <a:extLst>
                  <a:ext uri="{FF2B5EF4-FFF2-40B4-BE49-F238E27FC236}">
                    <a16:creationId xmlns:a16="http://schemas.microsoft.com/office/drawing/2014/main" id="{7871B563-2594-6045-A1B2-FA510AF06699}"/>
                  </a:ext>
                </a:extLst>
              </p:cNvPr>
              <p:cNvPicPr/>
              <p:nvPr/>
            </p:nvPicPr>
            <p:blipFill>
              <a:blip r:embed="rId171"/>
              <a:stretch>
                <a:fillRect/>
              </a:stretch>
            </p:blipFill>
            <p:spPr>
              <a:xfrm>
                <a:off x="2790185" y="1925335"/>
                <a:ext cx="128880" cy="394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2">
            <p14:nvContentPartPr>
              <p14:cNvPr id="1660" name="Ink 1660">
                <a:extLst>
                  <a:ext uri="{FF2B5EF4-FFF2-40B4-BE49-F238E27FC236}">
                    <a16:creationId xmlns:a16="http://schemas.microsoft.com/office/drawing/2014/main" id="{CC55EAE5-D52B-8A4D-A5B0-1C68BA11AF17}"/>
                  </a:ext>
                </a:extLst>
              </p14:cNvPr>
              <p14:cNvContentPartPr/>
              <p14:nvPr/>
            </p14:nvContentPartPr>
            <p14:xfrm>
              <a:off x="3059465" y="1571095"/>
              <a:ext cx="5576760" cy="2239200"/>
            </p14:xfrm>
          </p:contentPart>
        </mc:Choice>
        <mc:Fallback xmlns="">
          <p:pic>
            <p:nvPicPr>
              <p:cNvPr id="1660" name="Ink 1660">
                <a:extLst>
                  <a:ext uri="{FF2B5EF4-FFF2-40B4-BE49-F238E27FC236}">
                    <a16:creationId xmlns:a16="http://schemas.microsoft.com/office/drawing/2014/main" id="{CC55EAE5-D52B-8A4D-A5B0-1C68BA11AF17}"/>
                  </a:ext>
                </a:extLst>
              </p:cNvPr>
              <p:cNvPicPr/>
              <p:nvPr/>
            </p:nvPicPr>
            <p:blipFill>
              <a:blip r:embed="rId173"/>
              <a:stretch>
                <a:fillRect/>
              </a:stretch>
            </p:blipFill>
            <p:spPr>
              <a:xfrm>
                <a:off x="3043985" y="1555610"/>
                <a:ext cx="5607360" cy="226981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4">
            <p14:nvContentPartPr>
              <p14:cNvPr id="1664" name="Ink 1664">
                <a:extLst>
                  <a:ext uri="{FF2B5EF4-FFF2-40B4-BE49-F238E27FC236}">
                    <a16:creationId xmlns:a16="http://schemas.microsoft.com/office/drawing/2014/main" id="{46E925A3-3F59-A949-9F1D-0F0F1DD1C4B3}"/>
                  </a:ext>
                </a:extLst>
              </p14:cNvPr>
              <p14:cNvContentPartPr/>
              <p14:nvPr/>
            </p14:nvContentPartPr>
            <p14:xfrm>
              <a:off x="2476265" y="2557135"/>
              <a:ext cx="393120" cy="323640"/>
            </p14:xfrm>
          </p:contentPart>
        </mc:Choice>
        <mc:Fallback xmlns="">
          <p:pic>
            <p:nvPicPr>
              <p:cNvPr id="1664" name="Ink 1664">
                <a:extLst>
                  <a:ext uri="{FF2B5EF4-FFF2-40B4-BE49-F238E27FC236}">
                    <a16:creationId xmlns:a16="http://schemas.microsoft.com/office/drawing/2014/main" id="{46E925A3-3F59-A949-9F1D-0F0F1DD1C4B3}"/>
                  </a:ext>
                </a:extLst>
              </p:cNvPr>
              <p:cNvPicPr/>
              <p:nvPr/>
            </p:nvPicPr>
            <p:blipFill>
              <a:blip r:embed="rId175"/>
              <a:stretch>
                <a:fillRect/>
              </a:stretch>
            </p:blipFill>
            <p:spPr>
              <a:xfrm>
                <a:off x="2368265" y="2466314"/>
                <a:ext cx="516240" cy="429598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169434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08EAEBB-9E75-A94D-897F-02658CB787CB}"/>
              </a:ext>
            </a:extLst>
          </p:cNvPr>
          <p:cNvSpPr txBox="1"/>
          <p:nvPr/>
        </p:nvSpPr>
        <p:spPr>
          <a:xfrm>
            <a:off x="789327" y="1073359"/>
            <a:ext cx="75320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i="1" dirty="0">
                <a:solidFill>
                  <a:srgbClr val="C00000"/>
                </a:solidFill>
                <a:latin typeface="Bell MT" panose="02020503060305020303" pitchFamily="18" charset="77"/>
              </a:rPr>
              <a:t>One dimension</a:t>
            </a:r>
          </a:p>
          <a:p>
            <a:pPr algn="ctr"/>
            <a:r>
              <a:rPr lang="en-US" sz="4800" i="1" dirty="0">
                <a:solidFill>
                  <a:srgbClr val="C00000"/>
                </a:solidFill>
                <a:latin typeface="Bell MT" panose="02020503060305020303" pitchFamily="18" charset="77"/>
              </a:rPr>
              <a:t>(Su-Schrieffer-</a:t>
            </a:r>
            <a:r>
              <a:rPr lang="en-US" sz="4800" i="1" dirty="0" err="1">
                <a:solidFill>
                  <a:srgbClr val="C00000"/>
                </a:solidFill>
                <a:latin typeface="Bell MT" panose="02020503060305020303" pitchFamily="18" charset="77"/>
              </a:rPr>
              <a:t>Heeger</a:t>
            </a:r>
            <a:r>
              <a:rPr lang="en-US" sz="4800" i="1" dirty="0">
                <a:solidFill>
                  <a:srgbClr val="C00000"/>
                </a:solidFill>
                <a:latin typeface="Bell MT" panose="02020503060305020303" pitchFamily="18" charset="77"/>
              </a:rPr>
              <a:t> model)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1103475" y="2966357"/>
            <a:ext cx="6903720" cy="3429000"/>
            <a:chOff x="1103475" y="2966357"/>
            <a:chExt cx="6903720" cy="3429000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03475" y="2966357"/>
              <a:ext cx="6903720" cy="3429000"/>
            </a:xfrm>
            <a:prstGeom prst="rect">
              <a:avLst/>
            </a:prstGeom>
          </p:spPr>
        </p:pic>
        <p:sp>
          <p:nvSpPr>
            <p:cNvPr id="2" name="Oval 1"/>
            <p:cNvSpPr/>
            <p:nvPr/>
          </p:nvSpPr>
          <p:spPr>
            <a:xfrm>
              <a:off x="3347357" y="3837214"/>
              <a:ext cx="310243" cy="293915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Oval 5"/>
          <p:cNvSpPr/>
          <p:nvPr/>
        </p:nvSpPr>
        <p:spPr>
          <a:xfrm>
            <a:off x="3369125" y="4659093"/>
            <a:ext cx="310243" cy="293915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6499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147001" y="866290"/>
            <a:ext cx="705799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i="1" dirty="0">
                <a:solidFill>
                  <a:srgbClr val="C00000"/>
                </a:solidFill>
                <a:latin typeface="Bell MT" panose="02020503060305020303" pitchFamily="18" charset="0"/>
              </a:rPr>
              <a:t>Topology in 1D: Su-Schrieffer-</a:t>
            </a:r>
            <a:r>
              <a:rPr lang="en-US" sz="2700" i="1" dirty="0" err="1">
                <a:solidFill>
                  <a:srgbClr val="C00000"/>
                </a:solidFill>
                <a:latin typeface="Bell MT" panose="02020503060305020303" pitchFamily="18" charset="0"/>
              </a:rPr>
              <a:t>Heeger</a:t>
            </a:r>
            <a:r>
              <a:rPr lang="en-US" sz="2700" i="1" dirty="0">
                <a:solidFill>
                  <a:srgbClr val="C00000"/>
                </a:solidFill>
                <a:latin typeface="Bell MT" panose="02020503060305020303" pitchFamily="18" charset="0"/>
              </a:rPr>
              <a:t> (SSH) model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694" y="1374351"/>
            <a:ext cx="7213196" cy="50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23C4A9CC-A4B8-FB46-9243-B393C52760F6}"/>
              </a:ext>
            </a:extLst>
          </p:cNvPr>
          <p:cNvGrpSpPr/>
          <p:nvPr/>
        </p:nvGrpSpPr>
        <p:grpSpPr>
          <a:xfrm>
            <a:off x="1804906" y="1663362"/>
            <a:ext cx="5138045" cy="4615487"/>
            <a:chOff x="1019816" y="1420135"/>
            <a:chExt cx="4321428" cy="4615487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EF56B35B-7C4E-094B-8E46-825E71C39D84}"/>
                </a:ext>
              </a:extLst>
            </p:cNvPr>
            <p:cNvGrpSpPr/>
            <p:nvPr/>
          </p:nvGrpSpPr>
          <p:grpSpPr>
            <a:xfrm>
              <a:off x="1019816" y="1420135"/>
              <a:ext cx="4321428" cy="4615487"/>
              <a:chOff x="1019816" y="1420135"/>
              <a:chExt cx="4321428" cy="4615487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3ABDC42A-2324-C64D-92EB-083E48DD2F59}"/>
                  </a:ext>
                </a:extLst>
              </p:cNvPr>
              <p:cNvGrpSpPr/>
              <p:nvPr/>
            </p:nvGrpSpPr>
            <p:grpSpPr>
              <a:xfrm>
                <a:off x="1019816" y="1420135"/>
                <a:ext cx="4321428" cy="4615487"/>
                <a:chOff x="1019816" y="1420135"/>
                <a:chExt cx="4321428" cy="4615487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027F5494-8315-CB48-947E-72A3AAC10466}"/>
                    </a:ext>
                  </a:extLst>
                </p:cNvPr>
                <p:cNvGrpSpPr/>
                <p:nvPr/>
              </p:nvGrpSpPr>
              <p:grpSpPr>
                <a:xfrm>
                  <a:off x="1019816" y="1420135"/>
                  <a:ext cx="4321428" cy="4615487"/>
                  <a:chOff x="1019816" y="1420135"/>
                  <a:chExt cx="4321428" cy="4615487"/>
                </a:xfrm>
              </p:grpSpPr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54134362-7346-194A-B134-6C942D8725BC}"/>
                      </a:ext>
                    </a:extLst>
                  </p:cNvPr>
                  <p:cNvGrpSpPr/>
                  <p:nvPr/>
                </p:nvGrpSpPr>
                <p:grpSpPr>
                  <a:xfrm>
                    <a:off x="1019816" y="1420135"/>
                    <a:ext cx="4321428" cy="4615487"/>
                    <a:chOff x="3092468" y="3708408"/>
                    <a:chExt cx="4321428" cy="5148498"/>
                  </a:xfrm>
                </p:grpSpPr>
                <p:grpSp>
                  <p:nvGrpSpPr>
                    <p:cNvPr id="14" name="Group 13">
                      <a:extLst>
                        <a:ext uri="{FF2B5EF4-FFF2-40B4-BE49-F238E27FC236}">
                          <a16:creationId xmlns:a16="http://schemas.microsoft.com/office/drawing/2014/main" id="{3978D357-C795-F64D-95F9-C10AC78CF5A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092468" y="4358668"/>
                      <a:ext cx="4321428" cy="4498238"/>
                      <a:chOff x="1164377" y="1518486"/>
                      <a:chExt cx="4321428" cy="4498238"/>
                    </a:xfrm>
                  </p:grpSpPr>
                  <p:pic>
                    <p:nvPicPr>
                      <p:cNvPr id="16" name="Picture 15">
                        <a:extLst>
                          <a:ext uri="{FF2B5EF4-FFF2-40B4-BE49-F238E27FC236}">
                            <a16:creationId xmlns:a16="http://schemas.microsoft.com/office/drawing/2014/main" id="{F38D67E8-A1A7-A643-BF3D-F0A80413C336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1360849" y="1518486"/>
                        <a:ext cx="3928484" cy="4064000"/>
                      </a:xfrm>
                      <a:prstGeom prst="rect">
                        <a:avLst/>
                      </a:prstGeom>
                    </p:spPr>
                  </p:pic>
                  <p:sp>
                    <p:nvSpPr>
                      <p:cNvPr id="17" name="Rectangle 16">
                        <a:extLst>
                          <a:ext uri="{FF2B5EF4-FFF2-40B4-BE49-F238E27FC236}">
                            <a16:creationId xmlns:a16="http://schemas.microsoft.com/office/drawing/2014/main" id="{EA5FC53D-6AA1-C14C-84CD-BB5A5E193A5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164377" y="2731140"/>
                        <a:ext cx="4321428" cy="3285584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bg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</p:grpSp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8FCAD5B4-F805-584B-97C4-DA23009AD08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190704" y="3708408"/>
                      <a:ext cx="4124956" cy="1041400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pic>
                <p:nvPicPr>
                  <p:cNvPr id="13" name="Picture 1040">
                    <a:extLst>
                      <a:ext uri="{FF2B5EF4-FFF2-40B4-BE49-F238E27FC236}">
                        <a16:creationId xmlns:a16="http://schemas.microsoft.com/office/drawing/2014/main" id="{0432FCB4-DBF9-5E4F-9FC8-A04624E3E240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253104" y="1534833"/>
                    <a:ext cx="3940786" cy="756631"/>
                  </a:xfrm>
                  <a:prstGeom prst="rect">
                    <a:avLst/>
                  </a:prstGeom>
                </p:spPr>
              </p:pic>
            </p:grpSp>
            <mc:AlternateContent xmlns:mc="http://schemas.openxmlformats.org/markup-compatibility/2006" xmlns:p14="http://schemas.microsoft.com/office/powerpoint/2010/main">
              <mc:Choice Requires="p14">
                <p:contentPart p14:bwMode="auto" r:id="rId5">
                  <p14:nvContentPartPr>
                    <p14:cNvPr id="11" name="Ink 1085">
                      <a:extLst>
                        <a:ext uri="{FF2B5EF4-FFF2-40B4-BE49-F238E27FC236}">
                          <a16:creationId xmlns:a16="http://schemas.microsoft.com/office/drawing/2014/main" id="{F85EBE55-94D9-EA43-9C90-8C2E3E1C03FA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1543865" y="2805535"/>
                    <a:ext cx="211320" cy="150480"/>
                  </p14:xfrm>
                </p:contentPart>
              </mc:Choice>
              <mc:Fallback xmlns="">
                <p:pic>
                  <p:nvPicPr>
                    <p:cNvPr id="11" name="Ink 1085">
                      <a:extLst>
                        <a:ext uri="{FF2B5EF4-FFF2-40B4-BE49-F238E27FC236}">
                          <a16:creationId xmlns:a16="http://schemas.microsoft.com/office/drawing/2014/main" id="{F85EBE55-94D9-EA43-9C90-8C2E3E1C03FA}"/>
                        </a:ext>
                      </a:extLst>
                    </p:cNvPr>
                    <p:cNvPicPr/>
                    <p:nvPr/>
                  </p:nvPicPr>
                  <p:blipFill>
                    <a:blip r:embed="rId6"/>
                    <a:stretch>
                      <a:fillRect/>
                    </a:stretch>
                  </p:blipFill>
                  <p:spPr>
                    <a:xfrm>
                      <a:off x="1453040" y="2697535"/>
                      <a:ext cx="392668" cy="366120"/>
                    </a:xfrm>
                    <a:prstGeom prst="rect">
                      <a:avLst/>
                    </a:prstGeom>
                  </p:spPr>
                </p:pic>
              </mc:Fallback>
            </mc:AlternateContent>
          </p:grpSp>
          <mc:AlternateContent xmlns:mc="http://schemas.openxmlformats.org/markup-compatibility/2006" xmlns:p14="http://schemas.microsoft.com/office/powerpoint/2010/main">
            <mc:Choice Requires="p14">
              <p:contentPart p14:bwMode="auto" r:id="rId7">
                <p14:nvContentPartPr>
                  <p14:cNvPr id="8" name="Ink 1335">
                    <a:extLst>
                      <a:ext uri="{FF2B5EF4-FFF2-40B4-BE49-F238E27FC236}">
                        <a16:creationId xmlns:a16="http://schemas.microsoft.com/office/drawing/2014/main" id="{A492D6E8-C793-C348-9711-1127AF67CC6C}"/>
                      </a:ext>
                    </a:extLst>
                  </p14:cNvPr>
                  <p14:cNvContentPartPr/>
                  <p14:nvPr/>
                </p14:nvContentPartPr>
                <p14:xfrm>
                  <a:off x="1420025" y="2799415"/>
                  <a:ext cx="248400" cy="266040"/>
                </p14:xfrm>
              </p:contentPart>
            </mc:Choice>
            <mc:Fallback xmlns="">
              <p:pic>
                <p:nvPicPr>
                  <p:cNvPr id="8" name="Ink 1335">
                    <a:extLst>
                      <a:ext uri="{FF2B5EF4-FFF2-40B4-BE49-F238E27FC236}">
                        <a16:creationId xmlns:a16="http://schemas.microsoft.com/office/drawing/2014/main" id="{A492D6E8-C793-C348-9711-1127AF67CC6C}"/>
                      </a:ext>
                    </a:extLst>
                  </p:cNvPr>
                  <p:cNvPicPr/>
                  <p:nvPr/>
                </p:nvPicPr>
                <p:blipFill>
                  <a:blip r:embed="rId8"/>
                  <a:stretch>
                    <a:fillRect/>
                  </a:stretch>
                </p:blipFill>
                <p:spPr>
                  <a:xfrm>
                    <a:off x="1407015" y="2783935"/>
                    <a:ext cx="274117" cy="296640"/>
                  </a:xfrm>
                  <a:prstGeom prst="rect">
                    <a:avLst/>
                  </a:prstGeom>
                </p:spPr>
              </p:pic>
            </mc:Fallback>
          </mc:AlternateContent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6" name="Ink 391">
                  <a:extLst>
                    <a:ext uri="{FF2B5EF4-FFF2-40B4-BE49-F238E27FC236}">
                      <a16:creationId xmlns:a16="http://schemas.microsoft.com/office/drawing/2014/main" id="{56C28FA1-40FF-8748-8D8A-6CCA82CBDDA1}"/>
                    </a:ext>
                  </a:extLst>
                </p14:cNvPr>
                <p14:cNvContentPartPr/>
                <p14:nvPr/>
              </p14:nvContentPartPr>
              <p14:xfrm>
                <a:off x="2049305" y="2083735"/>
                <a:ext cx="219600" cy="300600"/>
              </p14:xfrm>
            </p:contentPart>
          </mc:Choice>
          <mc:Fallback xmlns="">
            <p:pic>
              <p:nvPicPr>
                <p:cNvPr id="6" name="Ink 391">
                  <a:extLst>
                    <a:ext uri="{FF2B5EF4-FFF2-40B4-BE49-F238E27FC236}">
                      <a16:creationId xmlns:a16="http://schemas.microsoft.com/office/drawing/2014/main" id="{56C28FA1-40FF-8748-8D8A-6CCA82CBDDA1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2036298" y="2068255"/>
                  <a:ext cx="245311" cy="3312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34" name="Ink 34">
                <a:extLst>
                  <a:ext uri="{FF2B5EF4-FFF2-40B4-BE49-F238E27FC236}">
                    <a16:creationId xmlns:a16="http://schemas.microsoft.com/office/drawing/2014/main" id="{DB631FA3-17AD-0642-B7C7-AB032B4AEE3F}"/>
                  </a:ext>
                </a:extLst>
              </p14:cNvPr>
              <p14:cNvContentPartPr/>
              <p14:nvPr/>
            </p14:nvContentPartPr>
            <p14:xfrm>
              <a:off x="958145" y="3601855"/>
              <a:ext cx="790920" cy="427680"/>
            </p14:xfrm>
          </p:contentPart>
        </mc:Choice>
        <mc:Fallback xmlns="">
          <p:pic>
            <p:nvPicPr>
              <p:cNvPr id="34" name="Ink 34">
                <a:extLst>
                  <a:ext uri="{FF2B5EF4-FFF2-40B4-BE49-F238E27FC236}">
                    <a16:creationId xmlns:a16="http://schemas.microsoft.com/office/drawing/2014/main" id="{DB631FA3-17AD-0642-B7C7-AB032B4AEE3F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942672" y="3586735"/>
                <a:ext cx="821506" cy="457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5456AD0B-12A7-0B43-9FCA-FF8FEB366C7B}"/>
                  </a:ext>
                </a:extLst>
              </p14:cNvPr>
              <p14:cNvContentPartPr/>
              <p14:nvPr/>
            </p14:nvContentPartPr>
            <p14:xfrm>
              <a:off x="1956785" y="3786895"/>
              <a:ext cx="225360" cy="17640"/>
            </p14:xfrm>
          </p:contentPart>
        </mc:Choice>
        <mc:Fallback xmlns=""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5456AD0B-12A7-0B43-9FCA-FF8FEB366C7B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941665" y="3771415"/>
                <a:ext cx="255960" cy="48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37" name="Ink 36">
                <a:extLst>
                  <a:ext uri="{FF2B5EF4-FFF2-40B4-BE49-F238E27FC236}">
                    <a16:creationId xmlns:a16="http://schemas.microsoft.com/office/drawing/2014/main" id="{5EF5DC27-5879-4D48-B6F2-4458243385D7}"/>
                  </a:ext>
                </a:extLst>
              </p14:cNvPr>
              <p14:cNvContentPartPr/>
              <p14:nvPr/>
            </p14:nvContentPartPr>
            <p14:xfrm>
              <a:off x="1979825" y="3850255"/>
              <a:ext cx="213840" cy="23400"/>
            </p14:xfrm>
          </p:contentPart>
        </mc:Choice>
        <mc:Fallback xmlns="">
          <p:pic>
            <p:nvPicPr>
              <p:cNvPr id="37" name="Ink 36">
                <a:extLst>
                  <a:ext uri="{FF2B5EF4-FFF2-40B4-BE49-F238E27FC236}">
                    <a16:creationId xmlns:a16="http://schemas.microsoft.com/office/drawing/2014/main" id="{5EF5DC27-5879-4D48-B6F2-4458243385D7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964705" y="3835135"/>
                <a:ext cx="244440" cy="5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49" name="Ink 48">
                <a:extLst>
                  <a:ext uri="{FF2B5EF4-FFF2-40B4-BE49-F238E27FC236}">
                    <a16:creationId xmlns:a16="http://schemas.microsoft.com/office/drawing/2014/main" id="{F7313229-165F-E34A-B981-1D15CA4FD740}"/>
                  </a:ext>
                </a:extLst>
              </p14:cNvPr>
              <p14:cNvContentPartPr/>
              <p14:nvPr/>
            </p14:nvContentPartPr>
            <p14:xfrm>
              <a:off x="3942545" y="3659815"/>
              <a:ext cx="162000" cy="202320"/>
            </p14:xfrm>
          </p:contentPart>
        </mc:Choice>
        <mc:Fallback xmlns="">
          <p:pic>
            <p:nvPicPr>
              <p:cNvPr id="49" name="Ink 48">
                <a:extLst>
                  <a:ext uri="{FF2B5EF4-FFF2-40B4-BE49-F238E27FC236}">
                    <a16:creationId xmlns:a16="http://schemas.microsoft.com/office/drawing/2014/main" id="{F7313229-165F-E34A-B981-1D15CA4FD740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3927425" y="3644335"/>
                <a:ext cx="192600" cy="23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50" name="Ink 49">
                <a:extLst>
                  <a:ext uri="{FF2B5EF4-FFF2-40B4-BE49-F238E27FC236}">
                    <a16:creationId xmlns:a16="http://schemas.microsoft.com/office/drawing/2014/main" id="{52BA3794-F2E0-4344-9703-CE512E84A19A}"/>
                  </a:ext>
                </a:extLst>
              </p14:cNvPr>
              <p14:cNvContentPartPr/>
              <p14:nvPr/>
            </p14:nvContentPartPr>
            <p14:xfrm>
              <a:off x="4248545" y="3578815"/>
              <a:ext cx="40680" cy="87120"/>
            </p14:xfrm>
          </p:contentPart>
        </mc:Choice>
        <mc:Fallback xmlns="">
          <p:pic>
            <p:nvPicPr>
              <p:cNvPr id="50" name="Ink 49">
                <a:extLst>
                  <a:ext uri="{FF2B5EF4-FFF2-40B4-BE49-F238E27FC236}">
                    <a16:creationId xmlns:a16="http://schemas.microsoft.com/office/drawing/2014/main" id="{52BA3794-F2E0-4344-9703-CE512E84A19A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4233425" y="3563695"/>
                <a:ext cx="71280" cy="117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51" name="Ink 50">
                <a:extLst>
                  <a:ext uri="{FF2B5EF4-FFF2-40B4-BE49-F238E27FC236}">
                    <a16:creationId xmlns:a16="http://schemas.microsoft.com/office/drawing/2014/main" id="{AA26F986-7BF3-A748-8E0D-087AABEFE771}"/>
                  </a:ext>
                </a:extLst>
              </p14:cNvPr>
              <p14:cNvContentPartPr/>
              <p14:nvPr/>
            </p14:nvContentPartPr>
            <p14:xfrm>
              <a:off x="4225505" y="3625255"/>
              <a:ext cx="104400" cy="6120"/>
            </p14:xfrm>
          </p:contentPart>
        </mc:Choice>
        <mc:Fallback xmlns="">
          <p:pic>
            <p:nvPicPr>
              <p:cNvPr id="51" name="Ink 50">
                <a:extLst>
                  <a:ext uri="{FF2B5EF4-FFF2-40B4-BE49-F238E27FC236}">
                    <a16:creationId xmlns:a16="http://schemas.microsoft.com/office/drawing/2014/main" id="{AA26F986-7BF3-A748-8E0D-087AABEFE771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4210385" y="3609775"/>
                <a:ext cx="134640" cy="3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52" name="Ink 51">
                <a:extLst>
                  <a:ext uri="{FF2B5EF4-FFF2-40B4-BE49-F238E27FC236}">
                    <a16:creationId xmlns:a16="http://schemas.microsoft.com/office/drawing/2014/main" id="{A5E5A3CD-A8A4-6E46-A99F-A49428DEAC3C}"/>
                  </a:ext>
                </a:extLst>
              </p14:cNvPr>
              <p14:cNvContentPartPr/>
              <p14:nvPr/>
            </p14:nvContentPartPr>
            <p14:xfrm>
              <a:off x="4109945" y="3873295"/>
              <a:ext cx="104400" cy="213840"/>
            </p14:xfrm>
          </p:contentPart>
        </mc:Choice>
        <mc:Fallback xmlns="">
          <p:pic>
            <p:nvPicPr>
              <p:cNvPr id="52" name="Ink 51">
                <a:extLst>
                  <a:ext uri="{FF2B5EF4-FFF2-40B4-BE49-F238E27FC236}">
                    <a16:creationId xmlns:a16="http://schemas.microsoft.com/office/drawing/2014/main" id="{A5E5A3CD-A8A4-6E46-A99F-A49428DEAC3C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4094825" y="3858175"/>
                <a:ext cx="134640" cy="24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53" name="Ink 52">
                <a:extLst>
                  <a:ext uri="{FF2B5EF4-FFF2-40B4-BE49-F238E27FC236}">
                    <a16:creationId xmlns:a16="http://schemas.microsoft.com/office/drawing/2014/main" id="{7FB05450-436F-1343-9111-577DD0196BD3}"/>
                  </a:ext>
                </a:extLst>
              </p14:cNvPr>
              <p14:cNvContentPartPr/>
              <p14:nvPr/>
            </p14:nvContentPartPr>
            <p14:xfrm>
              <a:off x="4242785" y="3781135"/>
              <a:ext cx="6120" cy="11880"/>
            </p14:xfrm>
          </p:contentPart>
        </mc:Choice>
        <mc:Fallback xmlns="">
          <p:pic>
            <p:nvPicPr>
              <p:cNvPr id="53" name="Ink 52">
                <a:extLst>
                  <a:ext uri="{FF2B5EF4-FFF2-40B4-BE49-F238E27FC236}">
                    <a16:creationId xmlns:a16="http://schemas.microsoft.com/office/drawing/2014/main" id="{7FB05450-436F-1343-9111-577DD0196BD3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4227665" y="3765655"/>
                <a:ext cx="36720" cy="4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54" name="Ink 53">
                <a:extLst>
                  <a:ext uri="{FF2B5EF4-FFF2-40B4-BE49-F238E27FC236}">
                    <a16:creationId xmlns:a16="http://schemas.microsoft.com/office/drawing/2014/main" id="{3D6F3C89-8D9F-6348-9115-CB5448C6774E}"/>
                  </a:ext>
                </a:extLst>
              </p14:cNvPr>
              <p14:cNvContentPartPr/>
              <p14:nvPr/>
            </p14:nvContentPartPr>
            <p14:xfrm>
              <a:off x="4277345" y="3867535"/>
              <a:ext cx="52200" cy="104400"/>
            </p14:xfrm>
          </p:contentPart>
        </mc:Choice>
        <mc:Fallback xmlns="">
          <p:pic>
            <p:nvPicPr>
              <p:cNvPr id="54" name="Ink 53">
                <a:extLst>
                  <a:ext uri="{FF2B5EF4-FFF2-40B4-BE49-F238E27FC236}">
                    <a16:creationId xmlns:a16="http://schemas.microsoft.com/office/drawing/2014/main" id="{3D6F3C89-8D9F-6348-9115-CB5448C6774E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4262225" y="3852415"/>
                <a:ext cx="82800" cy="134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55" name="Ink 54">
                <a:extLst>
                  <a:ext uri="{FF2B5EF4-FFF2-40B4-BE49-F238E27FC236}">
                    <a16:creationId xmlns:a16="http://schemas.microsoft.com/office/drawing/2014/main" id="{75DD7B5E-BBB5-7442-B8F1-05A63D0C8001}"/>
                  </a:ext>
                </a:extLst>
              </p14:cNvPr>
              <p14:cNvContentPartPr/>
              <p14:nvPr/>
            </p14:nvContentPartPr>
            <p14:xfrm>
              <a:off x="4317665" y="3879055"/>
              <a:ext cx="17640" cy="92880"/>
            </p14:xfrm>
          </p:contentPart>
        </mc:Choice>
        <mc:Fallback xmlns="">
          <p:pic>
            <p:nvPicPr>
              <p:cNvPr id="55" name="Ink 54">
                <a:extLst>
                  <a:ext uri="{FF2B5EF4-FFF2-40B4-BE49-F238E27FC236}">
                    <a16:creationId xmlns:a16="http://schemas.microsoft.com/office/drawing/2014/main" id="{75DD7B5E-BBB5-7442-B8F1-05A63D0C8001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4302545" y="3863935"/>
                <a:ext cx="48240" cy="123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56" name="Ink 55">
                <a:extLst>
                  <a:ext uri="{FF2B5EF4-FFF2-40B4-BE49-F238E27FC236}">
                    <a16:creationId xmlns:a16="http://schemas.microsoft.com/office/drawing/2014/main" id="{3DE309F5-3AA6-9645-98BE-5439313A3855}"/>
                  </a:ext>
                </a:extLst>
              </p14:cNvPr>
              <p14:cNvContentPartPr/>
              <p14:nvPr/>
            </p14:nvContentPartPr>
            <p14:xfrm>
              <a:off x="4288865" y="3942415"/>
              <a:ext cx="46440" cy="6120"/>
            </p14:xfrm>
          </p:contentPart>
        </mc:Choice>
        <mc:Fallback xmlns="">
          <p:pic>
            <p:nvPicPr>
              <p:cNvPr id="56" name="Ink 55">
                <a:extLst>
                  <a:ext uri="{FF2B5EF4-FFF2-40B4-BE49-F238E27FC236}">
                    <a16:creationId xmlns:a16="http://schemas.microsoft.com/office/drawing/2014/main" id="{3DE309F5-3AA6-9645-98BE-5439313A3855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4273745" y="3927295"/>
                <a:ext cx="77040" cy="3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62" name="Ink 62">
                <a:extLst>
                  <a:ext uri="{FF2B5EF4-FFF2-40B4-BE49-F238E27FC236}">
                    <a16:creationId xmlns:a16="http://schemas.microsoft.com/office/drawing/2014/main" id="{BE5BD104-1C6B-E04C-967A-571A3CA957F5}"/>
                  </a:ext>
                </a:extLst>
              </p14:cNvPr>
              <p14:cNvContentPartPr/>
              <p14:nvPr/>
            </p14:nvContentPartPr>
            <p14:xfrm>
              <a:off x="4508465" y="3694375"/>
              <a:ext cx="346320" cy="401760"/>
            </p14:xfrm>
          </p:contentPart>
        </mc:Choice>
        <mc:Fallback xmlns="">
          <p:pic>
            <p:nvPicPr>
              <p:cNvPr id="62" name="Ink 62">
                <a:extLst>
                  <a:ext uri="{FF2B5EF4-FFF2-40B4-BE49-F238E27FC236}">
                    <a16:creationId xmlns:a16="http://schemas.microsoft.com/office/drawing/2014/main" id="{BE5BD104-1C6B-E04C-967A-571A3CA957F5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4493001" y="3679255"/>
                <a:ext cx="376888" cy="432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1027" name="Ink 1027">
                <a:extLst>
                  <a:ext uri="{FF2B5EF4-FFF2-40B4-BE49-F238E27FC236}">
                    <a16:creationId xmlns:a16="http://schemas.microsoft.com/office/drawing/2014/main" id="{C8ECF736-FCA5-4C43-9913-A23998898529}"/>
                  </a:ext>
                </a:extLst>
              </p14:cNvPr>
              <p14:cNvContentPartPr/>
              <p14:nvPr/>
            </p14:nvContentPartPr>
            <p14:xfrm>
              <a:off x="5155025" y="3711655"/>
              <a:ext cx="167760" cy="115920"/>
            </p14:xfrm>
          </p:contentPart>
        </mc:Choice>
        <mc:Fallback xmlns="">
          <p:pic>
            <p:nvPicPr>
              <p:cNvPr id="1027" name="Ink 1027">
                <a:extLst>
                  <a:ext uri="{FF2B5EF4-FFF2-40B4-BE49-F238E27FC236}">
                    <a16:creationId xmlns:a16="http://schemas.microsoft.com/office/drawing/2014/main" id="{C8ECF736-FCA5-4C43-9913-A23998898529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5139545" y="3696535"/>
                <a:ext cx="198360" cy="146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1032" name="Ink 1032">
                <a:extLst>
                  <a:ext uri="{FF2B5EF4-FFF2-40B4-BE49-F238E27FC236}">
                    <a16:creationId xmlns:a16="http://schemas.microsoft.com/office/drawing/2014/main" id="{F712B1FE-24B8-2D41-80D5-4AC9DC4F51C5}"/>
                  </a:ext>
                </a:extLst>
              </p14:cNvPr>
              <p14:cNvContentPartPr/>
              <p14:nvPr/>
            </p14:nvContentPartPr>
            <p14:xfrm>
              <a:off x="5570465" y="3550015"/>
              <a:ext cx="266040" cy="317880"/>
            </p14:xfrm>
          </p:contentPart>
        </mc:Choice>
        <mc:Fallback xmlns="">
          <p:pic>
            <p:nvPicPr>
              <p:cNvPr id="1032" name="Ink 1032">
                <a:extLst>
                  <a:ext uri="{FF2B5EF4-FFF2-40B4-BE49-F238E27FC236}">
                    <a16:creationId xmlns:a16="http://schemas.microsoft.com/office/drawing/2014/main" id="{F712B1FE-24B8-2D41-80D5-4AC9DC4F51C5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5555345" y="3534895"/>
                <a:ext cx="296280" cy="348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9">
            <p14:nvContentPartPr>
              <p14:cNvPr id="1041" name="Ink 1041">
                <a:extLst>
                  <a:ext uri="{FF2B5EF4-FFF2-40B4-BE49-F238E27FC236}">
                    <a16:creationId xmlns:a16="http://schemas.microsoft.com/office/drawing/2014/main" id="{9D249BF4-6B94-8E4B-B8B4-4F8856E3FE71}"/>
                  </a:ext>
                </a:extLst>
              </p14:cNvPr>
              <p14:cNvContentPartPr/>
              <p14:nvPr/>
            </p14:nvContentPartPr>
            <p14:xfrm>
              <a:off x="6118745" y="3434455"/>
              <a:ext cx="404280" cy="502560"/>
            </p14:xfrm>
          </p:contentPart>
        </mc:Choice>
        <mc:Fallback xmlns="">
          <p:pic>
            <p:nvPicPr>
              <p:cNvPr id="1041" name="Ink 1041">
                <a:extLst>
                  <a:ext uri="{FF2B5EF4-FFF2-40B4-BE49-F238E27FC236}">
                    <a16:creationId xmlns:a16="http://schemas.microsoft.com/office/drawing/2014/main" id="{9D249BF4-6B94-8E4B-B8B4-4F8856E3FE71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6103625" y="3419335"/>
                <a:ext cx="434880" cy="533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1">
            <p14:nvContentPartPr>
              <p14:cNvPr id="1043" name="Ink 1042">
                <a:extLst>
                  <a:ext uri="{FF2B5EF4-FFF2-40B4-BE49-F238E27FC236}">
                    <a16:creationId xmlns:a16="http://schemas.microsoft.com/office/drawing/2014/main" id="{7612E549-32A9-914E-879C-515FE10C56BB}"/>
                  </a:ext>
                </a:extLst>
              </p14:cNvPr>
              <p14:cNvContentPartPr/>
              <p14:nvPr/>
            </p14:nvContentPartPr>
            <p14:xfrm>
              <a:off x="6760265" y="3509695"/>
              <a:ext cx="167040" cy="219600"/>
            </p14:xfrm>
          </p:contentPart>
        </mc:Choice>
        <mc:Fallback xmlns="">
          <p:pic>
            <p:nvPicPr>
              <p:cNvPr id="1043" name="Ink 1042">
                <a:extLst>
                  <a:ext uri="{FF2B5EF4-FFF2-40B4-BE49-F238E27FC236}">
                    <a16:creationId xmlns:a16="http://schemas.microsoft.com/office/drawing/2014/main" id="{7612E549-32A9-914E-879C-515FE10C56BB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6745145" y="3494215"/>
                <a:ext cx="197640" cy="250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3">
            <p14:nvContentPartPr>
              <p14:cNvPr id="1044" name="Ink 1043">
                <a:extLst>
                  <a:ext uri="{FF2B5EF4-FFF2-40B4-BE49-F238E27FC236}">
                    <a16:creationId xmlns:a16="http://schemas.microsoft.com/office/drawing/2014/main" id="{6702078D-D4F4-064B-9E5F-CC82B90B393E}"/>
                  </a:ext>
                </a:extLst>
              </p14:cNvPr>
              <p14:cNvContentPartPr/>
              <p14:nvPr/>
            </p14:nvContentPartPr>
            <p14:xfrm>
              <a:off x="6805985" y="3728935"/>
              <a:ext cx="162000" cy="236880"/>
            </p14:xfrm>
          </p:contentPart>
        </mc:Choice>
        <mc:Fallback xmlns="">
          <p:pic>
            <p:nvPicPr>
              <p:cNvPr id="1044" name="Ink 1043">
                <a:extLst>
                  <a:ext uri="{FF2B5EF4-FFF2-40B4-BE49-F238E27FC236}">
                    <a16:creationId xmlns:a16="http://schemas.microsoft.com/office/drawing/2014/main" id="{6702078D-D4F4-064B-9E5F-CC82B90B393E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6790505" y="3713815"/>
                <a:ext cx="192600" cy="267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5">
            <p14:nvContentPartPr>
              <p14:cNvPr id="1045" name="Ink 1044">
                <a:extLst>
                  <a:ext uri="{FF2B5EF4-FFF2-40B4-BE49-F238E27FC236}">
                    <a16:creationId xmlns:a16="http://schemas.microsoft.com/office/drawing/2014/main" id="{8260E251-4E17-7D46-AB07-DB5FE3407018}"/>
                  </a:ext>
                </a:extLst>
              </p14:cNvPr>
              <p14:cNvContentPartPr/>
              <p14:nvPr/>
            </p14:nvContentPartPr>
            <p14:xfrm>
              <a:off x="6961865" y="3671335"/>
              <a:ext cx="6120" cy="46440"/>
            </p14:xfrm>
          </p:contentPart>
        </mc:Choice>
        <mc:Fallback xmlns="">
          <p:pic>
            <p:nvPicPr>
              <p:cNvPr id="1045" name="Ink 1044">
                <a:extLst>
                  <a:ext uri="{FF2B5EF4-FFF2-40B4-BE49-F238E27FC236}">
                    <a16:creationId xmlns:a16="http://schemas.microsoft.com/office/drawing/2014/main" id="{8260E251-4E17-7D46-AB07-DB5FE3407018}"/>
                  </a:ext>
                </a:extLst>
              </p:cNvPr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6946385" y="3655855"/>
                <a:ext cx="36720" cy="77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7">
            <p14:nvContentPartPr>
              <p14:cNvPr id="1046" name="Ink 1045">
                <a:extLst>
                  <a:ext uri="{FF2B5EF4-FFF2-40B4-BE49-F238E27FC236}">
                    <a16:creationId xmlns:a16="http://schemas.microsoft.com/office/drawing/2014/main" id="{B6E8AB46-05B7-1B4A-A4DC-F0CD4B3F0F46}"/>
                  </a:ext>
                </a:extLst>
              </p14:cNvPr>
              <p14:cNvContentPartPr/>
              <p14:nvPr/>
            </p14:nvContentPartPr>
            <p14:xfrm>
              <a:off x="7013705" y="3775015"/>
              <a:ext cx="92880" cy="11880"/>
            </p14:xfrm>
          </p:contentPart>
        </mc:Choice>
        <mc:Fallback xmlns="">
          <p:pic>
            <p:nvPicPr>
              <p:cNvPr id="1046" name="Ink 1045">
                <a:extLst>
                  <a:ext uri="{FF2B5EF4-FFF2-40B4-BE49-F238E27FC236}">
                    <a16:creationId xmlns:a16="http://schemas.microsoft.com/office/drawing/2014/main" id="{B6E8AB46-05B7-1B4A-A4DC-F0CD4B3F0F46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6998585" y="3759895"/>
                <a:ext cx="123120" cy="4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9">
            <p14:nvContentPartPr>
              <p14:cNvPr id="1047" name="Ink 1046">
                <a:extLst>
                  <a:ext uri="{FF2B5EF4-FFF2-40B4-BE49-F238E27FC236}">
                    <a16:creationId xmlns:a16="http://schemas.microsoft.com/office/drawing/2014/main" id="{1957D644-5680-A24A-882C-7918C4E9720A}"/>
                  </a:ext>
                </a:extLst>
              </p14:cNvPr>
              <p14:cNvContentPartPr/>
              <p14:nvPr/>
            </p14:nvContentPartPr>
            <p14:xfrm>
              <a:off x="7036745" y="3740455"/>
              <a:ext cx="52200" cy="81000"/>
            </p14:xfrm>
          </p:contentPart>
        </mc:Choice>
        <mc:Fallback xmlns="">
          <p:pic>
            <p:nvPicPr>
              <p:cNvPr id="1047" name="Ink 1046">
                <a:extLst>
                  <a:ext uri="{FF2B5EF4-FFF2-40B4-BE49-F238E27FC236}">
                    <a16:creationId xmlns:a16="http://schemas.microsoft.com/office/drawing/2014/main" id="{1957D644-5680-A24A-882C-7918C4E9720A}"/>
                  </a:ext>
                </a:extLst>
              </p:cNvPr>
              <p:cNvPicPr/>
              <p:nvPr/>
            </p:nvPicPr>
            <p:blipFill>
              <a:blip r:embed="rId50"/>
              <a:stretch>
                <a:fillRect/>
              </a:stretch>
            </p:blipFill>
            <p:spPr>
              <a:xfrm>
                <a:off x="7021625" y="3725335"/>
                <a:ext cx="82800" cy="111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1">
            <p14:nvContentPartPr>
              <p14:cNvPr id="1048" name="Ink 1047">
                <a:extLst>
                  <a:ext uri="{FF2B5EF4-FFF2-40B4-BE49-F238E27FC236}">
                    <a16:creationId xmlns:a16="http://schemas.microsoft.com/office/drawing/2014/main" id="{0032E805-D70A-A946-96AD-227A68AF8B9E}"/>
                  </a:ext>
                </a:extLst>
              </p14:cNvPr>
              <p14:cNvContentPartPr/>
              <p14:nvPr/>
            </p14:nvContentPartPr>
            <p14:xfrm>
              <a:off x="7152305" y="3734695"/>
              <a:ext cx="52200" cy="92880"/>
            </p14:xfrm>
          </p:contentPart>
        </mc:Choice>
        <mc:Fallback xmlns="">
          <p:pic>
            <p:nvPicPr>
              <p:cNvPr id="1048" name="Ink 1047">
                <a:extLst>
                  <a:ext uri="{FF2B5EF4-FFF2-40B4-BE49-F238E27FC236}">
                    <a16:creationId xmlns:a16="http://schemas.microsoft.com/office/drawing/2014/main" id="{0032E805-D70A-A946-96AD-227A68AF8B9E}"/>
                  </a:ext>
                </a:extLst>
              </p:cNvPr>
              <p:cNvPicPr/>
              <p:nvPr/>
            </p:nvPicPr>
            <p:blipFill>
              <a:blip r:embed="rId52"/>
              <a:stretch>
                <a:fillRect/>
              </a:stretch>
            </p:blipFill>
            <p:spPr>
              <a:xfrm>
                <a:off x="7136825" y="3719575"/>
                <a:ext cx="82800" cy="123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3">
            <p14:nvContentPartPr>
              <p14:cNvPr id="1049" name="Ink 1048">
                <a:extLst>
                  <a:ext uri="{FF2B5EF4-FFF2-40B4-BE49-F238E27FC236}">
                    <a16:creationId xmlns:a16="http://schemas.microsoft.com/office/drawing/2014/main" id="{7AB92341-9520-DC4C-A354-3E9199BCBC15}"/>
                  </a:ext>
                </a:extLst>
              </p14:cNvPr>
              <p14:cNvContentPartPr/>
              <p14:nvPr/>
            </p14:nvContentPartPr>
            <p14:xfrm>
              <a:off x="7250225" y="3734695"/>
              <a:ext cx="69480" cy="74880"/>
            </p14:xfrm>
          </p:contentPart>
        </mc:Choice>
        <mc:Fallback xmlns="">
          <p:pic>
            <p:nvPicPr>
              <p:cNvPr id="1049" name="Ink 1048">
                <a:extLst>
                  <a:ext uri="{FF2B5EF4-FFF2-40B4-BE49-F238E27FC236}">
                    <a16:creationId xmlns:a16="http://schemas.microsoft.com/office/drawing/2014/main" id="{7AB92341-9520-DC4C-A354-3E9199BCBC15}"/>
                  </a:ext>
                </a:extLst>
              </p:cNvPr>
              <p:cNvPicPr/>
              <p:nvPr/>
            </p:nvPicPr>
            <p:blipFill>
              <a:blip r:embed="rId54"/>
              <a:stretch>
                <a:fillRect/>
              </a:stretch>
            </p:blipFill>
            <p:spPr>
              <a:xfrm>
                <a:off x="7235105" y="3719575"/>
                <a:ext cx="100080" cy="105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5">
            <p14:nvContentPartPr>
              <p14:cNvPr id="1050" name="Ink 1049">
                <a:extLst>
                  <a:ext uri="{FF2B5EF4-FFF2-40B4-BE49-F238E27FC236}">
                    <a16:creationId xmlns:a16="http://schemas.microsoft.com/office/drawing/2014/main" id="{AB35693C-174A-914A-99C9-8FBF5E35F6C9}"/>
                  </a:ext>
                </a:extLst>
              </p14:cNvPr>
              <p14:cNvContentPartPr/>
              <p14:nvPr/>
            </p14:nvContentPartPr>
            <p14:xfrm>
              <a:off x="7313945" y="3734695"/>
              <a:ext cx="6120" cy="110160"/>
            </p14:xfrm>
          </p:contentPart>
        </mc:Choice>
        <mc:Fallback xmlns="">
          <p:pic>
            <p:nvPicPr>
              <p:cNvPr id="1050" name="Ink 1049">
                <a:extLst>
                  <a:ext uri="{FF2B5EF4-FFF2-40B4-BE49-F238E27FC236}">
                    <a16:creationId xmlns:a16="http://schemas.microsoft.com/office/drawing/2014/main" id="{AB35693C-174A-914A-99C9-8FBF5E35F6C9}"/>
                  </a:ext>
                </a:extLst>
              </p:cNvPr>
              <p:cNvPicPr/>
              <p:nvPr/>
            </p:nvPicPr>
            <p:blipFill>
              <a:blip r:embed="rId56"/>
              <a:stretch>
                <a:fillRect/>
              </a:stretch>
            </p:blipFill>
            <p:spPr>
              <a:xfrm>
                <a:off x="7298465" y="3719575"/>
                <a:ext cx="36720" cy="14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7">
            <p14:nvContentPartPr>
              <p14:cNvPr id="1051" name="Ink 1050">
                <a:extLst>
                  <a:ext uri="{FF2B5EF4-FFF2-40B4-BE49-F238E27FC236}">
                    <a16:creationId xmlns:a16="http://schemas.microsoft.com/office/drawing/2014/main" id="{BA0D543D-B883-C743-9620-A5CFCC247D20}"/>
                  </a:ext>
                </a:extLst>
              </p14:cNvPr>
              <p14:cNvContentPartPr/>
              <p14:nvPr/>
            </p14:nvContentPartPr>
            <p14:xfrm>
              <a:off x="7261745" y="3798415"/>
              <a:ext cx="40680" cy="360"/>
            </p14:xfrm>
          </p:contentPart>
        </mc:Choice>
        <mc:Fallback xmlns="">
          <p:pic>
            <p:nvPicPr>
              <p:cNvPr id="1051" name="Ink 1050">
                <a:extLst>
                  <a:ext uri="{FF2B5EF4-FFF2-40B4-BE49-F238E27FC236}">
                    <a16:creationId xmlns:a16="http://schemas.microsoft.com/office/drawing/2014/main" id="{BA0D543D-B883-C743-9620-A5CFCC247D20}"/>
                  </a:ext>
                </a:extLst>
              </p:cNvPr>
              <p:cNvPicPr/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7246625" y="3782935"/>
                <a:ext cx="71280" cy="30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9">
            <p14:nvContentPartPr>
              <p14:cNvPr id="1052" name="Ink 1051">
                <a:extLst>
                  <a:ext uri="{FF2B5EF4-FFF2-40B4-BE49-F238E27FC236}">
                    <a16:creationId xmlns:a16="http://schemas.microsoft.com/office/drawing/2014/main" id="{77B84B0E-740E-3540-996A-F3A294A1F972}"/>
                  </a:ext>
                </a:extLst>
              </p14:cNvPr>
              <p14:cNvContentPartPr/>
              <p14:nvPr/>
            </p14:nvContentPartPr>
            <p14:xfrm>
              <a:off x="7365785" y="3382615"/>
              <a:ext cx="219600" cy="542880"/>
            </p14:xfrm>
          </p:contentPart>
        </mc:Choice>
        <mc:Fallback xmlns="">
          <p:pic>
            <p:nvPicPr>
              <p:cNvPr id="1052" name="Ink 1051">
                <a:extLst>
                  <a:ext uri="{FF2B5EF4-FFF2-40B4-BE49-F238E27FC236}">
                    <a16:creationId xmlns:a16="http://schemas.microsoft.com/office/drawing/2014/main" id="{77B84B0E-740E-3540-996A-F3A294A1F972}"/>
                  </a:ext>
                </a:extLst>
              </p:cNvPr>
              <p:cNvPicPr/>
              <p:nvPr/>
            </p:nvPicPr>
            <p:blipFill>
              <a:blip r:embed="rId60"/>
              <a:stretch>
                <a:fillRect/>
              </a:stretch>
            </p:blipFill>
            <p:spPr>
              <a:xfrm>
                <a:off x="7350665" y="3367495"/>
                <a:ext cx="250200" cy="57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1">
            <p14:nvContentPartPr>
              <p14:cNvPr id="1053" name="Ink 1052">
                <a:extLst>
                  <a:ext uri="{FF2B5EF4-FFF2-40B4-BE49-F238E27FC236}">
                    <a16:creationId xmlns:a16="http://schemas.microsoft.com/office/drawing/2014/main" id="{3DF90E5F-2DD0-EB44-ACAD-B53CEF56E0E2}"/>
                  </a:ext>
                </a:extLst>
              </p14:cNvPr>
              <p14:cNvContentPartPr/>
              <p14:nvPr/>
            </p14:nvContentPartPr>
            <p14:xfrm>
              <a:off x="7700585" y="3700135"/>
              <a:ext cx="150480" cy="6120"/>
            </p14:xfrm>
          </p:contentPart>
        </mc:Choice>
        <mc:Fallback xmlns="">
          <p:pic>
            <p:nvPicPr>
              <p:cNvPr id="1053" name="Ink 1052">
                <a:extLst>
                  <a:ext uri="{FF2B5EF4-FFF2-40B4-BE49-F238E27FC236}">
                    <a16:creationId xmlns:a16="http://schemas.microsoft.com/office/drawing/2014/main" id="{3DF90E5F-2DD0-EB44-ACAD-B53CEF56E0E2}"/>
                  </a:ext>
                </a:extLst>
              </p:cNvPr>
              <p:cNvPicPr/>
              <p:nvPr/>
            </p:nvPicPr>
            <p:blipFill>
              <a:blip r:embed="rId62"/>
              <a:stretch>
                <a:fillRect/>
              </a:stretch>
            </p:blipFill>
            <p:spPr>
              <a:xfrm>
                <a:off x="7685465" y="3685015"/>
                <a:ext cx="181080" cy="3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3">
            <p14:nvContentPartPr>
              <p14:cNvPr id="1054" name="Ink 1053">
                <a:extLst>
                  <a:ext uri="{FF2B5EF4-FFF2-40B4-BE49-F238E27FC236}">
                    <a16:creationId xmlns:a16="http://schemas.microsoft.com/office/drawing/2014/main" id="{3E2E8EE7-C08A-B846-9671-4F00295784DD}"/>
                  </a:ext>
                </a:extLst>
              </p14:cNvPr>
              <p14:cNvContentPartPr/>
              <p14:nvPr/>
            </p14:nvContentPartPr>
            <p14:xfrm>
              <a:off x="7723625" y="3642535"/>
              <a:ext cx="69480" cy="98640"/>
            </p14:xfrm>
          </p:contentPart>
        </mc:Choice>
        <mc:Fallback xmlns="">
          <p:pic>
            <p:nvPicPr>
              <p:cNvPr id="1054" name="Ink 1053">
                <a:extLst>
                  <a:ext uri="{FF2B5EF4-FFF2-40B4-BE49-F238E27FC236}">
                    <a16:creationId xmlns:a16="http://schemas.microsoft.com/office/drawing/2014/main" id="{3E2E8EE7-C08A-B846-9671-4F00295784DD}"/>
                  </a:ext>
                </a:extLst>
              </p:cNvPr>
              <p:cNvPicPr/>
              <p:nvPr/>
            </p:nvPicPr>
            <p:blipFill>
              <a:blip r:embed="rId64"/>
              <a:stretch>
                <a:fillRect/>
              </a:stretch>
            </p:blipFill>
            <p:spPr>
              <a:xfrm>
                <a:off x="7708505" y="3627055"/>
                <a:ext cx="100080" cy="128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5">
            <p14:nvContentPartPr>
              <p14:cNvPr id="1055" name="Ink 1054">
                <a:extLst>
                  <a:ext uri="{FF2B5EF4-FFF2-40B4-BE49-F238E27FC236}">
                    <a16:creationId xmlns:a16="http://schemas.microsoft.com/office/drawing/2014/main" id="{745C5AD3-B861-2E49-8A37-84445402886D}"/>
                  </a:ext>
                </a:extLst>
              </p14:cNvPr>
              <p14:cNvContentPartPr/>
              <p14:nvPr/>
            </p14:nvContentPartPr>
            <p14:xfrm>
              <a:off x="8029625" y="3451735"/>
              <a:ext cx="167760" cy="294840"/>
            </p14:xfrm>
          </p:contentPart>
        </mc:Choice>
        <mc:Fallback xmlns="">
          <p:pic>
            <p:nvPicPr>
              <p:cNvPr id="1055" name="Ink 1054">
                <a:extLst>
                  <a:ext uri="{FF2B5EF4-FFF2-40B4-BE49-F238E27FC236}">
                    <a16:creationId xmlns:a16="http://schemas.microsoft.com/office/drawing/2014/main" id="{745C5AD3-B861-2E49-8A37-84445402886D}"/>
                  </a:ext>
                </a:extLst>
              </p:cNvPr>
              <p:cNvPicPr/>
              <p:nvPr/>
            </p:nvPicPr>
            <p:blipFill>
              <a:blip r:embed="rId66"/>
              <a:stretch>
                <a:fillRect/>
              </a:stretch>
            </p:blipFill>
            <p:spPr>
              <a:xfrm>
                <a:off x="8014505" y="3436615"/>
                <a:ext cx="198360" cy="325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7">
            <p14:nvContentPartPr>
              <p14:cNvPr id="1056" name="Ink 1055">
                <a:extLst>
                  <a:ext uri="{FF2B5EF4-FFF2-40B4-BE49-F238E27FC236}">
                    <a16:creationId xmlns:a16="http://schemas.microsoft.com/office/drawing/2014/main" id="{227DA94B-805D-C54C-BCCC-42AA81E612D3}"/>
                  </a:ext>
                </a:extLst>
              </p14:cNvPr>
              <p14:cNvContentPartPr/>
              <p14:nvPr/>
            </p14:nvContentPartPr>
            <p14:xfrm>
              <a:off x="8225825" y="3740455"/>
              <a:ext cx="360" cy="6120"/>
            </p14:xfrm>
          </p:contentPart>
        </mc:Choice>
        <mc:Fallback xmlns="">
          <p:pic>
            <p:nvPicPr>
              <p:cNvPr id="1056" name="Ink 1055">
                <a:extLst>
                  <a:ext uri="{FF2B5EF4-FFF2-40B4-BE49-F238E27FC236}">
                    <a16:creationId xmlns:a16="http://schemas.microsoft.com/office/drawing/2014/main" id="{227DA94B-805D-C54C-BCCC-42AA81E612D3}"/>
                  </a:ext>
                </a:extLst>
              </p:cNvPr>
              <p:cNvPicPr/>
              <p:nvPr/>
            </p:nvPicPr>
            <p:blipFill>
              <a:blip r:embed="rId68"/>
              <a:stretch>
                <a:fillRect/>
              </a:stretch>
            </p:blipFill>
            <p:spPr>
              <a:xfrm>
                <a:off x="8210705" y="3725335"/>
                <a:ext cx="30960" cy="3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9">
            <p14:nvContentPartPr>
              <p14:cNvPr id="1059" name="Ink 1059">
                <a:extLst>
                  <a:ext uri="{FF2B5EF4-FFF2-40B4-BE49-F238E27FC236}">
                    <a16:creationId xmlns:a16="http://schemas.microsoft.com/office/drawing/2014/main" id="{F69076CE-5848-934C-AEB9-DB95C9F06437}"/>
                  </a:ext>
                </a:extLst>
              </p14:cNvPr>
              <p14:cNvContentPartPr/>
              <p14:nvPr/>
            </p14:nvContentPartPr>
            <p14:xfrm>
              <a:off x="8335625" y="3648295"/>
              <a:ext cx="219600" cy="110160"/>
            </p14:xfrm>
          </p:contentPart>
        </mc:Choice>
        <mc:Fallback xmlns="">
          <p:pic>
            <p:nvPicPr>
              <p:cNvPr id="1059" name="Ink 1059">
                <a:extLst>
                  <a:ext uri="{FF2B5EF4-FFF2-40B4-BE49-F238E27FC236}">
                    <a16:creationId xmlns:a16="http://schemas.microsoft.com/office/drawing/2014/main" id="{F69076CE-5848-934C-AEB9-DB95C9F06437}"/>
                  </a:ext>
                </a:extLst>
              </p:cNvPr>
              <p:cNvPicPr/>
              <p:nvPr/>
            </p:nvPicPr>
            <p:blipFill>
              <a:blip r:embed="rId70"/>
              <a:stretch>
                <a:fillRect/>
              </a:stretch>
            </p:blipFill>
            <p:spPr>
              <a:xfrm>
                <a:off x="8320505" y="3632815"/>
                <a:ext cx="250200" cy="14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1">
            <p14:nvContentPartPr>
              <p14:cNvPr id="1061" name="Ink 1060">
                <a:extLst>
                  <a:ext uri="{FF2B5EF4-FFF2-40B4-BE49-F238E27FC236}">
                    <a16:creationId xmlns:a16="http://schemas.microsoft.com/office/drawing/2014/main" id="{D5C8A12D-CA11-B749-97A9-4B5AA53A88CD}"/>
                  </a:ext>
                </a:extLst>
              </p14:cNvPr>
              <p14:cNvContentPartPr/>
              <p14:nvPr/>
            </p14:nvContentPartPr>
            <p14:xfrm>
              <a:off x="2528105" y="4208095"/>
              <a:ext cx="87120" cy="225360"/>
            </p14:xfrm>
          </p:contentPart>
        </mc:Choice>
        <mc:Fallback xmlns="">
          <p:pic>
            <p:nvPicPr>
              <p:cNvPr id="1061" name="Ink 1060">
                <a:extLst>
                  <a:ext uri="{FF2B5EF4-FFF2-40B4-BE49-F238E27FC236}">
                    <a16:creationId xmlns:a16="http://schemas.microsoft.com/office/drawing/2014/main" id="{D5C8A12D-CA11-B749-97A9-4B5AA53A88CD}"/>
                  </a:ext>
                </a:extLst>
              </p:cNvPr>
              <p:cNvPicPr/>
              <p:nvPr/>
            </p:nvPicPr>
            <p:blipFill>
              <a:blip r:embed="rId72"/>
              <a:stretch>
                <a:fillRect/>
              </a:stretch>
            </p:blipFill>
            <p:spPr>
              <a:xfrm>
                <a:off x="2512985" y="4192975"/>
                <a:ext cx="117360" cy="255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3">
            <p14:nvContentPartPr>
              <p14:cNvPr id="1063" name="Ink 1063">
                <a:extLst>
                  <a:ext uri="{FF2B5EF4-FFF2-40B4-BE49-F238E27FC236}">
                    <a16:creationId xmlns:a16="http://schemas.microsoft.com/office/drawing/2014/main" id="{984E227B-0215-E946-8383-5A48DF2EC7FB}"/>
                  </a:ext>
                </a:extLst>
              </p14:cNvPr>
              <p14:cNvContentPartPr/>
              <p14:nvPr/>
            </p14:nvContentPartPr>
            <p14:xfrm>
              <a:off x="2476265" y="3492415"/>
              <a:ext cx="1235520" cy="646920"/>
            </p14:xfrm>
          </p:contentPart>
        </mc:Choice>
        <mc:Fallback xmlns="">
          <p:pic>
            <p:nvPicPr>
              <p:cNvPr id="1063" name="Ink 1063">
                <a:extLst>
                  <a:ext uri="{FF2B5EF4-FFF2-40B4-BE49-F238E27FC236}">
                    <a16:creationId xmlns:a16="http://schemas.microsoft.com/office/drawing/2014/main" id="{984E227B-0215-E946-8383-5A48DF2EC7FB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2461149" y="3476935"/>
                <a:ext cx="1265751" cy="677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5">
            <p14:nvContentPartPr>
              <p14:cNvPr id="1065" name="Ink 1064">
                <a:extLst>
                  <a:ext uri="{FF2B5EF4-FFF2-40B4-BE49-F238E27FC236}">
                    <a16:creationId xmlns:a16="http://schemas.microsoft.com/office/drawing/2014/main" id="{6EB6FA99-D2B0-574D-83FC-133D78E65C57}"/>
                  </a:ext>
                </a:extLst>
              </p14:cNvPr>
              <p14:cNvContentPartPr/>
              <p14:nvPr/>
            </p14:nvContentPartPr>
            <p14:xfrm>
              <a:off x="958145" y="4785535"/>
              <a:ext cx="600120" cy="340920"/>
            </p14:xfrm>
          </p:contentPart>
        </mc:Choice>
        <mc:Fallback xmlns="">
          <p:pic>
            <p:nvPicPr>
              <p:cNvPr id="1065" name="Ink 1064">
                <a:extLst>
                  <a:ext uri="{FF2B5EF4-FFF2-40B4-BE49-F238E27FC236}">
                    <a16:creationId xmlns:a16="http://schemas.microsoft.com/office/drawing/2014/main" id="{6EB6FA99-D2B0-574D-83FC-133D78E65C57}"/>
                  </a:ext>
                </a:extLst>
              </p:cNvPr>
              <p:cNvPicPr/>
              <p:nvPr/>
            </p:nvPicPr>
            <p:blipFill>
              <a:blip r:embed="rId76"/>
              <a:stretch>
                <a:fillRect/>
              </a:stretch>
            </p:blipFill>
            <p:spPr>
              <a:xfrm>
                <a:off x="942665" y="4770055"/>
                <a:ext cx="630720" cy="371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7">
            <p14:nvContentPartPr>
              <p14:cNvPr id="1066" name="Ink 1065">
                <a:extLst>
                  <a:ext uri="{FF2B5EF4-FFF2-40B4-BE49-F238E27FC236}">
                    <a16:creationId xmlns:a16="http://schemas.microsoft.com/office/drawing/2014/main" id="{FDB8A172-E405-6A46-8327-A8EF9C4D7AFE}"/>
                  </a:ext>
                </a:extLst>
              </p14:cNvPr>
              <p14:cNvContentPartPr/>
              <p14:nvPr/>
            </p14:nvContentPartPr>
            <p14:xfrm>
              <a:off x="1558625" y="4964455"/>
              <a:ext cx="92880" cy="104400"/>
            </p14:xfrm>
          </p:contentPart>
        </mc:Choice>
        <mc:Fallback xmlns="">
          <p:pic>
            <p:nvPicPr>
              <p:cNvPr id="1066" name="Ink 1065">
                <a:extLst>
                  <a:ext uri="{FF2B5EF4-FFF2-40B4-BE49-F238E27FC236}">
                    <a16:creationId xmlns:a16="http://schemas.microsoft.com/office/drawing/2014/main" id="{FDB8A172-E405-6A46-8327-A8EF9C4D7AFE}"/>
                  </a:ext>
                </a:extLst>
              </p:cNvPr>
              <p:cNvPicPr/>
              <p:nvPr/>
            </p:nvPicPr>
            <p:blipFill>
              <a:blip r:embed="rId78"/>
              <a:stretch>
                <a:fillRect/>
              </a:stretch>
            </p:blipFill>
            <p:spPr>
              <a:xfrm>
                <a:off x="1543145" y="4948975"/>
                <a:ext cx="123120" cy="134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9">
            <p14:nvContentPartPr>
              <p14:cNvPr id="1067" name="Ink 1066">
                <a:extLst>
                  <a:ext uri="{FF2B5EF4-FFF2-40B4-BE49-F238E27FC236}">
                    <a16:creationId xmlns:a16="http://schemas.microsoft.com/office/drawing/2014/main" id="{6B95E3A5-C8ED-1D42-999D-35B6CE685C27}"/>
                  </a:ext>
                </a:extLst>
              </p14:cNvPr>
              <p14:cNvContentPartPr/>
              <p14:nvPr/>
            </p14:nvContentPartPr>
            <p14:xfrm>
              <a:off x="1726025" y="4975975"/>
              <a:ext cx="196560" cy="104400"/>
            </p14:xfrm>
          </p:contentPart>
        </mc:Choice>
        <mc:Fallback xmlns="">
          <p:pic>
            <p:nvPicPr>
              <p:cNvPr id="1067" name="Ink 1066">
                <a:extLst>
                  <a:ext uri="{FF2B5EF4-FFF2-40B4-BE49-F238E27FC236}">
                    <a16:creationId xmlns:a16="http://schemas.microsoft.com/office/drawing/2014/main" id="{6B95E3A5-C8ED-1D42-999D-35B6CE685C27}"/>
                  </a:ext>
                </a:extLst>
              </p:cNvPr>
              <p:cNvPicPr/>
              <p:nvPr/>
            </p:nvPicPr>
            <p:blipFill>
              <a:blip r:embed="rId80"/>
              <a:stretch>
                <a:fillRect/>
              </a:stretch>
            </p:blipFill>
            <p:spPr>
              <a:xfrm>
                <a:off x="1710545" y="4960495"/>
                <a:ext cx="227160" cy="134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1">
            <p14:nvContentPartPr>
              <p14:cNvPr id="1068" name="Ink 1067">
                <a:extLst>
                  <a:ext uri="{FF2B5EF4-FFF2-40B4-BE49-F238E27FC236}">
                    <a16:creationId xmlns:a16="http://schemas.microsoft.com/office/drawing/2014/main" id="{4A37A246-B574-044A-970C-44B5EAE3AE29}"/>
                  </a:ext>
                </a:extLst>
              </p14:cNvPr>
              <p14:cNvContentPartPr/>
              <p14:nvPr/>
            </p14:nvContentPartPr>
            <p14:xfrm>
              <a:off x="2008625" y="4975975"/>
              <a:ext cx="98640" cy="81000"/>
            </p14:xfrm>
          </p:contentPart>
        </mc:Choice>
        <mc:Fallback xmlns="">
          <p:pic>
            <p:nvPicPr>
              <p:cNvPr id="1068" name="Ink 1067">
                <a:extLst>
                  <a:ext uri="{FF2B5EF4-FFF2-40B4-BE49-F238E27FC236}">
                    <a16:creationId xmlns:a16="http://schemas.microsoft.com/office/drawing/2014/main" id="{4A37A246-B574-044A-970C-44B5EAE3AE29}"/>
                  </a:ext>
                </a:extLst>
              </p:cNvPr>
              <p:cNvPicPr/>
              <p:nvPr/>
            </p:nvPicPr>
            <p:blipFill>
              <a:blip r:embed="rId82"/>
              <a:stretch>
                <a:fillRect/>
              </a:stretch>
            </p:blipFill>
            <p:spPr>
              <a:xfrm>
                <a:off x="1993505" y="4960495"/>
                <a:ext cx="128880" cy="111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3">
            <p14:nvContentPartPr>
              <p14:cNvPr id="1069" name="Ink 1068">
                <a:extLst>
                  <a:ext uri="{FF2B5EF4-FFF2-40B4-BE49-F238E27FC236}">
                    <a16:creationId xmlns:a16="http://schemas.microsoft.com/office/drawing/2014/main" id="{F4238A80-4BB6-0146-AC19-A00C93378C68}"/>
                  </a:ext>
                </a:extLst>
              </p14:cNvPr>
              <p14:cNvContentPartPr/>
              <p14:nvPr/>
            </p14:nvContentPartPr>
            <p14:xfrm>
              <a:off x="2181785" y="4964455"/>
              <a:ext cx="104400" cy="63720"/>
            </p14:xfrm>
          </p:contentPart>
        </mc:Choice>
        <mc:Fallback xmlns="">
          <p:pic>
            <p:nvPicPr>
              <p:cNvPr id="1069" name="Ink 1068">
                <a:extLst>
                  <a:ext uri="{FF2B5EF4-FFF2-40B4-BE49-F238E27FC236}">
                    <a16:creationId xmlns:a16="http://schemas.microsoft.com/office/drawing/2014/main" id="{F4238A80-4BB6-0146-AC19-A00C93378C68}"/>
                  </a:ext>
                </a:extLst>
              </p:cNvPr>
              <p:cNvPicPr/>
              <p:nvPr/>
            </p:nvPicPr>
            <p:blipFill>
              <a:blip r:embed="rId84"/>
              <a:stretch>
                <a:fillRect/>
              </a:stretch>
            </p:blipFill>
            <p:spPr>
              <a:xfrm>
                <a:off x="2166665" y="4948975"/>
                <a:ext cx="134640" cy="94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5">
            <p14:nvContentPartPr>
              <p14:cNvPr id="1070" name="Ink 1069">
                <a:extLst>
                  <a:ext uri="{FF2B5EF4-FFF2-40B4-BE49-F238E27FC236}">
                    <a16:creationId xmlns:a16="http://schemas.microsoft.com/office/drawing/2014/main" id="{DB88220F-BAA0-1340-9219-4CDBDC86B9EA}"/>
                  </a:ext>
                </a:extLst>
              </p14:cNvPr>
              <p14:cNvContentPartPr/>
              <p14:nvPr/>
            </p14:nvContentPartPr>
            <p14:xfrm>
              <a:off x="2412905" y="4762495"/>
              <a:ext cx="138960" cy="271800"/>
            </p14:xfrm>
          </p:contentPart>
        </mc:Choice>
        <mc:Fallback xmlns="">
          <p:pic>
            <p:nvPicPr>
              <p:cNvPr id="1070" name="Ink 1069">
                <a:extLst>
                  <a:ext uri="{FF2B5EF4-FFF2-40B4-BE49-F238E27FC236}">
                    <a16:creationId xmlns:a16="http://schemas.microsoft.com/office/drawing/2014/main" id="{DB88220F-BAA0-1340-9219-4CDBDC86B9EA}"/>
                  </a:ext>
                </a:extLst>
              </p:cNvPr>
              <p:cNvPicPr/>
              <p:nvPr/>
            </p:nvPicPr>
            <p:blipFill>
              <a:blip r:embed="rId86"/>
              <a:stretch>
                <a:fillRect/>
              </a:stretch>
            </p:blipFill>
            <p:spPr>
              <a:xfrm>
                <a:off x="2397425" y="4747015"/>
                <a:ext cx="169560" cy="302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7">
            <p14:nvContentPartPr>
              <p14:cNvPr id="1071" name="Ink 1070">
                <a:extLst>
                  <a:ext uri="{FF2B5EF4-FFF2-40B4-BE49-F238E27FC236}">
                    <a16:creationId xmlns:a16="http://schemas.microsoft.com/office/drawing/2014/main" id="{56F4EC41-6FD2-C340-A671-7B15A66285B0}"/>
                  </a:ext>
                </a:extLst>
              </p14:cNvPr>
              <p14:cNvContentPartPr/>
              <p14:nvPr/>
            </p14:nvContentPartPr>
            <p14:xfrm>
              <a:off x="2401385" y="4929895"/>
              <a:ext cx="156240" cy="6120"/>
            </p14:xfrm>
          </p:contentPart>
        </mc:Choice>
        <mc:Fallback xmlns="">
          <p:pic>
            <p:nvPicPr>
              <p:cNvPr id="1071" name="Ink 1070">
                <a:extLst>
                  <a:ext uri="{FF2B5EF4-FFF2-40B4-BE49-F238E27FC236}">
                    <a16:creationId xmlns:a16="http://schemas.microsoft.com/office/drawing/2014/main" id="{56F4EC41-6FD2-C340-A671-7B15A66285B0}"/>
                  </a:ext>
                </a:extLst>
              </p:cNvPr>
              <p:cNvPicPr/>
              <p:nvPr/>
            </p:nvPicPr>
            <p:blipFill>
              <a:blip r:embed="rId88"/>
              <a:stretch>
                <a:fillRect/>
              </a:stretch>
            </p:blipFill>
            <p:spPr>
              <a:xfrm>
                <a:off x="2385905" y="4914415"/>
                <a:ext cx="186840" cy="3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9">
            <p14:nvContentPartPr>
              <p14:cNvPr id="1072" name="Ink 1071">
                <a:extLst>
                  <a:ext uri="{FF2B5EF4-FFF2-40B4-BE49-F238E27FC236}">
                    <a16:creationId xmlns:a16="http://schemas.microsoft.com/office/drawing/2014/main" id="{0226F0E9-7778-474A-851B-77EBC1FB8A5A}"/>
                  </a:ext>
                </a:extLst>
              </p14:cNvPr>
              <p14:cNvContentPartPr/>
              <p14:nvPr/>
            </p14:nvContentPartPr>
            <p14:xfrm>
              <a:off x="2609105" y="4906495"/>
              <a:ext cx="142200" cy="98640"/>
            </p14:xfrm>
          </p:contentPart>
        </mc:Choice>
        <mc:Fallback xmlns="">
          <p:pic>
            <p:nvPicPr>
              <p:cNvPr id="1072" name="Ink 1071">
                <a:extLst>
                  <a:ext uri="{FF2B5EF4-FFF2-40B4-BE49-F238E27FC236}">
                    <a16:creationId xmlns:a16="http://schemas.microsoft.com/office/drawing/2014/main" id="{0226F0E9-7778-474A-851B-77EBC1FB8A5A}"/>
                  </a:ext>
                </a:extLst>
              </p:cNvPr>
              <p:cNvPicPr/>
              <p:nvPr/>
            </p:nvPicPr>
            <p:blipFill>
              <a:blip r:embed="rId90"/>
              <a:stretch>
                <a:fillRect/>
              </a:stretch>
            </p:blipFill>
            <p:spPr>
              <a:xfrm>
                <a:off x="2593985" y="4891375"/>
                <a:ext cx="172440" cy="128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1">
            <p14:nvContentPartPr>
              <p14:cNvPr id="1073" name="Ink 1072">
                <a:extLst>
                  <a:ext uri="{FF2B5EF4-FFF2-40B4-BE49-F238E27FC236}">
                    <a16:creationId xmlns:a16="http://schemas.microsoft.com/office/drawing/2014/main" id="{9A57C75B-969D-6F48-88E5-31A305AF0525}"/>
                  </a:ext>
                </a:extLst>
              </p14:cNvPr>
              <p14:cNvContentPartPr/>
              <p14:nvPr/>
            </p14:nvContentPartPr>
            <p14:xfrm>
              <a:off x="2816825" y="4906495"/>
              <a:ext cx="225360" cy="92880"/>
            </p14:xfrm>
          </p:contentPart>
        </mc:Choice>
        <mc:Fallback xmlns="">
          <p:pic>
            <p:nvPicPr>
              <p:cNvPr id="1073" name="Ink 1072">
                <a:extLst>
                  <a:ext uri="{FF2B5EF4-FFF2-40B4-BE49-F238E27FC236}">
                    <a16:creationId xmlns:a16="http://schemas.microsoft.com/office/drawing/2014/main" id="{9A57C75B-969D-6F48-88E5-31A305AF0525}"/>
                  </a:ext>
                </a:extLst>
              </p:cNvPr>
              <p:cNvPicPr/>
              <p:nvPr/>
            </p:nvPicPr>
            <p:blipFill>
              <a:blip r:embed="rId92"/>
              <a:stretch>
                <a:fillRect/>
              </a:stretch>
            </p:blipFill>
            <p:spPr>
              <a:xfrm>
                <a:off x="2801705" y="4891375"/>
                <a:ext cx="255960" cy="123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3">
            <p14:nvContentPartPr>
              <p14:cNvPr id="1074" name="Ink 1073">
                <a:extLst>
                  <a:ext uri="{FF2B5EF4-FFF2-40B4-BE49-F238E27FC236}">
                    <a16:creationId xmlns:a16="http://schemas.microsoft.com/office/drawing/2014/main" id="{81C39C30-D902-C941-823D-62A91A4DF356}"/>
                  </a:ext>
                </a:extLst>
              </p14:cNvPr>
              <p14:cNvContentPartPr/>
              <p14:nvPr/>
            </p14:nvContentPartPr>
            <p14:xfrm>
              <a:off x="3128585" y="4947175"/>
              <a:ext cx="104400" cy="11880"/>
            </p14:xfrm>
          </p:contentPart>
        </mc:Choice>
        <mc:Fallback xmlns="">
          <p:pic>
            <p:nvPicPr>
              <p:cNvPr id="1074" name="Ink 1073">
                <a:extLst>
                  <a:ext uri="{FF2B5EF4-FFF2-40B4-BE49-F238E27FC236}">
                    <a16:creationId xmlns:a16="http://schemas.microsoft.com/office/drawing/2014/main" id="{81C39C30-D902-C941-823D-62A91A4DF356}"/>
                  </a:ext>
                </a:extLst>
              </p:cNvPr>
              <p:cNvPicPr/>
              <p:nvPr/>
            </p:nvPicPr>
            <p:blipFill>
              <a:blip r:embed="rId94"/>
              <a:stretch>
                <a:fillRect/>
              </a:stretch>
            </p:blipFill>
            <p:spPr>
              <a:xfrm>
                <a:off x="3113465" y="4931695"/>
                <a:ext cx="134640" cy="4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5">
            <p14:nvContentPartPr>
              <p14:cNvPr id="1075" name="Ink 1074">
                <a:extLst>
                  <a:ext uri="{FF2B5EF4-FFF2-40B4-BE49-F238E27FC236}">
                    <a16:creationId xmlns:a16="http://schemas.microsoft.com/office/drawing/2014/main" id="{BDBC602A-0877-9D48-9564-0A4147203689}"/>
                  </a:ext>
                </a:extLst>
              </p14:cNvPr>
              <p14:cNvContentPartPr/>
              <p14:nvPr/>
            </p14:nvContentPartPr>
            <p14:xfrm>
              <a:off x="3359705" y="4877695"/>
              <a:ext cx="115920" cy="115920"/>
            </p14:xfrm>
          </p:contentPart>
        </mc:Choice>
        <mc:Fallback xmlns="">
          <p:pic>
            <p:nvPicPr>
              <p:cNvPr id="1075" name="Ink 1074">
                <a:extLst>
                  <a:ext uri="{FF2B5EF4-FFF2-40B4-BE49-F238E27FC236}">
                    <a16:creationId xmlns:a16="http://schemas.microsoft.com/office/drawing/2014/main" id="{BDBC602A-0877-9D48-9564-0A4147203689}"/>
                  </a:ext>
                </a:extLst>
              </p:cNvPr>
              <p:cNvPicPr/>
              <p:nvPr/>
            </p:nvPicPr>
            <p:blipFill>
              <a:blip r:embed="rId96"/>
              <a:stretch>
                <a:fillRect/>
              </a:stretch>
            </p:blipFill>
            <p:spPr>
              <a:xfrm>
                <a:off x="3344225" y="4862575"/>
                <a:ext cx="146160" cy="146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7">
            <p14:nvContentPartPr>
              <p14:cNvPr id="1076" name="Ink 1075">
                <a:extLst>
                  <a:ext uri="{FF2B5EF4-FFF2-40B4-BE49-F238E27FC236}">
                    <a16:creationId xmlns:a16="http://schemas.microsoft.com/office/drawing/2014/main" id="{E7A4F793-23A3-EA42-8312-02B192123226}"/>
                  </a:ext>
                </a:extLst>
              </p14:cNvPr>
              <p14:cNvContentPartPr/>
              <p14:nvPr/>
            </p14:nvContentPartPr>
            <p14:xfrm>
              <a:off x="3538625" y="4854655"/>
              <a:ext cx="144720" cy="202320"/>
            </p14:xfrm>
          </p:contentPart>
        </mc:Choice>
        <mc:Fallback xmlns="">
          <p:pic>
            <p:nvPicPr>
              <p:cNvPr id="1076" name="Ink 1075">
                <a:extLst>
                  <a:ext uri="{FF2B5EF4-FFF2-40B4-BE49-F238E27FC236}">
                    <a16:creationId xmlns:a16="http://schemas.microsoft.com/office/drawing/2014/main" id="{E7A4F793-23A3-EA42-8312-02B192123226}"/>
                  </a:ext>
                </a:extLst>
              </p:cNvPr>
              <p:cNvPicPr/>
              <p:nvPr/>
            </p:nvPicPr>
            <p:blipFill>
              <a:blip r:embed="rId98"/>
              <a:stretch>
                <a:fillRect/>
              </a:stretch>
            </p:blipFill>
            <p:spPr>
              <a:xfrm>
                <a:off x="3523145" y="4839535"/>
                <a:ext cx="175320" cy="23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9">
            <p14:nvContentPartPr>
              <p14:cNvPr id="1077" name="Ink 1076">
                <a:extLst>
                  <a:ext uri="{FF2B5EF4-FFF2-40B4-BE49-F238E27FC236}">
                    <a16:creationId xmlns:a16="http://schemas.microsoft.com/office/drawing/2014/main" id="{D8F4108B-5725-F140-B185-E0D9F5474422}"/>
                  </a:ext>
                </a:extLst>
              </p14:cNvPr>
              <p14:cNvContentPartPr/>
              <p14:nvPr/>
            </p14:nvContentPartPr>
            <p14:xfrm>
              <a:off x="3775145" y="4866175"/>
              <a:ext cx="115920" cy="104400"/>
            </p14:xfrm>
          </p:contentPart>
        </mc:Choice>
        <mc:Fallback xmlns="">
          <p:pic>
            <p:nvPicPr>
              <p:cNvPr id="1077" name="Ink 1076">
                <a:extLst>
                  <a:ext uri="{FF2B5EF4-FFF2-40B4-BE49-F238E27FC236}">
                    <a16:creationId xmlns:a16="http://schemas.microsoft.com/office/drawing/2014/main" id="{D8F4108B-5725-F140-B185-E0D9F5474422}"/>
                  </a:ext>
                </a:extLst>
              </p:cNvPr>
              <p:cNvPicPr/>
              <p:nvPr/>
            </p:nvPicPr>
            <p:blipFill>
              <a:blip r:embed="rId100"/>
              <a:stretch>
                <a:fillRect/>
              </a:stretch>
            </p:blipFill>
            <p:spPr>
              <a:xfrm>
                <a:off x="3760025" y="4851055"/>
                <a:ext cx="146160" cy="134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1">
            <p14:nvContentPartPr>
              <p14:cNvPr id="1078" name="Ink 1077">
                <a:extLst>
                  <a:ext uri="{FF2B5EF4-FFF2-40B4-BE49-F238E27FC236}">
                    <a16:creationId xmlns:a16="http://schemas.microsoft.com/office/drawing/2014/main" id="{B61B65D7-B755-8643-9BFD-4CFE29A628F7}"/>
                  </a:ext>
                </a:extLst>
              </p14:cNvPr>
              <p14:cNvContentPartPr/>
              <p14:nvPr/>
            </p14:nvContentPartPr>
            <p14:xfrm>
              <a:off x="4000145" y="4877695"/>
              <a:ext cx="92880" cy="98640"/>
            </p14:xfrm>
          </p:contentPart>
        </mc:Choice>
        <mc:Fallback xmlns="">
          <p:pic>
            <p:nvPicPr>
              <p:cNvPr id="1078" name="Ink 1077">
                <a:extLst>
                  <a:ext uri="{FF2B5EF4-FFF2-40B4-BE49-F238E27FC236}">
                    <a16:creationId xmlns:a16="http://schemas.microsoft.com/office/drawing/2014/main" id="{B61B65D7-B755-8643-9BFD-4CFE29A628F7}"/>
                  </a:ext>
                </a:extLst>
              </p:cNvPr>
              <p:cNvPicPr/>
              <p:nvPr/>
            </p:nvPicPr>
            <p:blipFill>
              <a:blip r:embed="rId102"/>
              <a:stretch>
                <a:fillRect/>
              </a:stretch>
            </p:blipFill>
            <p:spPr>
              <a:xfrm>
                <a:off x="3985025" y="4862575"/>
                <a:ext cx="123120" cy="128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3">
            <p14:nvContentPartPr>
              <p14:cNvPr id="1079" name="Ink 1078">
                <a:extLst>
                  <a:ext uri="{FF2B5EF4-FFF2-40B4-BE49-F238E27FC236}">
                    <a16:creationId xmlns:a16="http://schemas.microsoft.com/office/drawing/2014/main" id="{A395F0B1-C78D-574B-ACC8-8D48105FE8F2}"/>
                  </a:ext>
                </a:extLst>
              </p14:cNvPr>
              <p14:cNvContentPartPr/>
              <p14:nvPr/>
            </p14:nvContentPartPr>
            <p14:xfrm>
              <a:off x="4214705" y="4883455"/>
              <a:ext cx="86400" cy="87120"/>
            </p14:xfrm>
          </p:contentPart>
        </mc:Choice>
        <mc:Fallback xmlns="">
          <p:pic>
            <p:nvPicPr>
              <p:cNvPr id="1079" name="Ink 1078">
                <a:extLst>
                  <a:ext uri="{FF2B5EF4-FFF2-40B4-BE49-F238E27FC236}">
                    <a16:creationId xmlns:a16="http://schemas.microsoft.com/office/drawing/2014/main" id="{A395F0B1-C78D-574B-ACC8-8D48105FE8F2}"/>
                  </a:ext>
                </a:extLst>
              </p:cNvPr>
              <p:cNvPicPr/>
              <p:nvPr/>
            </p:nvPicPr>
            <p:blipFill>
              <a:blip r:embed="rId104"/>
              <a:stretch>
                <a:fillRect/>
              </a:stretch>
            </p:blipFill>
            <p:spPr>
              <a:xfrm>
                <a:off x="4199225" y="4868335"/>
                <a:ext cx="116640" cy="117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5">
            <p14:nvContentPartPr>
              <p14:cNvPr id="1080" name="Ink 1079">
                <a:extLst>
                  <a:ext uri="{FF2B5EF4-FFF2-40B4-BE49-F238E27FC236}">
                    <a16:creationId xmlns:a16="http://schemas.microsoft.com/office/drawing/2014/main" id="{ADC019C6-4B85-384D-9D09-8B7CBD371A96}"/>
                  </a:ext>
                </a:extLst>
              </p14:cNvPr>
              <p14:cNvContentPartPr/>
              <p14:nvPr/>
            </p14:nvContentPartPr>
            <p14:xfrm>
              <a:off x="4751465" y="4623895"/>
              <a:ext cx="483840" cy="346680"/>
            </p14:xfrm>
          </p:contentPart>
        </mc:Choice>
        <mc:Fallback xmlns="">
          <p:pic>
            <p:nvPicPr>
              <p:cNvPr id="1080" name="Ink 1079">
                <a:extLst>
                  <a:ext uri="{FF2B5EF4-FFF2-40B4-BE49-F238E27FC236}">
                    <a16:creationId xmlns:a16="http://schemas.microsoft.com/office/drawing/2014/main" id="{ADC019C6-4B85-384D-9D09-8B7CBD371A96}"/>
                  </a:ext>
                </a:extLst>
              </p:cNvPr>
              <p:cNvPicPr/>
              <p:nvPr/>
            </p:nvPicPr>
            <p:blipFill>
              <a:blip r:embed="rId106"/>
              <a:stretch>
                <a:fillRect/>
              </a:stretch>
            </p:blipFill>
            <p:spPr>
              <a:xfrm>
                <a:off x="4736345" y="4608415"/>
                <a:ext cx="514440" cy="37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7">
            <p14:nvContentPartPr>
              <p14:cNvPr id="1081" name="Ink 1080">
                <a:extLst>
                  <a:ext uri="{FF2B5EF4-FFF2-40B4-BE49-F238E27FC236}">
                    <a16:creationId xmlns:a16="http://schemas.microsoft.com/office/drawing/2014/main" id="{1F2E8213-8C34-AA42-9B2B-639D4511BC89}"/>
                  </a:ext>
                </a:extLst>
              </p14:cNvPr>
              <p14:cNvContentPartPr/>
              <p14:nvPr/>
            </p14:nvContentPartPr>
            <p14:xfrm>
              <a:off x="5218385" y="4831615"/>
              <a:ext cx="133200" cy="108000"/>
            </p14:xfrm>
          </p:contentPart>
        </mc:Choice>
        <mc:Fallback xmlns="">
          <p:pic>
            <p:nvPicPr>
              <p:cNvPr id="1081" name="Ink 1080">
                <a:extLst>
                  <a:ext uri="{FF2B5EF4-FFF2-40B4-BE49-F238E27FC236}">
                    <a16:creationId xmlns:a16="http://schemas.microsoft.com/office/drawing/2014/main" id="{1F2E8213-8C34-AA42-9B2B-639D4511BC89}"/>
                  </a:ext>
                </a:extLst>
              </p:cNvPr>
              <p:cNvPicPr/>
              <p:nvPr/>
            </p:nvPicPr>
            <p:blipFill>
              <a:blip r:embed="rId108"/>
              <a:stretch>
                <a:fillRect/>
              </a:stretch>
            </p:blipFill>
            <p:spPr>
              <a:xfrm>
                <a:off x="5203265" y="4816495"/>
                <a:ext cx="163800" cy="138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9">
            <p14:nvContentPartPr>
              <p14:cNvPr id="1082" name="Ink 1081">
                <a:extLst>
                  <a:ext uri="{FF2B5EF4-FFF2-40B4-BE49-F238E27FC236}">
                    <a16:creationId xmlns:a16="http://schemas.microsoft.com/office/drawing/2014/main" id="{C460EF28-6575-FB4D-8374-A9CF096E64C2}"/>
                  </a:ext>
                </a:extLst>
              </p14:cNvPr>
              <p14:cNvContentPartPr/>
              <p14:nvPr/>
            </p14:nvContentPartPr>
            <p14:xfrm>
              <a:off x="5397305" y="4848895"/>
              <a:ext cx="219600" cy="80640"/>
            </p14:xfrm>
          </p:contentPart>
        </mc:Choice>
        <mc:Fallback xmlns="">
          <p:pic>
            <p:nvPicPr>
              <p:cNvPr id="1082" name="Ink 1081">
                <a:extLst>
                  <a:ext uri="{FF2B5EF4-FFF2-40B4-BE49-F238E27FC236}">
                    <a16:creationId xmlns:a16="http://schemas.microsoft.com/office/drawing/2014/main" id="{C460EF28-6575-FB4D-8374-A9CF096E64C2}"/>
                  </a:ext>
                </a:extLst>
              </p:cNvPr>
              <p:cNvPicPr/>
              <p:nvPr/>
            </p:nvPicPr>
            <p:blipFill>
              <a:blip r:embed="rId110"/>
              <a:stretch>
                <a:fillRect/>
              </a:stretch>
            </p:blipFill>
            <p:spPr>
              <a:xfrm>
                <a:off x="5382185" y="4833775"/>
                <a:ext cx="250200" cy="110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1">
            <p14:nvContentPartPr>
              <p14:cNvPr id="1083" name="Ink 1082">
                <a:extLst>
                  <a:ext uri="{FF2B5EF4-FFF2-40B4-BE49-F238E27FC236}">
                    <a16:creationId xmlns:a16="http://schemas.microsoft.com/office/drawing/2014/main" id="{46ABED28-7E10-F048-AA73-41CFB46D787F}"/>
                  </a:ext>
                </a:extLst>
              </p14:cNvPr>
              <p14:cNvContentPartPr/>
              <p14:nvPr/>
            </p14:nvContentPartPr>
            <p14:xfrm>
              <a:off x="5703305" y="4831615"/>
              <a:ext cx="63720" cy="75240"/>
            </p14:xfrm>
          </p:contentPart>
        </mc:Choice>
        <mc:Fallback xmlns="">
          <p:pic>
            <p:nvPicPr>
              <p:cNvPr id="1083" name="Ink 1082">
                <a:extLst>
                  <a:ext uri="{FF2B5EF4-FFF2-40B4-BE49-F238E27FC236}">
                    <a16:creationId xmlns:a16="http://schemas.microsoft.com/office/drawing/2014/main" id="{46ABED28-7E10-F048-AA73-41CFB46D787F}"/>
                  </a:ext>
                </a:extLst>
              </p:cNvPr>
              <p:cNvPicPr/>
              <p:nvPr/>
            </p:nvPicPr>
            <p:blipFill>
              <a:blip r:embed="rId112"/>
              <a:stretch>
                <a:fillRect/>
              </a:stretch>
            </p:blipFill>
            <p:spPr>
              <a:xfrm>
                <a:off x="5688185" y="4816495"/>
                <a:ext cx="94320" cy="105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3">
            <p14:nvContentPartPr>
              <p14:cNvPr id="1084" name="Ink 1083">
                <a:extLst>
                  <a:ext uri="{FF2B5EF4-FFF2-40B4-BE49-F238E27FC236}">
                    <a16:creationId xmlns:a16="http://schemas.microsoft.com/office/drawing/2014/main" id="{51AE847E-5339-B347-BDD0-19E12CBA3D27}"/>
                  </a:ext>
                </a:extLst>
              </p14:cNvPr>
              <p14:cNvContentPartPr/>
              <p14:nvPr/>
            </p14:nvContentPartPr>
            <p14:xfrm>
              <a:off x="5807345" y="4727575"/>
              <a:ext cx="11880" cy="40680"/>
            </p14:xfrm>
          </p:contentPart>
        </mc:Choice>
        <mc:Fallback xmlns="">
          <p:pic>
            <p:nvPicPr>
              <p:cNvPr id="1084" name="Ink 1083">
                <a:extLst>
                  <a:ext uri="{FF2B5EF4-FFF2-40B4-BE49-F238E27FC236}">
                    <a16:creationId xmlns:a16="http://schemas.microsoft.com/office/drawing/2014/main" id="{51AE847E-5339-B347-BDD0-19E12CBA3D27}"/>
                  </a:ext>
                </a:extLst>
              </p:cNvPr>
              <p:cNvPicPr/>
              <p:nvPr/>
            </p:nvPicPr>
            <p:blipFill>
              <a:blip r:embed="rId114"/>
              <a:stretch>
                <a:fillRect/>
              </a:stretch>
            </p:blipFill>
            <p:spPr>
              <a:xfrm>
                <a:off x="5791865" y="4712455"/>
                <a:ext cx="42480" cy="71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5">
            <p14:nvContentPartPr>
              <p14:cNvPr id="1085" name="Ink 1084">
                <a:extLst>
                  <a:ext uri="{FF2B5EF4-FFF2-40B4-BE49-F238E27FC236}">
                    <a16:creationId xmlns:a16="http://schemas.microsoft.com/office/drawing/2014/main" id="{313E285A-3846-1440-BD7D-005AB7C440F7}"/>
                  </a:ext>
                </a:extLst>
              </p14:cNvPr>
              <p14:cNvContentPartPr/>
              <p14:nvPr/>
            </p14:nvContentPartPr>
            <p14:xfrm>
              <a:off x="5939825" y="4618135"/>
              <a:ext cx="208080" cy="277560"/>
            </p14:xfrm>
          </p:contentPart>
        </mc:Choice>
        <mc:Fallback xmlns="">
          <p:pic>
            <p:nvPicPr>
              <p:cNvPr id="1085" name="Ink 1084">
                <a:extLst>
                  <a:ext uri="{FF2B5EF4-FFF2-40B4-BE49-F238E27FC236}">
                    <a16:creationId xmlns:a16="http://schemas.microsoft.com/office/drawing/2014/main" id="{313E285A-3846-1440-BD7D-005AB7C440F7}"/>
                  </a:ext>
                </a:extLst>
              </p:cNvPr>
              <p:cNvPicPr/>
              <p:nvPr/>
            </p:nvPicPr>
            <p:blipFill>
              <a:blip r:embed="rId116"/>
              <a:stretch>
                <a:fillRect/>
              </a:stretch>
            </p:blipFill>
            <p:spPr>
              <a:xfrm>
                <a:off x="5924705" y="4602655"/>
                <a:ext cx="238680" cy="30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7">
            <p14:nvContentPartPr>
              <p14:cNvPr id="1086" name="Ink 1085">
                <a:extLst>
                  <a:ext uri="{FF2B5EF4-FFF2-40B4-BE49-F238E27FC236}">
                    <a16:creationId xmlns:a16="http://schemas.microsoft.com/office/drawing/2014/main" id="{DA617702-D1A2-8545-86B2-28F5AF44ED92}"/>
                  </a:ext>
                </a:extLst>
              </p14:cNvPr>
              <p14:cNvContentPartPr/>
              <p14:nvPr/>
            </p14:nvContentPartPr>
            <p14:xfrm>
              <a:off x="6245825" y="4606975"/>
              <a:ext cx="167760" cy="270360"/>
            </p14:xfrm>
          </p:contentPart>
        </mc:Choice>
        <mc:Fallback xmlns="">
          <p:pic>
            <p:nvPicPr>
              <p:cNvPr id="1086" name="Ink 1085">
                <a:extLst>
                  <a:ext uri="{FF2B5EF4-FFF2-40B4-BE49-F238E27FC236}">
                    <a16:creationId xmlns:a16="http://schemas.microsoft.com/office/drawing/2014/main" id="{DA617702-D1A2-8545-86B2-28F5AF44ED92}"/>
                  </a:ext>
                </a:extLst>
              </p:cNvPr>
              <p:cNvPicPr/>
              <p:nvPr/>
            </p:nvPicPr>
            <p:blipFill>
              <a:blip r:embed="rId118"/>
              <a:stretch>
                <a:fillRect/>
              </a:stretch>
            </p:blipFill>
            <p:spPr>
              <a:xfrm>
                <a:off x="6230705" y="4591855"/>
                <a:ext cx="198360" cy="300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9">
            <p14:nvContentPartPr>
              <p14:cNvPr id="1087" name="Ink 1086">
                <a:extLst>
                  <a:ext uri="{FF2B5EF4-FFF2-40B4-BE49-F238E27FC236}">
                    <a16:creationId xmlns:a16="http://schemas.microsoft.com/office/drawing/2014/main" id="{111A59FC-CA66-5042-A569-3D704B23188F}"/>
                  </a:ext>
                </a:extLst>
              </p14:cNvPr>
              <p14:cNvContentPartPr/>
              <p14:nvPr/>
            </p14:nvContentPartPr>
            <p14:xfrm>
              <a:off x="6200465" y="4768255"/>
              <a:ext cx="144000" cy="6120"/>
            </p14:xfrm>
          </p:contentPart>
        </mc:Choice>
        <mc:Fallback xmlns="">
          <p:pic>
            <p:nvPicPr>
              <p:cNvPr id="1087" name="Ink 1086">
                <a:extLst>
                  <a:ext uri="{FF2B5EF4-FFF2-40B4-BE49-F238E27FC236}">
                    <a16:creationId xmlns:a16="http://schemas.microsoft.com/office/drawing/2014/main" id="{111A59FC-CA66-5042-A569-3D704B23188F}"/>
                  </a:ext>
                </a:extLst>
              </p:cNvPr>
              <p:cNvPicPr/>
              <p:nvPr/>
            </p:nvPicPr>
            <p:blipFill>
              <a:blip r:embed="rId120"/>
              <a:stretch>
                <a:fillRect/>
              </a:stretch>
            </p:blipFill>
            <p:spPr>
              <a:xfrm>
                <a:off x="6184985" y="4752775"/>
                <a:ext cx="174600" cy="3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1">
            <p14:nvContentPartPr>
              <p14:cNvPr id="1088" name="Ink 1087">
                <a:extLst>
                  <a:ext uri="{FF2B5EF4-FFF2-40B4-BE49-F238E27FC236}">
                    <a16:creationId xmlns:a16="http://schemas.microsoft.com/office/drawing/2014/main" id="{C149214A-A189-7B48-8DF0-821A95C35E7A}"/>
                  </a:ext>
                </a:extLst>
              </p14:cNvPr>
              <p14:cNvContentPartPr/>
              <p14:nvPr/>
            </p14:nvContentPartPr>
            <p14:xfrm>
              <a:off x="6430505" y="4762495"/>
              <a:ext cx="92160" cy="87120"/>
            </p14:xfrm>
          </p:contentPart>
        </mc:Choice>
        <mc:Fallback xmlns="">
          <p:pic>
            <p:nvPicPr>
              <p:cNvPr id="1088" name="Ink 1087">
                <a:extLst>
                  <a:ext uri="{FF2B5EF4-FFF2-40B4-BE49-F238E27FC236}">
                    <a16:creationId xmlns:a16="http://schemas.microsoft.com/office/drawing/2014/main" id="{C149214A-A189-7B48-8DF0-821A95C35E7A}"/>
                  </a:ext>
                </a:extLst>
              </p:cNvPr>
              <p:cNvPicPr/>
              <p:nvPr/>
            </p:nvPicPr>
            <p:blipFill>
              <a:blip r:embed="rId122"/>
              <a:stretch>
                <a:fillRect/>
              </a:stretch>
            </p:blipFill>
            <p:spPr>
              <a:xfrm>
                <a:off x="6415385" y="4747015"/>
                <a:ext cx="122400" cy="117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3">
            <p14:nvContentPartPr>
              <p14:cNvPr id="1089" name="Ink 1088">
                <a:extLst>
                  <a:ext uri="{FF2B5EF4-FFF2-40B4-BE49-F238E27FC236}">
                    <a16:creationId xmlns:a16="http://schemas.microsoft.com/office/drawing/2014/main" id="{0BAAC94A-3C11-5947-8F4E-3D28AC4A80E0}"/>
                  </a:ext>
                </a:extLst>
              </p14:cNvPr>
              <p14:cNvContentPartPr/>
              <p14:nvPr/>
            </p14:nvContentPartPr>
            <p14:xfrm>
              <a:off x="6615545" y="4756375"/>
              <a:ext cx="133200" cy="104400"/>
            </p14:xfrm>
          </p:contentPart>
        </mc:Choice>
        <mc:Fallback xmlns="">
          <p:pic>
            <p:nvPicPr>
              <p:cNvPr id="1089" name="Ink 1088">
                <a:extLst>
                  <a:ext uri="{FF2B5EF4-FFF2-40B4-BE49-F238E27FC236}">
                    <a16:creationId xmlns:a16="http://schemas.microsoft.com/office/drawing/2014/main" id="{0BAAC94A-3C11-5947-8F4E-3D28AC4A80E0}"/>
                  </a:ext>
                </a:extLst>
              </p:cNvPr>
              <p:cNvPicPr/>
              <p:nvPr/>
            </p:nvPicPr>
            <p:blipFill>
              <a:blip r:embed="rId124"/>
              <a:stretch>
                <a:fillRect/>
              </a:stretch>
            </p:blipFill>
            <p:spPr>
              <a:xfrm>
                <a:off x="6600065" y="4741255"/>
                <a:ext cx="163800" cy="134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5">
            <p14:nvContentPartPr>
              <p14:cNvPr id="1090" name="Ink 1089">
                <a:extLst>
                  <a:ext uri="{FF2B5EF4-FFF2-40B4-BE49-F238E27FC236}">
                    <a16:creationId xmlns:a16="http://schemas.microsoft.com/office/drawing/2014/main" id="{FE6EA7DE-8D90-2043-8E8C-021319EE5B6B}"/>
                  </a:ext>
                </a:extLst>
              </p14:cNvPr>
              <p14:cNvContentPartPr/>
              <p14:nvPr/>
            </p14:nvContentPartPr>
            <p14:xfrm>
              <a:off x="6829025" y="4756375"/>
              <a:ext cx="63720" cy="72720"/>
            </p14:xfrm>
          </p:contentPart>
        </mc:Choice>
        <mc:Fallback xmlns="">
          <p:pic>
            <p:nvPicPr>
              <p:cNvPr id="1090" name="Ink 1089">
                <a:extLst>
                  <a:ext uri="{FF2B5EF4-FFF2-40B4-BE49-F238E27FC236}">
                    <a16:creationId xmlns:a16="http://schemas.microsoft.com/office/drawing/2014/main" id="{FE6EA7DE-8D90-2043-8E8C-021319EE5B6B}"/>
                  </a:ext>
                </a:extLst>
              </p:cNvPr>
              <p:cNvPicPr/>
              <p:nvPr/>
            </p:nvPicPr>
            <p:blipFill>
              <a:blip r:embed="rId126"/>
              <a:stretch>
                <a:fillRect/>
              </a:stretch>
            </p:blipFill>
            <p:spPr>
              <a:xfrm>
                <a:off x="6813545" y="4741255"/>
                <a:ext cx="94320" cy="103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7">
            <p14:nvContentPartPr>
              <p14:cNvPr id="1091" name="Ink 1090">
                <a:extLst>
                  <a:ext uri="{FF2B5EF4-FFF2-40B4-BE49-F238E27FC236}">
                    <a16:creationId xmlns:a16="http://schemas.microsoft.com/office/drawing/2014/main" id="{2A96E82D-ECC0-EF4D-8DD7-899B4E36A778}"/>
                  </a:ext>
                </a:extLst>
              </p14:cNvPr>
              <p14:cNvContentPartPr/>
              <p14:nvPr/>
            </p14:nvContentPartPr>
            <p14:xfrm>
              <a:off x="6938465" y="4658455"/>
              <a:ext cx="17640" cy="29160"/>
            </p14:xfrm>
          </p:contentPart>
        </mc:Choice>
        <mc:Fallback xmlns="">
          <p:pic>
            <p:nvPicPr>
              <p:cNvPr id="1091" name="Ink 1090">
                <a:extLst>
                  <a:ext uri="{FF2B5EF4-FFF2-40B4-BE49-F238E27FC236}">
                    <a16:creationId xmlns:a16="http://schemas.microsoft.com/office/drawing/2014/main" id="{2A96E82D-ECC0-EF4D-8DD7-899B4E36A778}"/>
                  </a:ext>
                </a:extLst>
              </p:cNvPr>
              <p:cNvPicPr/>
              <p:nvPr/>
            </p:nvPicPr>
            <p:blipFill>
              <a:blip r:embed="rId128"/>
              <a:stretch>
                <a:fillRect/>
              </a:stretch>
            </p:blipFill>
            <p:spPr>
              <a:xfrm>
                <a:off x="6923345" y="4643335"/>
                <a:ext cx="48240" cy="59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9">
            <p14:nvContentPartPr>
              <p14:cNvPr id="1092" name="Ink 1091">
                <a:extLst>
                  <a:ext uri="{FF2B5EF4-FFF2-40B4-BE49-F238E27FC236}">
                    <a16:creationId xmlns:a16="http://schemas.microsoft.com/office/drawing/2014/main" id="{14D9FB36-E7ED-D04D-9997-50571E430F5D}"/>
                  </a:ext>
                </a:extLst>
              </p14:cNvPr>
              <p14:cNvContentPartPr/>
              <p14:nvPr/>
            </p14:nvContentPartPr>
            <p14:xfrm>
              <a:off x="6956105" y="4716775"/>
              <a:ext cx="121680" cy="92160"/>
            </p14:xfrm>
          </p:contentPart>
        </mc:Choice>
        <mc:Fallback xmlns="">
          <p:pic>
            <p:nvPicPr>
              <p:cNvPr id="1092" name="Ink 1091">
                <a:extLst>
                  <a:ext uri="{FF2B5EF4-FFF2-40B4-BE49-F238E27FC236}">
                    <a16:creationId xmlns:a16="http://schemas.microsoft.com/office/drawing/2014/main" id="{14D9FB36-E7ED-D04D-9997-50571E430F5D}"/>
                  </a:ext>
                </a:extLst>
              </p:cNvPr>
              <p:cNvPicPr/>
              <p:nvPr/>
            </p:nvPicPr>
            <p:blipFill>
              <a:blip r:embed="rId130"/>
              <a:stretch>
                <a:fillRect/>
              </a:stretch>
            </p:blipFill>
            <p:spPr>
              <a:xfrm>
                <a:off x="6940625" y="4701655"/>
                <a:ext cx="151920" cy="122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1">
            <p14:nvContentPartPr>
              <p14:cNvPr id="1093" name="Ink 1092">
                <a:extLst>
                  <a:ext uri="{FF2B5EF4-FFF2-40B4-BE49-F238E27FC236}">
                    <a16:creationId xmlns:a16="http://schemas.microsoft.com/office/drawing/2014/main" id="{F6C25A78-ECE6-3F43-9BD1-9B2B5767CF85}"/>
                  </a:ext>
                </a:extLst>
              </p14:cNvPr>
              <p14:cNvContentPartPr/>
              <p14:nvPr/>
            </p14:nvContentPartPr>
            <p14:xfrm>
              <a:off x="7146545" y="4716055"/>
              <a:ext cx="98640" cy="98640"/>
            </p14:xfrm>
          </p:contentPart>
        </mc:Choice>
        <mc:Fallback xmlns="">
          <p:pic>
            <p:nvPicPr>
              <p:cNvPr id="1093" name="Ink 1092">
                <a:extLst>
                  <a:ext uri="{FF2B5EF4-FFF2-40B4-BE49-F238E27FC236}">
                    <a16:creationId xmlns:a16="http://schemas.microsoft.com/office/drawing/2014/main" id="{F6C25A78-ECE6-3F43-9BD1-9B2B5767CF85}"/>
                  </a:ext>
                </a:extLst>
              </p:cNvPr>
              <p:cNvPicPr/>
              <p:nvPr/>
            </p:nvPicPr>
            <p:blipFill>
              <a:blip r:embed="rId132"/>
              <a:stretch>
                <a:fillRect/>
              </a:stretch>
            </p:blipFill>
            <p:spPr>
              <a:xfrm>
                <a:off x="7131065" y="4700935"/>
                <a:ext cx="128880" cy="128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3">
            <p14:nvContentPartPr>
              <p14:cNvPr id="1095" name="Ink 1094">
                <a:extLst>
                  <a:ext uri="{FF2B5EF4-FFF2-40B4-BE49-F238E27FC236}">
                    <a16:creationId xmlns:a16="http://schemas.microsoft.com/office/drawing/2014/main" id="{C3D49215-5C15-AA46-9820-17CBB530E7ED}"/>
                  </a:ext>
                </a:extLst>
              </p14:cNvPr>
              <p14:cNvContentPartPr/>
              <p14:nvPr/>
            </p14:nvContentPartPr>
            <p14:xfrm>
              <a:off x="952385" y="5813695"/>
              <a:ext cx="404280" cy="369000"/>
            </p14:xfrm>
          </p:contentPart>
        </mc:Choice>
        <mc:Fallback xmlns="">
          <p:pic>
            <p:nvPicPr>
              <p:cNvPr id="1095" name="Ink 1094">
                <a:extLst>
                  <a:ext uri="{FF2B5EF4-FFF2-40B4-BE49-F238E27FC236}">
                    <a16:creationId xmlns:a16="http://schemas.microsoft.com/office/drawing/2014/main" id="{C3D49215-5C15-AA46-9820-17CBB530E7ED}"/>
                  </a:ext>
                </a:extLst>
              </p:cNvPr>
              <p:cNvPicPr/>
              <p:nvPr/>
            </p:nvPicPr>
            <p:blipFill>
              <a:blip r:embed="rId134"/>
              <a:stretch>
                <a:fillRect/>
              </a:stretch>
            </p:blipFill>
            <p:spPr>
              <a:xfrm>
                <a:off x="936905" y="5798215"/>
                <a:ext cx="434880" cy="399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5">
            <p14:nvContentPartPr>
              <p14:cNvPr id="1100" name="Ink 1100">
                <a:extLst>
                  <a:ext uri="{FF2B5EF4-FFF2-40B4-BE49-F238E27FC236}">
                    <a16:creationId xmlns:a16="http://schemas.microsoft.com/office/drawing/2014/main" id="{21BBE213-B5EE-E14E-BB4F-D0A39A881444}"/>
                  </a:ext>
                </a:extLst>
              </p14:cNvPr>
              <p14:cNvContentPartPr/>
              <p14:nvPr/>
            </p14:nvContentPartPr>
            <p14:xfrm>
              <a:off x="1466105" y="5830255"/>
              <a:ext cx="410040" cy="340920"/>
            </p14:xfrm>
          </p:contentPart>
        </mc:Choice>
        <mc:Fallback xmlns="">
          <p:pic>
            <p:nvPicPr>
              <p:cNvPr id="1100" name="Ink 1100">
                <a:extLst>
                  <a:ext uri="{FF2B5EF4-FFF2-40B4-BE49-F238E27FC236}">
                    <a16:creationId xmlns:a16="http://schemas.microsoft.com/office/drawing/2014/main" id="{21BBE213-B5EE-E14E-BB4F-D0A39A881444}"/>
                  </a:ext>
                </a:extLst>
              </p:cNvPr>
              <p:cNvPicPr/>
              <p:nvPr/>
            </p:nvPicPr>
            <p:blipFill>
              <a:blip r:embed="rId136"/>
              <a:stretch>
                <a:fillRect/>
              </a:stretch>
            </p:blipFill>
            <p:spPr>
              <a:xfrm>
                <a:off x="1450998" y="5815135"/>
                <a:ext cx="440253" cy="371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7">
            <p14:nvContentPartPr>
              <p14:cNvPr id="1102" name="Ink 1101">
                <a:extLst>
                  <a:ext uri="{FF2B5EF4-FFF2-40B4-BE49-F238E27FC236}">
                    <a16:creationId xmlns:a16="http://schemas.microsoft.com/office/drawing/2014/main" id="{7556FB3C-25EE-0B47-B928-CEDC3721DD9B}"/>
                  </a:ext>
                </a:extLst>
              </p14:cNvPr>
              <p14:cNvContentPartPr/>
              <p14:nvPr/>
            </p14:nvContentPartPr>
            <p14:xfrm>
              <a:off x="2141465" y="5940055"/>
              <a:ext cx="179280" cy="17640"/>
            </p14:xfrm>
          </p:contentPart>
        </mc:Choice>
        <mc:Fallback xmlns="">
          <p:pic>
            <p:nvPicPr>
              <p:cNvPr id="1102" name="Ink 1101">
                <a:extLst>
                  <a:ext uri="{FF2B5EF4-FFF2-40B4-BE49-F238E27FC236}">
                    <a16:creationId xmlns:a16="http://schemas.microsoft.com/office/drawing/2014/main" id="{7556FB3C-25EE-0B47-B928-CEDC3721DD9B}"/>
                  </a:ext>
                </a:extLst>
              </p:cNvPr>
              <p:cNvPicPr/>
              <p:nvPr/>
            </p:nvPicPr>
            <p:blipFill>
              <a:blip r:embed="rId138"/>
              <a:stretch>
                <a:fillRect/>
              </a:stretch>
            </p:blipFill>
            <p:spPr>
              <a:xfrm>
                <a:off x="2126345" y="5924575"/>
                <a:ext cx="209880" cy="48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9">
            <p14:nvContentPartPr>
              <p14:cNvPr id="1103" name="Ink 1102">
                <a:extLst>
                  <a:ext uri="{FF2B5EF4-FFF2-40B4-BE49-F238E27FC236}">
                    <a16:creationId xmlns:a16="http://schemas.microsoft.com/office/drawing/2014/main" id="{FBF547CF-EC8F-C140-A44C-156B839AC67E}"/>
                  </a:ext>
                </a:extLst>
              </p14:cNvPr>
              <p14:cNvContentPartPr/>
              <p14:nvPr/>
            </p14:nvContentPartPr>
            <p14:xfrm>
              <a:off x="2141465" y="6009175"/>
              <a:ext cx="167760" cy="11880"/>
            </p14:xfrm>
          </p:contentPart>
        </mc:Choice>
        <mc:Fallback xmlns="">
          <p:pic>
            <p:nvPicPr>
              <p:cNvPr id="1103" name="Ink 1102">
                <a:extLst>
                  <a:ext uri="{FF2B5EF4-FFF2-40B4-BE49-F238E27FC236}">
                    <a16:creationId xmlns:a16="http://schemas.microsoft.com/office/drawing/2014/main" id="{FBF547CF-EC8F-C140-A44C-156B839AC67E}"/>
                  </a:ext>
                </a:extLst>
              </p:cNvPr>
              <p:cNvPicPr/>
              <p:nvPr/>
            </p:nvPicPr>
            <p:blipFill>
              <a:blip r:embed="rId140"/>
              <a:stretch>
                <a:fillRect/>
              </a:stretch>
            </p:blipFill>
            <p:spPr>
              <a:xfrm>
                <a:off x="2126345" y="5994055"/>
                <a:ext cx="198360" cy="4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1">
            <p14:nvContentPartPr>
              <p14:cNvPr id="1104" name="Ink 1103">
                <a:extLst>
                  <a:ext uri="{FF2B5EF4-FFF2-40B4-BE49-F238E27FC236}">
                    <a16:creationId xmlns:a16="http://schemas.microsoft.com/office/drawing/2014/main" id="{20B5E7D2-0E8A-B143-BBE8-E8A8636AE1F5}"/>
                  </a:ext>
                </a:extLst>
              </p14:cNvPr>
              <p14:cNvContentPartPr/>
              <p14:nvPr/>
            </p14:nvContentPartPr>
            <p14:xfrm>
              <a:off x="2586065" y="5720455"/>
              <a:ext cx="779760" cy="508320"/>
            </p14:xfrm>
          </p:contentPart>
        </mc:Choice>
        <mc:Fallback xmlns="">
          <p:pic>
            <p:nvPicPr>
              <p:cNvPr id="1104" name="Ink 1103">
                <a:extLst>
                  <a:ext uri="{FF2B5EF4-FFF2-40B4-BE49-F238E27FC236}">
                    <a16:creationId xmlns:a16="http://schemas.microsoft.com/office/drawing/2014/main" id="{20B5E7D2-0E8A-B143-BBE8-E8A8636AE1F5}"/>
                  </a:ext>
                </a:extLst>
              </p:cNvPr>
              <p:cNvPicPr/>
              <p:nvPr/>
            </p:nvPicPr>
            <p:blipFill>
              <a:blip r:embed="rId142"/>
              <a:stretch>
                <a:fillRect/>
              </a:stretch>
            </p:blipFill>
            <p:spPr>
              <a:xfrm>
                <a:off x="2570585" y="5705335"/>
                <a:ext cx="810000" cy="538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3">
            <p14:nvContentPartPr>
              <p14:cNvPr id="1105" name="Ink 1104">
                <a:extLst>
                  <a:ext uri="{FF2B5EF4-FFF2-40B4-BE49-F238E27FC236}">
                    <a16:creationId xmlns:a16="http://schemas.microsoft.com/office/drawing/2014/main" id="{67FB7549-C272-F946-94E2-CAE39DEF576F}"/>
                  </a:ext>
                </a:extLst>
              </p14:cNvPr>
              <p14:cNvContentPartPr/>
              <p14:nvPr/>
            </p14:nvContentPartPr>
            <p14:xfrm>
              <a:off x="3376985" y="5755375"/>
              <a:ext cx="34920" cy="69480"/>
            </p14:xfrm>
          </p:contentPart>
        </mc:Choice>
        <mc:Fallback xmlns="">
          <p:pic>
            <p:nvPicPr>
              <p:cNvPr id="1105" name="Ink 1104">
                <a:extLst>
                  <a:ext uri="{FF2B5EF4-FFF2-40B4-BE49-F238E27FC236}">
                    <a16:creationId xmlns:a16="http://schemas.microsoft.com/office/drawing/2014/main" id="{67FB7549-C272-F946-94E2-CAE39DEF576F}"/>
                  </a:ext>
                </a:extLst>
              </p:cNvPr>
              <p:cNvPicPr/>
              <p:nvPr/>
            </p:nvPicPr>
            <p:blipFill>
              <a:blip r:embed="rId144"/>
              <a:stretch>
                <a:fillRect/>
              </a:stretch>
            </p:blipFill>
            <p:spPr>
              <a:xfrm>
                <a:off x="3361505" y="5739895"/>
                <a:ext cx="65520" cy="100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5">
            <p14:nvContentPartPr>
              <p14:cNvPr id="1108" name="Ink 1108">
                <a:extLst>
                  <a:ext uri="{FF2B5EF4-FFF2-40B4-BE49-F238E27FC236}">
                    <a16:creationId xmlns:a16="http://schemas.microsoft.com/office/drawing/2014/main" id="{11DD14A8-AD2C-1749-B578-427DE232610C}"/>
                  </a:ext>
                </a:extLst>
              </p14:cNvPr>
              <p14:cNvContentPartPr/>
              <p14:nvPr/>
            </p14:nvContentPartPr>
            <p14:xfrm>
              <a:off x="2851385" y="6326695"/>
              <a:ext cx="98640" cy="133200"/>
            </p14:xfrm>
          </p:contentPart>
        </mc:Choice>
        <mc:Fallback xmlns="">
          <p:pic>
            <p:nvPicPr>
              <p:cNvPr id="1108" name="Ink 1108">
                <a:extLst>
                  <a:ext uri="{FF2B5EF4-FFF2-40B4-BE49-F238E27FC236}">
                    <a16:creationId xmlns:a16="http://schemas.microsoft.com/office/drawing/2014/main" id="{11DD14A8-AD2C-1749-B578-427DE232610C}"/>
                  </a:ext>
                </a:extLst>
              </p:cNvPr>
              <p:cNvPicPr/>
              <p:nvPr/>
            </p:nvPicPr>
            <p:blipFill>
              <a:blip r:embed="rId146"/>
              <a:stretch>
                <a:fillRect/>
              </a:stretch>
            </p:blipFill>
            <p:spPr>
              <a:xfrm>
                <a:off x="2836265" y="6311575"/>
                <a:ext cx="128880" cy="163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7">
            <p14:nvContentPartPr>
              <p14:cNvPr id="1110" name="Ink 1109">
                <a:extLst>
                  <a:ext uri="{FF2B5EF4-FFF2-40B4-BE49-F238E27FC236}">
                    <a16:creationId xmlns:a16="http://schemas.microsoft.com/office/drawing/2014/main" id="{233F1566-DBB9-D940-B3C2-E4763535D76D}"/>
                  </a:ext>
                </a:extLst>
              </p14:cNvPr>
              <p14:cNvContentPartPr/>
              <p14:nvPr/>
            </p14:nvContentPartPr>
            <p14:xfrm>
              <a:off x="3694505" y="5766895"/>
              <a:ext cx="213840" cy="254520"/>
            </p14:xfrm>
          </p:contentPart>
        </mc:Choice>
        <mc:Fallback xmlns="">
          <p:pic>
            <p:nvPicPr>
              <p:cNvPr id="1110" name="Ink 1109">
                <a:extLst>
                  <a:ext uri="{FF2B5EF4-FFF2-40B4-BE49-F238E27FC236}">
                    <a16:creationId xmlns:a16="http://schemas.microsoft.com/office/drawing/2014/main" id="{233F1566-DBB9-D940-B3C2-E4763535D76D}"/>
                  </a:ext>
                </a:extLst>
              </p:cNvPr>
              <p:cNvPicPr/>
              <p:nvPr/>
            </p:nvPicPr>
            <p:blipFill>
              <a:blip r:embed="rId148"/>
              <a:stretch>
                <a:fillRect/>
              </a:stretch>
            </p:blipFill>
            <p:spPr>
              <a:xfrm>
                <a:off x="3679025" y="5751415"/>
                <a:ext cx="244440" cy="284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9">
            <p14:nvContentPartPr>
              <p14:cNvPr id="1113" name="Ink 1113">
                <a:extLst>
                  <a:ext uri="{FF2B5EF4-FFF2-40B4-BE49-F238E27FC236}">
                    <a16:creationId xmlns:a16="http://schemas.microsoft.com/office/drawing/2014/main" id="{DE0EF691-1D1D-E943-AD80-2C1A0B4B18E5}"/>
                  </a:ext>
                </a:extLst>
              </p14:cNvPr>
              <p14:cNvContentPartPr/>
              <p14:nvPr/>
            </p14:nvContentPartPr>
            <p14:xfrm>
              <a:off x="4017785" y="5714695"/>
              <a:ext cx="110160" cy="104400"/>
            </p14:xfrm>
          </p:contentPart>
        </mc:Choice>
        <mc:Fallback xmlns="">
          <p:pic>
            <p:nvPicPr>
              <p:cNvPr id="1113" name="Ink 1113">
                <a:extLst>
                  <a:ext uri="{FF2B5EF4-FFF2-40B4-BE49-F238E27FC236}">
                    <a16:creationId xmlns:a16="http://schemas.microsoft.com/office/drawing/2014/main" id="{DE0EF691-1D1D-E943-AD80-2C1A0B4B18E5}"/>
                  </a:ext>
                </a:extLst>
              </p:cNvPr>
              <p:cNvPicPr/>
              <p:nvPr/>
            </p:nvPicPr>
            <p:blipFill>
              <a:blip r:embed="rId150"/>
              <a:stretch>
                <a:fillRect/>
              </a:stretch>
            </p:blipFill>
            <p:spPr>
              <a:xfrm>
                <a:off x="4002305" y="5699575"/>
                <a:ext cx="140400" cy="134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1">
            <p14:nvContentPartPr>
              <p14:cNvPr id="1115" name="Ink 1114">
                <a:extLst>
                  <a:ext uri="{FF2B5EF4-FFF2-40B4-BE49-F238E27FC236}">
                    <a16:creationId xmlns:a16="http://schemas.microsoft.com/office/drawing/2014/main" id="{41425CC1-A7F9-8B4B-AFEC-F724EEC23D4C}"/>
                  </a:ext>
                </a:extLst>
              </p14:cNvPr>
              <p14:cNvContentPartPr/>
              <p14:nvPr/>
            </p14:nvContentPartPr>
            <p14:xfrm>
              <a:off x="3913745" y="5991895"/>
              <a:ext cx="40680" cy="110160"/>
            </p14:xfrm>
          </p:contentPart>
        </mc:Choice>
        <mc:Fallback xmlns="">
          <p:pic>
            <p:nvPicPr>
              <p:cNvPr id="1115" name="Ink 1114">
                <a:extLst>
                  <a:ext uri="{FF2B5EF4-FFF2-40B4-BE49-F238E27FC236}">
                    <a16:creationId xmlns:a16="http://schemas.microsoft.com/office/drawing/2014/main" id="{41425CC1-A7F9-8B4B-AFEC-F724EEC23D4C}"/>
                  </a:ext>
                </a:extLst>
              </p:cNvPr>
              <p:cNvPicPr/>
              <p:nvPr/>
            </p:nvPicPr>
            <p:blipFill>
              <a:blip r:embed="rId152"/>
              <a:stretch>
                <a:fillRect/>
              </a:stretch>
            </p:blipFill>
            <p:spPr>
              <a:xfrm>
                <a:off x="3898625" y="5976775"/>
                <a:ext cx="71280" cy="14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3">
            <p14:nvContentPartPr>
              <p14:cNvPr id="1116" name="Ink 1115">
                <a:extLst>
                  <a:ext uri="{FF2B5EF4-FFF2-40B4-BE49-F238E27FC236}">
                    <a16:creationId xmlns:a16="http://schemas.microsoft.com/office/drawing/2014/main" id="{3BF9FC82-F13A-0D4A-A2A5-B81C24A8947A}"/>
                  </a:ext>
                </a:extLst>
              </p14:cNvPr>
              <p14:cNvContentPartPr/>
              <p14:nvPr/>
            </p14:nvContentPartPr>
            <p14:xfrm>
              <a:off x="3913745" y="6020695"/>
              <a:ext cx="98640" cy="57960"/>
            </p14:xfrm>
          </p:contentPart>
        </mc:Choice>
        <mc:Fallback xmlns="">
          <p:pic>
            <p:nvPicPr>
              <p:cNvPr id="1116" name="Ink 1115">
                <a:extLst>
                  <a:ext uri="{FF2B5EF4-FFF2-40B4-BE49-F238E27FC236}">
                    <a16:creationId xmlns:a16="http://schemas.microsoft.com/office/drawing/2014/main" id="{3BF9FC82-F13A-0D4A-A2A5-B81C24A8947A}"/>
                  </a:ext>
                </a:extLst>
              </p:cNvPr>
              <p:cNvPicPr/>
              <p:nvPr/>
            </p:nvPicPr>
            <p:blipFill>
              <a:blip r:embed="rId154"/>
              <a:stretch>
                <a:fillRect/>
              </a:stretch>
            </p:blipFill>
            <p:spPr>
              <a:xfrm>
                <a:off x="3898625" y="6005575"/>
                <a:ext cx="128880" cy="88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5">
            <p14:nvContentPartPr>
              <p14:cNvPr id="1117" name="Ink 1116">
                <a:extLst>
                  <a:ext uri="{FF2B5EF4-FFF2-40B4-BE49-F238E27FC236}">
                    <a16:creationId xmlns:a16="http://schemas.microsoft.com/office/drawing/2014/main" id="{F26AC747-15C8-4A4D-87A5-CCF09D51C25D}"/>
                  </a:ext>
                </a:extLst>
              </p14:cNvPr>
              <p14:cNvContentPartPr/>
              <p14:nvPr/>
            </p14:nvContentPartPr>
            <p14:xfrm>
              <a:off x="3936785" y="6061015"/>
              <a:ext cx="63720" cy="40680"/>
            </p14:xfrm>
          </p:contentPart>
        </mc:Choice>
        <mc:Fallback xmlns="">
          <p:pic>
            <p:nvPicPr>
              <p:cNvPr id="1117" name="Ink 1116">
                <a:extLst>
                  <a:ext uri="{FF2B5EF4-FFF2-40B4-BE49-F238E27FC236}">
                    <a16:creationId xmlns:a16="http://schemas.microsoft.com/office/drawing/2014/main" id="{F26AC747-15C8-4A4D-87A5-CCF09D51C25D}"/>
                  </a:ext>
                </a:extLst>
              </p:cNvPr>
              <p:cNvPicPr/>
              <p:nvPr/>
            </p:nvPicPr>
            <p:blipFill>
              <a:blip r:embed="rId156"/>
              <a:stretch>
                <a:fillRect/>
              </a:stretch>
            </p:blipFill>
            <p:spPr>
              <a:xfrm>
                <a:off x="3921665" y="6045895"/>
                <a:ext cx="94320" cy="71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7">
            <p14:nvContentPartPr>
              <p14:cNvPr id="1118" name="Ink 1117">
                <a:extLst>
                  <a:ext uri="{FF2B5EF4-FFF2-40B4-BE49-F238E27FC236}">
                    <a16:creationId xmlns:a16="http://schemas.microsoft.com/office/drawing/2014/main" id="{E584A1D5-6D70-024F-9495-B574FB30F993}"/>
                  </a:ext>
                </a:extLst>
              </p14:cNvPr>
              <p14:cNvContentPartPr/>
              <p14:nvPr/>
            </p14:nvContentPartPr>
            <p14:xfrm>
              <a:off x="4063865" y="5997655"/>
              <a:ext cx="98640" cy="110160"/>
            </p14:xfrm>
          </p:contentPart>
        </mc:Choice>
        <mc:Fallback xmlns="">
          <p:pic>
            <p:nvPicPr>
              <p:cNvPr id="1118" name="Ink 1117">
                <a:extLst>
                  <a:ext uri="{FF2B5EF4-FFF2-40B4-BE49-F238E27FC236}">
                    <a16:creationId xmlns:a16="http://schemas.microsoft.com/office/drawing/2014/main" id="{E584A1D5-6D70-024F-9495-B574FB30F993}"/>
                  </a:ext>
                </a:extLst>
              </p:cNvPr>
              <p:cNvPicPr/>
              <p:nvPr/>
            </p:nvPicPr>
            <p:blipFill>
              <a:blip r:embed="rId158"/>
              <a:stretch>
                <a:fillRect/>
              </a:stretch>
            </p:blipFill>
            <p:spPr>
              <a:xfrm>
                <a:off x="4048745" y="5982535"/>
                <a:ext cx="128880" cy="14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9">
            <p14:nvContentPartPr>
              <p14:cNvPr id="1119" name="Ink 1118">
                <a:extLst>
                  <a:ext uri="{FF2B5EF4-FFF2-40B4-BE49-F238E27FC236}">
                    <a16:creationId xmlns:a16="http://schemas.microsoft.com/office/drawing/2014/main" id="{675F4031-42A9-8846-A3E2-A6EF506EE708}"/>
                  </a:ext>
                </a:extLst>
              </p14:cNvPr>
              <p14:cNvContentPartPr/>
              <p14:nvPr/>
            </p14:nvContentPartPr>
            <p14:xfrm>
              <a:off x="4086905" y="6078655"/>
              <a:ext cx="57960" cy="360"/>
            </p14:xfrm>
          </p:contentPart>
        </mc:Choice>
        <mc:Fallback xmlns="">
          <p:pic>
            <p:nvPicPr>
              <p:cNvPr id="1119" name="Ink 1118">
                <a:extLst>
                  <a:ext uri="{FF2B5EF4-FFF2-40B4-BE49-F238E27FC236}">
                    <a16:creationId xmlns:a16="http://schemas.microsoft.com/office/drawing/2014/main" id="{675F4031-42A9-8846-A3E2-A6EF506EE708}"/>
                  </a:ext>
                </a:extLst>
              </p:cNvPr>
              <p:cNvPicPr/>
              <p:nvPr/>
            </p:nvPicPr>
            <p:blipFill>
              <a:blip r:embed="rId160"/>
              <a:stretch>
                <a:fillRect/>
              </a:stretch>
            </p:blipFill>
            <p:spPr>
              <a:xfrm>
                <a:off x="4071785" y="6063175"/>
                <a:ext cx="88560" cy="30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1">
            <p14:nvContentPartPr>
              <p14:cNvPr id="1125" name="Ink 1125">
                <a:extLst>
                  <a:ext uri="{FF2B5EF4-FFF2-40B4-BE49-F238E27FC236}">
                    <a16:creationId xmlns:a16="http://schemas.microsoft.com/office/drawing/2014/main" id="{F3D0C02F-938A-D248-ADB7-45D7989E15D6}"/>
                  </a:ext>
                </a:extLst>
              </p14:cNvPr>
              <p14:cNvContentPartPr/>
              <p14:nvPr/>
            </p14:nvContentPartPr>
            <p14:xfrm>
              <a:off x="4473545" y="5789935"/>
              <a:ext cx="404280" cy="306360"/>
            </p14:xfrm>
          </p:contentPart>
        </mc:Choice>
        <mc:Fallback xmlns="">
          <p:pic>
            <p:nvPicPr>
              <p:cNvPr id="1125" name="Ink 1125">
                <a:extLst>
                  <a:ext uri="{FF2B5EF4-FFF2-40B4-BE49-F238E27FC236}">
                    <a16:creationId xmlns:a16="http://schemas.microsoft.com/office/drawing/2014/main" id="{F3D0C02F-938A-D248-ADB7-45D7989E15D6}"/>
                  </a:ext>
                </a:extLst>
              </p:cNvPr>
              <p:cNvPicPr/>
              <p:nvPr/>
            </p:nvPicPr>
            <p:blipFill>
              <a:blip r:embed="rId162"/>
              <a:stretch>
                <a:fillRect/>
              </a:stretch>
            </p:blipFill>
            <p:spPr>
              <a:xfrm>
                <a:off x="4458425" y="5774455"/>
                <a:ext cx="434880" cy="336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3">
            <p14:nvContentPartPr>
              <p14:cNvPr id="1127" name="Ink 1126">
                <a:extLst>
                  <a:ext uri="{FF2B5EF4-FFF2-40B4-BE49-F238E27FC236}">
                    <a16:creationId xmlns:a16="http://schemas.microsoft.com/office/drawing/2014/main" id="{3ACD3C14-1DD4-BC48-884C-93EB390C17EE}"/>
                  </a:ext>
                </a:extLst>
              </p14:cNvPr>
              <p14:cNvContentPartPr/>
              <p14:nvPr/>
            </p14:nvContentPartPr>
            <p14:xfrm>
              <a:off x="5206865" y="5616775"/>
              <a:ext cx="266040" cy="514080"/>
            </p14:xfrm>
          </p:contentPart>
        </mc:Choice>
        <mc:Fallback xmlns="">
          <p:pic>
            <p:nvPicPr>
              <p:cNvPr id="1127" name="Ink 1126">
                <a:extLst>
                  <a:ext uri="{FF2B5EF4-FFF2-40B4-BE49-F238E27FC236}">
                    <a16:creationId xmlns:a16="http://schemas.microsoft.com/office/drawing/2014/main" id="{3ACD3C14-1DD4-BC48-884C-93EB390C17EE}"/>
                  </a:ext>
                </a:extLst>
              </p:cNvPr>
              <p:cNvPicPr/>
              <p:nvPr/>
            </p:nvPicPr>
            <p:blipFill>
              <a:blip r:embed="rId164"/>
              <a:stretch>
                <a:fillRect/>
              </a:stretch>
            </p:blipFill>
            <p:spPr>
              <a:xfrm>
                <a:off x="5191745" y="5601295"/>
                <a:ext cx="296280" cy="544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5">
            <p14:nvContentPartPr>
              <p14:cNvPr id="1128" name="Ink 1127">
                <a:extLst>
                  <a:ext uri="{FF2B5EF4-FFF2-40B4-BE49-F238E27FC236}">
                    <a16:creationId xmlns:a16="http://schemas.microsoft.com/office/drawing/2014/main" id="{D104AE57-1174-E247-B2A8-57356A7675A0}"/>
                  </a:ext>
                </a:extLst>
              </p14:cNvPr>
              <p14:cNvContentPartPr/>
              <p14:nvPr/>
            </p14:nvContentPartPr>
            <p14:xfrm>
              <a:off x="5581985" y="5662855"/>
              <a:ext cx="213840" cy="317880"/>
            </p14:xfrm>
          </p:contentPart>
        </mc:Choice>
        <mc:Fallback xmlns="">
          <p:pic>
            <p:nvPicPr>
              <p:cNvPr id="1128" name="Ink 1127">
                <a:extLst>
                  <a:ext uri="{FF2B5EF4-FFF2-40B4-BE49-F238E27FC236}">
                    <a16:creationId xmlns:a16="http://schemas.microsoft.com/office/drawing/2014/main" id="{D104AE57-1174-E247-B2A8-57356A7675A0}"/>
                  </a:ext>
                </a:extLst>
              </p:cNvPr>
              <p:cNvPicPr/>
              <p:nvPr/>
            </p:nvPicPr>
            <p:blipFill>
              <a:blip r:embed="rId166"/>
              <a:stretch>
                <a:fillRect/>
              </a:stretch>
            </p:blipFill>
            <p:spPr>
              <a:xfrm>
                <a:off x="5566865" y="5647735"/>
                <a:ext cx="244440" cy="348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7">
            <p14:nvContentPartPr>
              <p14:cNvPr id="1129" name="Ink 1128">
                <a:extLst>
                  <a:ext uri="{FF2B5EF4-FFF2-40B4-BE49-F238E27FC236}">
                    <a16:creationId xmlns:a16="http://schemas.microsoft.com/office/drawing/2014/main" id="{0C6C531C-3574-F849-800D-FB96CDC271A2}"/>
                  </a:ext>
                </a:extLst>
              </p14:cNvPr>
              <p14:cNvContentPartPr/>
              <p14:nvPr/>
            </p14:nvContentPartPr>
            <p14:xfrm>
              <a:off x="5547425" y="5853295"/>
              <a:ext cx="138960" cy="6120"/>
            </p14:xfrm>
          </p:contentPart>
        </mc:Choice>
        <mc:Fallback xmlns="">
          <p:pic>
            <p:nvPicPr>
              <p:cNvPr id="1129" name="Ink 1128">
                <a:extLst>
                  <a:ext uri="{FF2B5EF4-FFF2-40B4-BE49-F238E27FC236}">
                    <a16:creationId xmlns:a16="http://schemas.microsoft.com/office/drawing/2014/main" id="{0C6C531C-3574-F849-800D-FB96CDC271A2}"/>
                  </a:ext>
                </a:extLst>
              </p:cNvPr>
              <p:cNvPicPr/>
              <p:nvPr/>
            </p:nvPicPr>
            <p:blipFill>
              <a:blip r:embed="rId168"/>
              <a:stretch>
                <a:fillRect/>
              </a:stretch>
            </p:blipFill>
            <p:spPr>
              <a:xfrm>
                <a:off x="5532305" y="5838175"/>
                <a:ext cx="169560" cy="3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9">
            <p14:nvContentPartPr>
              <p14:cNvPr id="1130" name="Ink 1129">
                <a:extLst>
                  <a:ext uri="{FF2B5EF4-FFF2-40B4-BE49-F238E27FC236}">
                    <a16:creationId xmlns:a16="http://schemas.microsoft.com/office/drawing/2014/main" id="{3575CA2F-F78E-884A-B0A7-B8CE02EF20A3}"/>
                  </a:ext>
                </a:extLst>
              </p14:cNvPr>
              <p14:cNvContentPartPr/>
              <p14:nvPr/>
            </p14:nvContentPartPr>
            <p14:xfrm>
              <a:off x="5795465" y="5887855"/>
              <a:ext cx="78480" cy="104400"/>
            </p14:xfrm>
          </p:contentPart>
        </mc:Choice>
        <mc:Fallback xmlns="">
          <p:pic>
            <p:nvPicPr>
              <p:cNvPr id="1130" name="Ink 1129">
                <a:extLst>
                  <a:ext uri="{FF2B5EF4-FFF2-40B4-BE49-F238E27FC236}">
                    <a16:creationId xmlns:a16="http://schemas.microsoft.com/office/drawing/2014/main" id="{3575CA2F-F78E-884A-B0A7-B8CE02EF20A3}"/>
                  </a:ext>
                </a:extLst>
              </p:cNvPr>
              <p:cNvPicPr/>
              <p:nvPr/>
            </p:nvPicPr>
            <p:blipFill>
              <a:blip r:embed="rId170"/>
              <a:stretch>
                <a:fillRect/>
              </a:stretch>
            </p:blipFill>
            <p:spPr>
              <a:xfrm>
                <a:off x="5780345" y="5872735"/>
                <a:ext cx="109080" cy="134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1">
            <p14:nvContentPartPr>
              <p14:cNvPr id="1133" name="Ink 1133">
                <a:extLst>
                  <a:ext uri="{FF2B5EF4-FFF2-40B4-BE49-F238E27FC236}">
                    <a16:creationId xmlns:a16="http://schemas.microsoft.com/office/drawing/2014/main" id="{AAF15FDE-AC5A-D746-BDEA-D776ECEB24D4}"/>
                  </a:ext>
                </a:extLst>
              </p14:cNvPr>
              <p14:cNvContentPartPr/>
              <p14:nvPr/>
            </p14:nvContentPartPr>
            <p14:xfrm>
              <a:off x="6072665" y="5772655"/>
              <a:ext cx="156240" cy="127440"/>
            </p14:xfrm>
          </p:contentPart>
        </mc:Choice>
        <mc:Fallback xmlns="">
          <p:pic>
            <p:nvPicPr>
              <p:cNvPr id="1133" name="Ink 1133">
                <a:extLst>
                  <a:ext uri="{FF2B5EF4-FFF2-40B4-BE49-F238E27FC236}">
                    <a16:creationId xmlns:a16="http://schemas.microsoft.com/office/drawing/2014/main" id="{AAF15FDE-AC5A-D746-BDEA-D776ECEB24D4}"/>
                  </a:ext>
                </a:extLst>
              </p:cNvPr>
              <p:cNvPicPr/>
              <p:nvPr/>
            </p:nvPicPr>
            <p:blipFill>
              <a:blip r:embed="rId172"/>
              <a:stretch>
                <a:fillRect/>
              </a:stretch>
            </p:blipFill>
            <p:spPr>
              <a:xfrm>
                <a:off x="6057545" y="5757175"/>
                <a:ext cx="186840" cy="15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3">
            <p14:nvContentPartPr>
              <p14:cNvPr id="1138" name="Ink 1138">
                <a:extLst>
                  <a:ext uri="{FF2B5EF4-FFF2-40B4-BE49-F238E27FC236}">
                    <a16:creationId xmlns:a16="http://schemas.microsoft.com/office/drawing/2014/main" id="{B28FEB21-C009-FF42-89B9-38ADCF2CE3F5}"/>
                  </a:ext>
                </a:extLst>
              </p14:cNvPr>
              <p14:cNvContentPartPr/>
              <p14:nvPr/>
            </p14:nvContentPartPr>
            <p14:xfrm>
              <a:off x="6430505" y="5634055"/>
              <a:ext cx="231480" cy="329400"/>
            </p14:xfrm>
          </p:contentPart>
        </mc:Choice>
        <mc:Fallback xmlns="">
          <p:pic>
            <p:nvPicPr>
              <p:cNvPr id="1138" name="Ink 1138">
                <a:extLst>
                  <a:ext uri="{FF2B5EF4-FFF2-40B4-BE49-F238E27FC236}">
                    <a16:creationId xmlns:a16="http://schemas.microsoft.com/office/drawing/2014/main" id="{B28FEB21-C009-FF42-89B9-38ADCF2CE3F5}"/>
                  </a:ext>
                </a:extLst>
              </p:cNvPr>
              <p:cNvPicPr/>
              <p:nvPr/>
            </p:nvPicPr>
            <p:blipFill>
              <a:blip r:embed="rId174"/>
              <a:stretch>
                <a:fillRect/>
              </a:stretch>
            </p:blipFill>
            <p:spPr>
              <a:xfrm>
                <a:off x="6415361" y="5618575"/>
                <a:ext cx="262128" cy="36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5">
            <p14:nvContentPartPr>
              <p14:cNvPr id="1140" name="Ink 1139">
                <a:extLst>
                  <a:ext uri="{FF2B5EF4-FFF2-40B4-BE49-F238E27FC236}">
                    <a16:creationId xmlns:a16="http://schemas.microsoft.com/office/drawing/2014/main" id="{F0143784-BEB0-5B42-8C5F-EFCAEAA952C9}"/>
                  </a:ext>
                </a:extLst>
              </p14:cNvPr>
              <p14:cNvContentPartPr/>
              <p14:nvPr/>
            </p14:nvContentPartPr>
            <p14:xfrm>
              <a:off x="6840545" y="5761135"/>
              <a:ext cx="231120" cy="162000"/>
            </p14:xfrm>
          </p:contentPart>
        </mc:Choice>
        <mc:Fallback xmlns="">
          <p:pic>
            <p:nvPicPr>
              <p:cNvPr id="1140" name="Ink 1139">
                <a:extLst>
                  <a:ext uri="{FF2B5EF4-FFF2-40B4-BE49-F238E27FC236}">
                    <a16:creationId xmlns:a16="http://schemas.microsoft.com/office/drawing/2014/main" id="{F0143784-BEB0-5B42-8C5F-EFCAEAA952C9}"/>
                  </a:ext>
                </a:extLst>
              </p:cNvPr>
              <p:cNvPicPr/>
              <p:nvPr/>
            </p:nvPicPr>
            <p:blipFill>
              <a:blip r:embed="rId176"/>
              <a:stretch>
                <a:fillRect/>
              </a:stretch>
            </p:blipFill>
            <p:spPr>
              <a:xfrm>
                <a:off x="6825089" y="5745655"/>
                <a:ext cx="261672" cy="19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7">
            <p14:nvContentPartPr>
              <p14:cNvPr id="1141" name="Ink 1140">
                <a:extLst>
                  <a:ext uri="{FF2B5EF4-FFF2-40B4-BE49-F238E27FC236}">
                    <a16:creationId xmlns:a16="http://schemas.microsoft.com/office/drawing/2014/main" id="{271C6C58-BD50-0C49-8272-ECC97C9D1ACC}"/>
                  </a:ext>
                </a:extLst>
              </p14:cNvPr>
              <p14:cNvContentPartPr/>
              <p14:nvPr/>
            </p14:nvContentPartPr>
            <p14:xfrm>
              <a:off x="7152305" y="5506975"/>
              <a:ext cx="52200" cy="87120"/>
            </p14:xfrm>
          </p:contentPart>
        </mc:Choice>
        <mc:Fallback xmlns="">
          <p:pic>
            <p:nvPicPr>
              <p:cNvPr id="1141" name="Ink 1140">
                <a:extLst>
                  <a:ext uri="{FF2B5EF4-FFF2-40B4-BE49-F238E27FC236}">
                    <a16:creationId xmlns:a16="http://schemas.microsoft.com/office/drawing/2014/main" id="{271C6C58-BD50-0C49-8272-ECC97C9D1ACC}"/>
                  </a:ext>
                </a:extLst>
              </p:cNvPr>
              <p:cNvPicPr/>
              <p:nvPr/>
            </p:nvPicPr>
            <p:blipFill>
              <a:blip r:embed="rId178"/>
              <a:stretch>
                <a:fillRect/>
              </a:stretch>
            </p:blipFill>
            <p:spPr>
              <a:xfrm>
                <a:off x="7136931" y="5491431"/>
                <a:ext cx="82590" cy="11784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9">
            <p14:nvContentPartPr>
              <p14:cNvPr id="1142" name="Ink 1141">
                <a:extLst>
                  <a:ext uri="{FF2B5EF4-FFF2-40B4-BE49-F238E27FC236}">
                    <a16:creationId xmlns:a16="http://schemas.microsoft.com/office/drawing/2014/main" id="{B142FC73-6EBE-0049-885D-C6CDFB334DB7}"/>
                  </a:ext>
                </a:extLst>
              </p14:cNvPr>
              <p14:cNvContentPartPr/>
              <p14:nvPr/>
            </p14:nvContentPartPr>
            <p14:xfrm>
              <a:off x="7250225" y="5420575"/>
              <a:ext cx="17640" cy="6120"/>
            </p14:xfrm>
          </p:contentPart>
        </mc:Choice>
        <mc:Fallback xmlns="">
          <p:pic>
            <p:nvPicPr>
              <p:cNvPr id="1142" name="Ink 1141">
                <a:extLst>
                  <a:ext uri="{FF2B5EF4-FFF2-40B4-BE49-F238E27FC236}">
                    <a16:creationId xmlns:a16="http://schemas.microsoft.com/office/drawing/2014/main" id="{B142FC73-6EBE-0049-885D-C6CDFB334DB7}"/>
                  </a:ext>
                </a:extLst>
              </p:cNvPr>
              <p:cNvPicPr/>
              <p:nvPr/>
            </p:nvPicPr>
            <p:blipFill>
              <a:blip r:embed="rId180"/>
              <a:stretch>
                <a:fillRect/>
              </a:stretch>
            </p:blipFill>
            <p:spPr>
              <a:xfrm>
                <a:off x="7235105" y="5405095"/>
                <a:ext cx="48240" cy="3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1">
            <p14:nvContentPartPr>
              <p14:cNvPr id="1151" name="Ink 1150">
                <a:extLst>
                  <a:ext uri="{FF2B5EF4-FFF2-40B4-BE49-F238E27FC236}">
                    <a16:creationId xmlns:a16="http://schemas.microsoft.com/office/drawing/2014/main" id="{1A217FB6-075D-8349-8920-AD294D5579CC}"/>
                  </a:ext>
                </a:extLst>
              </p14:cNvPr>
              <p14:cNvContentPartPr/>
              <p14:nvPr/>
            </p14:nvContentPartPr>
            <p14:xfrm>
              <a:off x="7966265" y="5882095"/>
              <a:ext cx="179280" cy="6120"/>
            </p14:xfrm>
          </p:contentPart>
        </mc:Choice>
        <mc:Fallback xmlns="">
          <p:pic>
            <p:nvPicPr>
              <p:cNvPr id="1151" name="Ink 1150">
                <a:extLst>
                  <a:ext uri="{FF2B5EF4-FFF2-40B4-BE49-F238E27FC236}">
                    <a16:creationId xmlns:a16="http://schemas.microsoft.com/office/drawing/2014/main" id="{1A217FB6-075D-8349-8920-AD294D5579CC}"/>
                  </a:ext>
                </a:extLst>
              </p:cNvPr>
              <p:cNvPicPr/>
              <p:nvPr/>
            </p:nvPicPr>
            <p:blipFill>
              <a:blip r:embed="rId186"/>
              <a:stretch>
                <a:fillRect/>
              </a:stretch>
            </p:blipFill>
            <p:spPr>
              <a:xfrm>
                <a:off x="7950785" y="5866975"/>
                <a:ext cx="209880" cy="3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7">
            <p14:nvContentPartPr>
              <p14:cNvPr id="1152" name="Ink 1151">
                <a:extLst>
                  <a:ext uri="{FF2B5EF4-FFF2-40B4-BE49-F238E27FC236}">
                    <a16:creationId xmlns:a16="http://schemas.microsoft.com/office/drawing/2014/main" id="{09972C34-1BB3-ED46-A222-A86F351D2DC0}"/>
                  </a:ext>
                </a:extLst>
              </p14:cNvPr>
              <p14:cNvContentPartPr/>
              <p14:nvPr/>
            </p14:nvContentPartPr>
            <p14:xfrm>
              <a:off x="8035385" y="5818735"/>
              <a:ext cx="69480" cy="121680"/>
            </p14:xfrm>
          </p:contentPart>
        </mc:Choice>
        <mc:Fallback xmlns="">
          <p:pic>
            <p:nvPicPr>
              <p:cNvPr id="1152" name="Ink 1151">
                <a:extLst>
                  <a:ext uri="{FF2B5EF4-FFF2-40B4-BE49-F238E27FC236}">
                    <a16:creationId xmlns:a16="http://schemas.microsoft.com/office/drawing/2014/main" id="{09972C34-1BB3-ED46-A222-A86F351D2DC0}"/>
                  </a:ext>
                </a:extLst>
              </p:cNvPr>
              <p:cNvPicPr/>
              <p:nvPr/>
            </p:nvPicPr>
            <p:blipFill>
              <a:blip r:embed="rId188"/>
              <a:stretch>
                <a:fillRect/>
              </a:stretch>
            </p:blipFill>
            <p:spPr>
              <a:xfrm>
                <a:off x="8020265" y="5803615"/>
                <a:ext cx="100080" cy="151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9">
            <p14:nvContentPartPr>
              <p14:cNvPr id="1153" name="Ink 1152">
                <a:extLst>
                  <a:ext uri="{FF2B5EF4-FFF2-40B4-BE49-F238E27FC236}">
                    <a16:creationId xmlns:a16="http://schemas.microsoft.com/office/drawing/2014/main" id="{EA073595-9CA6-FE40-9D9B-94B75E0459D4}"/>
                  </a:ext>
                </a:extLst>
              </p14:cNvPr>
              <p14:cNvContentPartPr/>
              <p14:nvPr/>
            </p14:nvContentPartPr>
            <p14:xfrm>
              <a:off x="8254985" y="5726215"/>
              <a:ext cx="127440" cy="248760"/>
            </p14:xfrm>
          </p:contentPart>
        </mc:Choice>
        <mc:Fallback xmlns="">
          <p:pic>
            <p:nvPicPr>
              <p:cNvPr id="1153" name="Ink 1152">
                <a:extLst>
                  <a:ext uri="{FF2B5EF4-FFF2-40B4-BE49-F238E27FC236}">
                    <a16:creationId xmlns:a16="http://schemas.microsoft.com/office/drawing/2014/main" id="{EA073595-9CA6-FE40-9D9B-94B75E0459D4}"/>
                  </a:ext>
                </a:extLst>
              </p:cNvPr>
              <p:cNvPicPr/>
              <p:nvPr/>
            </p:nvPicPr>
            <p:blipFill>
              <a:blip r:embed="rId190"/>
              <a:stretch>
                <a:fillRect/>
              </a:stretch>
            </p:blipFill>
            <p:spPr>
              <a:xfrm>
                <a:off x="8239505" y="5711095"/>
                <a:ext cx="157680" cy="27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1">
            <p14:nvContentPartPr>
              <p14:cNvPr id="1154" name="Ink 1153">
                <a:extLst>
                  <a:ext uri="{FF2B5EF4-FFF2-40B4-BE49-F238E27FC236}">
                    <a16:creationId xmlns:a16="http://schemas.microsoft.com/office/drawing/2014/main" id="{81701BF0-EDCF-AB4B-8EF5-8220DF08A662}"/>
                  </a:ext>
                </a:extLst>
              </p14:cNvPr>
              <p14:cNvContentPartPr/>
              <p14:nvPr/>
            </p14:nvContentPartPr>
            <p14:xfrm>
              <a:off x="8416625" y="5951575"/>
              <a:ext cx="6120" cy="6120"/>
            </p14:xfrm>
          </p:contentPart>
        </mc:Choice>
        <mc:Fallback xmlns="">
          <p:pic>
            <p:nvPicPr>
              <p:cNvPr id="1154" name="Ink 1153">
                <a:extLst>
                  <a:ext uri="{FF2B5EF4-FFF2-40B4-BE49-F238E27FC236}">
                    <a16:creationId xmlns:a16="http://schemas.microsoft.com/office/drawing/2014/main" id="{81701BF0-EDCF-AB4B-8EF5-8220DF08A662}"/>
                  </a:ext>
                </a:extLst>
              </p:cNvPr>
              <p:cNvPicPr/>
              <p:nvPr/>
            </p:nvPicPr>
            <p:blipFill>
              <a:blip r:embed="rId192"/>
              <a:stretch>
                <a:fillRect/>
              </a:stretch>
            </p:blipFill>
            <p:spPr>
              <a:xfrm>
                <a:off x="8401145" y="5936095"/>
                <a:ext cx="36720" cy="3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3">
            <p14:nvContentPartPr>
              <p14:cNvPr id="1155" name="Ink 1154">
                <a:extLst>
                  <a:ext uri="{FF2B5EF4-FFF2-40B4-BE49-F238E27FC236}">
                    <a16:creationId xmlns:a16="http://schemas.microsoft.com/office/drawing/2014/main" id="{FBB720C5-FA41-424B-A553-DD0728620038}"/>
                  </a:ext>
                </a:extLst>
              </p14:cNvPr>
              <p14:cNvContentPartPr/>
              <p14:nvPr/>
            </p14:nvContentPartPr>
            <p14:xfrm>
              <a:off x="8508785" y="5864815"/>
              <a:ext cx="87120" cy="98640"/>
            </p14:xfrm>
          </p:contentPart>
        </mc:Choice>
        <mc:Fallback xmlns="">
          <p:pic>
            <p:nvPicPr>
              <p:cNvPr id="1155" name="Ink 1154">
                <a:extLst>
                  <a:ext uri="{FF2B5EF4-FFF2-40B4-BE49-F238E27FC236}">
                    <a16:creationId xmlns:a16="http://schemas.microsoft.com/office/drawing/2014/main" id="{FBB720C5-FA41-424B-A553-DD0728620038}"/>
                  </a:ext>
                </a:extLst>
              </p:cNvPr>
              <p:cNvPicPr/>
              <p:nvPr/>
            </p:nvPicPr>
            <p:blipFill>
              <a:blip r:embed="rId194"/>
              <a:stretch>
                <a:fillRect/>
              </a:stretch>
            </p:blipFill>
            <p:spPr>
              <a:xfrm>
                <a:off x="8493665" y="5849695"/>
                <a:ext cx="117360" cy="128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5">
            <p14:nvContentPartPr>
              <p14:cNvPr id="18" name="Ink 18">
                <a:extLst>
                  <a:ext uri="{FF2B5EF4-FFF2-40B4-BE49-F238E27FC236}">
                    <a16:creationId xmlns:a16="http://schemas.microsoft.com/office/drawing/2014/main" id="{622A2AAB-ED20-A841-AFC6-22700B139ABD}"/>
                  </a:ext>
                </a:extLst>
              </p14:cNvPr>
              <p14:cNvContentPartPr/>
              <p14:nvPr/>
            </p14:nvContentPartPr>
            <p14:xfrm>
              <a:off x="7319705" y="5478175"/>
              <a:ext cx="547920" cy="519840"/>
            </p14:xfrm>
          </p:contentPart>
        </mc:Choice>
        <mc:Fallback xmlns="">
          <p:pic>
            <p:nvPicPr>
              <p:cNvPr id="18" name="Ink 18">
                <a:extLst>
                  <a:ext uri="{FF2B5EF4-FFF2-40B4-BE49-F238E27FC236}">
                    <a16:creationId xmlns:a16="http://schemas.microsoft.com/office/drawing/2014/main" id="{622A2AAB-ED20-A841-AFC6-22700B139ABD}"/>
                  </a:ext>
                </a:extLst>
              </p:cNvPr>
              <p:cNvPicPr/>
              <p:nvPr/>
            </p:nvPicPr>
            <p:blipFill>
              <a:blip r:embed="rId196"/>
              <a:stretch>
                <a:fillRect/>
              </a:stretch>
            </p:blipFill>
            <p:spPr>
              <a:xfrm>
                <a:off x="7304225" y="5462695"/>
                <a:ext cx="578520" cy="550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505631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100634" y="822378"/>
            <a:ext cx="694273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i="1" dirty="0">
                <a:solidFill>
                  <a:srgbClr val="C00000"/>
                </a:solidFill>
                <a:latin typeface="Bell MT" panose="02020503060305020303" pitchFamily="18" charset="0"/>
              </a:rPr>
              <a:t>SSH model (continued)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164972" y="1330209"/>
            <a:ext cx="6701395" cy="46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4" name="Ink 34">
                <a:extLst>
                  <a:ext uri="{FF2B5EF4-FFF2-40B4-BE49-F238E27FC236}">
                    <a16:creationId xmlns:a16="http://schemas.microsoft.com/office/drawing/2014/main" id="{5FD98E59-0B55-B341-A882-71679139D01E}"/>
                  </a:ext>
                </a:extLst>
              </p14:cNvPr>
              <p14:cNvContentPartPr/>
              <p14:nvPr/>
            </p14:nvContentPartPr>
            <p14:xfrm>
              <a:off x="2418665" y="1581535"/>
              <a:ext cx="2644200" cy="1305360"/>
            </p14:xfrm>
          </p:contentPart>
        </mc:Choice>
        <mc:Fallback xmlns="">
          <p:pic>
            <p:nvPicPr>
              <p:cNvPr id="34" name="Ink 34">
                <a:extLst>
                  <a:ext uri="{FF2B5EF4-FFF2-40B4-BE49-F238E27FC236}">
                    <a16:creationId xmlns:a16="http://schemas.microsoft.com/office/drawing/2014/main" id="{5FD98E59-0B55-B341-A882-71679139D01E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403185" y="1566051"/>
                <a:ext cx="2674800" cy="1335968"/>
              </a:xfrm>
              <a:prstGeom prst="rect">
                <a:avLst/>
              </a:prstGeom>
            </p:spPr>
          </p:pic>
        </mc:Fallback>
      </mc:AlternateContent>
      <p:grpSp>
        <p:nvGrpSpPr>
          <p:cNvPr id="394" name="Group 393">
            <a:extLst>
              <a:ext uri="{FF2B5EF4-FFF2-40B4-BE49-F238E27FC236}">
                <a16:creationId xmlns:a16="http://schemas.microsoft.com/office/drawing/2014/main" id="{A3CBCDAA-14A3-8247-99C5-CFAC55470451}"/>
              </a:ext>
            </a:extLst>
          </p:cNvPr>
          <p:cNvGrpSpPr/>
          <p:nvPr/>
        </p:nvGrpSpPr>
        <p:grpSpPr>
          <a:xfrm>
            <a:off x="1804906" y="1663362"/>
            <a:ext cx="5138045" cy="4615487"/>
            <a:chOff x="1019816" y="1420135"/>
            <a:chExt cx="4321428" cy="4615487"/>
          </a:xfrm>
        </p:grpSpPr>
        <p:grpSp>
          <p:nvGrpSpPr>
            <p:cNvPr id="393" name="Group 392">
              <a:extLst>
                <a:ext uri="{FF2B5EF4-FFF2-40B4-BE49-F238E27FC236}">
                  <a16:creationId xmlns:a16="http://schemas.microsoft.com/office/drawing/2014/main" id="{80ABC556-38A6-9640-8011-B050D991806F}"/>
                </a:ext>
              </a:extLst>
            </p:cNvPr>
            <p:cNvGrpSpPr/>
            <p:nvPr/>
          </p:nvGrpSpPr>
          <p:grpSpPr>
            <a:xfrm>
              <a:off x="1019816" y="1420135"/>
              <a:ext cx="4321428" cy="4615487"/>
              <a:chOff x="1019816" y="1420135"/>
              <a:chExt cx="4321428" cy="4615487"/>
            </a:xfrm>
          </p:grpSpPr>
          <p:grpSp>
            <p:nvGrpSpPr>
              <p:cNvPr id="1087" name="Group 1086">
                <a:extLst>
                  <a:ext uri="{FF2B5EF4-FFF2-40B4-BE49-F238E27FC236}">
                    <a16:creationId xmlns:a16="http://schemas.microsoft.com/office/drawing/2014/main" id="{9C6C8561-A6F1-A342-B744-C12B8481926B}"/>
                  </a:ext>
                </a:extLst>
              </p:cNvPr>
              <p:cNvGrpSpPr/>
              <p:nvPr/>
            </p:nvGrpSpPr>
            <p:grpSpPr>
              <a:xfrm>
                <a:off x="1019816" y="1420135"/>
                <a:ext cx="4321428" cy="4615487"/>
                <a:chOff x="1019816" y="1420135"/>
                <a:chExt cx="4321428" cy="4615487"/>
              </a:xfrm>
            </p:grpSpPr>
            <p:grpSp>
              <p:nvGrpSpPr>
                <p:cNvPr id="1080" name="Group 1079">
                  <a:extLst>
                    <a:ext uri="{FF2B5EF4-FFF2-40B4-BE49-F238E27FC236}">
                      <a16:creationId xmlns:a16="http://schemas.microsoft.com/office/drawing/2014/main" id="{034B35B0-3E45-2448-9580-5414131E65DE}"/>
                    </a:ext>
                  </a:extLst>
                </p:cNvPr>
                <p:cNvGrpSpPr/>
                <p:nvPr/>
              </p:nvGrpSpPr>
              <p:grpSpPr>
                <a:xfrm>
                  <a:off x="1019816" y="1420135"/>
                  <a:ext cx="4321428" cy="4615487"/>
                  <a:chOff x="1019816" y="1420135"/>
                  <a:chExt cx="4321428" cy="4615487"/>
                </a:xfrm>
              </p:grpSpPr>
              <p:grpSp>
                <p:nvGrpSpPr>
                  <p:cNvPr id="121" name="Group 120">
                    <a:extLst>
                      <a:ext uri="{FF2B5EF4-FFF2-40B4-BE49-F238E27FC236}">
                        <a16:creationId xmlns:a16="http://schemas.microsoft.com/office/drawing/2014/main" id="{0F635907-BE2B-324A-AB89-354726E31CDC}"/>
                      </a:ext>
                    </a:extLst>
                  </p:cNvPr>
                  <p:cNvGrpSpPr/>
                  <p:nvPr/>
                </p:nvGrpSpPr>
                <p:grpSpPr>
                  <a:xfrm>
                    <a:off x="1019816" y="1420135"/>
                    <a:ext cx="4321428" cy="4615487"/>
                    <a:chOff x="3092468" y="3708408"/>
                    <a:chExt cx="4321428" cy="5148498"/>
                  </a:xfrm>
                </p:grpSpPr>
                <p:grpSp>
                  <p:nvGrpSpPr>
                    <p:cNvPr id="123" name="Group 122">
                      <a:extLst>
                        <a:ext uri="{FF2B5EF4-FFF2-40B4-BE49-F238E27FC236}">
                          <a16:creationId xmlns:a16="http://schemas.microsoft.com/office/drawing/2014/main" id="{57529D52-2494-A14F-92D8-BB824ED35FD8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092468" y="4358668"/>
                      <a:ext cx="4321428" cy="4498238"/>
                      <a:chOff x="1164377" y="1518486"/>
                      <a:chExt cx="4321428" cy="4498238"/>
                    </a:xfrm>
                  </p:grpSpPr>
                  <p:pic>
                    <p:nvPicPr>
                      <p:cNvPr id="125" name="Picture 124">
                        <a:extLst>
                          <a:ext uri="{FF2B5EF4-FFF2-40B4-BE49-F238E27FC236}">
                            <a16:creationId xmlns:a16="http://schemas.microsoft.com/office/drawing/2014/main" id="{A8623654-B74F-5443-8AFC-F3EB7FFD0DA6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1360849" y="1518486"/>
                        <a:ext cx="3928484" cy="4064000"/>
                      </a:xfrm>
                      <a:prstGeom prst="rect">
                        <a:avLst/>
                      </a:prstGeom>
                    </p:spPr>
                  </p:pic>
                  <p:sp>
                    <p:nvSpPr>
                      <p:cNvPr id="126" name="Rectangle 125">
                        <a:extLst>
                          <a:ext uri="{FF2B5EF4-FFF2-40B4-BE49-F238E27FC236}">
                            <a16:creationId xmlns:a16="http://schemas.microsoft.com/office/drawing/2014/main" id="{2D4BB010-35D0-CD49-8AA5-D7AF241CED8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164377" y="2731140"/>
                        <a:ext cx="4321428" cy="3285584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bg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</p:grpSp>
                <p:sp>
                  <p:nvSpPr>
                    <p:cNvPr id="124" name="Rectangle 123">
                      <a:extLst>
                        <a:ext uri="{FF2B5EF4-FFF2-40B4-BE49-F238E27FC236}">
                          <a16:creationId xmlns:a16="http://schemas.microsoft.com/office/drawing/2014/main" id="{6D159F8A-8FE7-1A41-B8BF-CA4E58D7B7F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190704" y="3708408"/>
                      <a:ext cx="4124956" cy="1041400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pic>
                <p:nvPicPr>
                  <p:cNvPr id="122" name="Picture 1040">
                    <a:extLst>
                      <a:ext uri="{FF2B5EF4-FFF2-40B4-BE49-F238E27FC236}">
                        <a16:creationId xmlns:a16="http://schemas.microsoft.com/office/drawing/2014/main" id="{2824E0CA-0E99-AB41-912A-47793634C098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253104" y="1534833"/>
                    <a:ext cx="3940786" cy="756631"/>
                  </a:xfrm>
                  <a:prstGeom prst="rect">
                    <a:avLst/>
                  </a:prstGeom>
                </p:spPr>
              </p:pic>
            </p:grpSp>
            <mc:AlternateContent xmlns:mc="http://schemas.openxmlformats.org/markup-compatibility/2006" xmlns:p14="http://schemas.microsoft.com/office/powerpoint/2010/main">
              <mc:Choice Requires="p14">
                <p:contentPart p14:bwMode="auto" r:id="rId7">
                  <p14:nvContentPartPr>
                    <p14:cNvPr id="1085" name="Ink 1085">
                      <a:extLst>
                        <a:ext uri="{FF2B5EF4-FFF2-40B4-BE49-F238E27FC236}">
                          <a16:creationId xmlns:a16="http://schemas.microsoft.com/office/drawing/2014/main" id="{4C012C72-EFD9-7C48-BE43-EED30204665C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1543865" y="2805535"/>
                    <a:ext cx="211320" cy="150480"/>
                  </p14:xfrm>
                </p:contentPart>
              </mc:Choice>
              <mc:Fallback xmlns="">
                <p:pic>
                  <p:nvPicPr>
                    <p:cNvPr id="1085" name="Ink 1085">
                      <a:extLst>
                        <a:ext uri="{FF2B5EF4-FFF2-40B4-BE49-F238E27FC236}">
                          <a16:creationId xmlns:a16="http://schemas.microsoft.com/office/drawing/2014/main" id="{4C012C72-EFD9-7C48-BE43-EED30204665C}"/>
                        </a:ext>
                      </a:extLst>
                    </p:cNvPr>
                    <p:cNvPicPr/>
                    <p:nvPr/>
                  </p:nvPicPr>
                  <p:blipFill>
                    <a:blip r:embed="rId8"/>
                    <a:stretch>
                      <a:fillRect/>
                    </a:stretch>
                  </p:blipFill>
                  <p:spPr>
                    <a:xfrm>
                      <a:off x="1453040" y="2697535"/>
                      <a:ext cx="392668" cy="366120"/>
                    </a:xfrm>
                    <a:prstGeom prst="rect">
                      <a:avLst/>
                    </a:prstGeom>
                  </p:spPr>
                </p:pic>
              </mc:Fallback>
            </mc:AlternateContent>
          </p:grpSp>
          <mc:AlternateContent xmlns:mc="http://schemas.openxmlformats.org/markup-compatibility/2006" xmlns:p14="http://schemas.microsoft.com/office/powerpoint/2010/main">
            <mc:Choice Requires="p14">
              <p:contentPart p14:bwMode="auto" r:id="rId9">
                <p14:nvContentPartPr>
                  <p14:cNvPr id="1335" name="Ink 1335">
                    <a:extLst>
                      <a:ext uri="{FF2B5EF4-FFF2-40B4-BE49-F238E27FC236}">
                        <a16:creationId xmlns:a16="http://schemas.microsoft.com/office/drawing/2014/main" id="{ECFA01F7-124D-6445-A465-D063D2508AA5}"/>
                      </a:ext>
                    </a:extLst>
                  </p14:cNvPr>
                  <p14:cNvContentPartPr/>
                  <p14:nvPr/>
                </p14:nvContentPartPr>
                <p14:xfrm>
                  <a:off x="1420025" y="2799415"/>
                  <a:ext cx="248400" cy="266040"/>
                </p14:xfrm>
              </p:contentPart>
            </mc:Choice>
            <mc:Fallback xmlns="">
              <p:pic>
                <p:nvPicPr>
                  <p:cNvPr id="1335" name="Ink 1335">
                    <a:extLst>
                      <a:ext uri="{FF2B5EF4-FFF2-40B4-BE49-F238E27FC236}">
                        <a16:creationId xmlns:a16="http://schemas.microsoft.com/office/drawing/2014/main" id="{ECFA01F7-124D-6445-A465-D063D2508AA5}"/>
                      </a:ext>
                    </a:extLst>
                  </p:cNvPr>
                  <p:cNvPicPr/>
                  <p:nvPr/>
                </p:nvPicPr>
                <p:blipFill>
                  <a:blip r:embed="rId10"/>
                  <a:stretch>
                    <a:fillRect/>
                  </a:stretch>
                </p:blipFill>
                <p:spPr>
                  <a:xfrm>
                    <a:off x="1407015" y="2784295"/>
                    <a:ext cx="274117" cy="296280"/>
                  </a:xfrm>
                  <a:prstGeom prst="rect">
                    <a:avLst/>
                  </a:prstGeom>
                </p:spPr>
              </p:pic>
            </mc:Fallback>
          </mc:AlternateContent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391" name="Ink 391">
                  <a:extLst>
                    <a:ext uri="{FF2B5EF4-FFF2-40B4-BE49-F238E27FC236}">
                      <a16:creationId xmlns:a16="http://schemas.microsoft.com/office/drawing/2014/main" id="{49E0501D-8054-A244-BBFD-93B60FB86D54}"/>
                    </a:ext>
                  </a:extLst>
                </p14:cNvPr>
                <p14:cNvContentPartPr/>
                <p14:nvPr/>
              </p14:nvContentPartPr>
              <p14:xfrm>
                <a:off x="2049305" y="2083735"/>
                <a:ext cx="219600" cy="300600"/>
              </p14:xfrm>
            </p:contentPart>
          </mc:Choice>
          <mc:Fallback xmlns="">
            <p:pic>
              <p:nvPicPr>
                <p:cNvPr id="391" name="Ink 391">
                  <a:extLst>
                    <a:ext uri="{FF2B5EF4-FFF2-40B4-BE49-F238E27FC236}">
                      <a16:creationId xmlns:a16="http://schemas.microsoft.com/office/drawing/2014/main" id="{49E0501D-8054-A244-BBFD-93B60FB86D54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036298" y="2068255"/>
                  <a:ext cx="245008" cy="331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8" name="Group 397">
            <a:extLst>
              <a:ext uri="{FF2B5EF4-FFF2-40B4-BE49-F238E27FC236}">
                <a16:creationId xmlns:a16="http://schemas.microsoft.com/office/drawing/2014/main" id="{B2652B32-3551-BF48-91B5-3BCF274ABC1B}"/>
              </a:ext>
            </a:extLst>
          </p:cNvPr>
          <p:cNvGrpSpPr/>
          <p:nvPr/>
        </p:nvGrpSpPr>
        <p:grpSpPr>
          <a:xfrm>
            <a:off x="1921707" y="3553410"/>
            <a:ext cx="5021244" cy="2920315"/>
            <a:chOff x="1921707" y="3553410"/>
            <a:chExt cx="5021244" cy="2920315"/>
          </a:xfrm>
        </p:grpSpPr>
        <p:pic>
          <p:nvPicPr>
            <p:cNvPr id="395" name="Picture 395">
              <a:extLst>
                <a:ext uri="{FF2B5EF4-FFF2-40B4-BE49-F238E27FC236}">
                  <a16:creationId xmlns:a16="http://schemas.microsoft.com/office/drawing/2014/main" id="{63B65C61-F07A-454B-971A-E45DA10E07EF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21707" y="3838039"/>
              <a:ext cx="5021244" cy="2635686"/>
            </a:xfrm>
            <a:prstGeom prst="rect">
              <a:avLst/>
            </a:prstGeom>
          </p:spPr>
        </p:pic>
        <p:sp>
          <p:nvSpPr>
            <p:cNvPr id="397" name="Rectangle 396">
              <a:extLst>
                <a:ext uri="{FF2B5EF4-FFF2-40B4-BE49-F238E27FC236}">
                  <a16:creationId xmlns:a16="http://schemas.microsoft.com/office/drawing/2014/main" id="{F71B8D25-AA4F-4546-A2C5-BB5CC5E44AB4}"/>
                </a:ext>
              </a:extLst>
            </p:cNvPr>
            <p:cNvSpPr/>
            <p:nvPr/>
          </p:nvSpPr>
          <p:spPr>
            <a:xfrm>
              <a:off x="2252967" y="3553410"/>
              <a:ext cx="4525403" cy="56925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407" name="Ink 407">
                <a:extLst>
                  <a:ext uri="{FF2B5EF4-FFF2-40B4-BE49-F238E27FC236}">
                    <a16:creationId xmlns:a16="http://schemas.microsoft.com/office/drawing/2014/main" id="{2C129775-3FE6-014D-B78E-AAA03B308C22}"/>
                  </a:ext>
                </a:extLst>
              </p14:cNvPr>
              <p14:cNvContentPartPr/>
              <p14:nvPr/>
            </p14:nvContentPartPr>
            <p14:xfrm>
              <a:off x="2763358" y="3679162"/>
              <a:ext cx="904320" cy="336600"/>
            </p14:xfrm>
          </p:contentPart>
        </mc:Choice>
        <mc:Fallback xmlns="">
          <p:pic>
            <p:nvPicPr>
              <p:cNvPr id="407" name="Ink 407">
                <a:extLst>
                  <a:ext uri="{FF2B5EF4-FFF2-40B4-BE49-F238E27FC236}">
                    <a16:creationId xmlns:a16="http://schemas.microsoft.com/office/drawing/2014/main" id="{2C129775-3FE6-014D-B78E-AAA03B308C22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2747884" y="3663665"/>
                <a:ext cx="934908" cy="36723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409" name="Ink 408">
                <a:extLst>
                  <a:ext uri="{FF2B5EF4-FFF2-40B4-BE49-F238E27FC236}">
                    <a16:creationId xmlns:a16="http://schemas.microsoft.com/office/drawing/2014/main" id="{A7028DA7-EA80-8545-8D4B-9071D1949C52}"/>
                  </a:ext>
                </a:extLst>
              </p14:cNvPr>
              <p14:cNvContentPartPr/>
              <p14:nvPr/>
            </p14:nvContentPartPr>
            <p14:xfrm>
              <a:off x="5213878" y="3636682"/>
              <a:ext cx="134280" cy="293760"/>
            </p14:xfrm>
          </p:contentPart>
        </mc:Choice>
        <mc:Fallback xmlns="">
          <p:pic>
            <p:nvPicPr>
              <p:cNvPr id="409" name="Ink 408">
                <a:extLst>
                  <a:ext uri="{FF2B5EF4-FFF2-40B4-BE49-F238E27FC236}">
                    <a16:creationId xmlns:a16="http://schemas.microsoft.com/office/drawing/2014/main" id="{A7028DA7-EA80-8545-8D4B-9071D1949C52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198356" y="3621202"/>
                <a:ext cx="164962" cy="324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410" name="Ink 409">
                <a:extLst>
                  <a:ext uri="{FF2B5EF4-FFF2-40B4-BE49-F238E27FC236}">
                    <a16:creationId xmlns:a16="http://schemas.microsoft.com/office/drawing/2014/main" id="{DE92FD2E-0A9B-9B43-9243-B1D4780A72BE}"/>
                  </a:ext>
                </a:extLst>
              </p14:cNvPr>
              <p14:cNvContentPartPr/>
              <p14:nvPr/>
            </p14:nvContentPartPr>
            <p14:xfrm>
              <a:off x="5170678" y="3795442"/>
              <a:ext cx="146880" cy="18720"/>
            </p14:xfrm>
          </p:contentPart>
        </mc:Choice>
        <mc:Fallback xmlns="">
          <p:pic>
            <p:nvPicPr>
              <p:cNvPr id="410" name="Ink 409">
                <a:extLst>
                  <a:ext uri="{FF2B5EF4-FFF2-40B4-BE49-F238E27FC236}">
                    <a16:creationId xmlns:a16="http://schemas.microsoft.com/office/drawing/2014/main" id="{DE92FD2E-0A9B-9B43-9243-B1D4780A72BE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5155236" y="3779962"/>
                <a:ext cx="177405" cy="49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411" name="Ink 410">
                <a:extLst>
                  <a:ext uri="{FF2B5EF4-FFF2-40B4-BE49-F238E27FC236}">
                    <a16:creationId xmlns:a16="http://schemas.microsoft.com/office/drawing/2014/main" id="{BE62174F-59F8-CB49-88DD-C25A63B667BF}"/>
                  </a:ext>
                </a:extLst>
              </p14:cNvPr>
              <p14:cNvContentPartPr/>
              <p14:nvPr/>
            </p14:nvContentPartPr>
            <p14:xfrm>
              <a:off x="5427358" y="3850522"/>
              <a:ext cx="55440" cy="110520"/>
            </p14:xfrm>
          </p:contentPart>
        </mc:Choice>
        <mc:Fallback xmlns="">
          <p:pic>
            <p:nvPicPr>
              <p:cNvPr id="411" name="Ink 410">
                <a:extLst>
                  <a:ext uri="{FF2B5EF4-FFF2-40B4-BE49-F238E27FC236}">
                    <a16:creationId xmlns:a16="http://schemas.microsoft.com/office/drawing/2014/main" id="{BE62174F-59F8-CB49-88DD-C25A63B667BF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5411878" y="3835042"/>
                <a:ext cx="86040" cy="141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412" name="Ink 411">
                <a:extLst>
                  <a:ext uri="{FF2B5EF4-FFF2-40B4-BE49-F238E27FC236}">
                    <a16:creationId xmlns:a16="http://schemas.microsoft.com/office/drawing/2014/main" id="{75D32CD3-685A-0A43-B025-4CE5BD543D77}"/>
                  </a:ext>
                </a:extLst>
              </p14:cNvPr>
              <p14:cNvContentPartPr/>
              <p14:nvPr/>
            </p14:nvContentPartPr>
            <p14:xfrm>
              <a:off x="5659558" y="3777082"/>
              <a:ext cx="257040" cy="18720"/>
            </p14:xfrm>
          </p:contentPart>
        </mc:Choice>
        <mc:Fallback xmlns="">
          <p:pic>
            <p:nvPicPr>
              <p:cNvPr id="412" name="Ink 411">
                <a:extLst>
                  <a:ext uri="{FF2B5EF4-FFF2-40B4-BE49-F238E27FC236}">
                    <a16:creationId xmlns:a16="http://schemas.microsoft.com/office/drawing/2014/main" id="{75D32CD3-685A-0A43-B025-4CE5BD543D77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5644078" y="3761298"/>
                <a:ext cx="287640" cy="49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413" name="Ink 412">
                <a:extLst>
                  <a:ext uri="{FF2B5EF4-FFF2-40B4-BE49-F238E27FC236}">
                    <a16:creationId xmlns:a16="http://schemas.microsoft.com/office/drawing/2014/main" id="{5F2C26D5-0F73-D341-A936-A7FCE95FEA41}"/>
                  </a:ext>
                </a:extLst>
              </p14:cNvPr>
              <p14:cNvContentPartPr/>
              <p14:nvPr/>
            </p14:nvContentPartPr>
            <p14:xfrm>
              <a:off x="5677918" y="3844402"/>
              <a:ext cx="195840" cy="30960"/>
            </p14:xfrm>
          </p:contentPart>
        </mc:Choice>
        <mc:Fallback xmlns="">
          <p:pic>
            <p:nvPicPr>
              <p:cNvPr id="413" name="Ink 412">
                <a:extLst>
                  <a:ext uri="{FF2B5EF4-FFF2-40B4-BE49-F238E27FC236}">
                    <a16:creationId xmlns:a16="http://schemas.microsoft.com/office/drawing/2014/main" id="{5F2C26D5-0F73-D341-A936-A7FCE95FEA41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5662438" y="3828922"/>
                <a:ext cx="226440" cy="61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414" name="Ink 413">
                <a:extLst>
                  <a:ext uri="{FF2B5EF4-FFF2-40B4-BE49-F238E27FC236}">
                    <a16:creationId xmlns:a16="http://schemas.microsoft.com/office/drawing/2014/main" id="{EC893276-2FDD-984F-9599-30FBCAE205DC}"/>
                  </a:ext>
                </a:extLst>
              </p14:cNvPr>
              <p14:cNvContentPartPr/>
              <p14:nvPr/>
            </p14:nvContentPartPr>
            <p14:xfrm>
              <a:off x="5750998" y="3728122"/>
              <a:ext cx="104400" cy="171360"/>
            </p14:xfrm>
          </p:contentPart>
        </mc:Choice>
        <mc:Fallback xmlns="">
          <p:pic>
            <p:nvPicPr>
              <p:cNvPr id="414" name="Ink 413">
                <a:extLst>
                  <a:ext uri="{FF2B5EF4-FFF2-40B4-BE49-F238E27FC236}">
                    <a16:creationId xmlns:a16="http://schemas.microsoft.com/office/drawing/2014/main" id="{EC893276-2FDD-984F-9599-30FBCAE205DC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5735464" y="3712642"/>
                <a:ext cx="135106" cy="201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418" name="Ink 418">
                <a:extLst>
                  <a:ext uri="{FF2B5EF4-FFF2-40B4-BE49-F238E27FC236}">
                    <a16:creationId xmlns:a16="http://schemas.microsoft.com/office/drawing/2014/main" id="{F86B06D2-0EEF-8845-A402-974D393AF955}"/>
                  </a:ext>
                </a:extLst>
              </p14:cNvPr>
              <p14:cNvContentPartPr/>
              <p14:nvPr/>
            </p14:nvContentPartPr>
            <p14:xfrm>
              <a:off x="6032158" y="3655042"/>
              <a:ext cx="238320" cy="324360"/>
            </p14:xfrm>
          </p:contentPart>
        </mc:Choice>
        <mc:Fallback xmlns="">
          <p:pic>
            <p:nvPicPr>
              <p:cNvPr id="418" name="Ink 418">
                <a:extLst>
                  <a:ext uri="{FF2B5EF4-FFF2-40B4-BE49-F238E27FC236}">
                    <a16:creationId xmlns:a16="http://schemas.microsoft.com/office/drawing/2014/main" id="{F86B06D2-0EEF-8845-A402-974D393AF955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6016701" y="3639562"/>
                <a:ext cx="268874" cy="354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420" name="Ink 419">
                <a:extLst>
                  <a:ext uri="{FF2B5EF4-FFF2-40B4-BE49-F238E27FC236}">
                    <a16:creationId xmlns:a16="http://schemas.microsoft.com/office/drawing/2014/main" id="{65F89A5D-5235-7743-8BD3-6C22CF2D8623}"/>
                  </a:ext>
                </a:extLst>
              </p14:cNvPr>
              <p14:cNvContentPartPr/>
              <p14:nvPr/>
            </p14:nvContentPartPr>
            <p14:xfrm>
              <a:off x="2580118" y="6483922"/>
              <a:ext cx="92160" cy="187200"/>
            </p14:xfrm>
          </p:contentPart>
        </mc:Choice>
        <mc:Fallback xmlns="">
          <p:pic>
            <p:nvPicPr>
              <p:cNvPr id="420" name="Ink 419">
                <a:extLst>
                  <a:ext uri="{FF2B5EF4-FFF2-40B4-BE49-F238E27FC236}">
                    <a16:creationId xmlns:a16="http://schemas.microsoft.com/office/drawing/2014/main" id="{65F89A5D-5235-7743-8BD3-6C22CF2D8623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2564638" y="6468442"/>
                <a:ext cx="122760" cy="21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421" name="Ink 420">
                <a:extLst>
                  <a:ext uri="{FF2B5EF4-FFF2-40B4-BE49-F238E27FC236}">
                    <a16:creationId xmlns:a16="http://schemas.microsoft.com/office/drawing/2014/main" id="{4C78303F-6170-1D41-B48A-4AEA7B5A15BF}"/>
                  </a:ext>
                </a:extLst>
              </p14:cNvPr>
              <p14:cNvContentPartPr/>
              <p14:nvPr/>
            </p14:nvContentPartPr>
            <p14:xfrm>
              <a:off x="2659318" y="6471682"/>
              <a:ext cx="122400" cy="165240"/>
            </p14:xfrm>
          </p:contentPart>
        </mc:Choice>
        <mc:Fallback xmlns="">
          <p:pic>
            <p:nvPicPr>
              <p:cNvPr id="421" name="Ink 420">
                <a:extLst>
                  <a:ext uri="{FF2B5EF4-FFF2-40B4-BE49-F238E27FC236}">
                    <a16:creationId xmlns:a16="http://schemas.microsoft.com/office/drawing/2014/main" id="{4C78303F-6170-1D41-B48A-4AEA7B5A15BF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2643838" y="6456236"/>
                <a:ext cx="153000" cy="19577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422" name="Ink 421">
                <a:extLst>
                  <a:ext uri="{FF2B5EF4-FFF2-40B4-BE49-F238E27FC236}">
                    <a16:creationId xmlns:a16="http://schemas.microsoft.com/office/drawing/2014/main" id="{505F3888-A9D4-2B4B-8747-81517416EDB7}"/>
                  </a:ext>
                </a:extLst>
              </p14:cNvPr>
              <p14:cNvContentPartPr/>
              <p14:nvPr/>
            </p14:nvContentPartPr>
            <p14:xfrm>
              <a:off x="2811958" y="6563122"/>
              <a:ext cx="86040" cy="104400"/>
            </p14:xfrm>
          </p:contentPart>
        </mc:Choice>
        <mc:Fallback xmlns="">
          <p:pic>
            <p:nvPicPr>
              <p:cNvPr id="422" name="Ink 421">
                <a:extLst>
                  <a:ext uri="{FF2B5EF4-FFF2-40B4-BE49-F238E27FC236}">
                    <a16:creationId xmlns:a16="http://schemas.microsoft.com/office/drawing/2014/main" id="{505F3888-A9D4-2B4B-8747-81517416EDB7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2796478" y="6547588"/>
                <a:ext cx="116640" cy="13510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427" name="Ink 427">
                <a:extLst>
                  <a:ext uri="{FF2B5EF4-FFF2-40B4-BE49-F238E27FC236}">
                    <a16:creationId xmlns:a16="http://schemas.microsoft.com/office/drawing/2014/main" id="{26F60506-06A5-BA49-A9ED-5FE7DA5772D3}"/>
                  </a:ext>
                </a:extLst>
              </p14:cNvPr>
              <p14:cNvContentPartPr/>
              <p14:nvPr/>
            </p14:nvContentPartPr>
            <p14:xfrm>
              <a:off x="2977198" y="6422722"/>
              <a:ext cx="440280" cy="238680"/>
            </p14:xfrm>
          </p:contentPart>
        </mc:Choice>
        <mc:Fallback xmlns="">
          <p:pic>
            <p:nvPicPr>
              <p:cNvPr id="427" name="Ink 427">
                <a:extLst>
                  <a:ext uri="{FF2B5EF4-FFF2-40B4-BE49-F238E27FC236}">
                    <a16:creationId xmlns:a16="http://schemas.microsoft.com/office/drawing/2014/main" id="{26F60506-06A5-BA49-A9ED-5FE7DA5772D3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2961718" y="6407242"/>
                <a:ext cx="470880" cy="269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429" name="Ink 428">
                <a:extLst>
                  <a:ext uri="{FF2B5EF4-FFF2-40B4-BE49-F238E27FC236}">
                    <a16:creationId xmlns:a16="http://schemas.microsoft.com/office/drawing/2014/main" id="{8624A39D-452A-C249-983D-D55080C79589}"/>
                  </a:ext>
                </a:extLst>
              </p14:cNvPr>
              <p14:cNvContentPartPr/>
              <p14:nvPr/>
            </p14:nvContentPartPr>
            <p14:xfrm>
              <a:off x="5213518" y="6416602"/>
              <a:ext cx="104400" cy="217440"/>
            </p14:xfrm>
          </p:contentPart>
        </mc:Choice>
        <mc:Fallback xmlns="">
          <p:pic>
            <p:nvPicPr>
              <p:cNvPr id="429" name="Ink 428">
                <a:extLst>
                  <a:ext uri="{FF2B5EF4-FFF2-40B4-BE49-F238E27FC236}">
                    <a16:creationId xmlns:a16="http://schemas.microsoft.com/office/drawing/2014/main" id="{8624A39D-452A-C249-983D-D55080C79589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5198038" y="6401122"/>
                <a:ext cx="135000" cy="24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430" name="Ink 429">
                <a:extLst>
                  <a:ext uri="{FF2B5EF4-FFF2-40B4-BE49-F238E27FC236}">
                    <a16:creationId xmlns:a16="http://schemas.microsoft.com/office/drawing/2014/main" id="{AA1A592B-4F55-884A-A0C4-8BBB6505725E}"/>
                  </a:ext>
                </a:extLst>
              </p14:cNvPr>
              <p14:cNvContentPartPr/>
              <p14:nvPr/>
            </p14:nvContentPartPr>
            <p14:xfrm>
              <a:off x="5335558" y="6557002"/>
              <a:ext cx="92160" cy="86040"/>
            </p14:xfrm>
          </p:contentPart>
        </mc:Choice>
        <mc:Fallback xmlns="">
          <p:pic>
            <p:nvPicPr>
              <p:cNvPr id="430" name="Ink 429">
                <a:extLst>
                  <a:ext uri="{FF2B5EF4-FFF2-40B4-BE49-F238E27FC236}">
                    <a16:creationId xmlns:a16="http://schemas.microsoft.com/office/drawing/2014/main" id="{AA1A592B-4F55-884A-A0C4-8BBB6505725E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5320017" y="6541522"/>
                <a:ext cx="122880" cy="116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431" name="Ink 430">
                <a:extLst>
                  <a:ext uri="{FF2B5EF4-FFF2-40B4-BE49-F238E27FC236}">
                    <a16:creationId xmlns:a16="http://schemas.microsoft.com/office/drawing/2014/main" id="{5843C081-17E9-904E-9FFE-2CA07B63CA86}"/>
                  </a:ext>
                </a:extLst>
              </p14:cNvPr>
              <p14:cNvContentPartPr/>
              <p14:nvPr/>
            </p14:nvContentPartPr>
            <p14:xfrm>
              <a:off x="5500438" y="6557002"/>
              <a:ext cx="79920" cy="104400"/>
            </p14:xfrm>
          </p:contentPart>
        </mc:Choice>
        <mc:Fallback xmlns="">
          <p:pic>
            <p:nvPicPr>
              <p:cNvPr id="431" name="Ink 430">
                <a:extLst>
                  <a:ext uri="{FF2B5EF4-FFF2-40B4-BE49-F238E27FC236}">
                    <a16:creationId xmlns:a16="http://schemas.microsoft.com/office/drawing/2014/main" id="{5843C081-17E9-904E-9FFE-2CA07B63CA86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5484888" y="6541522"/>
                <a:ext cx="110658" cy="13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432" name="Ink 431">
                <a:extLst>
                  <a:ext uri="{FF2B5EF4-FFF2-40B4-BE49-F238E27FC236}">
                    <a16:creationId xmlns:a16="http://schemas.microsoft.com/office/drawing/2014/main" id="{378DF9A5-BBFA-AA4A-8EA6-4D53B33D097A}"/>
                  </a:ext>
                </a:extLst>
              </p14:cNvPr>
              <p14:cNvContentPartPr/>
              <p14:nvPr/>
            </p14:nvContentPartPr>
            <p14:xfrm>
              <a:off x="5659558" y="6557002"/>
              <a:ext cx="67680" cy="101520"/>
            </p14:xfrm>
          </p:contentPart>
        </mc:Choice>
        <mc:Fallback xmlns="">
          <p:pic>
            <p:nvPicPr>
              <p:cNvPr id="432" name="Ink 431">
                <a:extLst>
                  <a:ext uri="{FF2B5EF4-FFF2-40B4-BE49-F238E27FC236}">
                    <a16:creationId xmlns:a16="http://schemas.microsoft.com/office/drawing/2014/main" id="{378DF9A5-BBFA-AA4A-8EA6-4D53B33D097A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5644078" y="6541522"/>
                <a:ext cx="98280" cy="132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434" name="Ink 433">
                <a:extLst>
                  <a:ext uri="{FF2B5EF4-FFF2-40B4-BE49-F238E27FC236}">
                    <a16:creationId xmlns:a16="http://schemas.microsoft.com/office/drawing/2014/main" id="{F09B399D-FA7A-0A47-93A1-028633A6CA40}"/>
                  </a:ext>
                </a:extLst>
              </p14:cNvPr>
              <p14:cNvContentPartPr/>
              <p14:nvPr/>
            </p14:nvContentPartPr>
            <p14:xfrm>
              <a:off x="5830558" y="6434962"/>
              <a:ext cx="79920" cy="214200"/>
            </p14:xfrm>
          </p:contentPart>
        </mc:Choice>
        <mc:Fallback xmlns="">
          <p:pic>
            <p:nvPicPr>
              <p:cNvPr id="434" name="Ink 433">
                <a:extLst>
                  <a:ext uri="{FF2B5EF4-FFF2-40B4-BE49-F238E27FC236}">
                    <a16:creationId xmlns:a16="http://schemas.microsoft.com/office/drawing/2014/main" id="{F09B399D-FA7A-0A47-93A1-028633A6CA40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5815078" y="6419482"/>
                <a:ext cx="110520" cy="244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435" name="Ink 434">
                <a:extLst>
                  <a:ext uri="{FF2B5EF4-FFF2-40B4-BE49-F238E27FC236}">
                    <a16:creationId xmlns:a16="http://schemas.microsoft.com/office/drawing/2014/main" id="{B623DD79-3B96-194D-8627-05B2FEE86DA7}"/>
                  </a:ext>
                </a:extLst>
              </p14:cNvPr>
              <p14:cNvContentPartPr/>
              <p14:nvPr/>
            </p14:nvContentPartPr>
            <p14:xfrm>
              <a:off x="5952598" y="6545122"/>
              <a:ext cx="128520" cy="104400"/>
            </p14:xfrm>
          </p:contentPart>
        </mc:Choice>
        <mc:Fallback xmlns="">
          <p:pic>
            <p:nvPicPr>
              <p:cNvPr id="435" name="Ink 434">
                <a:extLst>
                  <a:ext uri="{FF2B5EF4-FFF2-40B4-BE49-F238E27FC236}">
                    <a16:creationId xmlns:a16="http://schemas.microsoft.com/office/drawing/2014/main" id="{B623DD79-3B96-194D-8627-05B2FEE86DA7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5937118" y="6529642"/>
                <a:ext cx="159120" cy="13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436" name="Ink 435">
                <a:extLst>
                  <a:ext uri="{FF2B5EF4-FFF2-40B4-BE49-F238E27FC236}">
                    <a16:creationId xmlns:a16="http://schemas.microsoft.com/office/drawing/2014/main" id="{0C8E00FB-CC45-E84C-AD5E-D27B5F88D73A}"/>
                  </a:ext>
                </a:extLst>
              </p14:cNvPr>
              <p14:cNvContentPartPr/>
              <p14:nvPr/>
            </p14:nvContentPartPr>
            <p14:xfrm>
              <a:off x="6197038" y="6410482"/>
              <a:ext cx="86040" cy="195840"/>
            </p14:xfrm>
          </p:contentPart>
        </mc:Choice>
        <mc:Fallback xmlns="">
          <p:pic>
            <p:nvPicPr>
              <p:cNvPr id="436" name="Ink 435">
                <a:extLst>
                  <a:ext uri="{FF2B5EF4-FFF2-40B4-BE49-F238E27FC236}">
                    <a16:creationId xmlns:a16="http://schemas.microsoft.com/office/drawing/2014/main" id="{0C8E00FB-CC45-E84C-AD5E-D27B5F88D73A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6181493" y="6395002"/>
                <a:ext cx="116769" cy="226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437" name="Ink 436">
                <a:extLst>
                  <a:ext uri="{FF2B5EF4-FFF2-40B4-BE49-F238E27FC236}">
                    <a16:creationId xmlns:a16="http://schemas.microsoft.com/office/drawing/2014/main" id="{61FD11B9-C708-5841-B6AC-477905C1EF4C}"/>
                  </a:ext>
                </a:extLst>
              </p14:cNvPr>
              <p14:cNvContentPartPr/>
              <p14:nvPr/>
            </p14:nvContentPartPr>
            <p14:xfrm>
              <a:off x="6160318" y="6520642"/>
              <a:ext cx="110520" cy="6480"/>
            </p14:xfrm>
          </p:contentPart>
        </mc:Choice>
        <mc:Fallback xmlns="">
          <p:pic>
            <p:nvPicPr>
              <p:cNvPr id="437" name="Ink 436">
                <a:extLst>
                  <a:ext uri="{FF2B5EF4-FFF2-40B4-BE49-F238E27FC236}">
                    <a16:creationId xmlns:a16="http://schemas.microsoft.com/office/drawing/2014/main" id="{61FD11B9-C708-5841-B6AC-477905C1EF4C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6144787" y="6505162"/>
                <a:ext cx="141220" cy="3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4">
            <p14:nvContentPartPr>
              <p14:cNvPr id="438" name="Ink 437">
                <a:extLst>
                  <a:ext uri="{FF2B5EF4-FFF2-40B4-BE49-F238E27FC236}">
                    <a16:creationId xmlns:a16="http://schemas.microsoft.com/office/drawing/2014/main" id="{54028C25-DFF4-8146-80AE-9AB8ED7B235E}"/>
                  </a:ext>
                </a:extLst>
              </p14:cNvPr>
              <p14:cNvContentPartPr/>
              <p14:nvPr/>
            </p14:nvContentPartPr>
            <p14:xfrm>
              <a:off x="6355798" y="6502282"/>
              <a:ext cx="92160" cy="92160"/>
            </p14:xfrm>
          </p:contentPart>
        </mc:Choice>
        <mc:Fallback xmlns="">
          <p:pic>
            <p:nvPicPr>
              <p:cNvPr id="438" name="Ink 437">
                <a:extLst>
                  <a:ext uri="{FF2B5EF4-FFF2-40B4-BE49-F238E27FC236}">
                    <a16:creationId xmlns:a16="http://schemas.microsoft.com/office/drawing/2014/main" id="{54028C25-DFF4-8146-80AE-9AB8ED7B235E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6340318" y="6486802"/>
                <a:ext cx="122760" cy="122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6">
            <p14:nvContentPartPr>
              <p14:cNvPr id="439" name="Ink 438">
                <a:extLst>
                  <a:ext uri="{FF2B5EF4-FFF2-40B4-BE49-F238E27FC236}">
                    <a16:creationId xmlns:a16="http://schemas.microsoft.com/office/drawing/2014/main" id="{C07A345F-5F23-7740-93E7-47579D3B2712}"/>
                  </a:ext>
                </a:extLst>
              </p14:cNvPr>
              <p14:cNvContentPartPr/>
              <p14:nvPr/>
            </p14:nvContentPartPr>
            <p14:xfrm>
              <a:off x="6521038" y="6478522"/>
              <a:ext cx="116280" cy="109800"/>
            </p14:xfrm>
          </p:contentPart>
        </mc:Choice>
        <mc:Fallback xmlns="">
          <p:pic>
            <p:nvPicPr>
              <p:cNvPr id="439" name="Ink 438">
                <a:extLst>
                  <a:ext uri="{FF2B5EF4-FFF2-40B4-BE49-F238E27FC236}">
                    <a16:creationId xmlns:a16="http://schemas.microsoft.com/office/drawing/2014/main" id="{C07A345F-5F23-7740-93E7-47579D3B2712}"/>
                  </a:ext>
                </a:extLst>
              </p:cNvPr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6505606" y="6463042"/>
                <a:ext cx="146786" cy="14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8">
            <p14:nvContentPartPr>
              <p14:cNvPr id="440" name="Ink 439">
                <a:extLst>
                  <a:ext uri="{FF2B5EF4-FFF2-40B4-BE49-F238E27FC236}">
                    <a16:creationId xmlns:a16="http://schemas.microsoft.com/office/drawing/2014/main" id="{3E8A3305-A170-1A4C-B513-7AEE66086F6D}"/>
                  </a:ext>
                </a:extLst>
              </p14:cNvPr>
              <p14:cNvContentPartPr/>
              <p14:nvPr/>
            </p14:nvContentPartPr>
            <p14:xfrm>
              <a:off x="6528785" y="2851615"/>
              <a:ext cx="6120" cy="29160"/>
            </p14:xfrm>
          </p:contentPart>
        </mc:Choice>
        <mc:Fallback xmlns="">
          <p:pic>
            <p:nvPicPr>
              <p:cNvPr id="440" name="Ink 439">
                <a:extLst>
                  <a:ext uri="{FF2B5EF4-FFF2-40B4-BE49-F238E27FC236}">
                    <a16:creationId xmlns:a16="http://schemas.microsoft.com/office/drawing/2014/main" id="{3E8A3305-A170-1A4C-B513-7AEE66086F6D}"/>
                  </a:ext>
                </a:extLst>
              </p:cNvPr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6513665" y="2836135"/>
                <a:ext cx="36720" cy="59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505540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277633" y="866290"/>
            <a:ext cx="386009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i="1" dirty="0">
                <a:solidFill>
                  <a:srgbClr val="C00000"/>
                </a:solidFill>
                <a:latin typeface="Bell MT" panose="02020503060305020303" pitchFamily="18" charset="0"/>
              </a:rPr>
              <a:t>SSH model (continued)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164972" y="1330209"/>
            <a:ext cx="6701395" cy="46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5" name="Group 64">
            <a:extLst>
              <a:ext uri="{FF2B5EF4-FFF2-40B4-BE49-F238E27FC236}">
                <a16:creationId xmlns:a16="http://schemas.microsoft.com/office/drawing/2014/main" id="{40BC3E6A-374B-E44E-A392-61688CDE1FE5}"/>
              </a:ext>
            </a:extLst>
          </p:cNvPr>
          <p:cNvGrpSpPr/>
          <p:nvPr/>
        </p:nvGrpSpPr>
        <p:grpSpPr>
          <a:xfrm>
            <a:off x="1033203" y="1374121"/>
            <a:ext cx="7643520" cy="1039320"/>
            <a:chOff x="952385" y="5420575"/>
            <a:chExt cx="7643520" cy="1039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DACB0760-A062-BE4D-9BE8-0D7635BF2A28}"/>
                    </a:ext>
                  </a:extLst>
                </p14:cNvPr>
                <p14:cNvContentPartPr/>
                <p14:nvPr/>
              </p14:nvContentPartPr>
              <p14:xfrm>
                <a:off x="952385" y="5813695"/>
                <a:ext cx="404280" cy="36900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DACB0760-A062-BE4D-9BE8-0D7635BF2A28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936919" y="5798230"/>
                  <a:ext cx="434853" cy="39957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1" name="Ink 1100">
                  <a:extLst>
                    <a:ext uri="{FF2B5EF4-FFF2-40B4-BE49-F238E27FC236}">
                      <a16:creationId xmlns:a16="http://schemas.microsoft.com/office/drawing/2014/main" id="{292A9640-CD29-F145-8DD3-8A059409D553}"/>
                    </a:ext>
                  </a:extLst>
                </p14:cNvPr>
                <p14:cNvContentPartPr/>
                <p14:nvPr/>
              </p14:nvContentPartPr>
              <p14:xfrm>
                <a:off x="1466105" y="5830255"/>
                <a:ext cx="410040" cy="340920"/>
              </p14:xfrm>
            </p:contentPart>
          </mc:Choice>
          <mc:Fallback xmlns="">
            <p:pic>
              <p:nvPicPr>
                <p:cNvPr id="21" name="Ink 1100">
                  <a:extLst>
                    <a:ext uri="{FF2B5EF4-FFF2-40B4-BE49-F238E27FC236}">
                      <a16:creationId xmlns:a16="http://schemas.microsoft.com/office/drawing/2014/main" id="{292A9640-CD29-F145-8DD3-8A059409D553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450639" y="5814775"/>
                  <a:ext cx="440613" cy="37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5464A4E8-7DA6-AD47-B65B-289FE3DD8CD4}"/>
                    </a:ext>
                  </a:extLst>
                </p14:cNvPr>
                <p14:cNvContentPartPr/>
                <p14:nvPr/>
              </p14:nvContentPartPr>
              <p14:xfrm>
                <a:off x="2141465" y="5940055"/>
                <a:ext cx="179280" cy="1764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5464A4E8-7DA6-AD47-B65B-289FE3DD8CD4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125985" y="5924575"/>
                  <a:ext cx="20988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4ACB2F70-FBC4-C04B-8C23-C7B49D547008}"/>
                    </a:ext>
                  </a:extLst>
                </p14:cNvPr>
                <p14:cNvContentPartPr/>
                <p14:nvPr/>
              </p14:nvContentPartPr>
              <p14:xfrm>
                <a:off x="2141465" y="6009175"/>
                <a:ext cx="167760" cy="1188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4ACB2F70-FBC4-C04B-8C23-C7B49D547008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2125985" y="5993695"/>
                  <a:ext cx="19836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6BBBF3BE-145A-F140-B6AA-DDECF44ADB50}"/>
                    </a:ext>
                  </a:extLst>
                </p14:cNvPr>
                <p14:cNvContentPartPr/>
                <p14:nvPr/>
              </p14:nvContentPartPr>
              <p14:xfrm>
                <a:off x="2586065" y="5720455"/>
                <a:ext cx="779760" cy="50832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6BBBF3BE-145A-F140-B6AA-DDECF44ADB50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570585" y="5704975"/>
                  <a:ext cx="810360" cy="53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AB264DAC-0DD1-AE46-9FF2-5A1A1549B915}"/>
                    </a:ext>
                  </a:extLst>
                </p14:cNvPr>
                <p14:cNvContentPartPr/>
                <p14:nvPr/>
              </p14:nvContentPartPr>
              <p14:xfrm>
                <a:off x="3376985" y="5755375"/>
                <a:ext cx="34920" cy="6948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AB264DAC-0DD1-AE46-9FF2-5A1A1549B915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361505" y="5739975"/>
                  <a:ext cx="65520" cy="99922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26" name="Ink 1108">
                  <a:extLst>
                    <a:ext uri="{FF2B5EF4-FFF2-40B4-BE49-F238E27FC236}">
                      <a16:creationId xmlns:a16="http://schemas.microsoft.com/office/drawing/2014/main" id="{1791D822-E0BF-D948-BECD-1CFA256B242F}"/>
                    </a:ext>
                  </a:extLst>
                </p14:cNvPr>
                <p14:cNvContentPartPr/>
                <p14:nvPr/>
              </p14:nvContentPartPr>
              <p14:xfrm>
                <a:off x="2851385" y="6326695"/>
                <a:ext cx="98640" cy="133200"/>
              </p14:xfrm>
            </p:contentPart>
          </mc:Choice>
          <mc:Fallback xmlns="">
            <p:pic>
              <p:nvPicPr>
                <p:cNvPr id="26" name="Ink 1108">
                  <a:extLst>
                    <a:ext uri="{FF2B5EF4-FFF2-40B4-BE49-F238E27FC236}">
                      <a16:creationId xmlns:a16="http://schemas.microsoft.com/office/drawing/2014/main" id="{1791D822-E0BF-D948-BECD-1CFA256B242F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2835905" y="6311173"/>
                  <a:ext cx="129240" cy="163883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FD2390FE-DEEF-5A4C-8772-A154B95F3E74}"/>
                    </a:ext>
                  </a:extLst>
                </p14:cNvPr>
                <p14:cNvContentPartPr/>
                <p14:nvPr/>
              </p14:nvContentPartPr>
              <p14:xfrm>
                <a:off x="3694505" y="5766895"/>
                <a:ext cx="213840" cy="25452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FD2390FE-DEEF-5A4C-8772-A154B95F3E74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3679025" y="5751415"/>
                  <a:ext cx="244440" cy="28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28" name="Ink 1113">
                  <a:extLst>
                    <a:ext uri="{FF2B5EF4-FFF2-40B4-BE49-F238E27FC236}">
                      <a16:creationId xmlns:a16="http://schemas.microsoft.com/office/drawing/2014/main" id="{778FD0F3-3BBE-2147-826D-6F25934FBED5}"/>
                    </a:ext>
                  </a:extLst>
                </p14:cNvPr>
                <p14:cNvContentPartPr/>
                <p14:nvPr/>
              </p14:nvContentPartPr>
              <p14:xfrm>
                <a:off x="4017785" y="5714695"/>
                <a:ext cx="110160" cy="104400"/>
              </p14:xfrm>
            </p:contentPart>
          </mc:Choice>
          <mc:Fallback xmlns="">
            <p:pic>
              <p:nvPicPr>
                <p:cNvPr id="28" name="Ink 1113">
                  <a:extLst>
                    <a:ext uri="{FF2B5EF4-FFF2-40B4-BE49-F238E27FC236}">
                      <a16:creationId xmlns:a16="http://schemas.microsoft.com/office/drawing/2014/main" id="{778FD0F3-3BBE-2147-826D-6F25934FBED5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4002305" y="5699161"/>
                  <a:ext cx="140760" cy="135106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0D9C73EC-50C7-9A47-91B2-717F7F66D92F}"/>
                    </a:ext>
                  </a:extLst>
                </p14:cNvPr>
                <p14:cNvContentPartPr/>
                <p14:nvPr/>
              </p14:nvContentPartPr>
              <p14:xfrm>
                <a:off x="3913745" y="5991895"/>
                <a:ext cx="40680" cy="11016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0D9C73EC-50C7-9A47-91B2-717F7F66D92F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3898401" y="5976364"/>
                  <a:ext cx="71012" cy="1408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542392FD-767D-174D-93F2-3CFC5CF27D4A}"/>
                    </a:ext>
                  </a:extLst>
                </p14:cNvPr>
                <p14:cNvContentPartPr/>
                <p14:nvPr/>
              </p14:nvContentPartPr>
              <p14:xfrm>
                <a:off x="3913745" y="6020695"/>
                <a:ext cx="98640" cy="5796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542392FD-767D-174D-93F2-3CFC5CF27D4A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3898265" y="6005215"/>
                  <a:ext cx="129240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846BA94D-C927-9C4C-92F3-997628FE0CFD}"/>
                    </a:ext>
                  </a:extLst>
                </p14:cNvPr>
                <p14:cNvContentPartPr/>
                <p14:nvPr/>
              </p14:nvContentPartPr>
              <p14:xfrm>
                <a:off x="3936785" y="6061015"/>
                <a:ext cx="63720" cy="4068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846BA94D-C927-9C4C-92F3-997628FE0CFD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3921305" y="6045535"/>
                  <a:ext cx="94320" cy="7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A839741C-8DB0-7B4A-987F-CC4289B174D7}"/>
                    </a:ext>
                  </a:extLst>
                </p14:cNvPr>
                <p14:cNvContentPartPr/>
                <p14:nvPr/>
              </p14:nvContentPartPr>
              <p14:xfrm>
                <a:off x="4063865" y="5997655"/>
                <a:ext cx="98640" cy="11016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A839741C-8DB0-7B4A-987F-CC4289B174D7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4048385" y="5982124"/>
                  <a:ext cx="129240" cy="1408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C4AF3D03-FB0E-CE43-AA64-B9576C03E81F}"/>
                    </a:ext>
                  </a:extLst>
                </p14:cNvPr>
                <p14:cNvContentPartPr/>
                <p14:nvPr/>
              </p14:nvContentPartPr>
              <p14:xfrm>
                <a:off x="4086905" y="6078655"/>
                <a:ext cx="57960" cy="36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C4AF3D03-FB0E-CE43-AA64-B9576C03E81F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4071425" y="6063175"/>
                  <a:ext cx="8856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35" name="Ink 1125">
                  <a:extLst>
                    <a:ext uri="{FF2B5EF4-FFF2-40B4-BE49-F238E27FC236}">
                      <a16:creationId xmlns:a16="http://schemas.microsoft.com/office/drawing/2014/main" id="{DFBC36B3-BFA5-3B4D-A1B3-742D2A15AFA2}"/>
                    </a:ext>
                  </a:extLst>
                </p14:cNvPr>
                <p14:cNvContentPartPr/>
                <p14:nvPr/>
              </p14:nvContentPartPr>
              <p14:xfrm>
                <a:off x="4473545" y="5789935"/>
                <a:ext cx="404280" cy="306360"/>
              </p14:xfrm>
            </p:contentPart>
          </mc:Choice>
          <mc:Fallback xmlns="">
            <p:pic>
              <p:nvPicPr>
                <p:cNvPr id="35" name="Ink 1125">
                  <a:extLst>
                    <a:ext uri="{FF2B5EF4-FFF2-40B4-BE49-F238E27FC236}">
                      <a16:creationId xmlns:a16="http://schemas.microsoft.com/office/drawing/2014/main" id="{DFBC36B3-BFA5-3B4D-A1B3-742D2A15AFA2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4458065" y="5774455"/>
                  <a:ext cx="434880" cy="33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42" name="Ink 1133">
                  <a:extLst>
                    <a:ext uri="{FF2B5EF4-FFF2-40B4-BE49-F238E27FC236}">
                      <a16:creationId xmlns:a16="http://schemas.microsoft.com/office/drawing/2014/main" id="{2ED17AAC-07E9-D94E-A268-F80E73F0F6A5}"/>
                    </a:ext>
                  </a:extLst>
                </p14:cNvPr>
                <p14:cNvContentPartPr/>
                <p14:nvPr/>
              </p14:nvContentPartPr>
              <p14:xfrm>
                <a:off x="6072665" y="5772655"/>
                <a:ext cx="156240" cy="127440"/>
              </p14:xfrm>
            </p:contentPart>
          </mc:Choice>
          <mc:Fallback xmlns="">
            <p:pic>
              <p:nvPicPr>
                <p:cNvPr id="42" name="Ink 1133">
                  <a:extLst>
                    <a:ext uri="{FF2B5EF4-FFF2-40B4-BE49-F238E27FC236}">
                      <a16:creationId xmlns:a16="http://schemas.microsoft.com/office/drawing/2014/main" id="{2ED17AAC-07E9-D94E-A268-F80E73F0F6A5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6057185" y="5757175"/>
                  <a:ext cx="186840" cy="15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43" name="Ink 1138">
                  <a:extLst>
                    <a:ext uri="{FF2B5EF4-FFF2-40B4-BE49-F238E27FC236}">
                      <a16:creationId xmlns:a16="http://schemas.microsoft.com/office/drawing/2014/main" id="{E8743DDA-ACE7-D44A-9DF8-E363D57FE4D8}"/>
                    </a:ext>
                  </a:extLst>
                </p14:cNvPr>
                <p14:cNvContentPartPr/>
                <p14:nvPr/>
              </p14:nvContentPartPr>
              <p14:xfrm>
                <a:off x="6430505" y="5634055"/>
                <a:ext cx="231480" cy="329400"/>
              </p14:xfrm>
            </p:contentPart>
          </mc:Choice>
          <mc:Fallback xmlns="">
            <p:pic>
              <p:nvPicPr>
                <p:cNvPr id="43" name="Ink 1138">
                  <a:extLst>
                    <a:ext uri="{FF2B5EF4-FFF2-40B4-BE49-F238E27FC236}">
                      <a16:creationId xmlns:a16="http://schemas.microsoft.com/office/drawing/2014/main" id="{E8743DDA-ACE7-D44A-9DF8-E363D57FE4D8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6415001" y="5618575"/>
                  <a:ext cx="262128" cy="36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D279FE96-8A53-9F40-AE56-9B9C2253A875}"/>
                    </a:ext>
                  </a:extLst>
                </p14:cNvPr>
                <p14:cNvContentPartPr/>
                <p14:nvPr/>
              </p14:nvContentPartPr>
              <p14:xfrm>
                <a:off x="6840545" y="5761135"/>
                <a:ext cx="231120" cy="16200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D279FE96-8A53-9F40-AE56-9B9C2253A875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6825089" y="5745655"/>
                  <a:ext cx="261672" cy="19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D7E4B522-F340-7B43-8900-47936A00984F}"/>
                    </a:ext>
                  </a:extLst>
                </p14:cNvPr>
                <p14:cNvContentPartPr/>
                <p14:nvPr/>
              </p14:nvContentPartPr>
              <p14:xfrm>
                <a:off x="7152305" y="5506975"/>
                <a:ext cx="52200" cy="8712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D7E4B522-F340-7B43-8900-47936A00984F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7136931" y="5491431"/>
                  <a:ext cx="82590" cy="11784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190BB472-2408-1044-AB6B-522379CD320B}"/>
                    </a:ext>
                  </a:extLst>
                </p14:cNvPr>
                <p14:cNvContentPartPr/>
                <p14:nvPr/>
              </p14:nvContentPartPr>
              <p14:xfrm>
                <a:off x="7250225" y="5420575"/>
                <a:ext cx="17640" cy="612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190BB472-2408-1044-AB6B-522379CD320B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7234745" y="5405095"/>
                  <a:ext cx="4824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47" name="Ink 1145">
                  <a:extLst>
                    <a:ext uri="{FF2B5EF4-FFF2-40B4-BE49-F238E27FC236}">
                      <a16:creationId xmlns:a16="http://schemas.microsoft.com/office/drawing/2014/main" id="{59860BD1-AC43-F747-BBA9-FFC8F4752793}"/>
                    </a:ext>
                  </a:extLst>
                </p14:cNvPr>
                <p14:cNvContentPartPr/>
                <p14:nvPr/>
              </p14:nvContentPartPr>
              <p14:xfrm>
                <a:off x="7319705" y="5478175"/>
                <a:ext cx="138960" cy="132840"/>
              </p14:xfrm>
            </p:contentPart>
          </mc:Choice>
          <mc:Fallback xmlns="">
            <p:pic>
              <p:nvPicPr>
                <p:cNvPr id="47" name="Ink 1145">
                  <a:extLst>
                    <a:ext uri="{FF2B5EF4-FFF2-40B4-BE49-F238E27FC236}">
                      <a16:creationId xmlns:a16="http://schemas.microsoft.com/office/drawing/2014/main" id="{59860BD1-AC43-F747-BBA9-FFC8F4752793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7304225" y="5462737"/>
                  <a:ext cx="169560" cy="16335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48" name="Ink 1149">
                  <a:extLst>
                    <a:ext uri="{FF2B5EF4-FFF2-40B4-BE49-F238E27FC236}">
                      <a16:creationId xmlns:a16="http://schemas.microsoft.com/office/drawing/2014/main" id="{AF27452F-BA2B-314A-980D-DE9786FAFEEF}"/>
                    </a:ext>
                  </a:extLst>
                </p14:cNvPr>
                <p14:cNvContentPartPr/>
                <p14:nvPr/>
              </p14:nvContentPartPr>
              <p14:xfrm>
                <a:off x="7550465" y="5495455"/>
                <a:ext cx="317160" cy="502560"/>
              </p14:xfrm>
            </p:contentPart>
          </mc:Choice>
          <mc:Fallback xmlns="">
            <p:pic>
              <p:nvPicPr>
                <p:cNvPr id="48" name="Ink 1149">
                  <a:extLst>
                    <a:ext uri="{FF2B5EF4-FFF2-40B4-BE49-F238E27FC236}">
                      <a16:creationId xmlns:a16="http://schemas.microsoft.com/office/drawing/2014/main" id="{AF27452F-BA2B-314A-980D-DE9786FAFEEF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7534985" y="5479975"/>
                  <a:ext cx="347760" cy="53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D5CD2A49-9372-AE4D-8E52-6D8963F9CDEC}"/>
                    </a:ext>
                  </a:extLst>
                </p14:cNvPr>
                <p14:cNvContentPartPr/>
                <p14:nvPr/>
              </p14:nvContentPartPr>
              <p14:xfrm>
                <a:off x="7966265" y="5882095"/>
                <a:ext cx="179280" cy="612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D5CD2A49-9372-AE4D-8E52-6D8963F9CDEC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7950785" y="5866615"/>
                  <a:ext cx="20988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97036A58-935B-8647-978C-833BA183B415}"/>
                    </a:ext>
                  </a:extLst>
                </p14:cNvPr>
                <p14:cNvContentPartPr/>
                <p14:nvPr/>
              </p14:nvContentPartPr>
              <p14:xfrm>
                <a:off x="8035385" y="5818735"/>
                <a:ext cx="69480" cy="12168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97036A58-935B-8647-978C-833BA183B415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8019905" y="5803255"/>
                  <a:ext cx="100080" cy="15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2C4452D6-EE02-B143-98E2-425133336EA5}"/>
                    </a:ext>
                  </a:extLst>
                </p14:cNvPr>
                <p14:cNvContentPartPr/>
                <p14:nvPr/>
              </p14:nvContentPartPr>
              <p14:xfrm>
                <a:off x="8254985" y="5726215"/>
                <a:ext cx="127440" cy="248760"/>
              </p14:xfrm>
            </p:contentPart>
          </mc:Choice>
          <mc:Fallback xmlns=""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2C4452D6-EE02-B143-98E2-425133336EA5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8239505" y="5710713"/>
                  <a:ext cx="158040" cy="279404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6DBB4578-504F-544E-B415-AA879F3EAAFB}"/>
                    </a:ext>
                  </a:extLst>
                </p14:cNvPr>
                <p14:cNvContentPartPr/>
                <p14:nvPr/>
              </p14:nvContentPartPr>
              <p14:xfrm>
                <a:off x="8416625" y="5951575"/>
                <a:ext cx="6120" cy="6120"/>
              </p14:xfrm>
            </p:contentPart>
          </mc:Choice>
          <mc:Fallback xmlns=""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6DBB4578-504F-544E-B415-AA879F3EAAFB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8401145" y="5936095"/>
                  <a:ext cx="3672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7D0A9EE7-DA6F-6A41-B067-FEAD39301594}"/>
                    </a:ext>
                  </a:extLst>
                </p14:cNvPr>
                <p14:cNvContentPartPr/>
                <p14:nvPr/>
              </p14:nvContentPartPr>
              <p14:xfrm>
                <a:off x="8508785" y="5864815"/>
                <a:ext cx="87120" cy="9864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7D0A9EE7-DA6F-6A41-B067-FEAD39301594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8493241" y="5849278"/>
                  <a:ext cx="117847" cy="129352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63" name="Ink 63">
                  <a:extLst>
                    <a:ext uri="{FF2B5EF4-FFF2-40B4-BE49-F238E27FC236}">
                      <a16:creationId xmlns:a16="http://schemas.microsoft.com/office/drawing/2014/main" id="{43079B5A-1D93-9849-9DCC-A8DFEB6A6B40}"/>
                    </a:ext>
                  </a:extLst>
                </p14:cNvPr>
                <p14:cNvContentPartPr/>
                <p14:nvPr/>
              </p14:nvContentPartPr>
              <p14:xfrm>
                <a:off x="5206865" y="5616775"/>
                <a:ext cx="667080" cy="514080"/>
              </p14:xfrm>
            </p:contentPart>
          </mc:Choice>
          <mc:Fallback xmlns="">
            <p:pic>
              <p:nvPicPr>
                <p:cNvPr id="63" name="Ink 63">
                  <a:extLst>
                    <a:ext uri="{FF2B5EF4-FFF2-40B4-BE49-F238E27FC236}">
                      <a16:creationId xmlns:a16="http://schemas.microsoft.com/office/drawing/2014/main" id="{43079B5A-1D93-9849-9DCC-A8DFEB6A6B40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5191385" y="5601295"/>
                  <a:ext cx="697680" cy="5446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59">
            <p14:nvContentPartPr>
              <p14:cNvPr id="66" name="Ink 65">
                <a:extLst>
                  <a:ext uri="{FF2B5EF4-FFF2-40B4-BE49-F238E27FC236}">
                    <a16:creationId xmlns:a16="http://schemas.microsoft.com/office/drawing/2014/main" id="{85C85CFF-ADC3-5941-B3D3-9D7CE12D5AF4}"/>
                  </a:ext>
                </a:extLst>
              </p14:cNvPr>
              <p14:cNvContentPartPr/>
              <p14:nvPr/>
            </p14:nvContentPartPr>
            <p14:xfrm>
              <a:off x="963905" y="3434455"/>
              <a:ext cx="6120" cy="6120"/>
            </p14:xfrm>
          </p:contentPart>
        </mc:Choice>
        <mc:Fallback xmlns="">
          <p:pic>
            <p:nvPicPr>
              <p:cNvPr id="66" name="Ink 65">
                <a:extLst>
                  <a:ext uri="{FF2B5EF4-FFF2-40B4-BE49-F238E27FC236}">
                    <a16:creationId xmlns:a16="http://schemas.microsoft.com/office/drawing/2014/main" id="{85C85CFF-ADC3-5941-B3D3-9D7CE12D5AF4}"/>
                  </a:ext>
                </a:extLst>
              </p:cNvPr>
              <p:cNvPicPr/>
              <p:nvPr/>
            </p:nvPicPr>
            <p:blipFill>
              <a:blip r:embed="rId60"/>
              <a:stretch>
                <a:fillRect/>
              </a:stretch>
            </p:blipFill>
            <p:spPr>
              <a:xfrm>
                <a:off x="948425" y="3418975"/>
                <a:ext cx="36720" cy="3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1">
            <p14:nvContentPartPr>
              <p14:cNvPr id="67" name="Ink 66">
                <a:extLst>
                  <a:ext uri="{FF2B5EF4-FFF2-40B4-BE49-F238E27FC236}">
                    <a16:creationId xmlns:a16="http://schemas.microsoft.com/office/drawing/2014/main" id="{11DBD280-33B4-BE42-B663-9CCF31CD7734}"/>
                  </a:ext>
                </a:extLst>
              </p14:cNvPr>
              <p14:cNvContentPartPr/>
              <p14:nvPr/>
            </p14:nvContentPartPr>
            <p14:xfrm>
              <a:off x="963905" y="3151855"/>
              <a:ext cx="358200" cy="369000"/>
            </p14:xfrm>
          </p:contentPart>
        </mc:Choice>
        <mc:Fallback xmlns="">
          <p:pic>
            <p:nvPicPr>
              <p:cNvPr id="67" name="Ink 66">
                <a:extLst>
                  <a:ext uri="{FF2B5EF4-FFF2-40B4-BE49-F238E27FC236}">
                    <a16:creationId xmlns:a16="http://schemas.microsoft.com/office/drawing/2014/main" id="{11DBD280-33B4-BE42-B663-9CCF31CD7734}"/>
                  </a:ext>
                </a:extLst>
              </p:cNvPr>
              <p:cNvPicPr/>
              <p:nvPr/>
            </p:nvPicPr>
            <p:blipFill>
              <a:blip r:embed="rId62"/>
              <a:stretch>
                <a:fillRect/>
              </a:stretch>
            </p:blipFill>
            <p:spPr>
              <a:xfrm>
                <a:off x="948441" y="3136390"/>
                <a:ext cx="388769" cy="39957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3">
            <p14:nvContentPartPr>
              <p14:cNvPr id="68" name="Ink 67">
                <a:extLst>
                  <a:ext uri="{FF2B5EF4-FFF2-40B4-BE49-F238E27FC236}">
                    <a16:creationId xmlns:a16="http://schemas.microsoft.com/office/drawing/2014/main" id="{767D1FC2-1DAD-C04A-9F66-EBE5911B482C}"/>
                  </a:ext>
                </a:extLst>
              </p14:cNvPr>
              <p14:cNvContentPartPr/>
              <p14:nvPr/>
            </p14:nvContentPartPr>
            <p14:xfrm>
              <a:off x="1339025" y="3343015"/>
              <a:ext cx="104400" cy="101160"/>
            </p14:xfrm>
          </p:contentPart>
        </mc:Choice>
        <mc:Fallback xmlns="">
          <p:pic>
            <p:nvPicPr>
              <p:cNvPr id="68" name="Ink 67">
                <a:extLst>
                  <a:ext uri="{FF2B5EF4-FFF2-40B4-BE49-F238E27FC236}">
                    <a16:creationId xmlns:a16="http://schemas.microsoft.com/office/drawing/2014/main" id="{767D1FC2-1DAD-C04A-9F66-EBE5911B482C}"/>
                  </a:ext>
                </a:extLst>
              </p:cNvPr>
              <p:cNvPicPr/>
              <p:nvPr/>
            </p:nvPicPr>
            <p:blipFill>
              <a:blip r:embed="rId64"/>
              <a:stretch>
                <a:fillRect/>
              </a:stretch>
            </p:blipFill>
            <p:spPr>
              <a:xfrm>
                <a:off x="1323491" y="3327535"/>
                <a:ext cx="135106" cy="13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5">
            <p14:nvContentPartPr>
              <p14:cNvPr id="69" name="Ink 68">
                <a:extLst>
                  <a:ext uri="{FF2B5EF4-FFF2-40B4-BE49-F238E27FC236}">
                    <a16:creationId xmlns:a16="http://schemas.microsoft.com/office/drawing/2014/main" id="{DE5F10E8-297C-CF4D-934B-16CC3706ACE3}"/>
                  </a:ext>
                </a:extLst>
              </p14:cNvPr>
              <p14:cNvContentPartPr/>
              <p14:nvPr/>
            </p14:nvContentPartPr>
            <p14:xfrm>
              <a:off x="1523705" y="3365335"/>
              <a:ext cx="110160" cy="81000"/>
            </p14:xfrm>
          </p:contentPart>
        </mc:Choice>
        <mc:Fallback xmlns="">
          <p:pic>
            <p:nvPicPr>
              <p:cNvPr id="69" name="Ink 68">
                <a:extLst>
                  <a:ext uri="{FF2B5EF4-FFF2-40B4-BE49-F238E27FC236}">
                    <a16:creationId xmlns:a16="http://schemas.microsoft.com/office/drawing/2014/main" id="{DE5F10E8-297C-CF4D-934B-16CC3706ACE3}"/>
                  </a:ext>
                </a:extLst>
              </p:cNvPr>
              <p:cNvPicPr/>
              <p:nvPr/>
            </p:nvPicPr>
            <p:blipFill>
              <a:blip r:embed="rId66"/>
              <a:stretch>
                <a:fillRect/>
              </a:stretch>
            </p:blipFill>
            <p:spPr>
              <a:xfrm>
                <a:off x="1508174" y="3349923"/>
                <a:ext cx="140860" cy="11146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7">
            <p14:nvContentPartPr>
              <p14:cNvPr id="70" name="Ink 69">
                <a:extLst>
                  <a:ext uri="{FF2B5EF4-FFF2-40B4-BE49-F238E27FC236}">
                    <a16:creationId xmlns:a16="http://schemas.microsoft.com/office/drawing/2014/main" id="{16B6136E-D348-C24C-8BFC-37803AE6D92B}"/>
                  </a:ext>
                </a:extLst>
              </p14:cNvPr>
              <p14:cNvContentPartPr/>
              <p14:nvPr/>
            </p14:nvContentPartPr>
            <p14:xfrm>
              <a:off x="1726025" y="3198655"/>
              <a:ext cx="92880" cy="236520"/>
            </p14:xfrm>
          </p:contentPart>
        </mc:Choice>
        <mc:Fallback xmlns="">
          <p:pic>
            <p:nvPicPr>
              <p:cNvPr id="70" name="Ink 69">
                <a:extLst>
                  <a:ext uri="{FF2B5EF4-FFF2-40B4-BE49-F238E27FC236}">
                    <a16:creationId xmlns:a16="http://schemas.microsoft.com/office/drawing/2014/main" id="{16B6136E-D348-C24C-8BFC-37803AE6D92B}"/>
                  </a:ext>
                </a:extLst>
              </p:cNvPr>
              <p:cNvPicPr/>
              <p:nvPr/>
            </p:nvPicPr>
            <p:blipFill>
              <a:blip r:embed="rId68"/>
              <a:stretch>
                <a:fillRect/>
              </a:stretch>
            </p:blipFill>
            <p:spPr>
              <a:xfrm>
                <a:off x="1710545" y="3183175"/>
                <a:ext cx="123480" cy="267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9">
            <p14:nvContentPartPr>
              <p14:cNvPr id="71" name="Ink 70">
                <a:extLst>
                  <a:ext uri="{FF2B5EF4-FFF2-40B4-BE49-F238E27FC236}">
                    <a16:creationId xmlns:a16="http://schemas.microsoft.com/office/drawing/2014/main" id="{CAB95BC0-4AEF-2443-9D77-D8D9AE697368}"/>
                  </a:ext>
                </a:extLst>
              </p14:cNvPr>
              <p14:cNvContentPartPr/>
              <p14:nvPr/>
            </p14:nvContentPartPr>
            <p14:xfrm>
              <a:off x="1708385" y="3319255"/>
              <a:ext cx="121680" cy="23400"/>
            </p14:xfrm>
          </p:contentPart>
        </mc:Choice>
        <mc:Fallback xmlns="">
          <p:pic>
            <p:nvPicPr>
              <p:cNvPr id="71" name="Ink 70">
                <a:extLst>
                  <a:ext uri="{FF2B5EF4-FFF2-40B4-BE49-F238E27FC236}">
                    <a16:creationId xmlns:a16="http://schemas.microsoft.com/office/drawing/2014/main" id="{CAB95BC0-4AEF-2443-9D77-D8D9AE697368}"/>
                  </a:ext>
                </a:extLst>
              </p:cNvPr>
              <p:cNvPicPr/>
              <p:nvPr/>
            </p:nvPicPr>
            <p:blipFill>
              <a:blip r:embed="rId70"/>
              <a:stretch>
                <a:fillRect/>
              </a:stretch>
            </p:blipFill>
            <p:spPr>
              <a:xfrm>
                <a:off x="1692905" y="3303775"/>
                <a:ext cx="152280" cy="5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1">
            <p14:nvContentPartPr>
              <p14:cNvPr id="75" name="Ink 75">
                <a:extLst>
                  <a:ext uri="{FF2B5EF4-FFF2-40B4-BE49-F238E27FC236}">
                    <a16:creationId xmlns:a16="http://schemas.microsoft.com/office/drawing/2014/main" id="{3F5CEAD8-8E65-944B-B7FB-865B9BADFE94}"/>
                  </a:ext>
                </a:extLst>
              </p14:cNvPr>
              <p14:cNvContentPartPr/>
              <p14:nvPr/>
            </p14:nvContentPartPr>
            <p14:xfrm>
              <a:off x="1904945" y="3180655"/>
              <a:ext cx="392760" cy="243000"/>
            </p14:xfrm>
          </p:contentPart>
        </mc:Choice>
        <mc:Fallback xmlns="">
          <p:pic>
            <p:nvPicPr>
              <p:cNvPr id="75" name="Ink 75">
                <a:extLst>
                  <a:ext uri="{FF2B5EF4-FFF2-40B4-BE49-F238E27FC236}">
                    <a16:creationId xmlns:a16="http://schemas.microsoft.com/office/drawing/2014/main" id="{3F5CEAD8-8E65-944B-B7FB-865B9BADFE94}"/>
                  </a:ext>
                </a:extLst>
              </p:cNvPr>
              <p:cNvPicPr/>
              <p:nvPr/>
            </p:nvPicPr>
            <p:blipFill>
              <a:blip r:embed="rId72"/>
              <a:stretch>
                <a:fillRect/>
              </a:stretch>
            </p:blipFill>
            <p:spPr>
              <a:xfrm>
                <a:off x="1889479" y="3165175"/>
                <a:ext cx="423332" cy="273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3">
            <p14:nvContentPartPr>
              <p14:cNvPr id="77" name="Ink 76">
                <a:extLst>
                  <a:ext uri="{FF2B5EF4-FFF2-40B4-BE49-F238E27FC236}">
                    <a16:creationId xmlns:a16="http://schemas.microsoft.com/office/drawing/2014/main" id="{7C9527A8-D436-FA4D-823D-D7E0069DF181}"/>
                  </a:ext>
                </a:extLst>
              </p14:cNvPr>
              <p14:cNvContentPartPr/>
              <p14:nvPr/>
            </p14:nvContentPartPr>
            <p14:xfrm>
              <a:off x="2724665" y="3278575"/>
              <a:ext cx="242640" cy="149760"/>
            </p14:xfrm>
          </p:contentPart>
        </mc:Choice>
        <mc:Fallback xmlns="">
          <p:pic>
            <p:nvPicPr>
              <p:cNvPr id="77" name="Ink 76">
                <a:extLst>
                  <a:ext uri="{FF2B5EF4-FFF2-40B4-BE49-F238E27FC236}">
                    <a16:creationId xmlns:a16="http://schemas.microsoft.com/office/drawing/2014/main" id="{7C9527A8-D436-FA4D-823D-D7E0069DF181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2709208" y="3263095"/>
                <a:ext cx="273195" cy="180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5">
            <p14:nvContentPartPr>
              <p14:cNvPr id="78" name="Ink 77">
                <a:extLst>
                  <a:ext uri="{FF2B5EF4-FFF2-40B4-BE49-F238E27FC236}">
                    <a16:creationId xmlns:a16="http://schemas.microsoft.com/office/drawing/2014/main" id="{58D3E5C0-10EC-844C-A585-EFEBF92CD769}"/>
                  </a:ext>
                </a:extLst>
              </p14:cNvPr>
              <p14:cNvContentPartPr/>
              <p14:nvPr/>
            </p14:nvContentPartPr>
            <p14:xfrm>
              <a:off x="3018785" y="3278575"/>
              <a:ext cx="213840" cy="104400"/>
            </p14:xfrm>
          </p:contentPart>
        </mc:Choice>
        <mc:Fallback xmlns="">
          <p:pic>
            <p:nvPicPr>
              <p:cNvPr id="78" name="Ink 77">
                <a:extLst>
                  <a:ext uri="{FF2B5EF4-FFF2-40B4-BE49-F238E27FC236}">
                    <a16:creationId xmlns:a16="http://schemas.microsoft.com/office/drawing/2014/main" id="{58D3E5C0-10EC-844C-A585-EFEBF92CD769}"/>
                  </a:ext>
                </a:extLst>
              </p:cNvPr>
              <p:cNvPicPr/>
              <p:nvPr/>
            </p:nvPicPr>
            <p:blipFill>
              <a:blip r:embed="rId76"/>
              <a:stretch>
                <a:fillRect/>
              </a:stretch>
            </p:blipFill>
            <p:spPr>
              <a:xfrm>
                <a:off x="3003305" y="3263095"/>
                <a:ext cx="244440" cy="13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7">
            <p14:nvContentPartPr>
              <p14:cNvPr id="79" name="Ink 78">
                <a:extLst>
                  <a:ext uri="{FF2B5EF4-FFF2-40B4-BE49-F238E27FC236}">
                    <a16:creationId xmlns:a16="http://schemas.microsoft.com/office/drawing/2014/main" id="{568C9DA6-F9C8-4E42-B93B-A312BD2A7AEE}"/>
                  </a:ext>
                </a:extLst>
              </p14:cNvPr>
              <p14:cNvContentPartPr/>
              <p14:nvPr/>
            </p14:nvContentPartPr>
            <p14:xfrm>
              <a:off x="3145865" y="3285055"/>
              <a:ext cx="196560" cy="322920"/>
            </p14:xfrm>
          </p:contentPart>
        </mc:Choice>
        <mc:Fallback xmlns="">
          <p:pic>
            <p:nvPicPr>
              <p:cNvPr id="79" name="Ink 78">
                <a:extLst>
                  <a:ext uri="{FF2B5EF4-FFF2-40B4-BE49-F238E27FC236}">
                    <a16:creationId xmlns:a16="http://schemas.microsoft.com/office/drawing/2014/main" id="{568C9DA6-F9C8-4E42-B93B-A312BD2A7AEE}"/>
                  </a:ext>
                </a:extLst>
              </p:cNvPr>
              <p:cNvPicPr/>
              <p:nvPr/>
            </p:nvPicPr>
            <p:blipFill>
              <a:blip r:embed="rId78"/>
              <a:stretch>
                <a:fillRect/>
              </a:stretch>
            </p:blipFill>
            <p:spPr>
              <a:xfrm>
                <a:off x="3130385" y="3269575"/>
                <a:ext cx="227160" cy="353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9">
            <p14:nvContentPartPr>
              <p14:cNvPr id="80" name="Ink 79">
                <a:extLst>
                  <a:ext uri="{FF2B5EF4-FFF2-40B4-BE49-F238E27FC236}">
                    <a16:creationId xmlns:a16="http://schemas.microsoft.com/office/drawing/2014/main" id="{E7683A2C-4636-6E4F-9D68-F39F2086BE17}"/>
                  </a:ext>
                </a:extLst>
              </p14:cNvPr>
              <p14:cNvContentPartPr/>
              <p14:nvPr/>
            </p14:nvContentPartPr>
            <p14:xfrm>
              <a:off x="3717545" y="3065095"/>
              <a:ext cx="127440" cy="271800"/>
            </p14:xfrm>
          </p:contentPart>
        </mc:Choice>
        <mc:Fallback xmlns="">
          <p:pic>
            <p:nvPicPr>
              <p:cNvPr id="80" name="Ink 79">
                <a:extLst>
                  <a:ext uri="{FF2B5EF4-FFF2-40B4-BE49-F238E27FC236}">
                    <a16:creationId xmlns:a16="http://schemas.microsoft.com/office/drawing/2014/main" id="{E7683A2C-4636-6E4F-9D68-F39F2086BE17}"/>
                  </a:ext>
                </a:extLst>
              </p:cNvPr>
              <p:cNvPicPr/>
              <p:nvPr/>
            </p:nvPicPr>
            <p:blipFill>
              <a:blip r:embed="rId80"/>
              <a:stretch>
                <a:fillRect/>
              </a:stretch>
            </p:blipFill>
            <p:spPr>
              <a:xfrm>
                <a:off x="3702065" y="3049594"/>
                <a:ext cx="158040" cy="30244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1">
            <p14:nvContentPartPr>
              <p14:cNvPr id="81" name="Ink 80">
                <a:extLst>
                  <a:ext uri="{FF2B5EF4-FFF2-40B4-BE49-F238E27FC236}">
                    <a16:creationId xmlns:a16="http://schemas.microsoft.com/office/drawing/2014/main" id="{E4C9C5C2-0F60-FF41-835D-61BC396CA594}"/>
                  </a:ext>
                </a:extLst>
              </p14:cNvPr>
              <p14:cNvContentPartPr/>
              <p14:nvPr/>
            </p14:nvContentPartPr>
            <p14:xfrm>
              <a:off x="3688745" y="3226735"/>
              <a:ext cx="121680" cy="6120"/>
            </p14:xfrm>
          </p:contentPart>
        </mc:Choice>
        <mc:Fallback xmlns="">
          <p:pic>
            <p:nvPicPr>
              <p:cNvPr id="81" name="Ink 80">
                <a:extLst>
                  <a:ext uri="{FF2B5EF4-FFF2-40B4-BE49-F238E27FC236}">
                    <a16:creationId xmlns:a16="http://schemas.microsoft.com/office/drawing/2014/main" id="{E4C9C5C2-0F60-FF41-835D-61BC396CA594}"/>
                  </a:ext>
                </a:extLst>
              </p:cNvPr>
              <p:cNvPicPr/>
              <p:nvPr/>
            </p:nvPicPr>
            <p:blipFill>
              <a:blip r:embed="rId82"/>
              <a:stretch>
                <a:fillRect/>
              </a:stretch>
            </p:blipFill>
            <p:spPr>
              <a:xfrm>
                <a:off x="3673265" y="3211255"/>
                <a:ext cx="152280" cy="3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3">
            <p14:nvContentPartPr>
              <p14:cNvPr id="82" name="Ink 81">
                <a:extLst>
                  <a:ext uri="{FF2B5EF4-FFF2-40B4-BE49-F238E27FC236}">
                    <a16:creationId xmlns:a16="http://schemas.microsoft.com/office/drawing/2014/main" id="{84E55067-CE1C-BD43-895D-A50918CC086D}"/>
                  </a:ext>
                </a:extLst>
              </p14:cNvPr>
              <p14:cNvContentPartPr/>
              <p14:nvPr/>
            </p14:nvContentPartPr>
            <p14:xfrm>
              <a:off x="3867665" y="3220975"/>
              <a:ext cx="103680" cy="69480"/>
            </p14:xfrm>
          </p:contentPart>
        </mc:Choice>
        <mc:Fallback xmlns="">
          <p:pic>
            <p:nvPicPr>
              <p:cNvPr id="82" name="Ink 81">
                <a:extLst>
                  <a:ext uri="{FF2B5EF4-FFF2-40B4-BE49-F238E27FC236}">
                    <a16:creationId xmlns:a16="http://schemas.microsoft.com/office/drawing/2014/main" id="{84E55067-CE1C-BD43-895D-A50918CC086D}"/>
                  </a:ext>
                </a:extLst>
              </p:cNvPr>
              <p:cNvPicPr/>
              <p:nvPr/>
            </p:nvPicPr>
            <p:blipFill>
              <a:blip r:embed="rId84"/>
              <a:stretch>
                <a:fillRect/>
              </a:stretch>
            </p:blipFill>
            <p:spPr>
              <a:xfrm>
                <a:off x="3852185" y="3205495"/>
                <a:ext cx="134280" cy="100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5">
            <p14:nvContentPartPr>
              <p14:cNvPr id="83" name="Ink 82">
                <a:extLst>
                  <a:ext uri="{FF2B5EF4-FFF2-40B4-BE49-F238E27FC236}">
                    <a16:creationId xmlns:a16="http://schemas.microsoft.com/office/drawing/2014/main" id="{6D0FCFD7-1378-BB4E-9790-5035EA8994B7}"/>
                  </a:ext>
                </a:extLst>
              </p14:cNvPr>
              <p14:cNvContentPartPr/>
              <p14:nvPr/>
            </p14:nvContentPartPr>
            <p14:xfrm>
              <a:off x="4179425" y="3186415"/>
              <a:ext cx="260280" cy="127440"/>
            </p14:xfrm>
          </p:contentPart>
        </mc:Choice>
        <mc:Fallback xmlns="">
          <p:pic>
            <p:nvPicPr>
              <p:cNvPr id="83" name="Ink 82">
                <a:extLst>
                  <a:ext uri="{FF2B5EF4-FFF2-40B4-BE49-F238E27FC236}">
                    <a16:creationId xmlns:a16="http://schemas.microsoft.com/office/drawing/2014/main" id="{6D0FCFD7-1378-BB4E-9790-5035EA8994B7}"/>
                  </a:ext>
                </a:extLst>
              </p:cNvPr>
              <p:cNvPicPr/>
              <p:nvPr/>
            </p:nvPicPr>
            <p:blipFill>
              <a:blip r:embed="rId86"/>
              <a:stretch>
                <a:fillRect/>
              </a:stretch>
            </p:blipFill>
            <p:spPr>
              <a:xfrm>
                <a:off x="4163945" y="3170935"/>
                <a:ext cx="290880" cy="15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7">
            <p14:nvContentPartPr>
              <p14:cNvPr id="84" name="Ink 83">
                <a:extLst>
                  <a:ext uri="{FF2B5EF4-FFF2-40B4-BE49-F238E27FC236}">
                    <a16:creationId xmlns:a16="http://schemas.microsoft.com/office/drawing/2014/main" id="{6B07969C-585C-7A4A-9D16-0A5C6C87979E}"/>
                  </a:ext>
                </a:extLst>
              </p14:cNvPr>
              <p14:cNvContentPartPr/>
              <p14:nvPr/>
            </p14:nvContentPartPr>
            <p14:xfrm>
              <a:off x="4490825" y="3180655"/>
              <a:ext cx="144720" cy="92880"/>
            </p14:xfrm>
          </p:contentPart>
        </mc:Choice>
        <mc:Fallback xmlns="">
          <p:pic>
            <p:nvPicPr>
              <p:cNvPr id="84" name="Ink 83">
                <a:extLst>
                  <a:ext uri="{FF2B5EF4-FFF2-40B4-BE49-F238E27FC236}">
                    <a16:creationId xmlns:a16="http://schemas.microsoft.com/office/drawing/2014/main" id="{6B07969C-585C-7A4A-9D16-0A5C6C87979E}"/>
                  </a:ext>
                </a:extLst>
              </p:cNvPr>
              <p:cNvPicPr/>
              <p:nvPr/>
            </p:nvPicPr>
            <p:blipFill>
              <a:blip r:embed="rId88"/>
              <a:stretch>
                <a:fillRect/>
              </a:stretch>
            </p:blipFill>
            <p:spPr>
              <a:xfrm>
                <a:off x="4475345" y="3165175"/>
                <a:ext cx="175320" cy="12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9">
            <p14:nvContentPartPr>
              <p14:cNvPr id="85" name="Ink 84">
                <a:extLst>
                  <a:ext uri="{FF2B5EF4-FFF2-40B4-BE49-F238E27FC236}">
                    <a16:creationId xmlns:a16="http://schemas.microsoft.com/office/drawing/2014/main" id="{FBD55537-642B-FD4E-9631-063894B57B3E}"/>
                  </a:ext>
                </a:extLst>
              </p14:cNvPr>
              <p14:cNvContentPartPr/>
              <p14:nvPr/>
            </p14:nvContentPartPr>
            <p14:xfrm>
              <a:off x="4652465" y="3169135"/>
              <a:ext cx="40680" cy="87120"/>
            </p14:xfrm>
          </p:contentPart>
        </mc:Choice>
        <mc:Fallback xmlns="">
          <p:pic>
            <p:nvPicPr>
              <p:cNvPr id="85" name="Ink 84">
                <a:extLst>
                  <a:ext uri="{FF2B5EF4-FFF2-40B4-BE49-F238E27FC236}">
                    <a16:creationId xmlns:a16="http://schemas.microsoft.com/office/drawing/2014/main" id="{FBD55537-642B-FD4E-9631-063894B57B3E}"/>
                  </a:ext>
                </a:extLst>
              </p:cNvPr>
              <p:cNvPicPr/>
              <p:nvPr/>
            </p:nvPicPr>
            <p:blipFill>
              <a:blip r:embed="rId90"/>
              <a:stretch>
                <a:fillRect/>
              </a:stretch>
            </p:blipFill>
            <p:spPr>
              <a:xfrm>
                <a:off x="4636985" y="3153655"/>
                <a:ext cx="71280" cy="117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1">
            <p14:nvContentPartPr>
              <p14:cNvPr id="86" name="Ink 85">
                <a:extLst>
                  <a:ext uri="{FF2B5EF4-FFF2-40B4-BE49-F238E27FC236}">
                    <a16:creationId xmlns:a16="http://schemas.microsoft.com/office/drawing/2014/main" id="{B336DFB9-BC22-EF44-8FEE-0C671CEB825E}"/>
                  </a:ext>
                </a:extLst>
              </p14:cNvPr>
              <p14:cNvContentPartPr/>
              <p14:nvPr/>
            </p14:nvContentPartPr>
            <p14:xfrm>
              <a:off x="4744985" y="3047815"/>
              <a:ext cx="11880" cy="17640"/>
            </p14:xfrm>
          </p:contentPart>
        </mc:Choice>
        <mc:Fallback xmlns="">
          <p:pic>
            <p:nvPicPr>
              <p:cNvPr id="86" name="Ink 85">
                <a:extLst>
                  <a:ext uri="{FF2B5EF4-FFF2-40B4-BE49-F238E27FC236}">
                    <a16:creationId xmlns:a16="http://schemas.microsoft.com/office/drawing/2014/main" id="{B336DFB9-BC22-EF44-8FEE-0C671CEB825E}"/>
                  </a:ext>
                </a:extLst>
              </p:cNvPr>
              <p:cNvPicPr/>
              <p:nvPr/>
            </p:nvPicPr>
            <p:blipFill>
              <a:blip r:embed="rId92"/>
              <a:stretch>
                <a:fillRect/>
              </a:stretch>
            </p:blipFill>
            <p:spPr>
              <a:xfrm>
                <a:off x="4729505" y="3032335"/>
                <a:ext cx="42480" cy="48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3">
            <p14:nvContentPartPr>
              <p14:cNvPr id="87" name="Ink 86">
                <a:extLst>
                  <a:ext uri="{FF2B5EF4-FFF2-40B4-BE49-F238E27FC236}">
                    <a16:creationId xmlns:a16="http://schemas.microsoft.com/office/drawing/2014/main" id="{D0FF0761-459A-8845-A344-96757E57B53B}"/>
                  </a:ext>
                </a:extLst>
              </p14:cNvPr>
              <p14:cNvContentPartPr/>
              <p14:nvPr/>
            </p14:nvContentPartPr>
            <p14:xfrm>
              <a:off x="4768025" y="3013255"/>
              <a:ext cx="110160" cy="213840"/>
            </p14:xfrm>
          </p:contentPart>
        </mc:Choice>
        <mc:Fallback xmlns="">
          <p:pic>
            <p:nvPicPr>
              <p:cNvPr id="87" name="Ink 86">
                <a:extLst>
                  <a:ext uri="{FF2B5EF4-FFF2-40B4-BE49-F238E27FC236}">
                    <a16:creationId xmlns:a16="http://schemas.microsoft.com/office/drawing/2014/main" id="{D0FF0761-459A-8845-A344-96757E57B53B}"/>
                  </a:ext>
                </a:extLst>
              </p:cNvPr>
              <p:cNvPicPr/>
              <p:nvPr/>
            </p:nvPicPr>
            <p:blipFill>
              <a:blip r:embed="rId94"/>
              <a:stretch>
                <a:fillRect/>
              </a:stretch>
            </p:blipFill>
            <p:spPr>
              <a:xfrm>
                <a:off x="4752494" y="2997801"/>
                <a:ext cx="140860" cy="24438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5">
            <p14:nvContentPartPr>
              <p14:cNvPr id="88" name="Ink 87">
                <a:extLst>
                  <a:ext uri="{FF2B5EF4-FFF2-40B4-BE49-F238E27FC236}">
                    <a16:creationId xmlns:a16="http://schemas.microsoft.com/office/drawing/2014/main" id="{69050183-12A2-3849-9C99-345787659C8E}"/>
                  </a:ext>
                </a:extLst>
              </p14:cNvPr>
              <p14:cNvContentPartPr/>
              <p14:nvPr/>
            </p14:nvContentPartPr>
            <p14:xfrm>
              <a:off x="4776305" y="3169135"/>
              <a:ext cx="61200" cy="11880"/>
            </p14:xfrm>
          </p:contentPart>
        </mc:Choice>
        <mc:Fallback xmlns="">
          <p:pic>
            <p:nvPicPr>
              <p:cNvPr id="88" name="Ink 87">
                <a:extLst>
                  <a:ext uri="{FF2B5EF4-FFF2-40B4-BE49-F238E27FC236}">
                    <a16:creationId xmlns:a16="http://schemas.microsoft.com/office/drawing/2014/main" id="{69050183-12A2-3849-9C99-345787659C8E}"/>
                  </a:ext>
                </a:extLst>
              </p:cNvPr>
              <p:cNvPicPr/>
              <p:nvPr/>
            </p:nvPicPr>
            <p:blipFill>
              <a:blip r:embed="rId96"/>
              <a:stretch>
                <a:fillRect/>
              </a:stretch>
            </p:blipFill>
            <p:spPr>
              <a:xfrm>
                <a:off x="4760825" y="3153655"/>
                <a:ext cx="91800" cy="4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7">
            <p14:nvContentPartPr>
              <p14:cNvPr id="89" name="Ink 88">
                <a:extLst>
                  <a:ext uri="{FF2B5EF4-FFF2-40B4-BE49-F238E27FC236}">
                    <a16:creationId xmlns:a16="http://schemas.microsoft.com/office/drawing/2014/main" id="{A7055BCD-EC1F-524C-B2C6-61BA388D4B00}"/>
                  </a:ext>
                </a:extLst>
              </p14:cNvPr>
              <p14:cNvContentPartPr/>
              <p14:nvPr/>
            </p14:nvContentPartPr>
            <p14:xfrm>
              <a:off x="4877825" y="3142135"/>
              <a:ext cx="110160" cy="73440"/>
            </p14:xfrm>
          </p:contentPart>
        </mc:Choice>
        <mc:Fallback xmlns="">
          <p:pic>
            <p:nvPicPr>
              <p:cNvPr id="89" name="Ink 88">
                <a:extLst>
                  <a:ext uri="{FF2B5EF4-FFF2-40B4-BE49-F238E27FC236}">
                    <a16:creationId xmlns:a16="http://schemas.microsoft.com/office/drawing/2014/main" id="{A7055BCD-EC1F-524C-B2C6-61BA388D4B00}"/>
                  </a:ext>
                </a:extLst>
              </p:cNvPr>
              <p:cNvPicPr/>
              <p:nvPr/>
            </p:nvPicPr>
            <p:blipFill>
              <a:blip r:embed="rId98"/>
              <a:stretch>
                <a:fillRect/>
              </a:stretch>
            </p:blipFill>
            <p:spPr>
              <a:xfrm>
                <a:off x="4862345" y="3126731"/>
                <a:ext cx="140760" cy="10389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9">
            <p14:nvContentPartPr>
              <p14:cNvPr id="90" name="Ink 89">
                <a:extLst>
                  <a:ext uri="{FF2B5EF4-FFF2-40B4-BE49-F238E27FC236}">
                    <a16:creationId xmlns:a16="http://schemas.microsoft.com/office/drawing/2014/main" id="{D8D5D253-93BD-4546-A1F1-3E824FF4E1C3}"/>
                  </a:ext>
                </a:extLst>
              </p14:cNvPr>
              <p14:cNvContentPartPr/>
              <p14:nvPr/>
            </p14:nvContentPartPr>
            <p14:xfrm>
              <a:off x="5340065" y="2961055"/>
              <a:ext cx="190080" cy="294120"/>
            </p14:xfrm>
          </p:contentPart>
        </mc:Choice>
        <mc:Fallback xmlns="">
          <p:pic>
            <p:nvPicPr>
              <p:cNvPr id="90" name="Ink 89">
                <a:extLst>
                  <a:ext uri="{FF2B5EF4-FFF2-40B4-BE49-F238E27FC236}">
                    <a16:creationId xmlns:a16="http://schemas.microsoft.com/office/drawing/2014/main" id="{D8D5D253-93BD-4546-A1F1-3E824FF4E1C3}"/>
                  </a:ext>
                </a:extLst>
              </p:cNvPr>
              <p:cNvPicPr/>
              <p:nvPr/>
            </p:nvPicPr>
            <p:blipFill>
              <a:blip r:embed="rId100"/>
              <a:stretch>
                <a:fillRect/>
              </a:stretch>
            </p:blipFill>
            <p:spPr>
              <a:xfrm>
                <a:off x="5324585" y="2945575"/>
                <a:ext cx="220680" cy="32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1">
            <p14:nvContentPartPr>
              <p14:cNvPr id="91" name="Ink 90">
                <a:extLst>
                  <a:ext uri="{FF2B5EF4-FFF2-40B4-BE49-F238E27FC236}">
                    <a16:creationId xmlns:a16="http://schemas.microsoft.com/office/drawing/2014/main" id="{9CAF2008-02FE-FB4F-9EE1-49A268ED3BF7}"/>
                  </a:ext>
                </a:extLst>
              </p14:cNvPr>
              <p14:cNvContentPartPr/>
              <p14:nvPr/>
            </p14:nvContentPartPr>
            <p14:xfrm>
              <a:off x="5322425" y="3134575"/>
              <a:ext cx="162000" cy="46440"/>
            </p14:xfrm>
          </p:contentPart>
        </mc:Choice>
        <mc:Fallback xmlns="">
          <p:pic>
            <p:nvPicPr>
              <p:cNvPr id="91" name="Ink 90">
                <a:extLst>
                  <a:ext uri="{FF2B5EF4-FFF2-40B4-BE49-F238E27FC236}">
                    <a16:creationId xmlns:a16="http://schemas.microsoft.com/office/drawing/2014/main" id="{9CAF2008-02FE-FB4F-9EE1-49A268ED3BF7}"/>
                  </a:ext>
                </a:extLst>
              </p:cNvPr>
              <p:cNvPicPr/>
              <p:nvPr/>
            </p:nvPicPr>
            <p:blipFill>
              <a:blip r:embed="rId102"/>
              <a:stretch>
                <a:fillRect/>
              </a:stretch>
            </p:blipFill>
            <p:spPr>
              <a:xfrm>
                <a:off x="5306945" y="3119095"/>
                <a:ext cx="192600" cy="77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3">
            <p14:nvContentPartPr>
              <p14:cNvPr id="92" name="Ink 91">
                <a:extLst>
                  <a:ext uri="{FF2B5EF4-FFF2-40B4-BE49-F238E27FC236}">
                    <a16:creationId xmlns:a16="http://schemas.microsoft.com/office/drawing/2014/main" id="{79B60849-DF6B-204F-84BD-1A564455F3CA}"/>
                  </a:ext>
                </a:extLst>
              </p14:cNvPr>
              <p14:cNvContentPartPr/>
              <p14:nvPr/>
            </p14:nvContentPartPr>
            <p14:xfrm>
              <a:off x="5547425" y="2955295"/>
              <a:ext cx="115920" cy="253800"/>
            </p14:xfrm>
          </p:contentPart>
        </mc:Choice>
        <mc:Fallback xmlns="">
          <p:pic>
            <p:nvPicPr>
              <p:cNvPr id="92" name="Ink 91">
                <a:extLst>
                  <a:ext uri="{FF2B5EF4-FFF2-40B4-BE49-F238E27FC236}">
                    <a16:creationId xmlns:a16="http://schemas.microsoft.com/office/drawing/2014/main" id="{79B60849-DF6B-204F-84BD-1A564455F3CA}"/>
                  </a:ext>
                </a:extLst>
              </p:cNvPr>
              <p:cNvPicPr/>
              <p:nvPr/>
            </p:nvPicPr>
            <p:blipFill>
              <a:blip r:embed="rId104"/>
              <a:stretch>
                <a:fillRect/>
              </a:stretch>
            </p:blipFill>
            <p:spPr>
              <a:xfrm>
                <a:off x="5531945" y="2939815"/>
                <a:ext cx="146520" cy="284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5">
            <p14:nvContentPartPr>
              <p14:cNvPr id="93" name="Ink 92">
                <a:extLst>
                  <a:ext uri="{FF2B5EF4-FFF2-40B4-BE49-F238E27FC236}">
                    <a16:creationId xmlns:a16="http://schemas.microsoft.com/office/drawing/2014/main" id="{08F86F03-B185-3540-86BF-544F78C4F56D}"/>
                  </a:ext>
                </a:extLst>
              </p14:cNvPr>
              <p14:cNvContentPartPr/>
              <p14:nvPr/>
            </p14:nvContentPartPr>
            <p14:xfrm>
              <a:off x="5720585" y="3111175"/>
              <a:ext cx="81000" cy="87120"/>
            </p14:xfrm>
          </p:contentPart>
        </mc:Choice>
        <mc:Fallback xmlns="">
          <p:pic>
            <p:nvPicPr>
              <p:cNvPr id="93" name="Ink 92">
                <a:extLst>
                  <a:ext uri="{FF2B5EF4-FFF2-40B4-BE49-F238E27FC236}">
                    <a16:creationId xmlns:a16="http://schemas.microsoft.com/office/drawing/2014/main" id="{08F86F03-B185-3540-86BF-544F78C4F56D}"/>
                  </a:ext>
                </a:extLst>
              </p:cNvPr>
              <p:cNvPicPr/>
              <p:nvPr/>
            </p:nvPicPr>
            <p:blipFill>
              <a:blip r:embed="rId106"/>
              <a:stretch>
                <a:fillRect/>
              </a:stretch>
            </p:blipFill>
            <p:spPr>
              <a:xfrm>
                <a:off x="5705105" y="3095631"/>
                <a:ext cx="111600" cy="11784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7">
            <p14:nvContentPartPr>
              <p14:cNvPr id="94" name="Ink 93">
                <a:extLst>
                  <a:ext uri="{FF2B5EF4-FFF2-40B4-BE49-F238E27FC236}">
                    <a16:creationId xmlns:a16="http://schemas.microsoft.com/office/drawing/2014/main" id="{7088EB38-5B8F-5C4D-AC08-5B374DE75936}"/>
                  </a:ext>
                </a:extLst>
              </p14:cNvPr>
              <p14:cNvContentPartPr/>
              <p14:nvPr/>
            </p14:nvContentPartPr>
            <p14:xfrm>
              <a:off x="6080945" y="2920735"/>
              <a:ext cx="136440" cy="240120"/>
            </p14:xfrm>
          </p:contentPart>
        </mc:Choice>
        <mc:Fallback xmlns="">
          <p:pic>
            <p:nvPicPr>
              <p:cNvPr id="94" name="Ink 93">
                <a:extLst>
                  <a:ext uri="{FF2B5EF4-FFF2-40B4-BE49-F238E27FC236}">
                    <a16:creationId xmlns:a16="http://schemas.microsoft.com/office/drawing/2014/main" id="{7088EB38-5B8F-5C4D-AC08-5B374DE75936}"/>
                  </a:ext>
                </a:extLst>
              </p:cNvPr>
              <p:cNvPicPr/>
              <p:nvPr/>
            </p:nvPicPr>
            <p:blipFill>
              <a:blip r:embed="rId108"/>
              <a:stretch>
                <a:fillRect/>
              </a:stretch>
            </p:blipFill>
            <p:spPr>
              <a:xfrm>
                <a:off x="6065465" y="2905255"/>
                <a:ext cx="167040" cy="270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9">
            <p14:nvContentPartPr>
              <p14:cNvPr id="95" name="Ink 94">
                <a:extLst>
                  <a:ext uri="{FF2B5EF4-FFF2-40B4-BE49-F238E27FC236}">
                    <a16:creationId xmlns:a16="http://schemas.microsoft.com/office/drawing/2014/main" id="{CE4E794D-643D-4C45-969D-5871F72CA5E4}"/>
                  </a:ext>
                </a:extLst>
              </p14:cNvPr>
              <p14:cNvContentPartPr/>
              <p14:nvPr/>
            </p14:nvContentPartPr>
            <p14:xfrm>
              <a:off x="6107225" y="3065095"/>
              <a:ext cx="144720" cy="40680"/>
            </p14:xfrm>
          </p:contentPart>
        </mc:Choice>
        <mc:Fallback xmlns="">
          <p:pic>
            <p:nvPicPr>
              <p:cNvPr id="95" name="Ink 94">
                <a:extLst>
                  <a:ext uri="{FF2B5EF4-FFF2-40B4-BE49-F238E27FC236}">
                    <a16:creationId xmlns:a16="http://schemas.microsoft.com/office/drawing/2014/main" id="{CE4E794D-643D-4C45-969D-5871F72CA5E4}"/>
                  </a:ext>
                </a:extLst>
              </p:cNvPr>
              <p:cNvPicPr/>
              <p:nvPr/>
            </p:nvPicPr>
            <p:blipFill>
              <a:blip r:embed="rId110"/>
              <a:stretch>
                <a:fillRect/>
              </a:stretch>
            </p:blipFill>
            <p:spPr>
              <a:xfrm>
                <a:off x="6091745" y="3049615"/>
                <a:ext cx="175320" cy="71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1">
            <p14:nvContentPartPr>
              <p14:cNvPr id="96" name="Ink 95">
                <a:extLst>
                  <a:ext uri="{FF2B5EF4-FFF2-40B4-BE49-F238E27FC236}">
                    <a16:creationId xmlns:a16="http://schemas.microsoft.com/office/drawing/2014/main" id="{92DED91F-C858-E54C-AED1-7885A874535E}"/>
                  </a:ext>
                </a:extLst>
              </p14:cNvPr>
              <p14:cNvContentPartPr/>
              <p14:nvPr/>
            </p14:nvContentPartPr>
            <p14:xfrm>
              <a:off x="6200465" y="2943775"/>
              <a:ext cx="120960" cy="202320"/>
            </p14:xfrm>
          </p:contentPart>
        </mc:Choice>
        <mc:Fallback xmlns="">
          <p:pic>
            <p:nvPicPr>
              <p:cNvPr id="96" name="Ink 95">
                <a:extLst>
                  <a:ext uri="{FF2B5EF4-FFF2-40B4-BE49-F238E27FC236}">
                    <a16:creationId xmlns:a16="http://schemas.microsoft.com/office/drawing/2014/main" id="{92DED91F-C858-E54C-AED1-7885A874535E}"/>
                  </a:ext>
                </a:extLst>
              </p:cNvPr>
              <p:cNvPicPr/>
              <p:nvPr/>
            </p:nvPicPr>
            <p:blipFill>
              <a:blip r:embed="rId112"/>
              <a:stretch>
                <a:fillRect/>
              </a:stretch>
            </p:blipFill>
            <p:spPr>
              <a:xfrm>
                <a:off x="6184985" y="2928295"/>
                <a:ext cx="151560" cy="23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3">
            <p14:nvContentPartPr>
              <p14:cNvPr id="97" name="Ink 96">
                <a:extLst>
                  <a:ext uri="{FF2B5EF4-FFF2-40B4-BE49-F238E27FC236}">
                    <a16:creationId xmlns:a16="http://schemas.microsoft.com/office/drawing/2014/main" id="{1C59EF8D-5BF8-0A46-81C9-83D675480E2A}"/>
                  </a:ext>
                </a:extLst>
              </p14:cNvPr>
              <p14:cNvContentPartPr/>
              <p14:nvPr/>
            </p14:nvContentPartPr>
            <p14:xfrm>
              <a:off x="6280385" y="3053575"/>
              <a:ext cx="115920" cy="98640"/>
            </p14:xfrm>
          </p:contentPart>
        </mc:Choice>
        <mc:Fallback xmlns="">
          <p:pic>
            <p:nvPicPr>
              <p:cNvPr id="97" name="Ink 96">
                <a:extLst>
                  <a:ext uri="{FF2B5EF4-FFF2-40B4-BE49-F238E27FC236}">
                    <a16:creationId xmlns:a16="http://schemas.microsoft.com/office/drawing/2014/main" id="{1C59EF8D-5BF8-0A46-81C9-83D675480E2A}"/>
                  </a:ext>
                </a:extLst>
              </p:cNvPr>
              <p:cNvPicPr/>
              <p:nvPr/>
            </p:nvPicPr>
            <p:blipFill>
              <a:blip r:embed="rId114"/>
              <a:stretch>
                <a:fillRect/>
              </a:stretch>
            </p:blipFill>
            <p:spPr>
              <a:xfrm>
                <a:off x="6264905" y="3038038"/>
                <a:ext cx="146520" cy="12935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5">
            <p14:nvContentPartPr>
              <p14:cNvPr id="98" name="Ink 97">
                <a:extLst>
                  <a:ext uri="{FF2B5EF4-FFF2-40B4-BE49-F238E27FC236}">
                    <a16:creationId xmlns:a16="http://schemas.microsoft.com/office/drawing/2014/main" id="{3378698F-71F3-BD44-9D15-E4DA7526522F}"/>
                  </a:ext>
                </a:extLst>
              </p14:cNvPr>
              <p14:cNvContentPartPr/>
              <p14:nvPr/>
            </p14:nvContentPartPr>
            <p14:xfrm>
              <a:off x="6472985" y="3059335"/>
              <a:ext cx="177480" cy="92880"/>
            </p14:xfrm>
          </p:contentPart>
        </mc:Choice>
        <mc:Fallback xmlns="">
          <p:pic>
            <p:nvPicPr>
              <p:cNvPr id="98" name="Ink 97">
                <a:extLst>
                  <a:ext uri="{FF2B5EF4-FFF2-40B4-BE49-F238E27FC236}">
                    <a16:creationId xmlns:a16="http://schemas.microsoft.com/office/drawing/2014/main" id="{3378698F-71F3-BD44-9D15-E4DA7526522F}"/>
                  </a:ext>
                </a:extLst>
              </p:cNvPr>
              <p:cNvPicPr/>
              <p:nvPr/>
            </p:nvPicPr>
            <p:blipFill>
              <a:blip r:embed="rId116"/>
              <a:stretch>
                <a:fillRect/>
              </a:stretch>
            </p:blipFill>
            <p:spPr>
              <a:xfrm>
                <a:off x="6457505" y="3043795"/>
                <a:ext cx="208080" cy="12359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7">
            <p14:nvContentPartPr>
              <p14:cNvPr id="99" name="Ink 98">
                <a:extLst>
                  <a:ext uri="{FF2B5EF4-FFF2-40B4-BE49-F238E27FC236}">
                    <a16:creationId xmlns:a16="http://schemas.microsoft.com/office/drawing/2014/main" id="{0A4A3744-D5F4-D64C-8A6A-41546B41F331}"/>
                  </a:ext>
                </a:extLst>
              </p14:cNvPr>
              <p14:cNvContentPartPr/>
              <p14:nvPr/>
            </p14:nvContentPartPr>
            <p14:xfrm>
              <a:off x="6719225" y="3042055"/>
              <a:ext cx="63720" cy="87120"/>
            </p14:xfrm>
          </p:contentPart>
        </mc:Choice>
        <mc:Fallback xmlns="">
          <p:pic>
            <p:nvPicPr>
              <p:cNvPr id="99" name="Ink 98">
                <a:extLst>
                  <a:ext uri="{FF2B5EF4-FFF2-40B4-BE49-F238E27FC236}">
                    <a16:creationId xmlns:a16="http://schemas.microsoft.com/office/drawing/2014/main" id="{0A4A3744-D5F4-D64C-8A6A-41546B41F331}"/>
                  </a:ext>
                </a:extLst>
              </p:cNvPr>
              <p:cNvPicPr/>
              <p:nvPr/>
            </p:nvPicPr>
            <p:blipFill>
              <a:blip r:embed="rId118"/>
              <a:stretch>
                <a:fillRect/>
              </a:stretch>
            </p:blipFill>
            <p:spPr>
              <a:xfrm>
                <a:off x="6703745" y="3026575"/>
                <a:ext cx="94320" cy="117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9">
            <p14:nvContentPartPr>
              <p14:cNvPr id="100" name="Ink 99">
                <a:extLst>
                  <a:ext uri="{FF2B5EF4-FFF2-40B4-BE49-F238E27FC236}">
                    <a16:creationId xmlns:a16="http://schemas.microsoft.com/office/drawing/2014/main" id="{4BF226C6-A194-E34E-B8C2-984ADE4219CB}"/>
                  </a:ext>
                </a:extLst>
              </p14:cNvPr>
              <p14:cNvContentPartPr/>
              <p14:nvPr/>
            </p14:nvContentPartPr>
            <p14:xfrm>
              <a:off x="6811745" y="2961055"/>
              <a:ext cx="6120" cy="46440"/>
            </p14:xfrm>
          </p:contentPart>
        </mc:Choice>
        <mc:Fallback xmlns="">
          <p:pic>
            <p:nvPicPr>
              <p:cNvPr id="100" name="Ink 99">
                <a:extLst>
                  <a:ext uri="{FF2B5EF4-FFF2-40B4-BE49-F238E27FC236}">
                    <a16:creationId xmlns:a16="http://schemas.microsoft.com/office/drawing/2014/main" id="{4BF226C6-A194-E34E-B8C2-984ADE4219CB}"/>
                  </a:ext>
                </a:extLst>
              </p:cNvPr>
              <p:cNvPicPr/>
              <p:nvPr/>
            </p:nvPicPr>
            <p:blipFill>
              <a:blip r:embed="rId120"/>
              <a:stretch>
                <a:fillRect/>
              </a:stretch>
            </p:blipFill>
            <p:spPr>
              <a:xfrm>
                <a:off x="6796265" y="2945575"/>
                <a:ext cx="36720" cy="77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1">
            <p14:nvContentPartPr>
              <p14:cNvPr id="101" name="Ink 100">
                <a:extLst>
                  <a:ext uri="{FF2B5EF4-FFF2-40B4-BE49-F238E27FC236}">
                    <a16:creationId xmlns:a16="http://schemas.microsoft.com/office/drawing/2014/main" id="{E7D28037-4261-FE45-AE13-20A00A63AEB1}"/>
                  </a:ext>
                </a:extLst>
              </p14:cNvPr>
              <p14:cNvContentPartPr/>
              <p14:nvPr/>
            </p14:nvContentPartPr>
            <p14:xfrm>
              <a:off x="6944585" y="2846575"/>
              <a:ext cx="185040" cy="265320"/>
            </p14:xfrm>
          </p:contentPart>
        </mc:Choice>
        <mc:Fallback xmlns="">
          <p:pic>
            <p:nvPicPr>
              <p:cNvPr id="101" name="Ink 100">
                <a:extLst>
                  <a:ext uri="{FF2B5EF4-FFF2-40B4-BE49-F238E27FC236}">
                    <a16:creationId xmlns:a16="http://schemas.microsoft.com/office/drawing/2014/main" id="{E7D28037-4261-FE45-AE13-20A00A63AEB1}"/>
                  </a:ext>
                </a:extLst>
              </p:cNvPr>
              <p:cNvPicPr/>
              <p:nvPr/>
            </p:nvPicPr>
            <p:blipFill>
              <a:blip r:embed="rId122"/>
              <a:stretch>
                <a:fillRect/>
              </a:stretch>
            </p:blipFill>
            <p:spPr>
              <a:xfrm>
                <a:off x="6929105" y="2831095"/>
                <a:ext cx="215640" cy="295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3">
            <p14:nvContentPartPr>
              <p14:cNvPr id="102" name="Ink 101">
                <a:extLst>
                  <a:ext uri="{FF2B5EF4-FFF2-40B4-BE49-F238E27FC236}">
                    <a16:creationId xmlns:a16="http://schemas.microsoft.com/office/drawing/2014/main" id="{21065118-B16D-CA4C-9C89-44A97AAC1497}"/>
                  </a:ext>
                </a:extLst>
              </p14:cNvPr>
              <p14:cNvContentPartPr/>
              <p14:nvPr/>
            </p14:nvContentPartPr>
            <p14:xfrm>
              <a:off x="7181105" y="2851615"/>
              <a:ext cx="179280" cy="276840"/>
            </p14:xfrm>
          </p:contentPart>
        </mc:Choice>
        <mc:Fallback xmlns="">
          <p:pic>
            <p:nvPicPr>
              <p:cNvPr id="102" name="Ink 101">
                <a:extLst>
                  <a:ext uri="{FF2B5EF4-FFF2-40B4-BE49-F238E27FC236}">
                    <a16:creationId xmlns:a16="http://schemas.microsoft.com/office/drawing/2014/main" id="{21065118-B16D-CA4C-9C89-44A97AAC1497}"/>
                  </a:ext>
                </a:extLst>
              </p:cNvPr>
              <p:cNvPicPr/>
              <p:nvPr/>
            </p:nvPicPr>
            <p:blipFill>
              <a:blip r:embed="rId124"/>
              <a:stretch>
                <a:fillRect/>
              </a:stretch>
            </p:blipFill>
            <p:spPr>
              <a:xfrm>
                <a:off x="7165656" y="2836135"/>
                <a:ext cx="209819" cy="307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5">
            <p14:nvContentPartPr>
              <p14:cNvPr id="103" name="Ink 102">
                <a:extLst>
                  <a:ext uri="{FF2B5EF4-FFF2-40B4-BE49-F238E27FC236}">
                    <a16:creationId xmlns:a16="http://schemas.microsoft.com/office/drawing/2014/main" id="{269F0E8F-897A-0146-A77E-C3D3B347F082}"/>
                  </a:ext>
                </a:extLst>
              </p14:cNvPr>
              <p14:cNvContentPartPr/>
              <p14:nvPr/>
            </p14:nvContentPartPr>
            <p14:xfrm>
              <a:off x="7198385" y="3024775"/>
              <a:ext cx="115920" cy="6120"/>
            </p14:xfrm>
          </p:contentPart>
        </mc:Choice>
        <mc:Fallback xmlns="">
          <p:pic>
            <p:nvPicPr>
              <p:cNvPr id="103" name="Ink 102">
                <a:extLst>
                  <a:ext uri="{FF2B5EF4-FFF2-40B4-BE49-F238E27FC236}">
                    <a16:creationId xmlns:a16="http://schemas.microsoft.com/office/drawing/2014/main" id="{269F0E8F-897A-0146-A77E-C3D3B347F082}"/>
                  </a:ext>
                </a:extLst>
              </p:cNvPr>
              <p:cNvPicPr/>
              <p:nvPr/>
            </p:nvPicPr>
            <p:blipFill>
              <a:blip r:embed="rId126"/>
              <a:stretch>
                <a:fillRect/>
              </a:stretch>
            </p:blipFill>
            <p:spPr>
              <a:xfrm>
                <a:off x="7182857" y="3009295"/>
                <a:ext cx="146615" cy="3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7">
            <p14:nvContentPartPr>
              <p14:cNvPr id="104" name="Ink 103">
                <a:extLst>
                  <a:ext uri="{FF2B5EF4-FFF2-40B4-BE49-F238E27FC236}">
                    <a16:creationId xmlns:a16="http://schemas.microsoft.com/office/drawing/2014/main" id="{36F01E17-2048-4649-B7EC-F49B645C984E}"/>
                  </a:ext>
                </a:extLst>
              </p14:cNvPr>
              <p14:cNvContentPartPr/>
              <p14:nvPr/>
            </p14:nvContentPartPr>
            <p14:xfrm>
              <a:off x="7354265" y="3024775"/>
              <a:ext cx="81000" cy="57960"/>
            </p14:xfrm>
          </p:contentPart>
        </mc:Choice>
        <mc:Fallback xmlns="">
          <p:pic>
            <p:nvPicPr>
              <p:cNvPr id="104" name="Ink 103">
                <a:extLst>
                  <a:ext uri="{FF2B5EF4-FFF2-40B4-BE49-F238E27FC236}">
                    <a16:creationId xmlns:a16="http://schemas.microsoft.com/office/drawing/2014/main" id="{36F01E17-2048-4649-B7EC-F49B645C984E}"/>
                  </a:ext>
                </a:extLst>
              </p:cNvPr>
              <p:cNvPicPr/>
              <p:nvPr/>
            </p:nvPicPr>
            <p:blipFill>
              <a:blip r:embed="rId128"/>
              <a:stretch>
                <a:fillRect/>
              </a:stretch>
            </p:blipFill>
            <p:spPr>
              <a:xfrm>
                <a:off x="7338785" y="3009391"/>
                <a:ext cx="111600" cy="8837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9">
            <p14:nvContentPartPr>
              <p14:cNvPr id="105" name="Ink 104">
                <a:extLst>
                  <a:ext uri="{FF2B5EF4-FFF2-40B4-BE49-F238E27FC236}">
                    <a16:creationId xmlns:a16="http://schemas.microsoft.com/office/drawing/2014/main" id="{32894646-2646-8047-8682-DC0F75833C26}"/>
                  </a:ext>
                </a:extLst>
              </p14:cNvPr>
              <p14:cNvContentPartPr/>
              <p14:nvPr/>
            </p14:nvContentPartPr>
            <p14:xfrm>
              <a:off x="7492865" y="3019015"/>
              <a:ext cx="127440" cy="75240"/>
            </p14:xfrm>
          </p:contentPart>
        </mc:Choice>
        <mc:Fallback xmlns="">
          <p:pic>
            <p:nvPicPr>
              <p:cNvPr id="105" name="Ink 104">
                <a:extLst>
                  <a:ext uri="{FF2B5EF4-FFF2-40B4-BE49-F238E27FC236}">
                    <a16:creationId xmlns:a16="http://schemas.microsoft.com/office/drawing/2014/main" id="{32894646-2646-8047-8682-DC0F75833C26}"/>
                  </a:ext>
                </a:extLst>
              </p:cNvPr>
              <p:cNvPicPr/>
              <p:nvPr/>
            </p:nvPicPr>
            <p:blipFill>
              <a:blip r:embed="rId130"/>
              <a:stretch>
                <a:fillRect/>
              </a:stretch>
            </p:blipFill>
            <p:spPr>
              <a:xfrm>
                <a:off x="7477385" y="3003609"/>
                <a:ext cx="158040" cy="10569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1">
            <p14:nvContentPartPr>
              <p14:cNvPr id="106" name="Ink 105">
                <a:extLst>
                  <a:ext uri="{FF2B5EF4-FFF2-40B4-BE49-F238E27FC236}">
                    <a16:creationId xmlns:a16="http://schemas.microsoft.com/office/drawing/2014/main" id="{0E01D4E3-B569-084D-B64F-453774215399}"/>
                  </a:ext>
                </a:extLst>
              </p14:cNvPr>
              <p14:cNvContentPartPr/>
              <p14:nvPr/>
            </p14:nvContentPartPr>
            <p14:xfrm>
              <a:off x="7723625" y="3001735"/>
              <a:ext cx="69480" cy="63720"/>
            </p14:xfrm>
          </p:contentPart>
        </mc:Choice>
        <mc:Fallback xmlns="">
          <p:pic>
            <p:nvPicPr>
              <p:cNvPr id="106" name="Ink 105">
                <a:extLst>
                  <a:ext uri="{FF2B5EF4-FFF2-40B4-BE49-F238E27FC236}">
                    <a16:creationId xmlns:a16="http://schemas.microsoft.com/office/drawing/2014/main" id="{0E01D4E3-B569-084D-B64F-453774215399}"/>
                  </a:ext>
                </a:extLst>
              </p:cNvPr>
              <p:cNvPicPr/>
              <p:nvPr/>
            </p:nvPicPr>
            <p:blipFill>
              <a:blip r:embed="rId132"/>
              <a:stretch>
                <a:fillRect/>
              </a:stretch>
            </p:blipFill>
            <p:spPr>
              <a:xfrm>
                <a:off x="7708145" y="2986342"/>
                <a:ext cx="100080" cy="9414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3">
            <p14:nvContentPartPr>
              <p14:cNvPr id="107" name="Ink 106">
                <a:extLst>
                  <a:ext uri="{FF2B5EF4-FFF2-40B4-BE49-F238E27FC236}">
                    <a16:creationId xmlns:a16="http://schemas.microsoft.com/office/drawing/2014/main" id="{5CBBBEAD-2269-B54F-9694-FAA5D6D8BB8B}"/>
                  </a:ext>
                </a:extLst>
              </p14:cNvPr>
              <p14:cNvContentPartPr/>
              <p14:nvPr/>
            </p14:nvContentPartPr>
            <p14:xfrm>
              <a:off x="7833425" y="2914975"/>
              <a:ext cx="17640" cy="40680"/>
            </p14:xfrm>
          </p:contentPart>
        </mc:Choice>
        <mc:Fallback xmlns="">
          <p:pic>
            <p:nvPicPr>
              <p:cNvPr id="107" name="Ink 106">
                <a:extLst>
                  <a:ext uri="{FF2B5EF4-FFF2-40B4-BE49-F238E27FC236}">
                    <a16:creationId xmlns:a16="http://schemas.microsoft.com/office/drawing/2014/main" id="{5CBBBEAD-2269-B54F-9694-FAA5D6D8BB8B}"/>
                  </a:ext>
                </a:extLst>
              </p:cNvPr>
              <p:cNvPicPr/>
              <p:nvPr/>
            </p:nvPicPr>
            <p:blipFill>
              <a:blip r:embed="rId134"/>
              <a:stretch>
                <a:fillRect/>
              </a:stretch>
            </p:blipFill>
            <p:spPr>
              <a:xfrm>
                <a:off x="7818255" y="2899495"/>
                <a:ext cx="47628" cy="71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5">
            <p14:nvContentPartPr>
              <p14:cNvPr id="108" name="Ink 107">
                <a:extLst>
                  <a:ext uri="{FF2B5EF4-FFF2-40B4-BE49-F238E27FC236}">
                    <a16:creationId xmlns:a16="http://schemas.microsoft.com/office/drawing/2014/main" id="{6684C554-4D22-B042-BEA7-067A2AD60AB1}"/>
                  </a:ext>
                </a:extLst>
              </p14:cNvPr>
              <p14:cNvContentPartPr/>
              <p14:nvPr/>
            </p14:nvContentPartPr>
            <p14:xfrm>
              <a:off x="7885265" y="2984455"/>
              <a:ext cx="110160" cy="98640"/>
            </p14:xfrm>
          </p:contentPart>
        </mc:Choice>
        <mc:Fallback xmlns="">
          <p:pic>
            <p:nvPicPr>
              <p:cNvPr id="108" name="Ink 107">
                <a:extLst>
                  <a:ext uri="{FF2B5EF4-FFF2-40B4-BE49-F238E27FC236}">
                    <a16:creationId xmlns:a16="http://schemas.microsoft.com/office/drawing/2014/main" id="{6684C554-4D22-B042-BEA7-067A2AD60AB1}"/>
                  </a:ext>
                </a:extLst>
              </p:cNvPr>
              <p:cNvPicPr/>
              <p:nvPr/>
            </p:nvPicPr>
            <p:blipFill>
              <a:blip r:embed="rId136"/>
              <a:stretch>
                <a:fillRect/>
              </a:stretch>
            </p:blipFill>
            <p:spPr>
              <a:xfrm>
                <a:off x="7869734" y="2968975"/>
                <a:ext cx="140860" cy="129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7">
            <p14:nvContentPartPr>
              <p14:cNvPr id="109" name="Ink 108">
                <a:extLst>
                  <a:ext uri="{FF2B5EF4-FFF2-40B4-BE49-F238E27FC236}">
                    <a16:creationId xmlns:a16="http://schemas.microsoft.com/office/drawing/2014/main" id="{F3903848-4829-1D48-AD51-2540A903713D}"/>
                  </a:ext>
                </a:extLst>
              </p14:cNvPr>
              <p14:cNvContentPartPr/>
              <p14:nvPr/>
            </p14:nvContentPartPr>
            <p14:xfrm>
              <a:off x="8093345" y="2995975"/>
              <a:ext cx="208080" cy="87120"/>
            </p14:xfrm>
          </p:contentPart>
        </mc:Choice>
        <mc:Fallback xmlns="">
          <p:pic>
            <p:nvPicPr>
              <p:cNvPr id="109" name="Ink 108">
                <a:extLst>
                  <a:ext uri="{FF2B5EF4-FFF2-40B4-BE49-F238E27FC236}">
                    <a16:creationId xmlns:a16="http://schemas.microsoft.com/office/drawing/2014/main" id="{F3903848-4829-1D48-AD51-2540A903713D}"/>
                  </a:ext>
                </a:extLst>
              </p:cNvPr>
              <p:cNvPicPr/>
              <p:nvPr/>
            </p:nvPicPr>
            <p:blipFill>
              <a:blip r:embed="rId138"/>
              <a:stretch>
                <a:fillRect/>
              </a:stretch>
            </p:blipFill>
            <p:spPr>
              <a:xfrm>
                <a:off x="8077865" y="2980495"/>
                <a:ext cx="238680" cy="117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9">
            <p14:nvContentPartPr>
              <p14:cNvPr id="110" name="Ink 109">
                <a:extLst>
                  <a:ext uri="{FF2B5EF4-FFF2-40B4-BE49-F238E27FC236}">
                    <a16:creationId xmlns:a16="http://schemas.microsoft.com/office/drawing/2014/main" id="{A4B908E8-401E-0D42-A4B0-11564531D7E2}"/>
                  </a:ext>
                </a:extLst>
              </p14:cNvPr>
              <p14:cNvContentPartPr/>
              <p14:nvPr/>
            </p14:nvContentPartPr>
            <p14:xfrm>
              <a:off x="923585" y="4283335"/>
              <a:ext cx="317880" cy="358200"/>
            </p14:xfrm>
          </p:contentPart>
        </mc:Choice>
        <mc:Fallback xmlns="">
          <p:pic>
            <p:nvPicPr>
              <p:cNvPr id="110" name="Ink 109">
                <a:extLst>
                  <a:ext uri="{FF2B5EF4-FFF2-40B4-BE49-F238E27FC236}">
                    <a16:creationId xmlns:a16="http://schemas.microsoft.com/office/drawing/2014/main" id="{A4B908E8-401E-0D42-A4B0-11564531D7E2}"/>
                  </a:ext>
                </a:extLst>
              </p:cNvPr>
              <p:cNvPicPr/>
              <p:nvPr/>
            </p:nvPicPr>
            <p:blipFill>
              <a:blip r:embed="rId140"/>
              <a:stretch>
                <a:fillRect/>
              </a:stretch>
            </p:blipFill>
            <p:spPr>
              <a:xfrm>
                <a:off x="908105" y="4267855"/>
                <a:ext cx="348480" cy="38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1">
            <p14:nvContentPartPr>
              <p14:cNvPr id="111" name="Ink 110">
                <a:extLst>
                  <a:ext uri="{FF2B5EF4-FFF2-40B4-BE49-F238E27FC236}">
                    <a16:creationId xmlns:a16="http://schemas.microsoft.com/office/drawing/2014/main" id="{356FE68C-44C1-4D4D-80B4-5661645ACBD1}"/>
                  </a:ext>
                </a:extLst>
              </p14:cNvPr>
              <p14:cNvContentPartPr/>
              <p14:nvPr/>
            </p14:nvContentPartPr>
            <p14:xfrm>
              <a:off x="1385105" y="4306375"/>
              <a:ext cx="156240" cy="326160"/>
            </p14:xfrm>
          </p:contentPart>
        </mc:Choice>
        <mc:Fallback xmlns="">
          <p:pic>
            <p:nvPicPr>
              <p:cNvPr id="111" name="Ink 110">
                <a:extLst>
                  <a:ext uri="{FF2B5EF4-FFF2-40B4-BE49-F238E27FC236}">
                    <a16:creationId xmlns:a16="http://schemas.microsoft.com/office/drawing/2014/main" id="{356FE68C-44C1-4D4D-80B4-5661645ACBD1}"/>
                  </a:ext>
                </a:extLst>
              </p:cNvPr>
              <p:cNvPicPr/>
              <p:nvPr/>
            </p:nvPicPr>
            <p:blipFill>
              <a:blip r:embed="rId142"/>
              <a:stretch>
                <a:fillRect/>
              </a:stretch>
            </p:blipFill>
            <p:spPr>
              <a:xfrm>
                <a:off x="1369625" y="4290895"/>
                <a:ext cx="186840" cy="356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3">
            <p14:nvContentPartPr>
              <p14:cNvPr id="112" name="Ink 111">
                <a:extLst>
                  <a:ext uri="{FF2B5EF4-FFF2-40B4-BE49-F238E27FC236}">
                    <a16:creationId xmlns:a16="http://schemas.microsoft.com/office/drawing/2014/main" id="{28353DC1-082B-DB4D-9120-7A98A41C3D0B}"/>
                  </a:ext>
                </a:extLst>
              </p14:cNvPr>
              <p14:cNvContentPartPr/>
              <p14:nvPr/>
            </p14:nvContentPartPr>
            <p14:xfrm>
              <a:off x="1552505" y="4427335"/>
              <a:ext cx="104400" cy="133200"/>
            </p14:xfrm>
          </p:contentPart>
        </mc:Choice>
        <mc:Fallback xmlns="">
          <p:pic>
            <p:nvPicPr>
              <p:cNvPr id="112" name="Ink 111">
                <a:extLst>
                  <a:ext uri="{FF2B5EF4-FFF2-40B4-BE49-F238E27FC236}">
                    <a16:creationId xmlns:a16="http://schemas.microsoft.com/office/drawing/2014/main" id="{28353DC1-082B-DB4D-9120-7A98A41C3D0B}"/>
                  </a:ext>
                </a:extLst>
              </p:cNvPr>
              <p:cNvPicPr/>
              <p:nvPr/>
            </p:nvPicPr>
            <p:blipFill>
              <a:blip r:embed="rId144"/>
              <a:stretch>
                <a:fillRect/>
              </a:stretch>
            </p:blipFill>
            <p:spPr>
              <a:xfrm>
                <a:off x="1537025" y="4411855"/>
                <a:ext cx="135000" cy="163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5">
            <p14:nvContentPartPr>
              <p14:cNvPr id="113" name="Ink 112">
                <a:extLst>
                  <a:ext uri="{FF2B5EF4-FFF2-40B4-BE49-F238E27FC236}">
                    <a16:creationId xmlns:a16="http://schemas.microsoft.com/office/drawing/2014/main" id="{D8ACD717-23F7-DE49-8B2B-8D4E42215232}"/>
                  </a:ext>
                </a:extLst>
              </p14:cNvPr>
              <p14:cNvContentPartPr/>
              <p14:nvPr/>
            </p14:nvContentPartPr>
            <p14:xfrm>
              <a:off x="1743305" y="4306375"/>
              <a:ext cx="92880" cy="312120"/>
            </p14:xfrm>
          </p:contentPart>
        </mc:Choice>
        <mc:Fallback xmlns="">
          <p:pic>
            <p:nvPicPr>
              <p:cNvPr id="113" name="Ink 112">
                <a:extLst>
                  <a:ext uri="{FF2B5EF4-FFF2-40B4-BE49-F238E27FC236}">
                    <a16:creationId xmlns:a16="http://schemas.microsoft.com/office/drawing/2014/main" id="{D8ACD717-23F7-DE49-8B2B-8D4E42215232}"/>
                  </a:ext>
                </a:extLst>
              </p:cNvPr>
              <p:cNvPicPr/>
              <p:nvPr/>
            </p:nvPicPr>
            <p:blipFill>
              <a:blip r:embed="rId146"/>
              <a:stretch>
                <a:fillRect/>
              </a:stretch>
            </p:blipFill>
            <p:spPr>
              <a:xfrm>
                <a:off x="1727825" y="4290895"/>
                <a:ext cx="123480" cy="342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7">
            <p14:nvContentPartPr>
              <p14:cNvPr id="114" name="Ink 113">
                <a:extLst>
                  <a:ext uri="{FF2B5EF4-FFF2-40B4-BE49-F238E27FC236}">
                    <a16:creationId xmlns:a16="http://schemas.microsoft.com/office/drawing/2014/main" id="{A866A073-DABF-0445-9990-65E9F23429F4}"/>
                  </a:ext>
                </a:extLst>
              </p14:cNvPr>
              <p14:cNvContentPartPr/>
              <p14:nvPr/>
            </p14:nvContentPartPr>
            <p14:xfrm>
              <a:off x="2152985" y="4410055"/>
              <a:ext cx="213840" cy="11880"/>
            </p14:xfrm>
          </p:contentPart>
        </mc:Choice>
        <mc:Fallback xmlns="">
          <p:pic>
            <p:nvPicPr>
              <p:cNvPr id="114" name="Ink 113">
                <a:extLst>
                  <a:ext uri="{FF2B5EF4-FFF2-40B4-BE49-F238E27FC236}">
                    <a16:creationId xmlns:a16="http://schemas.microsoft.com/office/drawing/2014/main" id="{A866A073-DABF-0445-9990-65E9F23429F4}"/>
                  </a:ext>
                </a:extLst>
              </p:cNvPr>
              <p:cNvPicPr/>
              <p:nvPr/>
            </p:nvPicPr>
            <p:blipFill>
              <a:blip r:embed="rId148"/>
              <a:stretch>
                <a:fillRect/>
              </a:stretch>
            </p:blipFill>
            <p:spPr>
              <a:xfrm>
                <a:off x="2137505" y="4394575"/>
                <a:ext cx="244440" cy="4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9">
            <p14:nvContentPartPr>
              <p14:cNvPr id="116" name="Ink 115">
                <a:extLst>
                  <a:ext uri="{FF2B5EF4-FFF2-40B4-BE49-F238E27FC236}">
                    <a16:creationId xmlns:a16="http://schemas.microsoft.com/office/drawing/2014/main" id="{84D5A1E8-0F4A-0948-B79A-59412BAB834F}"/>
                  </a:ext>
                </a:extLst>
              </p14:cNvPr>
              <p14:cNvContentPartPr/>
              <p14:nvPr/>
            </p14:nvContentPartPr>
            <p14:xfrm>
              <a:off x="2164505" y="4479535"/>
              <a:ext cx="156240" cy="6120"/>
            </p14:xfrm>
          </p:contentPart>
        </mc:Choice>
        <mc:Fallback xmlns="">
          <p:pic>
            <p:nvPicPr>
              <p:cNvPr id="116" name="Ink 115">
                <a:extLst>
                  <a:ext uri="{FF2B5EF4-FFF2-40B4-BE49-F238E27FC236}">
                    <a16:creationId xmlns:a16="http://schemas.microsoft.com/office/drawing/2014/main" id="{84D5A1E8-0F4A-0948-B79A-59412BAB834F}"/>
                  </a:ext>
                </a:extLst>
              </p:cNvPr>
              <p:cNvPicPr/>
              <p:nvPr/>
            </p:nvPicPr>
            <p:blipFill>
              <a:blip r:embed="rId150"/>
              <a:stretch>
                <a:fillRect/>
              </a:stretch>
            </p:blipFill>
            <p:spPr>
              <a:xfrm>
                <a:off x="2149025" y="4464055"/>
                <a:ext cx="186840" cy="3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1">
            <p14:nvContentPartPr>
              <p14:cNvPr id="122" name="Ink 123">
                <a:extLst>
                  <a:ext uri="{FF2B5EF4-FFF2-40B4-BE49-F238E27FC236}">
                    <a16:creationId xmlns:a16="http://schemas.microsoft.com/office/drawing/2014/main" id="{00ED8FEB-8CA9-E344-AB6C-1B4F98EA6665}"/>
                  </a:ext>
                </a:extLst>
              </p14:cNvPr>
              <p14:cNvContentPartPr/>
              <p14:nvPr/>
            </p14:nvContentPartPr>
            <p14:xfrm>
              <a:off x="2614865" y="4138975"/>
              <a:ext cx="767520" cy="416160"/>
            </p14:xfrm>
          </p:contentPart>
        </mc:Choice>
        <mc:Fallback xmlns="">
          <p:pic>
            <p:nvPicPr>
              <p:cNvPr id="122" name="Ink 123">
                <a:extLst>
                  <a:ext uri="{FF2B5EF4-FFF2-40B4-BE49-F238E27FC236}">
                    <a16:creationId xmlns:a16="http://schemas.microsoft.com/office/drawing/2014/main" id="{00ED8FEB-8CA9-E344-AB6C-1B4F98EA6665}"/>
                  </a:ext>
                </a:extLst>
              </p:cNvPr>
              <p:cNvPicPr/>
              <p:nvPr/>
            </p:nvPicPr>
            <p:blipFill>
              <a:blip r:embed="rId152"/>
              <a:stretch>
                <a:fillRect/>
              </a:stretch>
            </p:blipFill>
            <p:spPr>
              <a:xfrm>
                <a:off x="2599378" y="4123495"/>
                <a:ext cx="798134" cy="446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3">
            <p14:nvContentPartPr>
              <p14:cNvPr id="126" name="Ink 125">
                <a:extLst>
                  <a:ext uri="{FF2B5EF4-FFF2-40B4-BE49-F238E27FC236}">
                    <a16:creationId xmlns:a16="http://schemas.microsoft.com/office/drawing/2014/main" id="{105602D9-EA26-254E-A36B-0F0623E6C341}"/>
                  </a:ext>
                </a:extLst>
              </p14:cNvPr>
              <p14:cNvContentPartPr/>
              <p14:nvPr/>
            </p14:nvContentPartPr>
            <p14:xfrm>
              <a:off x="3821225" y="4144735"/>
              <a:ext cx="236880" cy="248760"/>
            </p14:xfrm>
          </p:contentPart>
        </mc:Choice>
        <mc:Fallback xmlns="">
          <p:pic>
            <p:nvPicPr>
              <p:cNvPr id="126" name="Ink 125">
                <a:extLst>
                  <a:ext uri="{FF2B5EF4-FFF2-40B4-BE49-F238E27FC236}">
                    <a16:creationId xmlns:a16="http://schemas.microsoft.com/office/drawing/2014/main" id="{105602D9-EA26-254E-A36B-0F0623E6C341}"/>
                  </a:ext>
                </a:extLst>
              </p:cNvPr>
              <p:cNvPicPr/>
              <p:nvPr/>
            </p:nvPicPr>
            <p:blipFill>
              <a:blip r:embed="rId154"/>
              <a:stretch>
                <a:fillRect/>
              </a:stretch>
            </p:blipFill>
            <p:spPr>
              <a:xfrm>
                <a:off x="3805745" y="4129255"/>
                <a:ext cx="267480" cy="279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5">
            <p14:nvContentPartPr>
              <p14:cNvPr id="1024" name="Ink 1023">
                <a:extLst>
                  <a:ext uri="{FF2B5EF4-FFF2-40B4-BE49-F238E27FC236}">
                    <a16:creationId xmlns:a16="http://schemas.microsoft.com/office/drawing/2014/main" id="{7031B4EA-3B33-7342-828D-2934D4C2BCCE}"/>
                  </a:ext>
                </a:extLst>
              </p14:cNvPr>
              <p14:cNvContentPartPr/>
              <p14:nvPr/>
            </p14:nvContentPartPr>
            <p14:xfrm>
              <a:off x="4237025" y="4052215"/>
              <a:ext cx="57960" cy="110160"/>
            </p14:xfrm>
          </p:contentPart>
        </mc:Choice>
        <mc:Fallback xmlns="">
          <p:pic>
            <p:nvPicPr>
              <p:cNvPr id="1024" name="Ink 1023">
                <a:extLst>
                  <a:ext uri="{FF2B5EF4-FFF2-40B4-BE49-F238E27FC236}">
                    <a16:creationId xmlns:a16="http://schemas.microsoft.com/office/drawing/2014/main" id="{7031B4EA-3B33-7342-828D-2934D4C2BCCE}"/>
                  </a:ext>
                </a:extLst>
              </p:cNvPr>
              <p:cNvPicPr/>
              <p:nvPr/>
            </p:nvPicPr>
            <p:blipFill>
              <a:blip r:embed="rId156"/>
              <a:stretch>
                <a:fillRect/>
              </a:stretch>
            </p:blipFill>
            <p:spPr>
              <a:xfrm>
                <a:off x="4221641" y="4036684"/>
                <a:ext cx="88371" cy="1408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7">
            <p14:nvContentPartPr>
              <p14:cNvPr id="1025" name="Ink 1024">
                <a:extLst>
                  <a:ext uri="{FF2B5EF4-FFF2-40B4-BE49-F238E27FC236}">
                    <a16:creationId xmlns:a16="http://schemas.microsoft.com/office/drawing/2014/main" id="{C1E1C11E-2667-AA4D-B49E-6BA9F827B55F}"/>
                  </a:ext>
                </a:extLst>
              </p14:cNvPr>
              <p14:cNvContentPartPr/>
              <p14:nvPr/>
            </p14:nvContentPartPr>
            <p14:xfrm>
              <a:off x="4185185" y="4110175"/>
              <a:ext cx="138960" cy="11880"/>
            </p14:xfrm>
          </p:contentPart>
        </mc:Choice>
        <mc:Fallback xmlns="">
          <p:pic>
            <p:nvPicPr>
              <p:cNvPr id="1025" name="Ink 1024">
                <a:extLst>
                  <a:ext uri="{FF2B5EF4-FFF2-40B4-BE49-F238E27FC236}">
                    <a16:creationId xmlns:a16="http://schemas.microsoft.com/office/drawing/2014/main" id="{C1E1C11E-2667-AA4D-B49E-6BA9F827B55F}"/>
                  </a:ext>
                </a:extLst>
              </p:cNvPr>
              <p:cNvPicPr/>
              <p:nvPr/>
            </p:nvPicPr>
            <p:blipFill>
              <a:blip r:embed="rId158"/>
              <a:stretch>
                <a:fillRect/>
              </a:stretch>
            </p:blipFill>
            <p:spPr>
              <a:xfrm>
                <a:off x="4169705" y="4094695"/>
                <a:ext cx="169560" cy="4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9">
            <p14:nvContentPartPr>
              <p14:cNvPr id="1028" name="Ink 1027">
                <a:extLst>
                  <a:ext uri="{FF2B5EF4-FFF2-40B4-BE49-F238E27FC236}">
                    <a16:creationId xmlns:a16="http://schemas.microsoft.com/office/drawing/2014/main" id="{67CED00B-5BFE-7D49-98CB-03F3A286F320}"/>
                  </a:ext>
                </a:extLst>
              </p14:cNvPr>
              <p14:cNvContentPartPr/>
              <p14:nvPr/>
            </p14:nvContentPartPr>
            <p14:xfrm>
              <a:off x="4104185" y="4358215"/>
              <a:ext cx="87120" cy="121680"/>
            </p14:xfrm>
          </p:contentPart>
        </mc:Choice>
        <mc:Fallback xmlns="">
          <p:pic>
            <p:nvPicPr>
              <p:cNvPr id="1028" name="Ink 1027">
                <a:extLst>
                  <a:ext uri="{FF2B5EF4-FFF2-40B4-BE49-F238E27FC236}">
                    <a16:creationId xmlns:a16="http://schemas.microsoft.com/office/drawing/2014/main" id="{67CED00B-5BFE-7D49-98CB-03F3A286F320}"/>
                  </a:ext>
                </a:extLst>
              </p:cNvPr>
              <p:cNvPicPr/>
              <p:nvPr/>
            </p:nvPicPr>
            <p:blipFill>
              <a:blip r:embed="rId160"/>
              <a:stretch>
                <a:fillRect/>
              </a:stretch>
            </p:blipFill>
            <p:spPr>
              <a:xfrm>
                <a:off x="4088641" y="4342689"/>
                <a:ext cx="117847" cy="15237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1">
            <p14:nvContentPartPr>
              <p14:cNvPr id="1030" name="Ink 1029">
                <a:extLst>
                  <a:ext uri="{FF2B5EF4-FFF2-40B4-BE49-F238E27FC236}">
                    <a16:creationId xmlns:a16="http://schemas.microsoft.com/office/drawing/2014/main" id="{C6FFCB2D-B1CE-944B-ADD2-DF34F9208D73}"/>
                  </a:ext>
                </a:extLst>
              </p14:cNvPr>
              <p14:cNvContentPartPr/>
              <p14:nvPr/>
            </p14:nvContentPartPr>
            <p14:xfrm>
              <a:off x="4311905" y="4410055"/>
              <a:ext cx="110160" cy="121680"/>
            </p14:xfrm>
          </p:contentPart>
        </mc:Choice>
        <mc:Fallback xmlns="">
          <p:pic>
            <p:nvPicPr>
              <p:cNvPr id="1030" name="Ink 1029">
                <a:extLst>
                  <a:ext uri="{FF2B5EF4-FFF2-40B4-BE49-F238E27FC236}">
                    <a16:creationId xmlns:a16="http://schemas.microsoft.com/office/drawing/2014/main" id="{C6FFCB2D-B1CE-944B-ADD2-DF34F9208D73}"/>
                  </a:ext>
                </a:extLst>
              </p:cNvPr>
              <p:cNvPicPr/>
              <p:nvPr/>
            </p:nvPicPr>
            <p:blipFill>
              <a:blip r:embed="rId162"/>
              <a:stretch>
                <a:fillRect/>
              </a:stretch>
            </p:blipFill>
            <p:spPr>
              <a:xfrm>
                <a:off x="4296425" y="4394575"/>
                <a:ext cx="140760" cy="152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3">
            <p14:nvContentPartPr>
              <p14:cNvPr id="1031" name="Ink 1030">
                <a:extLst>
                  <a:ext uri="{FF2B5EF4-FFF2-40B4-BE49-F238E27FC236}">
                    <a16:creationId xmlns:a16="http://schemas.microsoft.com/office/drawing/2014/main" id="{A470D02D-D2CE-E942-BD8B-0732230886B8}"/>
                  </a:ext>
                </a:extLst>
              </p14:cNvPr>
              <p14:cNvContentPartPr/>
              <p14:nvPr/>
            </p14:nvContentPartPr>
            <p14:xfrm>
              <a:off x="4912385" y="3960055"/>
              <a:ext cx="271800" cy="427680"/>
            </p14:xfrm>
          </p:contentPart>
        </mc:Choice>
        <mc:Fallback xmlns="">
          <p:pic>
            <p:nvPicPr>
              <p:cNvPr id="1031" name="Ink 1030">
                <a:extLst>
                  <a:ext uri="{FF2B5EF4-FFF2-40B4-BE49-F238E27FC236}">
                    <a16:creationId xmlns:a16="http://schemas.microsoft.com/office/drawing/2014/main" id="{A470D02D-D2CE-E942-BD8B-0732230886B8}"/>
                  </a:ext>
                </a:extLst>
              </p:cNvPr>
              <p:cNvPicPr/>
              <p:nvPr/>
            </p:nvPicPr>
            <p:blipFill>
              <a:blip r:embed="rId164"/>
              <a:stretch>
                <a:fillRect/>
              </a:stretch>
            </p:blipFill>
            <p:spPr>
              <a:xfrm>
                <a:off x="4896884" y="3944575"/>
                <a:ext cx="302441" cy="458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5">
            <p14:nvContentPartPr>
              <p14:cNvPr id="1033" name="Ink 1032">
                <a:extLst>
                  <a:ext uri="{FF2B5EF4-FFF2-40B4-BE49-F238E27FC236}">
                    <a16:creationId xmlns:a16="http://schemas.microsoft.com/office/drawing/2014/main" id="{D03871B1-0D76-A841-A822-6093EE6F1ED9}"/>
                  </a:ext>
                </a:extLst>
              </p14:cNvPr>
              <p14:cNvContentPartPr/>
              <p14:nvPr/>
            </p14:nvContentPartPr>
            <p14:xfrm>
              <a:off x="5125865" y="4283335"/>
              <a:ext cx="127440" cy="142200"/>
            </p14:xfrm>
          </p:contentPart>
        </mc:Choice>
        <mc:Fallback xmlns="">
          <p:pic>
            <p:nvPicPr>
              <p:cNvPr id="1033" name="Ink 1032">
                <a:extLst>
                  <a:ext uri="{FF2B5EF4-FFF2-40B4-BE49-F238E27FC236}">
                    <a16:creationId xmlns:a16="http://schemas.microsoft.com/office/drawing/2014/main" id="{D03871B1-0D76-A841-A822-6093EE6F1ED9}"/>
                  </a:ext>
                </a:extLst>
              </p:cNvPr>
              <p:cNvPicPr/>
              <p:nvPr/>
            </p:nvPicPr>
            <p:blipFill>
              <a:blip r:embed="rId166"/>
              <a:stretch>
                <a:fillRect/>
              </a:stretch>
            </p:blipFill>
            <p:spPr>
              <a:xfrm>
                <a:off x="5110385" y="4267855"/>
                <a:ext cx="158040" cy="172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7">
            <p14:nvContentPartPr>
              <p14:cNvPr id="1034" name="Ink 1033">
                <a:extLst>
                  <a:ext uri="{FF2B5EF4-FFF2-40B4-BE49-F238E27FC236}">
                    <a16:creationId xmlns:a16="http://schemas.microsoft.com/office/drawing/2014/main" id="{ED779FF1-0F7E-0F40-A23F-2CC88AC51FC6}"/>
                  </a:ext>
                </a:extLst>
              </p14:cNvPr>
              <p14:cNvContentPartPr/>
              <p14:nvPr/>
            </p14:nvContentPartPr>
            <p14:xfrm>
              <a:off x="5258705" y="4271815"/>
              <a:ext cx="150480" cy="251640"/>
            </p14:xfrm>
          </p:contentPart>
        </mc:Choice>
        <mc:Fallback xmlns="">
          <p:pic>
            <p:nvPicPr>
              <p:cNvPr id="1034" name="Ink 1033">
                <a:extLst>
                  <a:ext uri="{FF2B5EF4-FFF2-40B4-BE49-F238E27FC236}">
                    <a16:creationId xmlns:a16="http://schemas.microsoft.com/office/drawing/2014/main" id="{ED779FF1-0F7E-0F40-A23F-2CC88AC51FC6}"/>
                  </a:ext>
                </a:extLst>
              </p:cNvPr>
              <p:cNvPicPr/>
              <p:nvPr/>
            </p:nvPicPr>
            <p:blipFill>
              <a:blip r:embed="rId168"/>
              <a:stretch>
                <a:fillRect/>
              </a:stretch>
            </p:blipFill>
            <p:spPr>
              <a:xfrm>
                <a:off x="5243225" y="4256335"/>
                <a:ext cx="181080" cy="28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9">
            <p14:nvContentPartPr>
              <p14:cNvPr id="1035" name="Ink 1034">
                <a:extLst>
                  <a:ext uri="{FF2B5EF4-FFF2-40B4-BE49-F238E27FC236}">
                    <a16:creationId xmlns:a16="http://schemas.microsoft.com/office/drawing/2014/main" id="{B318C5F3-4365-C341-8973-F2B09671464F}"/>
                  </a:ext>
                </a:extLst>
              </p14:cNvPr>
              <p14:cNvContentPartPr/>
              <p14:nvPr/>
            </p14:nvContentPartPr>
            <p14:xfrm>
              <a:off x="5362745" y="4317895"/>
              <a:ext cx="57960" cy="92880"/>
            </p14:xfrm>
          </p:contentPart>
        </mc:Choice>
        <mc:Fallback xmlns="">
          <p:pic>
            <p:nvPicPr>
              <p:cNvPr id="1035" name="Ink 1034">
                <a:extLst>
                  <a:ext uri="{FF2B5EF4-FFF2-40B4-BE49-F238E27FC236}">
                    <a16:creationId xmlns:a16="http://schemas.microsoft.com/office/drawing/2014/main" id="{B318C5F3-4365-C341-8973-F2B09671464F}"/>
                  </a:ext>
                </a:extLst>
              </p:cNvPr>
              <p:cNvPicPr/>
              <p:nvPr/>
            </p:nvPicPr>
            <p:blipFill>
              <a:blip r:embed="rId170"/>
              <a:stretch>
                <a:fillRect/>
              </a:stretch>
            </p:blipFill>
            <p:spPr>
              <a:xfrm>
                <a:off x="5347361" y="4302415"/>
                <a:ext cx="88371" cy="12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1">
            <p14:nvContentPartPr>
              <p14:cNvPr id="1036" name="Ink 1035">
                <a:extLst>
                  <a:ext uri="{FF2B5EF4-FFF2-40B4-BE49-F238E27FC236}">
                    <a16:creationId xmlns:a16="http://schemas.microsoft.com/office/drawing/2014/main" id="{F0381320-DBCF-4149-8342-AEC7E83EA98D}"/>
                  </a:ext>
                </a:extLst>
              </p14:cNvPr>
              <p14:cNvContentPartPr/>
              <p14:nvPr/>
            </p14:nvContentPartPr>
            <p14:xfrm>
              <a:off x="5686025" y="3954295"/>
              <a:ext cx="231120" cy="312120"/>
            </p14:xfrm>
          </p:contentPart>
        </mc:Choice>
        <mc:Fallback xmlns="">
          <p:pic>
            <p:nvPicPr>
              <p:cNvPr id="1036" name="Ink 1035">
                <a:extLst>
                  <a:ext uri="{FF2B5EF4-FFF2-40B4-BE49-F238E27FC236}">
                    <a16:creationId xmlns:a16="http://schemas.microsoft.com/office/drawing/2014/main" id="{F0381320-DBCF-4149-8342-AEC7E83EA98D}"/>
                  </a:ext>
                </a:extLst>
              </p:cNvPr>
              <p:cNvPicPr/>
              <p:nvPr/>
            </p:nvPicPr>
            <p:blipFill>
              <a:blip r:embed="rId172"/>
              <a:stretch>
                <a:fillRect/>
              </a:stretch>
            </p:blipFill>
            <p:spPr>
              <a:xfrm>
                <a:off x="5670569" y="3938815"/>
                <a:ext cx="261672" cy="342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3">
            <p14:nvContentPartPr>
              <p14:cNvPr id="1037" name="Ink 1036">
                <a:extLst>
                  <a:ext uri="{FF2B5EF4-FFF2-40B4-BE49-F238E27FC236}">
                    <a16:creationId xmlns:a16="http://schemas.microsoft.com/office/drawing/2014/main" id="{7404D8A5-0A12-D344-B4AE-E89734302888}"/>
                  </a:ext>
                </a:extLst>
              </p14:cNvPr>
              <p14:cNvContentPartPr/>
              <p14:nvPr/>
            </p14:nvContentPartPr>
            <p14:xfrm>
              <a:off x="5847665" y="4081015"/>
              <a:ext cx="121680" cy="133200"/>
            </p14:xfrm>
          </p:contentPart>
        </mc:Choice>
        <mc:Fallback xmlns="">
          <p:pic>
            <p:nvPicPr>
              <p:cNvPr id="1037" name="Ink 1036">
                <a:extLst>
                  <a:ext uri="{FF2B5EF4-FFF2-40B4-BE49-F238E27FC236}">
                    <a16:creationId xmlns:a16="http://schemas.microsoft.com/office/drawing/2014/main" id="{7404D8A5-0A12-D344-B4AE-E89734302888}"/>
                  </a:ext>
                </a:extLst>
              </p:cNvPr>
              <p:cNvPicPr/>
              <p:nvPr/>
            </p:nvPicPr>
            <p:blipFill>
              <a:blip r:embed="rId174"/>
              <a:stretch>
                <a:fillRect/>
              </a:stretch>
            </p:blipFill>
            <p:spPr>
              <a:xfrm>
                <a:off x="5832185" y="4065535"/>
                <a:ext cx="152280" cy="163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5">
            <p14:nvContentPartPr>
              <p14:cNvPr id="1038" name="Ink 1037">
                <a:extLst>
                  <a:ext uri="{FF2B5EF4-FFF2-40B4-BE49-F238E27FC236}">
                    <a16:creationId xmlns:a16="http://schemas.microsoft.com/office/drawing/2014/main" id="{F35749C1-5C0C-EF41-9562-4294465920A5}"/>
                  </a:ext>
                </a:extLst>
              </p14:cNvPr>
              <p14:cNvContentPartPr/>
              <p14:nvPr/>
            </p14:nvContentPartPr>
            <p14:xfrm>
              <a:off x="6055385" y="3954295"/>
              <a:ext cx="120960" cy="323640"/>
            </p14:xfrm>
          </p:contentPart>
        </mc:Choice>
        <mc:Fallback xmlns="">
          <p:pic>
            <p:nvPicPr>
              <p:cNvPr id="1038" name="Ink 1037">
                <a:extLst>
                  <a:ext uri="{FF2B5EF4-FFF2-40B4-BE49-F238E27FC236}">
                    <a16:creationId xmlns:a16="http://schemas.microsoft.com/office/drawing/2014/main" id="{F35749C1-5C0C-EF41-9562-4294465920A5}"/>
                  </a:ext>
                </a:extLst>
              </p:cNvPr>
              <p:cNvPicPr/>
              <p:nvPr/>
            </p:nvPicPr>
            <p:blipFill>
              <a:blip r:embed="rId176"/>
              <a:stretch>
                <a:fillRect/>
              </a:stretch>
            </p:blipFill>
            <p:spPr>
              <a:xfrm>
                <a:off x="6039905" y="3938815"/>
                <a:ext cx="151560" cy="354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7">
            <p14:nvContentPartPr>
              <p14:cNvPr id="1058" name="Ink 1059">
                <a:extLst>
                  <a:ext uri="{FF2B5EF4-FFF2-40B4-BE49-F238E27FC236}">
                    <a16:creationId xmlns:a16="http://schemas.microsoft.com/office/drawing/2014/main" id="{3A4B238F-739A-0443-A3DA-72F76F751242}"/>
                  </a:ext>
                </a:extLst>
              </p14:cNvPr>
              <p14:cNvContentPartPr/>
              <p14:nvPr/>
            </p14:nvContentPartPr>
            <p14:xfrm>
              <a:off x="6569105" y="4011895"/>
              <a:ext cx="433440" cy="427320"/>
            </p14:xfrm>
          </p:contentPart>
        </mc:Choice>
        <mc:Fallback xmlns="">
          <p:pic>
            <p:nvPicPr>
              <p:cNvPr id="1058" name="Ink 1059">
                <a:extLst>
                  <a:ext uri="{FF2B5EF4-FFF2-40B4-BE49-F238E27FC236}">
                    <a16:creationId xmlns:a16="http://schemas.microsoft.com/office/drawing/2014/main" id="{3A4B238F-739A-0443-A3DA-72F76F751242}"/>
                  </a:ext>
                </a:extLst>
              </p:cNvPr>
              <p:cNvPicPr/>
              <p:nvPr/>
            </p:nvPicPr>
            <p:blipFill>
              <a:blip r:embed="rId178"/>
              <a:stretch>
                <a:fillRect/>
              </a:stretch>
            </p:blipFill>
            <p:spPr>
              <a:xfrm>
                <a:off x="6553612" y="3996428"/>
                <a:ext cx="464065" cy="45789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9">
            <p14:nvContentPartPr>
              <p14:cNvPr id="168" name="Ink 167">
                <a:extLst>
                  <a:ext uri="{FF2B5EF4-FFF2-40B4-BE49-F238E27FC236}">
                    <a16:creationId xmlns:a16="http://schemas.microsoft.com/office/drawing/2014/main" id="{6FD1F116-E710-AE47-8076-F8C7C26A941F}"/>
                  </a:ext>
                </a:extLst>
              </p14:cNvPr>
              <p14:cNvContentPartPr/>
              <p14:nvPr/>
            </p14:nvContentPartPr>
            <p14:xfrm>
              <a:off x="958145" y="5206735"/>
              <a:ext cx="179280" cy="358200"/>
            </p14:xfrm>
          </p:contentPart>
        </mc:Choice>
        <mc:Fallback xmlns="">
          <p:pic>
            <p:nvPicPr>
              <p:cNvPr id="168" name="Ink 167">
                <a:extLst>
                  <a:ext uri="{FF2B5EF4-FFF2-40B4-BE49-F238E27FC236}">
                    <a16:creationId xmlns:a16="http://schemas.microsoft.com/office/drawing/2014/main" id="{6FD1F116-E710-AE47-8076-F8C7C26A941F}"/>
                  </a:ext>
                </a:extLst>
              </p:cNvPr>
              <p:cNvPicPr/>
              <p:nvPr/>
            </p:nvPicPr>
            <p:blipFill>
              <a:blip r:embed="rId180"/>
              <a:stretch>
                <a:fillRect/>
              </a:stretch>
            </p:blipFill>
            <p:spPr>
              <a:xfrm>
                <a:off x="942665" y="5191255"/>
                <a:ext cx="209880" cy="38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1">
            <p14:nvContentPartPr>
              <p14:cNvPr id="170" name="Ink 169">
                <a:extLst>
                  <a:ext uri="{FF2B5EF4-FFF2-40B4-BE49-F238E27FC236}">
                    <a16:creationId xmlns:a16="http://schemas.microsoft.com/office/drawing/2014/main" id="{115313F0-2AA3-AC4B-BBA5-9016089753EB}"/>
                  </a:ext>
                </a:extLst>
              </p14:cNvPr>
              <p14:cNvContentPartPr/>
              <p14:nvPr/>
            </p14:nvContentPartPr>
            <p14:xfrm>
              <a:off x="1200425" y="5478175"/>
              <a:ext cx="133200" cy="115920"/>
            </p14:xfrm>
          </p:contentPart>
        </mc:Choice>
        <mc:Fallback xmlns="">
          <p:pic>
            <p:nvPicPr>
              <p:cNvPr id="170" name="Ink 169">
                <a:extLst>
                  <a:ext uri="{FF2B5EF4-FFF2-40B4-BE49-F238E27FC236}">
                    <a16:creationId xmlns:a16="http://schemas.microsoft.com/office/drawing/2014/main" id="{115313F0-2AA3-AC4B-BBA5-9016089753EB}"/>
                  </a:ext>
                </a:extLst>
              </p:cNvPr>
              <p:cNvPicPr/>
              <p:nvPr/>
            </p:nvPicPr>
            <p:blipFill>
              <a:blip r:embed="rId182"/>
              <a:stretch>
                <a:fillRect/>
              </a:stretch>
            </p:blipFill>
            <p:spPr>
              <a:xfrm>
                <a:off x="1184945" y="5462695"/>
                <a:ext cx="163800" cy="14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3">
            <p14:nvContentPartPr>
              <p14:cNvPr id="172" name="Ink 171">
                <a:extLst>
                  <a:ext uri="{FF2B5EF4-FFF2-40B4-BE49-F238E27FC236}">
                    <a16:creationId xmlns:a16="http://schemas.microsoft.com/office/drawing/2014/main" id="{13BFBCC7-9CAD-B44F-B150-0BB6EC2750BF}"/>
                  </a:ext>
                </a:extLst>
              </p14:cNvPr>
              <p14:cNvContentPartPr/>
              <p14:nvPr/>
            </p14:nvContentPartPr>
            <p14:xfrm>
              <a:off x="1321745" y="5446855"/>
              <a:ext cx="98640" cy="260280"/>
            </p14:xfrm>
          </p:contentPart>
        </mc:Choice>
        <mc:Fallback xmlns="">
          <p:pic>
            <p:nvPicPr>
              <p:cNvPr id="172" name="Ink 171">
                <a:extLst>
                  <a:ext uri="{FF2B5EF4-FFF2-40B4-BE49-F238E27FC236}">
                    <a16:creationId xmlns:a16="http://schemas.microsoft.com/office/drawing/2014/main" id="{13BFBCC7-9CAD-B44F-B150-0BB6EC2750BF}"/>
                  </a:ext>
                </a:extLst>
              </p:cNvPr>
              <p:cNvPicPr/>
              <p:nvPr/>
            </p:nvPicPr>
            <p:blipFill>
              <a:blip r:embed="rId184"/>
              <a:stretch>
                <a:fillRect/>
              </a:stretch>
            </p:blipFill>
            <p:spPr>
              <a:xfrm>
                <a:off x="1306208" y="5431375"/>
                <a:ext cx="129352" cy="290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5">
            <p14:nvContentPartPr>
              <p14:cNvPr id="174" name="Ink 173">
                <a:extLst>
                  <a:ext uri="{FF2B5EF4-FFF2-40B4-BE49-F238E27FC236}">
                    <a16:creationId xmlns:a16="http://schemas.microsoft.com/office/drawing/2014/main" id="{F611343D-B31A-3A42-BB89-0F98A593EC16}"/>
                  </a:ext>
                </a:extLst>
              </p14:cNvPr>
              <p14:cNvContentPartPr/>
              <p14:nvPr/>
            </p14:nvContentPartPr>
            <p14:xfrm>
              <a:off x="1385105" y="5466655"/>
              <a:ext cx="92880" cy="115920"/>
            </p14:xfrm>
          </p:contentPart>
        </mc:Choice>
        <mc:Fallback xmlns="">
          <p:pic>
            <p:nvPicPr>
              <p:cNvPr id="174" name="Ink 173">
                <a:extLst>
                  <a:ext uri="{FF2B5EF4-FFF2-40B4-BE49-F238E27FC236}">
                    <a16:creationId xmlns:a16="http://schemas.microsoft.com/office/drawing/2014/main" id="{F611343D-B31A-3A42-BB89-0F98A593EC16}"/>
                  </a:ext>
                </a:extLst>
              </p:cNvPr>
              <p:cNvPicPr/>
              <p:nvPr/>
            </p:nvPicPr>
            <p:blipFill>
              <a:blip r:embed="rId186"/>
              <a:stretch>
                <a:fillRect/>
              </a:stretch>
            </p:blipFill>
            <p:spPr>
              <a:xfrm>
                <a:off x="1369625" y="5451175"/>
                <a:ext cx="123480" cy="14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7">
            <p14:nvContentPartPr>
              <p14:cNvPr id="176" name="Ink 175">
                <a:extLst>
                  <a:ext uri="{FF2B5EF4-FFF2-40B4-BE49-F238E27FC236}">
                    <a16:creationId xmlns:a16="http://schemas.microsoft.com/office/drawing/2014/main" id="{F02D8985-2F9A-1945-89C3-2ED417BB3EAC}"/>
                  </a:ext>
                </a:extLst>
              </p14:cNvPr>
              <p14:cNvContentPartPr/>
              <p14:nvPr/>
            </p14:nvContentPartPr>
            <p14:xfrm>
              <a:off x="1685345" y="5154895"/>
              <a:ext cx="173520" cy="357480"/>
            </p14:xfrm>
          </p:contentPart>
        </mc:Choice>
        <mc:Fallback xmlns="">
          <p:pic>
            <p:nvPicPr>
              <p:cNvPr id="176" name="Ink 175">
                <a:extLst>
                  <a:ext uri="{FF2B5EF4-FFF2-40B4-BE49-F238E27FC236}">
                    <a16:creationId xmlns:a16="http://schemas.microsoft.com/office/drawing/2014/main" id="{F02D8985-2F9A-1945-89C3-2ED417BB3EAC}"/>
                  </a:ext>
                </a:extLst>
              </p:cNvPr>
              <p:cNvPicPr/>
              <p:nvPr/>
            </p:nvPicPr>
            <p:blipFill>
              <a:blip r:embed="rId188"/>
              <a:stretch>
                <a:fillRect/>
              </a:stretch>
            </p:blipFill>
            <p:spPr>
              <a:xfrm>
                <a:off x="1669865" y="5139431"/>
                <a:ext cx="204120" cy="38804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9">
            <p14:nvContentPartPr>
              <p14:cNvPr id="177" name="Ink 176">
                <a:extLst>
                  <a:ext uri="{FF2B5EF4-FFF2-40B4-BE49-F238E27FC236}">
                    <a16:creationId xmlns:a16="http://schemas.microsoft.com/office/drawing/2014/main" id="{5353E20E-3DF0-A241-BC77-1683DC1C14C7}"/>
                  </a:ext>
                </a:extLst>
              </p14:cNvPr>
              <p14:cNvContentPartPr/>
              <p14:nvPr/>
            </p14:nvContentPartPr>
            <p14:xfrm>
              <a:off x="1870745" y="5287735"/>
              <a:ext cx="138240" cy="162000"/>
            </p14:xfrm>
          </p:contentPart>
        </mc:Choice>
        <mc:Fallback xmlns="">
          <p:pic>
            <p:nvPicPr>
              <p:cNvPr id="177" name="Ink 176">
                <a:extLst>
                  <a:ext uri="{FF2B5EF4-FFF2-40B4-BE49-F238E27FC236}">
                    <a16:creationId xmlns:a16="http://schemas.microsoft.com/office/drawing/2014/main" id="{5353E20E-3DF0-A241-BC77-1683DC1C14C7}"/>
                  </a:ext>
                </a:extLst>
              </p:cNvPr>
              <p:cNvPicPr/>
              <p:nvPr/>
            </p:nvPicPr>
            <p:blipFill>
              <a:blip r:embed="rId190"/>
              <a:stretch>
                <a:fillRect/>
              </a:stretch>
            </p:blipFill>
            <p:spPr>
              <a:xfrm>
                <a:off x="1855265" y="5272255"/>
                <a:ext cx="168840" cy="19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1">
            <p14:nvContentPartPr>
              <p14:cNvPr id="178" name="Ink 177">
                <a:extLst>
                  <a:ext uri="{FF2B5EF4-FFF2-40B4-BE49-F238E27FC236}">
                    <a16:creationId xmlns:a16="http://schemas.microsoft.com/office/drawing/2014/main" id="{6987EE2F-8B27-3C4B-886A-7472C8A0B609}"/>
                  </a:ext>
                </a:extLst>
              </p14:cNvPr>
              <p14:cNvContentPartPr/>
              <p14:nvPr/>
            </p14:nvContentPartPr>
            <p14:xfrm>
              <a:off x="2147225" y="5166415"/>
              <a:ext cx="98640" cy="346680"/>
            </p14:xfrm>
          </p:contentPart>
        </mc:Choice>
        <mc:Fallback xmlns="">
          <p:pic>
            <p:nvPicPr>
              <p:cNvPr id="178" name="Ink 177">
                <a:extLst>
                  <a:ext uri="{FF2B5EF4-FFF2-40B4-BE49-F238E27FC236}">
                    <a16:creationId xmlns:a16="http://schemas.microsoft.com/office/drawing/2014/main" id="{6987EE2F-8B27-3C4B-886A-7472C8A0B609}"/>
                  </a:ext>
                </a:extLst>
              </p:cNvPr>
              <p:cNvPicPr/>
              <p:nvPr/>
            </p:nvPicPr>
            <p:blipFill>
              <a:blip r:embed="rId192"/>
              <a:stretch>
                <a:fillRect/>
              </a:stretch>
            </p:blipFill>
            <p:spPr>
              <a:xfrm>
                <a:off x="2131688" y="5150951"/>
                <a:ext cx="129352" cy="37724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3">
            <p14:nvContentPartPr>
              <p14:cNvPr id="179" name="Ink 178">
                <a:extLst>
                  <a:ext uri="{FF2B5EF4-FFF2-40B4-BE49-F238E27FC236}">
                    <a16:creationId xmlns:a16="http://schemas.microsoft.com/office/drawing/2014/main" id="{8F00D588-7A5D-474E-9E71-634DA7770C69}"/>
                  </a:ext>
                </a:extLst>
              </p14:cNvPr>
              <p14:cNvContentPartPr/>
              <p14:nvPr/>
            </p14:nvContentPartPr>
            <p14:xfrm>
              <a:off x="2487785" y="5322295"/>
              <a:ext cx="236880" cy="23400"/>
            </p14:xfrm>
          </p:contentPart>
        </mc:Choice>
        <mc:Fallback xmlns="">
          <p:pic>
            <p:nvPicPr>
              <p:cNvPr id="179" name="Ink 178">
                <a:extLst>
                  <a:ext uri="{FF2B5EF4-FFF2-40B4-BE49-F238E27FC236}">
                    <a16:creationId xmlns:a16="http://schemas.microsoft.com/office/drawing/2014/main" id="{8F00D588-7A5D-474E-9E71-634DA7770C69}"/>
                  </a:ext>
                </a:extLst>
              </p:cNvPr>
              <p:cNvPicPr/>
              <p:nvPr/>
            </p:nvPicPr>
            <p:blipFill>
              <a:blip r:embed="rId194"/>
              <a:stretch>
                <a:fillRect/>
              </a:stretch>
            </p:blipFill>
            <p:spPr>
              <a:xfrm>
                <a:off x="2472305" y="5307050"/>
                <a:ext cx="267480" cy="5353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5">
            <p14:nvContentPartPr>
              <p14:cNvPr id="180" name="Ink 179">
                <a:extLst>
                  <a:ext uri="{FF2B5EF4-FFF2-40B4-BE49-F238E27FC236}">
                    <a16:creationId xmlns:a16="http://schemas.microsoft.com/office/drawing/2014/main" id="{D2712CB7-71B2-6946-ADCB-A3BDAF2E2DCE}"/>
                  </a:ext>
                </a:extLst>
              </p14:cNvPr>
              <p14:cNvContentPartPr/>
              <p14:nvPr/>
            </p14:nvContentPartPr>
            <p14:xfrm>
              <a:off x="2510825" y="5402935"/>
              <a:ext cx="185040" cy="11880"/>
            </p14:xfrm>
          </p:contentPart>
        </mc:Choice>
        <mc:Fallback xmlns="">
          <p:pic>
            <p:nvPicPr>
              <p:cNvPr id="180" name="Ink 179">
                <a:extLst>
                  <a:ext uri="{FF2B5EF4-FFF2-40B4-BE49-F238E27FC236}">
                    <a16:creationId xmlns:a16="http://schemas.microsoft.com/office/drawing/2014/main" id="{D2712CB7-71B2-6946-ADCB-A3BDAF2E2DCE}"/>
                  </a:ext>
                </a:extLst>
              </p:cNvPr>
              <p:cNvPicPr/>
              <p:nvPr/>
            </p:nvPicPr>
            <p:blipFill>
              <a:blip r:embed="rId196"/>
              <a:stretch>
                <a:fillRect/>
              </a:stretch>
            </p:blipFill>
            <p:spPr>
              <a:xfrm>
                <a:off x="2495345" y="5387455"/>
                <a:ext cx="215640" cy="4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7">
            <p14:nvContentPartPr>
              <p14:cNvPr id="181" name="Ink 180">
                <a:extLst>
                  <a:ext uri="{FF2B5EF4-FFF2-40B4-BE49-F238E27FC236}">
                    <a16:creationId xmlns:a16="http://schemas.microsoft.com/office/drawing/2014/main" id="{1EF00D58-DCB8-014E-BFB6-CC0F2B14A8A7}"/>
                  </a:ext>
                </a:extLst>
              </p14:cNvPr>
              <p14:cNvContentPartPr/>
              <p14:nvPr/>
            </p14:nvContentPartPr>
            <p14:xfrm>
              <a:off x="3180425" y="5085415"/>
              <a:ext cx="427680" cy="323640"/>
            </p14:xfrm>
          </p:contentPart>
        </mc:Choice>
        <mc:Fallback xmlns="">
          <p:pic>
            <p:nvPicPr>
              <p:cNvPr id="181" name="Ink 180">
                <a:extLst>
                  <a:ext uri="{FF2B5EF4-FFF2-40B4-BE49-F238E27FC236}">
                    <a16:creationId xmlns:a16="http://schemas.microsoft.com/office/drawing/2014/main" id="{1EF00D58-DCB8-014E-BFB6-CC0F2B14A8A7}"/>
                  </a:ext>
                </a:extLst>
              </p:cNvPr>
              <p:cNvPicPr/>
              <p:nvPr/>
            </p:nvPicPr>
            <p:blipFill>
              <a:blip r:embed="rId198"/>
              <a:stretch>
                <a:fillRect/>
              </a:stretch>
            </p:blipFill>
            <p:spPr>
              <a:xfrm>
                <a:off x="3164945" y="5069935"/>
                <a:ext cx="458280" cy="354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9">
            <p14:nvContentPartPr>
              <p14:cNvPr id="182" name="Ink 181">
                <a:extLst>
                  <a:ext uri="{FF2B5EF4-FFF2-40B4-BE49-F238E27FC236}">
                    <a16:creationId xmlns:a16="http://schemas.microsoft.com/office/drawing/2014/main" id="{5814DE56-800A-A944-BED9-9DFB9DCD9049}"/>
                  </a:ext>
                </a:extLst>
              </p14:cNvPr>
              <p14:cNvContentPartPr/>
              <p14:nvPr/>
            </p14:nvContentPartPr>
            <p14:xfrm>
              <a:off x="3376985" y="4952935"/>
              <a:ext cx="265320" cy="83880"/>
            </p14:xfrm>
          </p:contentPart>
        </mc:Choice>
        <mc:Fallback xmlns="">
          <p:pic>
            <p:nvPicPr>
              <p:cNvPr id="182" name="Ink 181">
                <a:extLst>
                  <a:ext uri="{FF2B5EF4-FFF2-40B4-BE49-F238E27FC236}">
                    <a16:creationId xmlns:a16="http://schemas.microsoft.com/office/drawing/2014/main" id="{5814DE56-800A-A944-BED9-9DFB9DCD9049}"/>
                  </a:ext>
                </a:extLst>
              </p:cNvPr>
              <p:cNvPicPr/>
              <p:nvPr/>
            </p:nvPicPr>
            <p:blipFill>
              <a:blip r:embed="rId200"/>
              <a:stretch>
                <a:fillRect/>
              </a:stretch>
            </p:blipFill>
            <p:spPr>
              <a:xfrm>
                <a:off x="3361505" y="4937455"/>
                <a:ext cx="295920" cy="11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1">
            <p14:nvContentPartPr>
              <p14:cNvPr id="183" name="Ink 182">
                <a:extLst>
                  <a:ext uri="{FF2B5EF4-FFF2-40B4-BE49-F238E27FC236}">
                    <a16:creationId xmlns:a16="http://schemas.microsoft.com/office/drawing/2014/main" id="{74C17B8B-A0B9-BA40-9676-38BF50BD57CE}"/>
                  </a:ext>
                </a:extLst>
              </p14:cNvPr>
              <p14:cNvContentPartPr/>
              <p14:nvPr/>
            </p14:nvContentPartPr>
            <p14:xfrm>
              <a:off x="3718265" y="5068135"/>
              <a:ext cx="219240" cy="398520"/>
            </p14:xfrm>
          </p:contentPart>
        </mc:Choice>
        <mc:Fallback xmlns="">
          <p:pic>
            <p:nvPicPr>
              <p:cNvPr id="183" name="Ink 182">
                <a:extLst>
                  <a:ext uri="{FF2B5EF4-FFF2-40B4-BE49-F238E27FC236}">
                    <a16:creationId xmlns:a16="http://schemas.microsoft.com/office/drawing/2014/main" id="{74C17B8B-A0B9-BA40-9676-38BF50BD57CE}"/>
                  </a:ext>
                </a:extLst>
              </p:cNvPr>
              <p:cNvPicPr/>
              <p:nvPr/>
            </p:nvPicPr>
            <p:blipFill>
              <a:blip r:embed="rId202"/>
              <a:stretch>
                <a:fillRect/>
              </a:stretch>
            </p:blipFill>
            <p:spPr>
              <a:xfrm>
                <a:off x="3702785" y="5052655"/>
                <a:ext cx="249840" cy="429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3">
            <p14:nvContentPartPr>
              <p14:cNvPr id="184" name="Ink 183">
                <a:extLst>
                  <a:ext uri="{FF2B5EF4-FFF2-40B4-BE49-F238E27FC236}">
                    <a16:creationId xmlns:a16="http://schemas.microsoft.com/office/drawing/2014/main" id="{8D7E271E-B047-0D4B-8041-987D0BAC001E}"/>
                  </a:ext>
                </a:extLst>
              </p14:cNvPr>
              <p14:cNvContentPartPr/>
              <p14:nvPr/>
            </p14:nvContentPartPr>
            <p14:xfrm>
              <a:off x="3965585" y="5206735"/>
              <a:ext cx="115920" cy="150480"/>
            </p14:xfrm>
          </p:contentPart>
        </mc:Choice>
        <mc:Fallback xmlns="">
          <p:pic>
            <p:nvPicPr>
              <p:cNvPr id="184" name="Ink 183">
                <a:extLst>
                  <a:ext uri="{FF2B5EF4-FFF2-40B4-BE49-F238E27FC236}">
                    <a16:creationId xmlns:a16="http://schemas.microsoft.com/office/drawing/2014/main" id="{8D7E271E-B047-0D4B-8041-987D0BAC001E}"/>
                  </a:ext>
                </a:extLst>
              </p:cNvPr>
              <p:cNvPicPr/>
              <p:nvPr/>
            </p:nvPicPr>
            <p:blipFill>
              <a:blip r:embed="rId204"/>
              <a:stretch>
                <a:fillRect/>
              </a:stretch>
            </p:blipFill>
            <p:spPr>
              <a:xfrm>
                <a:off x="3950057" y="5191255"/>
                <a:ext cx="146615" cy="181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5">
            <p14:nvContentPartPr>
              <p14:cNvPr id="185" name="Ink 184">
                <a:extLst>
                  <a:ext uri="{FF2B5EF4-FFF2-40B4-BE49-F238E27FC236}">
                    <a16:creationId xmlns:a16="http://schemas.microsoft.com/office/drawing/2014/main" id="{52FE0767-3C60-464D-81D9-7E27F4EE7757}"/>
                  </a:ext>
                </a:extLst>
              </p14:cNvPr>
              <p14:cNvContentPartPr/>
              <p14:nvPr/>
            </p14:nvContentPartPr>
            <p14:xfrm>
              <a:off x="4173665" y="5050855"/>
              <a:ext cx="127440" cy="410400"/>
            </p14:xfrm>
          </p:contentPart>
        </mc:Choice>
        <mc:Fallback xmlns="">
          <p:pic>
            <p:nvPicPr>
              <p:cNvPr id="185" name="Ink 184">
                <a:extLst>
                  <a:ext uri="{FF2B5EF4-FFF2-40B4-BE49-F238E27FC236}">
                    <a16:creationId xmlns:a16="http://schemas.microsoft.com/office/drawing/2014/main" id="{52FE0767-3C60-464D-81D9-7E27F4EE7757}"/>
                  </a:ext>
                </a:extLst>
              </p:cNvPr>
              <p:cNvPicPr/>
              <p:nvPr/>
            </p:nvPicPr>
            <p:blipFill>
              <a:blip r:embed="rId206"/>
              <a:stretch>
                <a:fillRect/>
              </a:stretch>
            </p:blipFill>
            <p:spPr>
              <a:xfrm>
                <a:off x="4158185" y="5035361"/>
                <a:ext cx="158040" cy="44102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7">
            <p14:nvContentPartPr>
              <p14:cNvPr id="186" name="Ink 185">
                <a:extLst>
                  <a:ext uri="{FF2B5EF4-FFF2-40B4-BE49-F238E27FC236}">
                    <a16:creationId xmlns:a16="http://schemas.microsoft.com/office/drawing/2014/main" id="{DB7D4D31-6A76-2942-AE40-799D8902C28C}"/>
                  </a:ext>
                </a:extLst>
              </p14:cNvPr>
              <p14:cNvContentPartPr/>
              <p14:nvPr/>
            </p14:nvContentPartPr>
            <p14:xfrm>
              <a:off x="4508465" y="5253175"/>
              <a:ext cx="11880" cy="6120"/>
            </p14:xfrm>
          </p:contentPart>
        </mc:Choice>
        <mc:Fallback xmlns="">
          <p:pic>
            <p:nvPicPr>
              <p:cNvPr id="186" name="Ink 185">
                <a:extLst>
                  <a:ext uri="{FF2B5EF4-FFF2-40B4-BE49-F238E27FC236}">
                    <a16:creationId xmlns:a16="http://schemas.microsoft.com/office/drawing/2014/main" id="{DB7D4D31-6A76-2942-AE40-799D8902C28C}"/>
                  </a:ext>
                </a:extLst>
              </p:cNvPr>
              <p:cNvPicPr/>
              <p:nvPr/>
            </p:nvPicPr>
            <p:blipFill>
              <a:blip r:embed="rId208"/>
              <a:stretch>
                <a:fillRect/>
              </a:stretch>
            </p:blipFill>
            <p:spPr>
              <a:xfrm>
                <a:off x="4492985" y="5237695"/>
                <a:ext cx="42480" cy="3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9">
            <p14:nvContentPartPr>
              <p14:cNvPr id="188" name="Ink 187">
                <a:extLst>
                  <a:ext uri="{FF2B5EF4-FFF2-40B4-BE49-F238E27FC236}">
                    <a16:creationId xmlns:a16="http://schemas.microsoft.com/office/drawing/2014/main" id="{D61D2DCA-E979-984F-9256-017512DE5EEB}"/>
                  </a:ext>
                </a:extLst>
              </p14:cNvPr>
              <p14:cNvContentPartPr/>
              <p14:nvPr/>
            </p14:nvContentPartPr>
            <p14:xfrm>
              <a:off x="4930385" y="4941415"/>
              <a:ext cx="328680" cy="52200"/>
            </p14:xfrm>
          </p:contentPart>
        </mc:Choice>
        <mc:Fallback xmlns="">
          <p:pic>
            <p:nvPicPr>
              <p:cNvPr id="188" name="Ink 187">
                <a:extLst>
                  <a:ext uri="{FF2B5EF4-FFF2-40B4-BE49-F238E27FC236}">
                    <a16:creationId xmlns:a16="http://schemas.microsoft.com/office/drawing/2014/main" id="{D61D2DCA-E979-984F-9256-017512DE5EEB}"/>
                  </a:ext>
                </a:extLst>
              </p:cNvPr>
              <p:cNvPicPr/>
              <p:nvPr/>
            </p:nvPicPr>
            <p:blipFill>
              <a:blip r:embed="rId210"/>
              <a:stretch>
                <a:fillRect/>
              </a:stretch>
            </p:blipFill>
            <p:spPr>
              <a:xfrm>
                <a:off x="4914922" y="4925935"/>
                <a:ext cx="359247" cy="82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1">
            <p14:nvContentPartPr>
              <p14:cNvPr id="1098" name="Ink 1098">
                <a:extLst>
                  <a:ext uri="{FF2B5EF4-FFF2-40B4-BE49-F238E27FC236}">
                    <a16:creationId xmlns:a16="http://schemas.microsoft.com/office/drawing/2014/main" id="{9F41D972-2528-C74E-9F6F-01A734608E9A}"/>
                  </a:ext>
                </a:extLst>
              </p14:cNvPr>
              <p14:cNvContentPartPr/>
              <p14:nvPr/>
            </p14:nvContentPartPr>
            <p14:xfrm>
              <a:off x="4906625" y="5062375"/>
              <a:ext cx="589320" cy="445320"/>
            </p14:xfrm>
          </p:contentPart>
        </mc:Choice>
        <mc:Fallback xmlns="">
          <p:pic>
            <p:nvPicPr>
              <p:cNvPr id="1098" name="Ink 1098">
                <a:extLst>
                  <a:ext uri="{FF2B5EF4-FFF2-40B4-BE49-F238E27FC236}">
                    <a16:creationId xmlns:a16="http://schemas.microsoft.com/office/drawing/2014/main" id="{9F41D972-2528-C74E-9F6F-01A734608E9A}"/>
                  </a:ext>
                </a:extLst>
              </p:cNvPr>
              <p:cNvPicPr/>
              <p:nvPr/>
            </p:nvPicPr>
            <p:blipFill>
              <a:blip r:embed="rId212"/>
              <a:stretch>
                <a:fillRect/>
              </a:stretch>
            </p:blipFill>
            <p:spPr>
              <a:xfrm>
                <a:off x="4891145" y="5046895"/>
                <a:ext cx="619920" cy="475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3">
            <p14:nvContentPartPr>
              <p14:cNvPr id="1101" name="Ink 1100">
                <a:extLst>
                  <a:ext uri="{FF2B5EF4-FFF2-40B4-BE49-F238E27FC236}">
                    <a16:creationId xmlns:a16="http://schemas.microsoft.com/office/drawing/2014/main" id="{A091F236-465F-964E-A523-0AD377D23911}"/>
                  </a:ext>
                </a:extLst>
              </p14:cNvPr>
              <p14:cNvContentPartPr/>
              <p14:nvPr/>
            </p14:nvContentPartPr>
            <p14:xfrm>
              <a:off x="7175345" y="4398535"/>
              <a:ext cx="52200" cy="87120"/>
            </p14:xfrm>
          </p:contentPart>
        </mc:Choice>
        <mc:Fallback xmlns="">
          <p:pic>
            <p:nvPicPr>
              <p:cNvPr id="1101" name="Ink 1100">
                <a:extLst>
                  <a:ext uri="{FF2B5EF4-FFF2-40B4-BE49-F238E27FC236}">
                    <a16:creationId xmlns:a16="http://schemas.microsoft.com/office/drawing/2014/main" id="{A091F236-465F-964E-A523-0AD377D23911}"/>
                  </a:ext>
                </a:extLst>
              </p:cNvPr>
              <p:cNvPicPr/>
              <p:nvPr/>
            </p:nvPicPr>
            <p:blipFill>
              <a:blip r:embed="rId214"/>
              <a:stretch>
                <a:fillRect/>
              </a:stretch>
            </p:blipFill>
            <p:spPr>
              <a:xfrm>
                <a:off x="7159971" y="4382991"/>
                <a:ext cx="82590" cy="11784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5">
            <p14:nvContentPartPr>
              <p14:cNvPr id="1106" name="Ink 1105">
                <a:extLst>
                  <a:ext uri="{FF2B5EF4-FFF2-40B4-BE49-F238E27FC236}">
                    <a16:creationId xmlns:a16="http://schemas.microsoft.com/office/drawing/2014/main" id="{F025E34C-61B3-9840-9163-2BBABD467B17}"/>
                  </a:ext>
                </a:extLst>
              </p14:cNvPr>
              <p14:cNvContentPartPr/>
              <p14:nvPr/>
            </p14:nvContentPartPr>
            <p14:xfrm>
              <a:off x="7533185" y="4162015"/>
              <a:ext cx="150480" cy="156240"/>
            </p14:xfrm>
          </p:contentPart>
        </mc:Choice>
        <mc:Fallback xmlns="">
          <p:pic>
            <p:nvPicPr>
              <p:cNvPr id="1106" name="Ink 1105">
                <a:extLst>
                  <a:ext uri="{FF2B5EF4-FFF2-40B4-BE49-F238E27FC236}">
                    <a16:creationId xmlns:a16="http://schemas.microsoft.com/office/drawing/2014/main" id="{F025E34C-61B3-9840-9163-2BBABD467B17}"/>
                  </a:ext>
                </a:extLst>
              </p:cNvPr>
              <p:cNvPicPr/>
              <p:nvPr/>
            </p:nvPicPr>
            <p:blipFill>
              <a:blip r:embed="rId216"/>
              <a:stretch>
                <a:fillRect/>
              </a:stretch>
            </p:blipFill>
            <p:spPr>
              <a:xfrm>
                <a:off x="7517705" y="4146535"/>
                <a:ext cx="181080" cy="186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7">
            <p14:nvContentPartPr>
              <p14:cNvPr id="1107" name="Ink 1106">
                <a:extLst>
                  <a:ext uri="{FF2B5EF4-FFF2-40B4-BE49-F238E27FC236}">
                    <a16:creationId xmlns:a16="http://schemas.microsoft.com/office/drawing/2014/main" id="{FB8073B8-0FF5-5B43-98EB-613933B837A9}"/>
                  </a:ext>
                </a:extLst>
              </p14:cNvPr>
              <p14:cNvContentPartPr/>
              <p14:nvPr/>
            </p14:nvContentPartPr>
            <p14:xfrm>
              <a:off x="7244465" y="4219615"/>
              <a:ext cx="11880" cy="11880"/>
            </p14:xfrm>
          </p:contentPart>
        </mc:Choice>
        <mc:Fallback xmlns="">
          <p:pic>
            <p:nvPicPr>
              <p:cNvPr id="1107" name="Ink 1106">
                <a:extLst>
                  <a:ext uri="{FF2B5EF4-FFF2-40B4-BE49-F238E27FC236}">
                    <a16:creationId xmlns:a16="http://schemas.microsoft.com/office/drawing/2014/main" id="{FB8073B8-0FF5-5B43-98EB-613933B837A9}"/>
                  </a:ext>
                </a:extLst>
              </p:cNvPr>
              <p:cNvPicPr/>
              <p:nvPr/>
            </p:nvPicPr>
            <p:blipFill>
              <a:blip r:embed="rId218"/>
              <a:stretch>
                <a:fillRect/>
              </a:stretch>
            </p:blipFill>
            <p:spPr>
              <a:xfrm>
                <a:off x="7228985" y="4204135"/>
                <a:ext cx="42480" cy="4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9">
            <p14:nvContentPartPr>
              <p14:cNvPr id="1109" name="Ink 1108">
                <a:extLst>
                  <a:ext uri="{FF2B5EF4-FFF2-40B4-BE49-F238E27FC236}">
                    <a16:creationId xmlns:a16="http://schemas.microsoft.com/office/drawing/2014/main" id="{E0D76C1A-A412-354E-9F3E-D03F31BA7FAD}"/>
                  </a:ext>
                </a:extLst>
              </p14:cNvPr>
              <p14:cNvContentPartPr/>
              <p14:nvPr/>
            </p14:nvContentPartPr>
            <p14:xfrm>
              <a:off x="7735145" y="4317895"/>
              <a:ext cx="40680" cy="57960"/>
            </p14:xfrm>
          </p:contentPart>
        </mc:Choice>
        <mc:Fallback xmlns="">
          <p:pic>
            <p:nvPicPr>
              <p:cNvPr id="1109" name="Ink 1108">
                <a:extLst>
                  <a:ext uri="{FF2B5EF4-FFF2-40B4-BE49-F238E27FC236}">
                    <a16:creationId xmlns:a16="http://schemas.microsoft.com/office/drawing/2014/main" id="{E0D76C1A-A412-354E-9F3E-D03F31BA7FAD}"/>
                  </a:ext>
                </a:extLst>
              </p:cNvPr>
              <p:cNvPicPr/>
              <p:nvPr/>
            </p:nvPicPr>
            <p:blipFill>
              <a:blip r:embed="rId220"/>
              <a:stretch>
                <a:fillRect/>
              </a:stretch>
            </p:blipFill>
            <p:spPr>
              <a:xfrm>
                <a:off x="7719665" y="4302511"/>
                <a:ext cx="71280" cy="8837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1">
            <p14:nvContentPartPr>
              <p14:cNvPr id="1124" name="Ink 1123">
                <a:extLst>
                  <a:ext uri="{FF2B5EF4-FFF2-40B4-BE49-F238E27FC236}">
                    <a16:creationId xmlns:a16="http://schemas.microsoft.com/office/drawing/2014/main" id="{C5E2AA1B-3305-3247-8027-330819709754}"/>
                  </a:ext>
                </a:extLst>
              </p14:cNvPr>
              <p14:cNvContentPartPr/>
              <p14:nvPr/>
            </p14:nvContentPartPr>
            <p14:xfrm>
              <a:off x="7896785" y="4196575"/>
              <a:ext cx="162000" cy="248760"/>
            </p14:xfrm>
          </p:contentPart>
        </mc:Choice>
        <mc:Fallback xmlns="">
          <p:pic>
            <p:nvPicPr>
              <p:cNvPr id="1124" name="Ink 1123">
                <a:extLst>
                  <a:ext uri="{FF2B5EF4-FFF2-40B4-BE49-F238E27FC236}">
                    <a16:creationId xmlns:a16="http://schemas.microsoft.com/office/drawing/2014/main" id="{C5E2AA1B-3305-3247-8027-330819709754}"/>
                  </a:ext>
                </a:extLst>
              </p:cNvPr>
              <p:cNvPicPr/>
              <p:nvPr/>
            </p:nvPicPr>
            <p:blipFill>
              <a:blip r:embed="rId222"/>
              <a:stretch>
                <a:fillRect/>
              </a:stretch>
            </p:blipFill>
            <p:spPr>
              <a:xfrm>
                <a:off x="7881305" y="4181073"/>
                <a:ext cx="192600" cy="27940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3">
            <p14:nvContentPartPr>
              <p14:cNvPr id="1126" name="Ink 1125">
                <a:extLst>
                  <a:ext uri="{FF2B5EF4-FFF2-40B4-BE49-F238E27FC236}">
                    <a16:creationId xmlns:a16="http://schemas.microsoft.com/office/drawing/2014/main" id="{A5C63E7E-878D-114F-8E9A-E15B94137411}"/>
                  </a:ext>
                </a:extLst>
              </p14:cNvPr>
              <p14:cNvContentPartPr/>
              <p14:nvPr/>
            </p14:nvContentPartPr>
            <p14:xfrm>
              <a:off x="8012345" y="4196575"/>
              <a:ext cx="92880" cy="150480"/>
            </p14:xfrm>
          </p:contentPart>
        </mc:Choice>
        <mc:Fallback xmlns="">
          <p:pic>
            <p:nvPicPr>
              <p:cNvPr id="1126" name="Ink 1125">
                <a:extLst>
                  <a:ext uri="{FF2B5EF4-FFF2-40B4-BE49-F238E27FC236}">
                    <a16:creationId xmlns:a16="http://schemas.microsoft.com/office/drawing/2014/main" id="{A5C63E7E-878D-114F-8E9A-E15B94137411}"/>
                  </a:ext>
                </a:extLst>
              </p:cNvPr>
              <p:cNvPicPr/>
              <p:nvPr/>
            </p:nvPicPr>
            <p:blipFill>
              <a:blip r:embed="rId224"/>
              <a:stretch>
                <a:fillRect/>
              </a:stretch>
            </p:blipFill>
            <p:spPr>
              <a:xfrm>
                <a:off x="7996805" y="4181058"/>
                <a:ext cx="123599" cy="18115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5">
            <p14:nvContentPartPr>
              <p14:cNvPr id="1134" name="Ink 1134">
                <a:extLst>
                  <a:ext uri="{FF2B5EF4-FFF2-40B4-BE49-F238E27FC236}">
                    <a16:creationId xmlns:a16="http://schemas.microsoft.com/office/drawing/2014/main" id="{0E6A1BBF-E890-3748-958C-AB94C6592DF4}"/>
                  </a:ext>
                </a:extLst>
              </p14:cNvPr>
              <p14:cNvContentPartPr/>
              <p14:nvPr/>
            </p14:nvContentPartPr>
            <p14:xfrm>
              <a:off x="8231585" y="4242655"/>
              <a:ext cx="115920" cy="52560"/>
            </p14:xfrm>
          </p:contentPart>
        </mc:Choice>
        <mc:Fallback xmlns="">
          <p:pic>
            <p:nvPicPr>
              <p:cNvPr id="1134" name="Ink 1134">
                <a:extLst>
                  <a:ext uri="{FF2B5EF4-FFF2-40B4-BE49-F238E27FC236}">
                    <a16:creationId xmlns:a16="http://schemas.microsoft.com/office/drawing/2014/main" id="{0E6A1BBF-E890-3748-958C-AB94C6592DF4}"/>
                  </a:ext>
                </a:extLst>
              </p:cNvPr>
              <p:cNvPicPr/>
              <p:nvPr/>
            </p:nvPicPr>
            <p:blipFill>
              <a:blip r:embed="rId226"/>
              <a:stretch>
                <a:fillRect/>
              </a:stretch>
            </p:blipFill>
            <p:spPr>
              <a:xfrm>
                <a:off x="8216105" y="4227068"/>
                <a:ext cx="146520" cy="8337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7">
            <p14:nvContentPartPr>
              <p14:cNvPr id="1136" name="Ink 1135">
                <a:extLst>
                  <a:ext uri="{FF2B5EF4-FFF2-40B4-BE49-F238E27FC236}">
                    <a16:creationId xmlns:a16="http://schemas.microsoft.com/office/drawing/2014/main" id="{1755187F-9AA5-E348-9195-AF07043568CC}"/>
                  </a:ext>
                </a:extLst>
              </p14:cNvPr>
              <p14:cNvContentPartPr/>
              <p14:nvPr/>
            </p14:nvContentPartPr>
            <p14:xfrm>
              <a:off x="8433905" y="4092535"/>
              <a:ext cx="133200" cy="190800"/>
            </p14:xfrm>
          </p:contentPart>
        </mc:Choice>
        <mc:Fallback xmlns="">
          <p:pic>
            <p:nvPicPr>
              <p:cNvPr id="1136" name="Ink 1135">
                <a:extLst>
                  <a:ext uri="{FF2B5EF4-FFF2-40B4-BE49-F238E27FC236}">
                    <a16:creationId xmlns:a16="http://schemas.microsoft.com/office/drawing/2014/main" id="{1755187F-9AA5-E348-9195-AF07043568CC}"/>
                  </a:ext>
                </a:extLst>
              </p:cNvPr>
              <p:cNvPicPr/>
              <p:nvPr/>
            </p:nvPicPr>
            <p:blipFill>
              <a:blip r:embed="rId228"/>
              <a:stretch>
                <a:fillRect/>
              </a:stretch>
            </p:blipFill>
            <p:spPr>
              <a:xfrm>
                <a:off x="8418425" y="4077055"/>
                <a:ext cx="163800" cy="22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9">
            <p14:nvContentPartPr>
              <p14:cNvPr id="1137" name="Ink 1136">
                <a:extLst>
                  <a:ext uri="{FF2B5EF4-FFF2-40B4-BE49-F238E27FC236}">
                    <a16:creationId xmlns:a16="http://schemas.microsoft.com/office/drawing/2014/main" id="{1A038868-6819-A141-8828-2B0C1FD30361}"/>
                  </a:ext>
                </a:extLst>
              </p14:cNvPr>
              <p14:cNvContentPartPr/>
              <p14:nvPr/>
            </p14:nvContentPartPr>
            <p14:xfrm>
              <a:off x="8531825" y="4115935"/>
              <a:ext cx="11880" cy="190800"/>
            </p14:xfrm>
          </p:contentPart>
        </mc:Choice>
        <mc:Fallback xmlns="">
          <p:pic>
            <p:nvPicPr>
              <p:cNvPr id="1137" name="Ink 1136">
                <a:extLst>
                  <a:ext uri="{FF2B5EF4-FFF2-40B4-BE49-F238E27FC236}">
                    <a16:creationId xmlns:a16="http://schemas.microsoft.com/office/drawing/2014/main" id="{1A038868-6819-A141-8828-2B0C1FD30361}"/>
                  </a:ext>
                </a:extLst>
              </p:cNvPr>
              <p:cNvPicPr/>
              <p:nvPr/>
            </p:nvPicPr>
            <p:blipFill>
              <a:blip r:embed="rId230"/>
              <a:stretch>
                <a:fillRect/>
              </a:stretch>
            </p:blipFill>
            <p:spPr>
              <a:xfrm>
                <a:off x="8516345" y="4100455"/>
                <a:ext cx="42480" cy="22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1">
            <p14:nvContentPartPr>
              <p14:cNvPr id="1139" name="Ink 1138">
                <a:extLst>
                  <a:ext uri="{FF2B5EF4-FFF2-40B4-BE49-F238E27FC236}">
                    <a16:creationId xmlns:a16="http://schemas.microsoft.com/office/drawing/2014/main" id="{6EF60C99-5E9C-9049-BD5C-D8F2581318B1}"/>
                  </a:ext>
                </a:extLst>
              </p14:cNvPr>
              <p14:cNvContentPartPr/>
              <p14:nvPr/>
            </p14:nvContentPartPr>
            <p14:xfrm>
              <a:off x="8462705" y="4248415"/>
              <a:ext cx="69480" cy="11880"/>
            </p14:xfrm>
          </p:contentPart>
        </mc:Choice>
        <mc:Fallback xmlns="">
          <p:pic>
            <p:nvPicPr>
              <p:cNvPr id="1139" name="Ink 1138">
                <a:extLst>
                  <a:ext uri="{FF2B5EF4-FFF2-40B4-BE49-F238E27FC236}">
                    <a16:creationId xmlns:a16="http://schemas.microsoft.com/office/drawing/2014/main" id="{6EF60C99-5E9C-9049-BD5C-D8F2581318B1}"/>
                  </a:ext>
                </a:extLst>
              </p:cNvPr>
              <p:cNvPicPr/>
              <p:nvPr/>
            </p:nvPicPr>
            <p:blipFill>
              <a:blip r:embed="rId232"/>
              <a:stretch>
                <a:fillRect/>
              </a:stretch>
            </p:blipFill>
            <p:spPr>
              <a:xfrm>
                <a:off x="8447305" y="4232935"/>
                <a:ext cx="99922" cy="4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3">
            <p14:nvContentPartPr>
              <p14:cNvPr id="1143" name="Ink 1142">
                <a:extLst>
                  <a:ext uri="{FF2B5EF4-FFF2-40B4-BE49-F238E27FC236}">
                    <a16:creationId xmlns:a16="http://schemas.microsoft.com/office/drawing/2014/main" id="{0508BFD3-B5A2-C74C-9614-40E40EAD9F5B}"/>
                  </a:ext>
                </a:extLst>
              </p14:cNvPr>
              <p14:cNvContentPartPr/>
              <p14:nvPr/>
            </p14:nvContentPartPr>
            <p14:xfrm>
              <a:off x="8578265" y="4259935"/>
              <a:ext cx="29160" cy="81000"/>
            </p14:xfrm>
          </p:contentPart>
        </mc:Choice>
        <mc:Fallback xmlns="">
          <p:pic>
            <p:nvPicPr>
              <p:cNvPr id="1143" name="Ink 1142">
                <a:extLst>
                  <a:ext uri="{FF2B5EF4-FFF2-40B4-BE49-F238E27FC236}">
                    <a16:creationId xmlns:a16="http://schemas.microsoft.com/office/drawing/2014/main" id="{0508BFD3-B5A2-C74C-9614-40E40EAD9F5B}"/>
                  </a:ext>
                </a:extLst>
              </p:cNvPr>
              <p:cNvPicPr/>
              <p:nvPr/>
            </p:nvPicPr>
            <p:blipFill>
              <a:blip r:embed="rId234"/>
              <a:stretch>
                <a:fillRect/>
              </a:stretch>
            </p:blipFill>
            <p:spPr>
              <a:xfrm>
                <a:off x="8562785" y="4244455"/>
                <a:ext cx="59760" cy="111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5">
            <p14:nvContentPartPr>
              <p14:cNvPr id="1147" name="Ink 1147">
                <a:extLst>
                  <a:ext uri="{FF2B5EF4-FFF2-40B4-BE49-F238E27FC236}">
                    <a16:creationId xmlns:a16="http://schemas.microsoft.com/office/drawing/2014/main" id="{18301A08-9C58-8B46-8E11-74CF22C1B8E1}"/>
                  </a:ext>
                </a:extLst>
              </p14:cNvPr>
              <p14:cNvContentPartPr/>
              <p14:nvPr/>
            </p14:nvContentPartPr>
            <p14:xfrm>
              <a:off x="8693465" y="4133215"/>
              <a:ext cx="115920" cy="138960"/>
            </p14:xfrm>
          </p:contentPart>
        </mc:Choice>
        <mc:Fallback xmlns="">
          <p:pic>
            <p:nvPicPr>
              <p:cNvPr id="1147" name="Ink 1147">
                <a:extLst>
                  <a:ext uri="{FF2B5EF4-FFF2-40B4-BE49-F238E27FC236}">
                    <a16:creationId xmlns:a16="http://schemas.microsoft.com/office/drawing/2014/main" id="{18301A08-9C58-8B46-8E11-74CF22C1B8E1}"/>
                  </a:ext>
                </a:extLst>
              </p:cNvPr>
              <p:cNvPicPr/>
              <p:nvPr/>
            </p:nvPicPr>
            <p:blipFill>
              <a:blip r:embed="rId236"/>
              <a:stretch>
                <a:fillRect/>
              </a:stretch>
            </p:blipFill>
            <p:spPr>
              <a:xfrm>
                <a:off x="8677937" y="4117735"/>
                <a:ext cx="146615" cy="169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7">
            <p14:nvContentPartPr>
              <p14:cNvPr id="1150" name="Ink 1149">
                <a:extLst>
                  <a:ext uri="{FF2B5EF4-FFF2-40B4-BE49-F238E27FC236}">
                    <a16:creationId xmlns:a16="http://schemas.microsoft.com/office/drawing/2014/main" id="{768AC9C5-D931-0A4D-9340-4BDE03AFC6F3}"/>
                  </a:ext>
                </a:extLst>
              </p14:cNvPr>
              <p14:cNvContentPartPr/>
              <p14:nvPr/>
            </p14:nvContentPartPr>
            <p14:xfrm>
              <a:off x="958145" y="6246415"/>
              <a:ext cx="289080" cy="253800"/>
            </p14:xfrm>
          </p:contentPart>
        </mc:Choice>
        <mc:Fallback xmlns="">
          <p:pic>
            <p:nvPicPr>
              <p:cNvPr id="1150" name="Ink 1149">
                <a:extLst>
                  <a:ext uri="{FF2B5EF4-FFF2-40B4-BE49-F238E27FC236}">
                    <a16:creationId xmlns:a16="http://schemas.microsoft.com/office/drawing/2014/main" id="{768AC9C5-D931-0A4D-9340-4BDE03AFC6F3}"/>
                  </a:ext>
                </a:extLst>
              </p:cNvPr>
              <p:cNvPicPr/>
              <p:nvPr/>
            </p:nvPicPr>
            <p:blipFill>
              <a:blip r:embed="rId238"/>
              <a:stretch>
                <a:fillRect/>
              </a:stretch>
            </p:blipFill>
            <p:spPr>
              <a:xfrm>
                <a:off x="942665" y="6230935"/>
                <a:ext cx="319680" cy="284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9">
            <p14:nvContentPartPr>
              <p14:cNvPr id="1158" name="Ink 1157">
                <a:extLst>
                  <a:ext uri="{FF2B5EF4-FFF2-40B4-BE49-F238E27FC236}">
                    <a16:creationId xmlns:a16="http://schemas.microsoft.com/office/drawing/2014/main" id="{D77F76DD-2182-7441-B4F2-F981372C8E3D}"/>
                  </a:ext>
                </a:extLst>
              </p14:cNvPr>
              <p14:cNvContentPartPr/>
              <p14:nvPr/>
            </p14:nvContentPartPr>
            <p14:xfrm>
              <a:off x="1056065" y="6101695"/>
              <a:ext cx="176760" cy="75240"/>
            </p14:xfrm>
          </p:contentPart>
        </mc:Choice>
        <mc:Fallback xmlns="">
          <p:pic>
            <p:nvPicPr>
              <p:cNvPr id="1158" name="Ink 1157">
                <a:extLst>
                  <a:ext uri="{FF2B5EF4-FFF2-40B4-BE49-F238E27FC236}">
                    <a16:creationId xmlns:a16="http://schemas.microsoft.com/office/drawing/2014/main" id="{D77F76DD-2182-7441-B4F2-F981372C8E3D}"/>
                  </a:ext>
                </a:extLst>
              </p:cNvPr>
              <p:cNvPicPr/>
              <p:nvPr/>
            </p:nvPicPr>
            <p:blipFill>
              <a:blip r:embed="rId240"/>
              <a:stretch>
                <a:fillRect/>
              </a:stretch>
            </p:blipFill>
            <p:spPr>
              <a:xfrm>
                <a:off x="1040585" y="6086289"/>
                <a:ext cx="207360" cy="10569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1">
            <p14:nvContentPartPr>
              <p14:cNvPr id="1165" name="Ink 1165">
                <a:extLst>
                  <a:ext uri="{FF2B5EF4-FFF2-40B4-BE49-F238E27FC236}">
                    <a16:creationId xmlns:a16="http://schemas.microsoft.com/office/drawing/2014/main" id="{AFC5C6A6-EE8E-DD4D-8CF5-C22F280F8A82}"/>
                  </a:ext>
                </a:extLst>
              </p14:cNvPr>
              <p14:cNvContentPartPr/>
              <p14:nvPr/>
            </p14:nvContentPartPr>
            <p14:xfrm>
              <a:off x="1356305" y="6159295"/>
              <a:ext cx="514080" cy="352440"/>
            </p14:xfrm>
          </p:contentPart>
        </mc:Choice>
        <mc:Fallback xmlns="">
          <p:pic>
            <p:nvPicPr>
              <p:cNvPr id="1165" name="Ink 1165">
                <a:extLst>
                  <a:ext uri="{FF2B5EF4-FFF2-40B4-BE49-F238E27FC236}">
                    <a16:creationId xmlns:a16="http://schemas.microsoft.com/office/drawing/2014/main" id="{AFC5C6A6-EE8E-DD4D-8CF5-C22F280F8A82}"/>
                  </a:ext>
                </a:extLst>
              </p:cNvPr>
              <p:cNvPicPr/>
              <p:nvPr/>
            </p:nvPicPr>
            <p:blipFill>
              <a:blip r:embed="rId242"/>
              <a:stretch>
                <a:fillRect/>
              </a:stretch>
            </p:blipFill>
            <p:spPr>
              <a:xfrm>
                <a:off x="1340836" y="6143799"/>
                <a:ext cx="544659" cy="38307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3">
            <p14:nvContentPartPr>
              <p14:cNvPr id="1169" name="Ink 1169">
                <a:extLst>
                  <a:ext uri="{FF2B5EF4-FFF2-40B4-BE49-F238E27FC236}">
                    <a16:creationId xmlns:a16="http://schemas.microsoft.com/office/drawing/2014/main" id="{D74E5B58-435F-9E4F-9C16-F81E2BB36131}"/>
                  </a:ext>
                </a:extLst>
              </p14:cNvPr>
              <p14:cNvContentPartPr/>
              <p14:nvPr/>
            </p14:nvContentPartPr>
            <p14:xfrm>
              <a:off x="2049305" y="6315175"/>
              <a:ext cx="150480" cy="69480"/>
            </p14:xfrm>
          </p:contentPart>
        </mc:Choice>
        <mc:Fallback xmlns="">
          <p:pic>
            <p:nvPicPr>
              <p:cNvPr id="1169" name="Ink 1169">
                <a:extLst>
                  <a:ext uri="{FF2B5EF4-FFF2-40B4-BE49-F238E27FC236}">
                    <a16:creationId xmlns:a16="http://schemas.microsoft.com/office/drawing/2014/main" id="{D74E5B58-435F-9E4F-9C16-F81E2BB36131}"/>
                  </a:ext>
                </a:extLst>
              </p:cNvPr>
              <p:cNvPicPr/>
              <p:nvPr/>
            </p:nvPicPr>
            <p:blipFill>
              <a:blip r:embed="rId244"/>
              <a:stretch>
                <a:fillRect/>
              </a:stretch>
            </p:blipFill>
            <p:spPr>
              <a:xfrm>
                <a:off x="2033825" y="6299695"/>
                <a:ext cx="181080" cy="100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5">
            <p14:nvContentPartPr>
              <p14:cNvPr id="1171" name="Ink 1170">
                <a:extLst>
                  <a:ext uri="{FF2B5EF4-FFF2-40B4-BE49-F238E27FC236}">
                    <a16:creationId xmlns:a16="http://schemas.microsoft.com/office/drawing/2014/main" id="{317E36C6-FED3-4947-A205-997E66249C87}"/>
                  </a:ext>
                </a:extLst>
              </p14:cNvPr>
              <p14:cNvContentPartPr/>
              <p14:nvPr/>
            </p14:nvContentPartPr>
            <p14:xfrm>
              <a:off x="2493545" y="6084415"/>
              <a:ext cx="176040" cy="519840"/>
            </p14:xfrm>
          </p:contentPart>
        </mc:Choice>
        <mc:Fallback xmlns="">
          <p:pic>
            <p:nvPicPr>
              <p:cNvPr id="1171" name="Ink 1170">
                <a:extLst>
                  <a:ext uri="{FF2B5EF4-FFF2-40B4-BE49-F238E27FC236}">
                    <a16:creationId xmlns:a16="http://schemas.microsoft.com/office/drawing/2014/main" id="{317E36C6-FED3-4947-A205-997E66249C87}"/>
                  </a:ext>
                </a:extLst>
              </p:cNvPr>
              <p:cNvPicPr/>
              <p:nvPr/>
            </p:nvPicPr>
            <p:blipFill>
              <a:blip r:embed="rId246"/>
              <a:stretch>
                <a:fillRect/>
              </a:stretch>
            </p:blipFill>
            <p:spPr>
              <a:xfrm>
                <a:off x="2478065" y="6068935"/>
                <a:ext cx="206640" cy="550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7">
            <p14:nvContentPartPr>
              <p14:cNvPr id="1172" name="Ink 1171">
                <a:extLst>
                  <a:ext uri="{FF2B5EF4-FFF2-40B4-BE49-F238E27FC236}">
                    <a16:creationId xmlns:a16="http://schemas.microsoft.com/office/drawing/2014/main" id="{1D90B6D6-A9BE-F542-9868-CE5D9BD96730}"/>
                  </a:ext>
                </a:extLst>
              </p14:cNvPr>
              <p14:cNvContentPartPr/>
              <p14:nvPr/>
            </p14:nvContentPartPr>
            <p14:xfrm>
              <a:off x="2828345" y="6136255"/>
              <a:ext cx="110160" cy="283320"/>
            </p14:xfrm>
          </p:contentPart>
        </mc:Choice>
        <mc:Fallback xmlns="">
          <p:pic>
            <p:nvPicPr>
              <p:cNvPr id="1172" name="Ink 1171">
                <a:extLst>
                  <a:ext uri="{FF2B5EF4-FFF2-40B4-BE49-F238E27FC236}">
                    <a16:creationId xmlns:a16="http://schemas.microsoft.com/office/drawing/2014/main" id="{1D90B6D6-A9BE-F542-9868-CE5D9BD96730}"/>
                  </a:ext>
                </a:extLst>
              </p:cNvPr>
              <p:cNvPicPr/>
              <p:nvPr/>
            </p:nvPicPr>
            <p:blipFill>
              <a:blip r:embed="rId248"/>
              <a:stretch>
                <a:fillRect/>
              </a:stretch>
            </p:blipFill>
            <p:spPr>
              <a:xfrm>
                <a:off x="2812814" y="6120775"/>
                <a:ext cx="140860" cy="313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9">
            <p14:nvContentPartPr>
              <p14:cNvPr id="1173" name="Ink 1172">
                <a:extLst>
                  <a:ext uri="{FF2B5EF4-FFF2-40B4-BE49-F238E27FC236}">
                    <a16:creationId xmlns:a16="http://schemas.microsoft.com/office/drawing/2014/main" id="{53088582-7BFD-C049-BEA6-5DC2B998FF27}"/>
                  </a:ext>
                </a:extLst>
              </p14:cNvPr>
              <p14:cNvContentPartPr/>
              <p14:nvPr/>
            </p14:nvContentPartPr>
            <p14:xfrm>
              <a:off x="2816825" y="6286375"/>
              <a:ext cx="104400" cy="17640"/>
            </p14:xfrm>
          </p:contentPart>
        </mc:Choice>
        <mc:Fallback xmlns="">
          <p:pic>
            <p:nvPicPr>
              <p:cNvPr id="1173" name="Ink 1172">
                <a:extLst>
                  <a:ext uri="{FF2B5EF4-FFF2-40B4-BE49-F238E27FC236}">
                    <a16:creationId xmlns:a16="http://schemas.microsoft.com/office/drawing/2014/main" id="{53088582-7BFD-C049-BEA6-5DC2B998FF27}"/>
                  </a:ext>
                </a:extLst>
              </p:cNvPr>
              <p:cNvPicPr/>
              <p:nvPr/>
            </p:nvPicPr>
            <p:blipFill>
              <a:blip r:embed="rId250"/>
              <a:stretch>
                <a:fillRect/>
              </a:stretch>
            </p:blipFill>
            <p:spPr>
              <a:xfrm>
                <a:off x="2801291" y="6270895"/>
                <a:ext cx="135106" cy="48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1">
            <p14:nvContentPartPr>
              <p14:cNvPr id="1174" name="Ink 1173">
                <a:extLst>
                  <a:ext uri="{FF2B5EF4-FFF2-40B4-BE49-F238E27FC236}">
                    <a16:creationId xmlns:a16="http://schemas.microsoft.com/office/drawing/2014/main" id="{08BBC0AB-7CD3-B048-9B0B-12D1DFA5B154}"/>
                  </a:ext>
                </a:extLst>
              </p14:cNvPr>
              <p14:cNvContentPartPr/>
              <p14:nvPr/>
            </p14:nvContentPartPr>
            <p14:xfrm>
              <a:off x="3047945" y="6332455"/>
              <a:ext cx="69480" cy="110160"/>
            </p14:xfrm>
          </p:contentPart>
        </mc:Choice>
        <mc:Fallback xmlns="">
          <p:pic>
            <p:nvPicPr>
              <p:cNvPr id="1174" name="Ink 1173">
                <a:extLst>
                  <a:ext uri="{FF2B5EF4-FFF2-40B4-BE49-F238E27FC236}">
                    <a16:creationId xmlns:a16="http://schemas.microsoft.com/office/drawing/2014/main" id="{08BBC0AB-7CD3-B048-9B0B-12D1DFA5B154}"/>
                  </a:ext>
                </a:extLst>
              </p:cNvPr>
              <p:cNvPicPr/>
              <p:nvPr/>
            </p:nvPicPr>
            <p:blipFill>
              <a:blip r:embed="rId252"/>
              <a:stretch>
                <a:fillRect/>
              </a:stretch>
            </p:blipFill>
            <p:spPr>
              <a:xfrm>
                <a:off x="3032545" y="6316924"/>
                <a:ext cx="99922" cy="1408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3">
            <p14:nvContentPartPr>
              <p14:cNvPr id="1177" name="Ink 1177">
                <a:extLst>
                  <a:ext uri="{FF2B5EF4-FFF2-40B4-BE49-F238E27FC236}">
                    <a16:creationId xmlns:a16="http://schemas.microsoft.com/office/drawing/2014/main" id="{F5F71410-7219-6142-A6BA-F307B34A0F88}"/>
                  </a:ext>
                </a:extLst>
              </p14:cNvPr>
              <p14:cNvContentPartPr/>
              <p14:nvPr/>
            </p14:nvContentPartPr>
            <p14:xfrm>
              <a:off x="3319025" y="6246055"/>
              <a:ext cx="121680" cy="87120"/>
            </p14:xfrm>
          </p:contentPart>
        </mc:Choice>
        <mc:Fallback xmlns="">
          <p:pic>
            <p:nvPicPr>
              <p:cNvPr id="1177" name="Ink 1177">
                <a:extLst>
                  <a:ext uri="{FF2B5EF4-FFF2-40B4-BE49-F238E27FC236}">
                    <a16:creationId xmlns:a16="http://schemas.microsoft.com/office/drawing/2014/main" id="{F5F71410-7219-6142-A6BA-F307B34A0F88}"/>
                  </a:ext>
                </a:extLst>
              </p:cNvPr>
              <p:cNvPicPr/>
              <p:nvPr/>
            </p:nvPicPr>
            <p:blipFill>
              <a:blip r:embed="rId254"/>
              <a:stretch>
                <a:fillRect/>
              </a:stretch>
            </p:blipFill>
            <p:spPr>
              <a:xfrm>
                <a:off x="3303545" y="6230575"/>
                <a:ext cx="152280" cy="117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5">
            <p14:nvContentPartPr>
              <p14:cNvPr id="1179" name="Ink 1178">
                <a:extLst>
                  <a:ext uri="{FF2B5EF4-FFF2-40B4-BE49-F238E27FC236}">
                    <a16:creationId xmlns:a16="http://schemas.microsoft.com/office/drawing/2014/main" id="{4E3D0EFC-3BEE-544F-ADCA-471A1172FA7B}"/>
                  </a:ext>
                </a:extLst>
              </p14:cNvPr>
              <p14:cNvContentPartPr/>
              <p14:nvPr/>
            </p14:nvContentPartPr>
            <p14:xfrm>
              <a:off x="3347825" y="6286375"/>
              <a:ext cx="57960" cy="127440"/>
            </p14:xfrm>
          </p:contentPart>
        </mc:Choice>
        <mc:Fallback xmlns="">
          <p:pic>
            <p:nvPicPr>
              <p:cNvPr id="1179" name="Ink 1178">
                <a:extLst>
                  <a:ext uri="{FF2B5EF4-FFF2-40B4-BE49-F238E27FC236}">
                    <a16:creationId xmlns:a16="http://schemas.microsoft.com/office/drawing/2014/main" id="{4E3D0EFC-3BEE-544F-ADCA-471A1172FA7B}"/>
                  </a:ext>
                </a:extLst>
              </p:cNvPr>
              <p:cNvPicPr/>
              <p:nvPr/>
            </p:nvPicPr>
            <p:blipFill>
              <a:blip r:embed="rId256"/>
              <a:stretch>
                <a:fillRect/>
              </a:stretch>
            </p:blipFill>
            <p:spPr>
              <a:xfrm>
                <a:off x="3332345" y="6270895"/>
                <a:ext cx="88560" cy="15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7">
            <p14:nvContentPartPr>
              <p14:cNvPr id="1183" name="Ink 1183">
                <a:extLst>
                  <a:ext uri="{FF2B5EF4-FFF2-40B4-BE49-F238E27FC236}">
                    <a16:creationId xmlns:a16="http://schemas.microsoft.com/office/drawing/2014/main" id="{7975AAF3-09DF-0340-B160-BF1D354911AC}"/>
                  </a:ext>
                </a:extLst>
              </p14:cNvPr>
              <p14:cNvContentPartPr/>
              <p14:nvPr/>
            </p14:nvContentPartPr>
            <p14:xfrm>
              <a:off x="3636545" y="6142015"/>
              <a:ext cx="248760" cy="260280"/>
            </p14:xfrm>
          </p:contentPart>
        </mc:Choice>
        <mc:Fallback xmlns="">
          <p:pic>
            <p:nvPicPr>
              <p:cNvPr id="1183" name="Ink 1183">
                <a:extLst>
                  <a:ext uri="{FF2B5EF4-FFF2-40B4-BE49-F238E27FC236}">
                    <a16:creationId xmlns:a16="http://schemas.microsoft.com/office/drawing/2014/main" id="{7975AAF3-09DF-0340-B160-BF1D354911AC}"/>
                  </a:ext>
                </a:extLst>
              </p:cNvPr>
              <p:cNvPicPr/>
              <p:nvPr/>
            </p:nvPicPr>
            <p:blipFill>
              <a:blip r:embed="rId258"/>
              <a:stretch>
                <a:fillRect/>
              </a:stretch>
            </p:blipFill>
            <p:spPr>
              <a:xfrm>
                <a:off x="3621043" y="6126535"/>
                <a:ext cx="279404" cy="290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9">
            <p14:nvContentPartPr>
              <p14:cNvPr id="1185" name="Ink 1184">
                <a:extLst>
                  <a:ext uri="{FF2B5EF4-FFF2-40B4-BE49-F238E27FC236}">
                    <a16:creationId xmlns:a16="http://schemas.microsoft.com/office/drawing/2014/main" id="{AECCA89C-BF30-8042-840C-B8DA50BA85EB}"/>
                  </a:ext>
                </a:extLst>
              </p14:cNvPr>
              <p14:cNvContentPartPr/>
              <p14:nvPr/>
            </p14:nvContentPartPr>
            <p14:xfrm>
              <a:off x="4132985" y="6176575"/>
              <a:ext cx="283320" cy="133200"/>
            </p14:xfrm>
          </p:contentPart>
        </mc:Choice>
        <mc:Fallback xmlns="">
          <p:pic>
            <p:nvPicPr>
              <p:cNvPr id="1185" name="Ink 1184">
                <a:extLst>
                  <a:ext uri="{FF2B5EF4-FFF2-40B4-BE49-F238E27FC236}">
                    <a16:creationId xmlns:a16="http://schemas.microsoft.com/office/drawing/2014/main" id="{AECCA89C-BF30-8042-840C-B8DA50BA85EB}"/>
                  </a:ext>
                </a:extLst>
              </p:cNvPr>
              <p:cNvPicPr/>
              <p:nvPr/>
            </p:nvPicPr>
            <p:blipFill>
              <a:blip r:embed="rId260"/>
              <a:stretch>
                <a:fillRect/>
              </a:stretch>
            </p:blipFill>
            <p:spPr>
              <a:xfrm>
                <a:off x="4117505" y="6161053"/>
                <a:ext cx="313920" cy="16388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1">
            <p14:nvContentPartPr>
              <p14:cNvPr id="1189" name="Ink 1189">
                <a:extLst>
                  <a:ext uri="{FF2B5EF4-FFF2-40B4-BE49-F238E27FC236}">
                    <a16:creationId xmlns:a16="http://schemas.microsoft.com/office/drawing/2014/main" id="{AE873CC4-7A7E-4947-BDAB-279C1C721E07}"/>
                  </a:ext>
                </a:extLst>
              </p14:cNvPr>
              <p14:cNvContentPartPr/>
              <p14:nvPr/>
            </p14:nvContentPartPr>
            <p14:xfrm>
              <a:off x="4531505" y="6147775"/>
              <a:ext cx="410040" cy="202320"/>
            </p14:xfrm>
          </p:contentPart>
        </mc:Choice>
        <mc:Fallback xmlns="">
          <p:pic>
            <p:nvPicPr>
              <p:cNvPr id="1189" name="Ink 1189">
                <a:extLst>
                  <a:ext uri="{FF2B5EF4-FFF2-40B4-BE49-F238E27FC236}">
                    <a16:creationId xmlns:a16="http://schemas.microsoft.com/office/drawing/2014/main" id="{AE873CC4-7A7E-4947-BDAB-279C1C721E07}"/>
                  </a:ext>
                </a:extLst>
              </p:cNvPr>
              <p:cNvPicPr/>
              <p:nvPr/>
            </p:nvPicPr>
            <p:blipFill>
              <a:blip r:embed="rId262"/>
              <a:stretch>
                <a:fillRect/>
              </a:stretch>
            </p:blipFill>
            <p:spPr>
              <a:xfrm>
                <a:off x="4516039" y="6132295"/>
                <a:ext cx="440613" cy="23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3">
            <p14:nvContentPartPr>
              <p14:cNvPr id="1191" name="Ink 1190">
                <a:extLst>
                  <a:ext uri="{FF2B5EF4-FFF2-40B4-BE49-F238E27FC236}">
                    <a16:creationId xmlns:a16="http://schemas.microsoft.com/office/drawing/2014/main" id="{A975D635-26C9-B145-9C7D-7559DFCBBCE7}"/>
                  </a:ext>
                </a:extLst>
              </p14:cNvPr>
              <p14:cNvContentPartPr/>
              <p14:nvPr/>
            </p14:nvContentPartPr>
            <p14:xfrm>
              <a:off x="5270225" y="6228415"/>
              <a:ext cx="115920" cy="11880"/>
            </p14:xfrm>
          </p:contentPart>
        </mc:Choice>
        <mc:Fallback xmlns="">
          <p:pic>
            <p:nvPicPr>
              <p:cNvPr id="1191" name="Ink 1190">
                <a:extLst>
                  <a:ext uri="{FF2B5EF4-FFF2-40B4-BE49-F238E27FC236}">
                    <a16:creationId xmlns:a16="http://schemas.microsoft.com/office/drawing/2014/main" id="{A975D635-26C9-B145-9C7D-7559DFCBBCE7}"/>
                  </a:ext>
                </a:extLst>
              </p:cNvPr>
              <p:cNvPicPr/>
              <p:nvPr/>
            </p:nvPicPr>
            <p:blipFill>
              <a:blip r:embed="rId264"/>
              <a:stretch>
                <a:fillRect/>
              </a:stretch>
            </p:blipFill>
            <p:spPr>
              <a:xfrm>
                <a:off x="5254697" y="6212935"/>
                <a:ext cx="146615" cy="4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5">
            <p14:nvContentPartPr>
              <p14:cNvPr id="1192" name="Ink 1191">
                <a:extLst>
                  <a:ext uri="{FF2B5EF4-FFF2-40B4-BE49-F238E27FC236}">
                    <a16:creationId xmlns:a16="http://schemas.microsoft.com/office/drawing/2014/main" id="{0C4EE19F-E858-1D47-849D-EC278437FE0E}"/>
                  </a:ext>
                </a:extLst>
              </p14:cNvPr>
              <p14:cNvContentPartPr/>
              <p14:nvPr/>
            </p14:nvContentPartPr>
            <p14:xfrm>
              <a:off x="5599265" y="6049495"/>
              <a:ext cx="144000" cy="260280"/>
            </p14:xfrm>
          </p:contentPart>
        </mc:Choice>
        <mc:Fallback xmlns="">
          <p:pic>
            <p:nvPicPr>
              <p:cNvPr id="1192" name="Ink 1191">
                <a:extLst>
                  <a:ext uri="{FF2B5EF4-FFF2-40B4-BE49-F238E27FC236}">
                    <a16:creationId xmlns:a16="http://schemas.microsoft.com/office/drawing/2014/main" id="{0C4EE19F-E858-1D47-849D-EC278437FE0E}"/>
                  </a:ext>
                </a:extLst>
              </p:cNvPr>
              <p:cNvPicPr/>
              <p:nvPr/>
            </p:nvPicPr>
            <p:blipFill>
              <a:blip r:embed="rId266"/>
              <a:stretch>
                <a:fillRect/>
              </a:stretch>
            </p:blipFill>
            <p:spPr>
              <a:xfrm>
                <a:off x="5583785" y="6033994"/>
                <a:ext cx="174600" cy="29092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7">
            <p14:nvContentPartPr>
              <p14:cNvPr id="1193" name="Ink 1192">
                <a:extLst>
                  <a:ext uri="{FF2B5EF4-FFF2-40B4-BE49-F238E27FC236}">
                    <a16:creationId xmlns:a16="http://schemas.microsoft.com/office/drawing/2014/main" id="{753D3545-4A62-3F43-84BA-2566E75C82DC}"/>
                  </a:ext>
                </a:extLst>
              </p14:cNvPr>
              <p14:cNvContentPartPr/>
              <p14:nvPr/>
            </p14:nvContentPartPr>
            <p14:xfrm>
              <a:off x="5587745" y="6216895"/>
              <a:ext cx="121680" cy="360"/>
            </p14:xfrm>
          </p:contentPart>
        </mc:Choice>
        <mc:Fallback xmlns="">
          <p:pic>
            <p:nvPicPr>
              <p:cNvPr id="1193" name="Ink 1192">
                <a:extLst>
                  <a:ext uri="{FF2B5EF4-FFF2-40B4-BE49-F238E27FC236}">
                    <a16:creationId xmlns:a16="http://schemas.microsoft.com/office/drawing/2014/main" id="{753D3545-4A62-3F43-84BA-2566E75C82DC}"/>
                  </a:ext>
                </a:extLst>
              </p:cNvPr>
              <p:cNvPicPr/>
              <p:nvPr/>
            </p:nvPicPr>
            <p:blipFill>
              <a:blip r:embed="rId268"/>
              <a:stretch>
                <a:fillRect/>
              </a:stretch>
            </p:blipFill>
            <p:spPr>
              <a:xfrm>
                <a:off x="5572219" y="6201415"/>
                <a:ext cx="152371" cy="30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9">
            <p14:nvContentPartPr>
              <p14:cNvPr id="1194" name="Ink 1193">
                <a:extLst>
                  <a:ext uri="{FF2B5EF4-FFF2-40B4-BE49-F238E27FC236}">
                    <a16:creationId xmlns:a16="http://schemas.microsoft.com/office/drawing/2014/main" id="{98CED3FE-FC41-3747-8ABC-45D68AEF863F}"/>
                  </a:ext>
                </a:extLst>
              </p14:cNvPr>
              <p14:cNvContentPartPr/>
              <p14:nvPr/>
            </p14:nvContentPartPr>
            <p14:xfrm>
              <a:off x="5720585" y="6222655"/>
              <a:ext cx="87120" cy="133200"/>
            </p14:xfrm>
          </p:contentPart>
        </mc:Choice>
        <mc:Fallback xmlns="">
          <p:pic>
            <p:nvPicPr>
              <p:cNvPr id="1194" name="Ink 1193">
                <a:extLst>
                  <a:ext uri="{FF2B5EF4-FFF2-40B4-BE49-F238E27FC236}">
                    <a16:creationId xmlns:a16="http://schemas.microsoft.com/office/drawing/2014/main" id="{98CED3FE-FC41-3747-8ABC-45D68AEF863F}"/>
                  </a:ext>
                </a:extLst>
              </p:cNvPr>
              <p:cNvPicPr/>
              <p:nvPr/>
            </p:nvPicPr>
            <p:blipFill>
              <a:blip r:embed="rId270"/>
              <a:stretch>
                <a:fillRect/>
              </a:stretch>
            </p:blipFill>
            <p:spPr>
              <a:xfrm>
                <a:off x="5705041" y="6207175"/>
                <a:ext cx="117847" cy="163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1">
            <p14:nvContentPartPr>
              <p14:cNvPr id="1195" name="Ink 1194">
                <a:extLst>
                  <a:ext uri="{FF2B5EF4-FFF2-40B4-BE49-F238E27FC236}">
                    <a16:creationId xmlns:a16="http://schemas.microsoft.com/office/drawing/2014/main" id="{850E3079-2CC8-8F47-81B9-9FE4E8981E86}"/>
                  </a:ext>
                </a:extLst>
              </p14:cNvPr>
              <p14:cNvContentPartPr/>
              <p14:nvPr/>
            </p14:nvContentPartPr>
            <p14:xfrm>
              <a:off x="6015065" y="6153535"/>
              <a:ext cx="150480" cy="156240"/>
            </p14:xfrm>
          </p:contentPart>
        </mc:Choice>
        <mc:Fallback xmlns="">
          <p:pic>
            <p:nvPicPr>
              <p:cNvPr id="1195" name="Ink 1194">
                <a:extLst>
                  <a:ext uri="{FF2B5EF4-FFF2-40B4-BE49-F238E27FC236}">
                    <a16:creationId xmlns:a16="http://schemas.microsoft.com/office/drawing/2014/main" id="{850E3079-2CC8-8F47-81B9-9FE4E8981E86}"/>
                  </a:ext>
                </a:extLst>
              </p:cNvPr>
              <p:cNvPicPr/>
              <p:nvPr/>
            </p:nvPicPr>
            <p:blipFill>
              <a:blip r:embed="rId272"/>
              <a:stretch>
                <a:fillRect/>
              </a:stretch>
            </p:blipFill>
            <p:spPr>
              <a:xfrm>
                <a:off x="5999585" y="6138019"/>
                <a:ext cx="181080" cy="18691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3">
            <p14:nvContentPartPr>
              <p14:cNvPr id="1196" name="Ink 1195">
                <a:extLst>
                  <a:ext uri="{FF2B5EF4-FFF2-40B4-BE49-F238E27FC236}">
                    <a16:creationId xmlns:a16="http://schemas.microsoft.com/office/drawing/2014/main" id="{C87472AC-9D1B-6544-85C6-AE2EB9C17C61}"/>
                  </a:ext>
                </a:extLst>
              </p14:cNvPr>
              <p14:cNvContentPartPr/>
              <p14:nvPr/>
            </p14:nvContentPartPr>
            <p14:xfrm>
              <a:off x="6176705" y="6176575"/>
              <a:ext cx="52200" cy="81000"/>
            </p14:xfrm>
          </p:contentPart>
        </mc:Choice>
        <mc:Fallback xmlns="">
          <p:pic>
            <p:nvPicPr>
              <p:cNvPr id="1196" name="Ink 1195">
                <a:extLst>
                  <a:ext uri="{FF2B5EF4-FFF2-40B4-BE49-F238E27FC236}">
                    <a16:creationId xmlns:a16="http://schemas.microsoft.com/office/drawing/2014/main" id="{C87472AC-9D1B-6544-85C6-AE2EB9C17C61}"/>
                  </a:ext>
                </a:extLst>
              </p:cNvPr>
              <p:cNvPicPr/>
              <p:nvPr/>
            </p:nvPicPr>
            <p:blipFill>
              <a:blip r:embed="rId274"/>
              <a:stretch>
                <a:fillRect/>
              </a:stretch>
            </p:blipFill>
            <p:spPr>
              <a:xfrm>
                <a:off x="6161331" y="6161095"/>
                <a:ext cx="82590" cy="111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5">
            <p14:nvContentPartPr>
              <p14:cNvPr id="1197" name="Ink 1196">
                <a:extLst>
                  <a:ext uri="{FF2B5EF4-FFF2-40B4-BE49-F238E27FC236}">
                    <a16:creationId xmlns:a16="http://schemas.microsoft.com/office/drawing/2014/main" id="{D0206541-1E2D-674E-A470-0C14F100F5C8}"/>
                  </a:ext>
                </a:extLst>
              </p14:cNvPr>
              <p14:cNvContentPartPr/>
              <p14:nvPr/>
            </p14:nvContentPartPr>
            <p14:xfrm>
              <a:off x="6263105" y="6107455"/>
              <a:ext cx="17640" cy="23400"/>
            </p14:xfrm>
          </p:contentPart>
        </mc:Choice>
        <mc:Fallback xmlns="">
          <p:pic>
            <p:nvPicPr>
              <p:cNvPr id="1197" name="Ink 1196">
                <a:extLst>
                  <a:ext uri="{FF2B5EF4-FFF2-40B4-BE49-F238E27FC236}">
                    <a16:creationId xmlns:a16="http://schemas.microsoft.com/office/drawing/2014/main" id="{D0206541-1E2D-674E-A470-0C14F100F5C8}"/>
                  </a:ext>
                </a:extLst>
              </p:cNvPr>
              <p:cNvPicPr/>
              <p:nvPr/>
            </p:nvPicPr>
            <p:blipFill>
              <a:blip r:embed="rId276"/>
              <a:stretch>
                <a:fillRect/>
              </a:stretch>
            </p:blipFill>
            <p:spPr>
              <a:xfrm>
                <a:off x="6247625" y="6091975"/>
                <a:ext cx="48240" cy="5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7">
            <p14:nvContentPartPr>
              <p14:cNvPr id="1198" name="Ink 1197">
                <a:extLst>
                  <a:ext uri="{FF2B5EF4-FFF2-40B4-BE49-F238E27FC236}">
                    <a16:creationId xmlns:a16="http://schemas.microsoft.com/office/drawing/2014/main" id="{EEA64320-4ADF-984C-9FB9-E43467BCB31C}"/>
                  </a:ext>
                </a:extLst>
              </p14:cNvPr>
              <p14:cNvContentPartPr/>
              <p14:nvPr/>
            </p14:nvContentPartPr>
            <p14:xfrm>
              <a:off x="6257345" y="6188095"/>
              <a:ext cx="110160" cy="75240"/>
            </p14:xfrm>
          </p:contentPart>
        </mc:Choice>
        <mc:Fallback xmlns="">
          <p:pic>
            <p:nvPicPr>
              <p:cNvPr id="1198" name="Ink 1197">
                <a:extLst>
                  <a:ext uri="{FF2B5EF4-FFF2-40B4-BE49-F238E27FC236}">
                    <a16:creationId xmlns:a16="http://schemas.microsoft.com/office/drawing/2014/main" id="{EEA64320-4ADF-984C-9FB9-E43467BCB31C}"/>
                  </a:ext>
                </a:extLst>
              </p:cNvPr>
              <p:cNvPicPr/>
              <p:nvPr/>
            </p:nvPicPr>
            <p:blipFill>
              <a:blip r:embed="rId278"/>
              <a:stretch>
                <a:fillRect/>
              </a:stretch>
            </p:blipFill>
            <p:spPr>
              <a:xfrm>
                <a:off x="6241814" y="6172615"/>
                <a:ext cx="140860" cy="105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9">
            <p14:nvContentPartPr>
              <p14:cNvPr id="1199" name="Ink 1198">
                <a:extLst>
                  <a:ext uri="{FF2B5EF4-FFF2-40B4-BE49-F238E27FC236}">
                    <a16:creationId xmlns:a16="http://schemas.microsoft.com/office/drawing/2014/main" id="{8BE1CC9C-2016-8247-896C-7775BBAB19D9}"/>
                  </a:ext>
                </a:extLst>
              </p14:cNvPr>
              <p14:cNvContentPartPr/>
              <p14:nvPr/>
            </p14:nvContentPartPr>
            <p14:xfrm>
              <a:off x="6471185" y="6125455"/>
              <a:ext cx="127440" cy="149760"/>
            </p14:xfrm>
          </p:contentPart>
        </mc:Choice>
        <mc:Fallback xmlns="">
          <p:pic>
            <p:nvPicPr>
              <p:cNvPr id="1199" name="Ink 1198">
                <a:extLst>
                  <a:ext uri="{FF2B5EF4-FFF2-40B4-BE49-F238E27FC236}">
                    <a16:creationId xmlns:a16="http://schemas.microsoft.com/office/drawing/2014/main" id="{8BE1CC9C-2016-8247-896C-7775BBAB19D9}"/>
                  </a:ext>
                </a:extLst>
              </p:cNvPr>
              <p:cNvPicPr/>
              <p:nvPr/>
            </p:nvPicPr>
            <p:blipFill>
              <a:blip r:embed="rId280"/>
              <a:stretch>
                <a:fillRect/>
              </a:stretch>
            </p:blipFill>
            <p:spPr>
              <a:xfrm>
                <a:off x="6455705" y="6109975"/>
                <a:ext cx="158040" cy="180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1">
            <p14:nvContentPartPr>
              <p14:cNvPr id="1200" name="Ink 1199">
                <a:extLst>
                  <a:ext uri="{FF2B5EF4-FFF2-40B4-BE49-F238E27FC236}">
                    <a16:creationId xmlns:a16="http://schemas.microsoft.com/office/drawing/2014/main" id="{10B217B2-EFC4-FD4B-8083-EDAE0FF85A9B}"/>
                  </a:ext>
                </a:extLst>
              </p14:cNvPr>
              <p14:cNvContentPartPr/>
              <p14:nvPr/>
            </p14:nvContentPartPr>
            <p14:xfrm>
              <a:off x="6661625" y="6159295"/>
              <a:ext cx="110160" cy="144720"/>
            </p14:xfrm>
          </p:contentPart>
        </mc:Choice>
        <mc:Fallback xmlns="">
          <p:pic>
            <p:nvPicPr>
              <p:cNvPr id="1200" name="Ink 1199">
                <a:extLst>
                  <a:ext uri="{FF2B5EF4-FFF2-40B4-BE49-F238E27FC236}">
                    <a16:creationId xmlns:a16="http://schemas.microsoft.com/office/drawing/2014/main" id="{10B217B2-EFC4-FD4B-8083-EDAE0FF85A9B}"/>
                  </a:ext>
                </a:extLst>
              </p:cNvPr>
              <p:cNvPicPr/>
              <p:nvPr/>
            </p:nvPicPr>
            <p:blipFill>
              <a:blip r:embed="rId282"/>
              <a:stretch>
                <a:fillRect/>
              </a:stretch>
            </p:blipFill>
            <p:spPr>
              <a:xfrm>
                <a:off x="6646145" y="6143776"/>
                <a:ext cx="140760" cy="17539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3">
            <p14:nvContentPartPr>
              <p14:cNvPr id="1201" name="Ink 1200">
                <a:extLst>
                  <a:ext uri="{FF2B5EF4-FFF2-40B4-BE49-F238E27FC236}">
                    <a16:creationId xmlns:a16="http://schemas.microsoft.com/office/drawing/2014/main" id="{40C15286-18EB-894B-9654-28F98AC2F2E6}"/>
                  </a:ext>
                </a:extLst>
              </p14:cNvPr>
              <p14:cNvContentPartPr/>
              <p14:nvPr/>
            </p14:nvContentPartPr>
            <p14:xfrm>
              <a:off x="6800225" y="6274855"/>
              <a:ext cx="29160" cy="63720"/>
            </p14:xfrm>
          </p:contentPart>
        </mc:Choice>
        <mc:Fallback xmlns="">
          <p:pic>
            <p:nvPicPr>
              <p:cNvPr id="1201" name="Ink 1200">
                <a:extLst>
                  <a:ext uri="{FF2B5EF4-FFF2-40B4-BE49-F238E27FC236}">
                    <a16:creationId xmlns:a16="http://schemas.microsoft.com/office/drawing/2014/main" id="{40C15286-18EB-894B-9654-28F98AC2F2E6}"/>
                  </a:ext>
                </a:extLst>
              </p:cNvPr>
              <p:cNvPicPr/>
              <p:nvPr/>
            </p:nvPicPr>
            <p:blipFill>
              <a:blip r:embed="rId284"/>
              <a:stretch>
                <a:fillRect/>
              </a:stretch>
            </p:blipFill>
            <p:spPr>
              <a:xfrm>
                <a:off x="6784745" y="6259462"/>
                <a:ext cx="59760" cy="9414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5">
            <p14:nvContentPartPr>
              <p14:cNvPr id="1202" name="Ink 1201">
                <a:extLst>
                  <a:ext uri="{FF2B5EF4-FFF2-40B4-BE49-F238E27FC236}">
                    <a16:creationId xmlns:a16="http://schemas.microsoft.com/office/drawing/2014/main" id="{09C94C63-543A-5D4D-8E54-9D9D85E318AB}"/>
                  </a:ext>
                </a:extLst>
              </p14:cNvPr>
              <p14:cNvContentPartPr/>
              <p14:nvPr/>
            </p14:nvContentPartPr>
            <p14:xfrm>
              <a:off x="7106225" y="6176575"/>
              <a:ext cx="115920" cy="98640"/>
            </p14:xfrm>
          </p:contentPart>
        </mc:Choice>
        <mc:Fallback xmlns="">
          <p:pic>
            <p:nvPicPr>
              <p:cNvPr id="1202" name="Ink 1201">
                <a:extLst>
                  <a:ext uri="{FF2B5EF4-FFF2-40B4-BE49-F238E27FC236}">
                    <a16:creationId xmlns:a16="http://schemas.microsoft.com/office/drawing/2014/main" id="{09C94C63-543A-5D4D-8E54-9D9D85E318AB}"/>
                  </a:ext>
                </a:extLst>
              </p:cNvPr>
              <p:cNvPicPr/>
              <p:nvPr/>
            </p:nvPicPr>
            <p:blipFill>
              <a:blip r:embed="rId286"/>
              <a:stretch>
                <a:fillRect/>
              </a:stretch>
            </p:blipFill>
            <p:spPr>
              <a:xfrm>
                <a:off x="7090745" y="6161038"/>
                <a:ext cx="146520" cy="12935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7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B41D6AA4-1D1B-6046-9FE7-C95153F6B7D1}"/>
                  </a:ext>
                </a:extLst>
              </p14:cNvPr>
              <p14:cNvContentPartPr/>
              <p14:nvPr/>
            </p14:nvContentPartPr>
            <p14:xfrm>
              <a:off x="7371545" y="5951575"/>
              <a:ext cx="144720" cy="50832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B41D6AA4-1D1B-6046-9FE7-C95153F6B7D1}"/>
                  </a:ext>
                </a:extLst>
              </p:cNvPr>
              <p:cNvPicPr/>
              <p:nvPr/>
            </p:nvPicPr>
            <p:blipFill>
              <a:blip r:embed="rId288"/>
              <a:stretch>
                <a:fillRect/>
              </a:stretch>
            </p:blipFill>
            <p:spPr>
              <a:xfrm>
                <a:off x="7356425" y="5936095"/>
                <a:ext cx="175320" cy="538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295325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277633" y="792360"/>
            <a:ext cx="570187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i="1" dirty="0">
                <a:solidFill>
                  <a:srgbClr val="C00000"/>
                </a:solidFill>
                <a:latin typeface="Bell MT" panose="02020503060305020303" pitchFamily="18" charset="0"/>
              </a:rPr>
              <a:t>Topological index of the SSH model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164972" y="1330209"/>
            <a:ext cx="6701395" cy="46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">
            <a:extLst>
              <a:ext uri="{FF2B5EF4-FFF2-40B4-BE49-F238E27FC236}">
                <a16:creationId xmlns:a16="http://schemas.microsoft.com/office/drawing/2014/main" id="{0824C4FB-7DF9-A040-9D38-35C4ACDE17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009" y="4404995"/>
            <a:ext cx="5325259" cy="2245591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2C175D5F-5FB6-AC4F-989E-6C13B6F04611}"/>
              </a:ext>
            </a:extLst>
          </p:cNvPr>
          <p:cNvGrpSpPr/>
          <p:nvPr/>
        </p:nvGrpSpPr>
        <p:grpSpPr>
          <a:xfrm>
            <a:off x="5657232" y="1600200"/>
            <a:ext cx="1828800" cy="1828800"/>
            <a:chOff x="5657232" y="1600200"/>
            <a:chExt cx="1828800" cy="1828800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2A17834F-18B4-6C46-B4CD-F47761BD6D6B}"/>
                </a:ext>
              </a:extLst>
            </p:cNvPr>
            <p:cNvSpPr/>
            <p:nvPr/>
          </p:nvSpPr>
          <p:spPr>
            <a:xfrm>
              <a:off x="5657232" y="1600200"/>
              <a:ext cx="1828800" cy="1828800"/>
            </a:xfrm>
            <a:prstGeom prst="ellipse">
              <a:avLst/>
            </a:prstGeom>
            <a:solidFill>
              <a:schemeClr val="bg1">
                <a:lumMod val="9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33451270-62E7-C94D-86F4-E72C9AF763DD}"/>
                </a:ext>
              </a:extLst>
            </p:cNvPr>
            <p:cNvSpPr/>
            <p:nvPr/>
          </p:nvSpPr>
          <p:spPr>
            <a:xfrm>
              <a:off x="5657232" y="2178627"/>
              <a:ext cx="1828800" cy="671945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C476F879-F3F0-CC47-8CB8-4678EE787838}"/>
                  </a:ext>
                </a:extLst>
              </p14:cNvPr>
              <p14:cNvContentPartPr/>
              <p14:nvPr/>
            </p14:nvContentPartPr>
            <p14:xfrm>
              <a:off x="6609425" y="4687255"/>
              <a:ext cx="294840" cy="25452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C476F879-F3F0-CC47-8CB8-4678EE78783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594305" y="4672135"/>
                <a:ext cx="325440" cy="284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46EC8A3E-81AF-9346-8820-9231E000D1A6}"/>
                  </a:ext>
                </a:extLst>
              </p14:cNvPr>
              <p14:cNvContentPartPr/>
              <p14:nvPr/>
            </p14:nvContentPartPr>
            <p14:xfrm>
              <a:off x="7048265" y="4785535"/>
              <a:ext cx="196560" cy="1188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46EC8A3E-81AF-9346-8820-9231E000D1A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033145" y="4770055"/>
                <a:ext cx="227160" cy="4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5B4EA6F9-2BC4-494B-B480-B1FD6DE447D4}"/>
                  </a:ext>
                </a:extLst>
              </p14:cNvPr>
              <p14:cNvContentPartPr/>
              <p14:nvPr/>
            </p14:nvContentPartPr>
            <p14:xfrm>
              <a:off x="7045745" y="4883455"/>
              <a:ext cx="210600" cy="1188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5B4EA6F9-2BC4-494B-B480-B1FD6DE447D4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030625" y="4868335"/>
                <a:ext cx="241200" cy="4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2A58E7B6-DA72-574D-941A-5A01F9F00719}"/>
                  </a:ext>
                </a:extLst>
              </p14:cNvPr>
              <p14:cNvContentPartPr/>
              <p14:nvPr/>
            </p14:nvContentPartPr>
            <p14:xfrm>
              <a:off x="7562705" y="4750615"/>
              <a:ext cx="190080" cy="14472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2A58E7B6-DA72-574D-941A-5A01F9F00719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547585" y="4735495"/>
                <a:ext cx="220680" cy="175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F82951B5-ED36-464E-A5AF-3E28F0184B64}"/>
                  </a:ext>
                </a:extLst>
              </p14:cNvPr>
              <p14:cNvContentPartPr/>
              <p14:nvPr/>
            </p14:nvContentPartPr>
            <p14:xfrm>
              <a:off x="6603665" y="5893615"/>
              <a:ext cx="231120" cy="28332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F82951B5-ED36-464E-A5AF-3E28F0184B64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588545" y="5878495"/>
                <a:ext cx="261720" cy="31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686B4ECF-F6C1-7C46-8CFF-04453F4AE45B}"/>
                  </a:ext>
                </a:extLst>
              </p14:cNvPr>
              <p14:cNvContentPartPr/>
              <p14:nvPr/>
            </p14:nvContentPartPr>
            <p14:xfrm>
              <a:off x="7071305" y="6009175"/>
              <a:ext cx="231120" cy="2340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686B4ECF-F6C1-7C46-8CFF-04453F4AE45B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7056185" y="5994055"/>
                <a:ext cx="261720" cy="5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AAD2B8F1-EEB5-7847-9E8B-FF4E9213018B}"/>
                  </a:ext>
                </a:extLst>
              </p14:cNvPr>
              <p14:cNvContentPartPr/>
              <p14:nvPr/>
            </p14:nvContentPartPr>
            <p14:xfrm>
              <a:off x="7106225" y="6084415"/>
              <a:ext cx="179280" cy="2340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AAD2B8F1-EEB5-7847-9E8B-FF4E9213018B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7090745" y="6068935"/>
                <a:ext cx="209880" cy="5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AA3495E0-F93A-3449-AE14-0D59908FE447}"/>
                  </a:ext>
                </a:extLst>
              </p14:cNvPr>
              <p14:cNvContentPartPr/>
              <p14:nvPr/>
            </p14:nvContentPartPr>
            <p14:xfrm>
              <a:off x="7585025" y="5749615"/>
              <a:ext cx="150480" cy="19584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AA3495E0-F93A-3449-AE14-0D59908FE447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7569905" y="5734135"/>
                <a:ext cx="181080" cy="226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E0ACA5BF-4162-BA43-B227-6795886D4F9C}"/>
                  </a:ext>
                </a:extLst>
              </p14:cNvPr>
              <p14:cNvContentPartPr/>
              <p14:nvPr/>
            </p14:nvContentPartPr>
            <p14:xfrm>
              <a:off x="7781585" y="5853295"/>
              <a:ext cx="52200" cy="8100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E0ACA5BF-4162-BA43-B227-6795886D4F9C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7766105" y="5838175"/>
                <a:ext cx="82800" cy="111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AC797B25-07A1-1E41-B26D-24B63B8BC58E}"/>
                  </a:ext>
                </a:extLst>
              </p14:cNvPr>
              <p14:cNvContentPartPr/>
              <p14:nvPr/>
            </p14:nvContentPartPr>
            <p14:xfrm>
              <a:off x="7821905" y="5836015"/>
              <a:ext cx="75240" cy="10440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AC797B25-07A1-1E41-B26D-24B63B8BC58E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7806785" y="5820895"/>
                <a:ext cx="105840" cy="134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B90547D5-06B9-ED4C-A806-4D75C278C274}"/>
                  </a:ext>
                </a:extLst>
              </p14:cNvPr>
              <p14:cNvContentPartPr/>
              <p14:nvPr/>
            </p14:nvContentPartPr>
            <p14:xfrm>
              <a:off x="7781585" y="5830255"/>
              <a:ext cx="144720" cy="2340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B90547D5-06B9-ED4C-A806-4D75C278C274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7766105" y="5815135"/>
                <a:ext cx="175320" cy="5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FAF7F223-E74B-9B47-8FD2-FDBD34ED8813}"/>
                  </a:ext>
                </a:extLst>
              </p14:cNvPr>
              <p14:cNvContentPartPr/>
              <p14:nvPr/>
            </p14:nvContentPartPr>
            <p14:xfrm>
              <a:off x="7579265" y="6049495"/>
              <a:ext cx="317880" cy="2340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FAF7F223-E74B-9B47-8FD2-FDBD34ED8813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7564145" y="6034375"/>
                <a:ext cx="348480" cy="5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02C60B59-A2F8-5440-9A5F-B16F01565E80}"/>
                  </a:ext>
                </a:extLst>
              </p14:cNvPr>
              <p14:cNvContentPartPr/>
              <p14:nvPr/>
            </p14:nvContentPartPr>
            <p14:xfrm>
              <a:off x="7608425" y="6182335"/>
              <a:ext cx="138960" cy="18756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02C60B59-A2F8-5440-9A5F-B16F01565E80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7592945" y="6167215"/>
                <a:ext cx="169560" cy="218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319D63C8-D5ED-C14B-8825-3B77E86A265E}"/>
                  </a:ext>
                </a:extLst>
              </p14:cNvPr>
              <p14:cNvContentPartPr/>
              <p14:nvPr/>
            </p14:nvContentPartPr>
            <p14:xfrm>
              <a:off x="8075705" y="6067135"/>
              <a:ext cx="121680" cy="1188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319D63C8-D5ED-C14B-8825-3B77E86A265E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8060585" y="6051655"/>
                <a:ext cx="151920" cy="4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7414CBB9-69AE-A24E-B66B-751AA233159F}"/>
                  </a:ext>
                </a:extLst>
              </p14:cNvPr>
              <p14:cNvContentPartPr/>
              <p14:nvPr/>
            </p14:nvContentPartPr>
            <p14:xfrm>
              <a:off x="8049425" y="6107455"/>
              <a:ext cx="176760" cy="1764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7414CBB9-69AE-A24E-B66B-751AA233159F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8034305" y="6091975"/>
                <a:ext cx="207360" cy="48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30" name="Ink 30">
                <a:extLst>
                  <a:ext uri="{FF2B5EF4-FFF2-40B4-BE49-F238E27FC236}">
                    <a16:creationId xmlns:a16="http://schemas.microsoft.com/office/drawing/2014/main" id="{DCC298FA-EEE9-264D-A382-36F4F4AA1D26}"/>
                  </a:ext>
                </a:extLst>
              </p14:cNvPr>
              <p14:cNvContentPartPr/>
              <p14:nvPr/>
            </p14:nvContentPartPr>
            <p14:xfrm>
              <a:off x="8358665" y="5963095"/>
              <a:ext cx="323640" cy="173520"/>
            </p14:xfrm>
          </p:contentPart>
        </mc:Choice>
        <mc:Fallback xmlns="">
          <p:pic>
            <p:nvPicPr>
              <p:cNvPr id="30" name="Ink 30">
                <a:extLst>
                  <a:ext uri="{FF2B5EF4-FFF2-40B4-BE49-F238E27FC236}">
                    <a16:creationId xmlns:a16="http://schemas.microsoft.com/office/drawing/2014/main" id="{DCC298FA-EEE9-264D-A382-36F4F4AA1D26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8343545" y="5947975"/>
                <a:ext cx="354240" cy="20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46" name="Ink 45">
                <a:extLst>
                  <a:ext uri="{FF2B5EF4-FFF2-40B4-BE49-F238E27FC236}">
                    <a16:creationId xmlns:a16="http://schemas.microsoft.com/office/drawing/2014/main" id="{1CBBDD9D-9B69-1248-AAC2-B9FD974DCBBA}"/>
                  </a:ext>
                </a:extLst>
              </p14:cNvPr>
              <p14:cNvContentPartPr/>
              <p14:nvPr/>
            </p14:nvContentPartPr>
            <p14:xfrm>
              <a:off x="1298705" y="1818055"/>
              <a:ext cx="98640" cy="208080"/>
            </p14:xfrm>
          </p:contentPart>
        </mc:Choice>
        <mc:Fallback xmlns="">
          <p:pic>
            <p:nvPicPr>
              <p:cNvPr id="46" name="Ink 45">
                <a:extLst>
                  <a:ext uri="{FF2B5EF4-FFF2-40B4-BE49-F238E27FC236}">
                    <a16:creationId xmlns:a16="http://schemas.microsoft.com/office/drawing/2014/main" id="{1CBBDD9D-9B69-1248-AAC2-B9FD974DCBBA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1283585" y="1802935"/>
                <a:ext cx="128880" cy="238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47" name="Ink 46">
                <a:extLst>
                  <a:ext uri="{FF2B5EF4-FFF2-40B4-BE49-F238E27FC236}">
                    <a16:creationId xmlns:a16="http://schemas.microsoft.com/office/drawing/2014/main" id="{BF0DCE6D-93D1-8D47-8274-0C3BBC3AE16F}"/>
                  </a:ext>
                </a:extLst>
              </p14:cNvPr>
              <p14:cNvContentPartPr/>
              <p14:nvPr/>
            </p14:nvContentPartPr>
            <p14:xfrm>
              <a:off x="1344785" y="1812295"/>
              <a:ext cx="167760" cy="202320"/>
            </p14:xfrm>
          </p:contentPart>
        </mc:Choice>
        <mc:Fallback xmlns="">
          <p:pic>
            <p:nvPicPr>
              <p:cNvPr id="47" name="Ink 46">
                <a:extLst>
                  <a:ext uri="{FF2B5EF4-FFF2-40B4-BE49-F238E27FC236}">
                    <a16:creationId xmlns:a16="http://schemas.microsoft.com/office/drawing/2014/main" id="{BF0DCE6D-93D1-8D47-8274-0C3BBC3AE16F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1329665" y="1797175"/>
                <a:ext cx="198360" cy="23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52" name="Ink 51">
                <a:extLst>
                  <a:ext uri="{FF2B5EF4-FFF2-40B4-BE49-F238E27FC236}">
                    <a16:creationId xmlns:a16="http://schemas.microsoft.com/office/drawing/2014/main" id="{42A4CDDF-5517-BA49-97F8-736EF1258248}"/>
                  </a:ext>
                </a:extLst>
              </p14:cNvPr>
              <p14:cNvContentPartPr/>
              <p14:nvPr/>
            </p14:nvContentPartPr>
            <p14:xfrm>
              <a:off x="1656545" y="1795015"/>
              <a:ext cx="277560" cy="219600"/>
            </p14:xfrm>
          </p:contentPart>
        </mc:Choice>
        <mc:Fallback xmlns="">
          <p:pic>
            <p:nvPicPr>
              <p:cNvPr id="52" name="Ink 51">
                <a:extLst>
                  <a:ext uri="{FF2B5EF4-FFF2-40B4-BE49-F238E27FC236}">
                    <a16:creationId xmlns:a16="http://schemas.microsoft.com/office/drawing/2014/main" id="{42A4CDDF-5517-BA49-97F8-736EF1258248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1641425" y="1779895"/>
                <a:ext cx="307800" cy="250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1040" name="Ink 1039">
                <a:extLst>
                  <a:ext uri="{FF2B5EF4-FFF2-40B4-BE49-F238E27FC236}">
                    <a16:creationId xmlns:a16="http://schemas.microsoft.com/office/drawing/2014/main" id="{A71443CB-F68E-0F4F-93B2-7FC1F76E145C}"/>
                  </a:ext>
                </a:extLst>
              </p14:cNvPr>
              <p14:cNvContentPartPr/>
              <p14:nvPr/>
            </p14:nvContentPartPr>
            <p14:xfrm>
              <a:off x="2164505" y="1841455"/>
              <a:ext cx="254520" cy="23400"/>
            </p14:xfrm>
          </p:contentPart>
        </mc:Choice>
        <mc:Fallback xmlns="">
          <p:pic>
            <p:nvPicPr>
              <p:cNvPr id="1040" name="Ink 1039">
                <a:extLst>
                  <a:ext uri="{FF2B5EF4-FFF2-40B4-BE49-F238E27FC236}">
                    <a16:creationId xmlns:a16="http://schemas.microsoft.com/office/drawing/2014/main" id="{A71443CB-F68E-0F4F-93B2-7FC1F76E145C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2149385" y="1825975"/>
                <a:ext cx="284760" cy="5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1041" name="Ink 1040">
                <a:extLst>
                  <a:ext uri="{FF2B5EF4-FFF2-40B4-BE49-F238E27FC236}">
                    <a16:creationId xmlns:a16="http://schemas.microsoft.com/office/drawing/2014/main" id="{EF01D190-3E5A-3445-AFA4-43816C0D66DF}"/>
                  </a:ext>
                </a:extLst>
              </p14:cNvPr>
              <p14:cNvContentPartPr/>
              <p14:nvPr/>
            </p14:nvContentPartPr>
            <p14:xfrm>
              <a:off x="2187545" y="1922095"/>
              <a:ext cx="219600" cy="17640"/>
            </p14:xfrm>
          </p:contentPart>
        </mc:Choice>
        <mc:Fallback xmlns="">
          <p:pic>
            <p:nvPicPr>
              <p:cNvPr id="1041" name="Ink 1040">
                <a:extLst>
                  <a:ext uri="{FF2B5EF4-FFF2-40B4-BE49-F238E27FC236}">
                    <a16:creationId xmlns:a16="http://schemas.microsoft.com/office/drawing/2014/main" id="{EF01D190-3E5A-3445-AFA4-43816C0D66DF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2172425" y="1906975"/>
                <a:ext cx="250200" cy="48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1042" name="Ink 1041">
                <a:extLst>
                  <a:ext uri="{FF2B5EF4-FFF2-40B4-BE49-F238E27FC236}">
                    <a16:creationId xmlns:a16="http://schemas.microsoft.com/office/drawing/2014/main" id="{3EFD3AF3-2F5C-4440-BE91-CB32D8069FD6}"/>
                  </a:ext>
                </a:extLst>
              </p14:cNvPr>
              <p14:cNvContentPartPr/>
              <p14:nvPr/>
            </p14:nvContentPartPr>
            <p14:xfrm>
              <a:off x="2660945" y="1748935"/>
              <a:ext cx="213840" cy="202320"/>
            </p14:xfrm>
          </p:contentPart>
        </mc:Choice>
        <mc:Fallback xmlns="">
          <p:pic>
            <p:nvPicPr>
              <p:cNvPr id="1042" name="Ink 1041">
                <a:extLst>
                  <a:ext uri="{FF2B5EF4-FFF2-40B4-BE49-F238E27FC236}">
                    <a16:creationId xmlns:a16="http://schemas.microsoft.com/office/drawing/2014/main" id="{3EFD3AF3-2F5C-4440-BE91-CB32D8069FD6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2645825" y="1733815"/>
                <a:ext cx="244440" cy="23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1043" name="Ink 1042">
                <a:extLst>
                  <a:ext uri="{FF2B5EF4-FFF2-40B4-BE49-F238E27FC236}">
                    <a16:creationId xmlns:a16="http://schemas.microsoft.com/office/drawing/2014/main" id="{DE557ECD-23C0-FD45-B882-75F3D839DF64}"/>
                  </a:ext>
                </a:extLst>
              </p14:cNvPr>
              <p14:cNvContentPartPr/>
              <p14:nvPr/>
            </p14:nvContentPartPr>
            <p14:xfrm>
              <a:off x="3018785" y="1662535"/>
              <a:ext cx="69480" cy="121680"/>
            </p14:xfrm>
          </p:contentPart>
        </mc:Choice>
        <mc:Fallback xmlns="">
          <p:pic>
            <p:nvPicPr>
              <p:cNvPr id="1043" name="Ink 1042">
                <a:extLst>
                  <a:ext uri="{FF2B5EF4-FFF2-40B4-BE49-F238E27FC236}">
                    <a16:creationId xmlns:a16="http://schemas.microsoft.com/office/drawing/2014/main" id="{DE557ECD-23C0-FD45-B882-75F3D839DF64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3003665" y="1647055"/>
                <a:ext cx="100080" cy="151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1056" name="Ink 1055">
                <a:extLst>
                  <a:ext uri="{FF2B5EF4-FFF2-40B4-BE49-F238E27FC236}">
                    <a16:creationId xmlns:a16="http://schemas.microsoft.com/office/drawing/2014/main" id="{548919CF-F0E4-F642-9B53-9CD3482E33E2}"/>
                  </a:ext>
                </a:extLst>
              </p14:cNvPr>
              <p14:cNvContentPartPr/>
              <p14:nvPr/>
            </p14:nvContentPartPr>
            <p14:xfrm>
              <a:off x="3117065" y="1829935"/>
              <a:ext cx="323640" cy="92880"/>
            </p14:xfrm>
          </p:contentPart>
        </mc:Choice>
        <mc:Fallback xmlns="">
          <p:pic>
            <p:nvPicPr>
              <p:cNvPr id="1056" name="Ink 1055">
                <a:extLst>
                  <a:ext uri="{FF2B5EF4-FFF2-40B4-BE49-F238E27FC236}">
                    <a16:creationId xmlns:a16="http://schemas.microsoft.com/office/drawing/2014/main" id="{548919CF-F0E4-F642-9B53-9CD3482E33E2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3101945" y="1814455"/>
                <a:ext cx="354240" cy="123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1057" name="Ink 1056">
                <a:extLst>
                  <a:ext uri="{FF2B5EF4-FFF2-40B4-BE49-F238E27FC236}">
                    <a16:creationId xmlns:a16="http://schemas.microsoft.com/office/drawing/2014/main" id="{2ADE41BF-B570-6D47-A1BE-FFA520894019}"/>
                  </a:ext>
                </a:extLst>
              </p14:cNvPr>
              <p14:cNvContentPartPr/>
              <p14:nvPr/>
            </p14:nvContentPartPr>
            <p14:xfrm>
              <a:off x="3653825" y="1754695"/>
              <a:ext cx="202320" cy="225360"/>
            </p14:xfrm>
          </p:contentPart>
        </mc:Choice>
        <mc:Fallback xmlns="">
          <p:pic>
            <p:nvPicPr>
              <p:cNvPr id="1057" name="Ink 1056">
                <a:extLst>
                  <a:ext uri="{FF2B5EF4-FFF2-40B4-BE49-F238E27FC236}">
                    <a16:creationId xmlns:a16="http://schemas.microsoft.com/office/drawing/2014/main" id="{2ADE41BF-B570-6D47-A1BE-FFA520894019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3638705" y="1739575"/>
                <a:ext cx="232920" cy="255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4">
            <p14:nvContentPartPr>
              <p14:cNvPr id="1058" name="Ink 1057">
                <a:extLst>
                  <a:ext uri="{FF2B5EF4-FFF2-40B4-BE49-F238E27FC236}">
                    <a16:creationId xmlns:a16="http://schemas.microsoft.com/office/drawing/2014/main" id="{960C8FA7-AACA-6642-B196-9D358343D5F8}"/>
                  </a:ext>
                </a:extLst>
              </p14:cNvPr>
              <p14:cNvContentPartPr/>
              <p14:nvPr/>
            </p14:nvContentPartPr>
            <p14:xfrm>
              <a:off x="3982865" y="1674055"/>
              <a:ext cx="104400" cy="144720"/>
            </p14:xfrm>
          </p:contentPart>
        </mc:Choice>
        <mc:Fallback xmlns="">
          <p:pic>
            <p:nvPicPr>
              <p:cNvPr id="1058" name="Ink 1057">
                <a:extLst>
                  <a:ext uri="{FF2B5EF4-FFF2-40B4-BE49-F238E27FC236}">
                    <a16:creationId xmlns:a16="http://schemas.microsoft.com/office/drawing/2014/main" id="{960C8FA7-AACA-6642-B196-9D358343D5F8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3967745" y="1658575"/>
                <a:ext cx="134640" cy="175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6">
            <p14:nvContentPartPr>
              <p14:cNvPr id="1059" name="Ink 1058">
                <a:extLst>
                  <a:ext uri="{FF2B5EF4-FFF2-40B4-BE49-F238E27FC236}">
                    <a16:creationId xmlns:a16="http://schemas.microsoft.com/office/drawing/2014/main" id="{A216FDA2-8E78-804A-8FF2-04DCB2AA2573}"/>
                  </a:ext>
                </a:extLst>
              </p14:cNvPr>
              <p14:cNvContentPartPr/>
              <p14:nvPr/>
            </p14:nvContentPartPr>
            <p14:xfrm>
              <a:off x="4283105" y="1835695"/>
              <a:ext cx="260280" cy="115920"/>
            </p14:xfrm>
          </p:contentPart>
        </mc:Choice>
        <mc:Fallback xmlns="">
          <p:pic>
            <p:nvPicPr>
              <p:cNvPr id="1059" name="Ink 1058">
                <a:extLst>
                  <a:ext uri="{FF2B5EF4-FFF2-40B4-BE49-F238E27FC236}">
                    <a16:creationId xmlns:a16="http://schemas.microsoft.com/office/drawing/2014/main" id="{A216FDA2-8E78-804A-8FF2-04DCB2AA2573}"/>
                  </a:ext>
                </a:extLst>
              </p:cNvPr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4267985" y="1820215"/>
                <a:ext cx="290520" cy="146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8">
            <p14:nvContentPartPr>
              <p14:cNvPr id="1062" name="Ink 1062">
                <a:extLst>
                  <a:ext uri="{FF2B5EF4-FFF2-40B4-BE49-F238E27FC236}">
                    <a16:creationId xmlns:a16="http://schemas.microsoft.com/office/drawing/2014/main" id="{EAA33598-CD29-5D49-A7B1-70DD37FE7BD6}"/>
                  </a:ext>
                </a:extLst>
              </p14:cNvPr>
              <p14:cNvContentPartPr/>
              <p14:nvPr/>
            </p14:nvContentPartPr>
            <p14:xfrm>
              <a:off x="4849025" y="1702855"/>
              <a:ext cx="444960" cy="259920"/>
            </p14:xfrm>
          </p:contentPart>
        </mc:Choice>
        <mc:Fallback xmlns="">
          <p:pic>
            <p:nvPicPr>
              <p:cNvPr id="1062" name="Ink 1062">
                <a:extLst>
                  <a:ext uri="{FF2B5EF4-FFF2-40B4-BE49-F238E27FC236}">
                    <a16:creationId xmlns:a16="http://schemas.microsoft.com/office/drawing/2014/main" id="{EAA33598-CD29-5D49-A7B1-70DD37FE7BD6}"/>
                  </a:ext>
                </a:extLst>
              </p:cNvPr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4833545" y="1687396"/>
                <a:ext cx="475200" cy="29011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0">
            <p14:nvContentPartPr>
              <p14:cNvPr id="1077" name="Ink 1077">
                <a:extLst>
                  <a:ext uri="{FF2B5EF4-FFF2-40B4-BE49-F238E27FC236}">
                    <a16:creationId xmlns:a16="http://schemas.microsoft.com/office/drawing/2014/main" id="{15338996-1302-934E-BF8A-B5AB6F64015C}"/>
                  </a:ext>
                </a:extLst>
              </p14:cNvPr>
              <p14:cNvContentPartPr/>
              <p14:nvPr/>
            </p14:nvContentPartPr>
            <p14:xfrm>
              <a:off x="7435265" y="1529695"/>
              <a:ext cx="1200960" cy="277560"/>
            </p14:xfrm>
          </p:contentPart>
        </mc:Choice>
        <mc:Fallback xmlns="">
          <p:pic>
            <p:nvPicPr>
              <p:cNvPr id="1077" name="Ink 1077">
                <a:extLst>
                  <a:ext uri="{FF2B5EF4-FFF2-40B4-BE49-F238E27FC236}">
                    <a16:creationId xmlns:a16="http://schemas.microsoft.com/office/drawing/2014/main" id="{15338996-1302-934E-BF8A-B5AB6F64015C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7419785" y="1514215"/>
                <a:ext cx="1231560" cy="30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2">
            <p14:nvContentPartPr>
              <p14:cNvPr id="1079" name="Ink 1078">
                <a:extLst>
                  <a:ext uri="{FF2B5EF4-FFF2-40B4-BE49-F238E27FC236}">
                    <a16:creationId xmlns:a16="http://schemas.microsoft.com/office/drawing/2014/main" id="{4D60AB45-E1AF-9448-A2B1-79E86F2236BE}"/>
                  </a:ext>
                </a:extLst>
              </p14:cNvPr>
              <p14:cNvContentPartPr/>
              <p14:nvPr/>
            </p14:nvContentPartPr>
            <p14:xfrm>
              <a:off x="859865" y="3809935"/>
              <a:ext cx="150480" cy="202320"/>
            </p14:xfrm>
          </p:contentPart>
        </mc:Choice>
        <mc:Fallback xmlns="">
          <p:pic>
            <p:nvPicPr>
              <p:cNvPr id="1079" name="Ink 1078">
                <a:extLst>
                  <a:ext uri="{FF2B5EF4-FFF2-40B4-BE49-F238E27FC236}">
                    <a16:creationId xmlns:a16="http://schemas.microsoft.com/office/drawing/2014/main" id="{4D60AB45-E1AF-9448-A2B1-79E86F2236BE}"/>
                  </a:ext>
                </a:extLst>
              </p:cNvPr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844745" y="3794455"/>
                <a:ext cx="181080" cy="23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4">
            <p14:nvContentPartPr>
              <p14:cNvPr id="1080" name="Ink 1079">
                <a:extLst>
                  <a:ext uri="{FF2B5EF4-FFF2-40B4-BE49-F238E27FC236}">
                    <a16:creationId xmlns:a16="http://schemas.microsoft.com/office/drawing/2014/main" id="{431FD262-D008-1D48-8632-A27A57692EF9}"/>
                  </a:ext>
                </a:extLst>
              </p14:cNvPr>
              <p14:cNvContentPartPr/>
              <p14:nvPr/>
            </p14:nvContentPartPr>
            <p14:xfrm>
              <a:off x="1061825" y="3936655"/>
              <a:ext cx="69480" cy="57960"/>
            </p14:xfrm>
          </p:contentPart>
        </mc:Choice>
        <mc:Fallback xmlns="">
          <p:pic>
            <p:nvPicPr>
              <p:cNvPr id="1080" name="Ink 1079">
                <a:extLst>
                  <a:ext uri="{FF2B5EF4-FFF2-40B4-BE49-F238E27FC236}">
                    <a16:creationId xmlns:a16="http://schemas.microsoft.com/office/drawing/2014/main" id="{431FD262-D008-1D48-8632-A27A57692EF9}"/>
                  </a:ext>
                </a:extLst>
              </p:cNvPr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1046705" y="3921535"/>
                <a:ext cx="100080" cy="88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6">
            <p14:nvContentPartPr>
              <p14:cNvPr id="1081" name="Ink 1080">
                <a:extLst>
                  <a:ext uri="{FF2B5EF4-FFF2-40B4-BE49-F238E27FC236}">
                    <a16:creationId xmlns:a16="http://schemas.microsoft.com/office/drawing/2014/main" id="{7165A75E-20CD-DC43-9433-FE7BC6F9B10F}"/>
                  </a:ext>
                </a:extLst>
              </p14:cNvPr>
              <p14:cNvContentPartPr/>
              <p14:nvPr/>
            </p14:nvContentPartPr>
            <p14:xfrm>
              <a:off x="1073705" y="3936655"/>
              <a:ext cx="57960" cy="69480"/>
            </p14:xfrm>
          </p:contentPart>
        </mc:Choice>
        <mc:Fallback xmlns="">
          <p:pic>
            <p:nvPicPr>
              <p:cNvPr id="1081" name="Ink 1080">
                <a:extLst>
                  <a:ext uri="{FF2B5EF4-FFF2-40B4-BE49-F238E27FC236}">
                    <a16:creationId xmlns:a16="http://schemas.microsoft.com/office/drawing/2014/main" id="{7165A75E-20CD-DC43-9433-FE7BC6F9B10F}"/>
                  </a:ext>
                </a:extLst>
              </p:cNvPr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1058225" y="3921535"/>
                <a:ext cx="88560" cy="100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8">
            <p14:nvContentPartPr>
              <p14:cNvPr id="1084" name="Ink 1084">
                <a:extLst>
                  <a:ext uri="{FF2B5EF4-FFF2-40B4-BE49-F238E27FC236}">
                    <a16:creationId xmlns:a16="http://schemas.microsoft.com/office/drawing/2014/main" id="{8CB30F78-6710-BF41-8A9B-8DA64A96626B}"/>
                  </a:ext>
                </a:extLst>
              </p14:cNvPr>
              <p14:cNvContentPartPr/>
              <p14:nvPr/>
            </p14:nvContentPartPr>
            <p14:xfrm>
              <a:off x="1304465" y="3879055"/>
              <a:ext cx="156240" cy="63720"/>
            </p14:xfrm>
          </p:contentPart>
        </mc:Choice>
        <mc:Fallback xmlns="">
          <p:pic>
            <p:nvPicPr>
              <p:cNvPr id="1084" name="Ink 1084">
                <a:extLst>
                  <a:ext uri="{FF2B5EF4-FFF2-40B4-BE49-F238E27FC236}">
                    <a16:creationId xmlns:a16="http://schemas.microsoft.com/office/drawing/2014/main" id="{8CB30F78-6710-BF41-8A9B-8DA64A96626B}"/>
                  </a:ext>
                </a:extLst>
              </p:cNvPr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1289345" y="3863935"/>
                <a:ext cx="186840" cy="94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0">
            <p14:nvContentPartPr>
              <p14:cNvPr id="1086" name="Ink 1085">
                <a:extLst>
                  <a:ext uri="{FF2B5EF4-FFF2-40B4-BE49-F238E27FC236}">
                    <a16:creationId xmlns:a16="http://schemas.microsoft.com/office/drawing/2014/main" id="{D64FA90D-E0AD-B342-B1FE-4CD8214B4D2E}"/>
                  </a:ext>
                </a:extLst>
              </p14:cNvPr>
              <p14:cNvContentPartPr/>
              <p14:nvPr/>
            </p14:nvContentPartPr>
            <p14:xfrm>
              <a:off x="1708385" y="3740455"/>
              <a:ext cx="87120" cy="208080"/>
            </p14:xfrm>
          </p:contentPart>
        </mc:Choice>
        <mc:Fallback xmlns="">
          <p:pic>
            <p:nvPicPr>
              <p:cNvPr id="1086" name="Ink 1085">
                <a:extLst>
                  <a:ext uri="{FF2B5EF4-FFF2-40B4-BE49-F238E27FC236}">
                    <a16:creationId xmlns:a16="http://schemas.microsoft.com/office/drawing/2014/main" id="{D64FA90D-E0AD-B342-B1FE-4CD8214B4D2E}"/>
                  </a:ext>
                </a:extLst>
              </p:cNvPr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1693265" y="3725335"/>
                <a:ext cx="117360" cy="238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2">
            <p14:nvContentPartPr>
              <p14:cNvPr id="1087" name="Ink 1086">
                <a:extLst>
                  <a:ext uri="{FF2B5EF4-FFF2-40B4-BE49-F238E27FC236}">
                    <a16:creationId xmlns:a16="http://schemas.microsoft.com/office/drawing/2014/main" id="{AFD3DDB5-4882-A048-9A6D-316A0245AC5E}"/>
                  </a:ext>
                </a:extLst>
              </p14:cNvPr>
              <p14:cNvContentPartPr/>
              <p14:nvPr/>
            </p14:nvContentPartPr>
            <p14:xfrm>
              <a:off x="1679585" y="3873295"/>
              <a:ext cx="87120" cy="360"/>
            </p14:xfrm>
          </p:contentPart>
        </mc:Choice>
        <mc:Fallback xmlns="">
          <p:pic>
            <p:nvPicPr>
              <p:cNvPr id="1087" name="Ink 1086">
                <a:extLst>
                  <a:ext uri="{FF2B5EF4-FFF2-40B4-BE49-F238E27FC236}">
                    <a16:creationId xmlns:a16="http://schemas.microsoft.com/office/drawing/2014/main" id="{AFD3DDB5-4882-A048-9A6D-316A0245AC5E}"/>
                  </a:ext>
                </a:extLst>
              </p:cNvPr>
              <p:cNvPicPr/>
              <p:nvPr/>
            </p:nvPicPr>
            <p:blipFill>
              <a:blip r:embed="rId73"/>
              <a:stretch>
                <a:fillRect/>
              </a:stretch>
            </p:blipFill>
            <p:spPr>
              <a:xfrm>
                <a:off x="1664465" y="3858175"/>
                <a:ext cx="117360" cy="30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4">
            <p14:nvContentPartPr>
              <p14:cNvPr id="64" name="Ink 63">
                <a:extLst>
                  <a:ext uri="{FF2B5EF4-FFF2-40B4-BE49-F238E27FC236}">
                    <a16:creationId xmlns:a16="http://schemas.microsoft.com/office/drawing/2014/main" id="{4FC4DC6C-DDD4-C94D-BD3C-69DF8EFA18E0}"/>
                  </a:ext>
                </a:extLst>
              </p14:cNvPr>
              <p14:cNvContentPartPr/>
              <p14:nvPr/>
            </p14:nvContentPartPr>
            <p14:xfrm>
              <a:off x="1829705" y="3879055"/>
              <a:ext cx="23400" cy="98640"/>
            </p14:xfrm>
          </p:contentPart>
        </mc:Choice>
        <mc:Fallback xmlns="">
          <p:pic>
            <p:nvPicPr>
              <p:cNvPr id="64" name="Ink 63">
                <a:extLst>
                  <a:ext uri="{FF2B5EF4-FFF2-40B4-BE49-F238E27FC236}">
                    <a16:creationId xmlns:a16="http://schemas.microsoft.com/office/drawing/2014/main" id="{4FC4DC6C-DDD4-C94D-BD3C-69DF8EFA18E0}"/>
                  </a:ext>
                </a:extLst>
              </p:cNvPr>
              <p:cNvPicPr/>
              <p:nvPr/>
            </p:nvPicPr>
            <p:blipFill>
              <a:blip r:embed="rId75"/>
              <a:stretch>
                <a:fillRect/>
              </a:stretch>
            </p:blipFill>
            <p:spPr>
              <a:xfrm>
                <a:off x="1814585" y="3863935"/>
                <a:ext cx="54000" cy="128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6">
            <p14:nvContentPartPr>
              <p14:cNvPr id="67" name="Ink 67">
                <a:extLst>
                  <a:ext uri="{FF2B5EF4-FFF2-40B4-BE49-F238E27FC236}">
                    <a16:creationId xmlns:a16="http://schemas.microsoft.com/office/drawing/2014/main" id="{159A7CFE-C3F1-264E-888A-41E0C80D368C}"/>
                  </a:ext>
                </a:extLst>
              </p14:cNvPr>
              <p14:cNvContentPartPr/>
              <p14:nvPr/>
            </p14:nvContentPartPr>
            <p14:xfrm>
              <a:off x="1962545" y="3832975"/>
              <a:ext cx="104400" cy="63720"/>
            </p14:xfrm>
          </p:contentPart>
        </mc:Choice>
        <mc:Fallback xmlns="">
          <p:pic>
            <p:nvPicPr>
              <p:cNvPr id="67" name="Ink 67">
                <a:extLst>
                  <a:ext uri="{FF2B5EF4-FFF2-40B4-BE49-F238E27FC236}">
                    <a16:creationId xmlns:a16="http://schemas.microsoft.com/office/drawing/2014/main" id="{159A7CFE-C3F1-264E-888A-41E0C80D368C}"/>
                  </a:ext>
                </a:extLst>
              </p:cNvPr>
              <p:cNvPicPr/>
              <p:nvPr/>
            </p:nvPicPr>
            <p:blipFill>
              <a:blip r:embed="rId77"/>
              <a:stretch>
                <a:fillRect/>
              </a:stretch>
            </p:blipFill>
            <p:spPr>
              <a:xfrm>
                <a:off x="1947425" y="3817495"/>
                <a:ext cx="134640" cy="94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8">
            <p14:nvContentPartPr>
              <p14:cNvPr id="69" name="Ink 68">
                <a:extLst>
                  <a:ext uri="{FF2B5EF4-FFF2-40B4-BE49-F238E27FC236}">
                    <a16:creationId xmlns:a16="http://schemas.microsoft.com/office/drawing/2014/main" id="{E7BB1CF6-444D-6F47-AB53-8F931E73F764}"/>
                  </a:ext>
                </a:extLst>
              </p14:cNvPr>
              <p14:cNvContentPartPr/>
              <p14:nvPr/>
            </p14:nvContentPartPr>
            <p14:xfrm>
              <a:off x="1997105" y="3856015"/>
              <a:ext cx="11880" cy="69480"/>
            </p14:xfrm>
          </p:contentPart>
        </mc:Choice>
        <mc:Fallback xmlns="">
          <p:pic>
            <p:nvPicPr>
              <p:cNvPr id="69" name="Ink 68">
                <a:extLst>
                  <a:ext uri="{FF2B5EF4-FFF2-40B4-BE49-F238E27FC236}">
                    <a16:creationId xmlns:a16="http://schemas.microsoft.com/office/drawing/2014/main" id="{E7BB1CF6-444D-6F47-AB53-8F931E73F764}"/>
                  </a:ext>
                </a:extLst>
              </p:cNvPr>
              <p:cNvPicPr/>
              <p:nvPr/>
            </p:nvPicPr>
            <p:blipFill>
              <a:blip r:embed="rId79"/>
              <a:stretch>
                <a:fillRect/>
              </a:stretch>
            </p:blipFill>
            <p:spPr>
              <a:xfrm>
                <a:off x="1981985" y="3840895"/>
                <a:ext cx="42480" cy="100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0">
            <p14:nvContentPartPr>
              <p14:cNvPr id="70" name="Ink 69">
                <a:extLst>
                  <a:ext uri="{FF2B5EF4-FFF2-40B4-BE49-F238E27FC236}">
                    <a16:creationId xmlns:a16="http://schemas.microsoft.com/office/drawing/2014/main" id="{2194754C-9E46-8B44-8D8D-77EEE90B9E40}"/>
                  </a:ext>
                </a:extLst>
              </p14:cNvPr>
              <p14:cNvContentPartPr/>
              <p14:nvPr/>
            </p14:nvContentPartPr>
            <p14:xfrm>
              <a:off x="2233985" y="3734695"/>
              <a:ext cx="110160" cy="208080"/>
            </p14:xfrm>
          </p:contentPart>
        </mc:Choice>
        <mc:Fallback xmlns="">
          <p:pic>
            <p:nvPicPr>
              <p:cNvPr id="70" name="Ink 69">
                <a:extLst>
                  <a:ext uri="{FF2B5EF4-FFF2-40B4-BE49-F238E27FC236}">
                    <a16:creationId xmlns:a16="http://schemas.microsoft.com/office/drawing/2014/main" id="{2194754C-9E46-8B44-8D8D-77EEE90B9E40}"/>
                  </a:ext>
                </a:extLst>
              </p:cNvPr>
              <p:cNvPicPr/>
              <p:nvPr/>
            </p:nvPicPr>
            <p:blipFill>
              <a:blip r:embed="rId81"/>
              <a:stretch>
                <a:fillRect/>
              </a:stretch>
            </p:blipFill>
            <p:spPr>
              <a:xfrm>
                <a:off x="2218505" y="3719575"/>
                <a:ext cx="140400" cy="238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2">
            <p14:nvContentPartPr>
              <p14:cNvPr id="71" name="Ink 70">
                <a:extLst>
                  <a:ext uri="{FF2B5EF4-FFF2-40B4-BE49-F238E27FC236}">
                    <a16:creationId xmlns:a16="http://schemas.microsoft.com/office/drawing/2014/main" id="{223DCCAD-78A5-5843-A1B4-0410FCBF56B7}"/>
                  </a:ext>
                </a:extLst>
              </p14:cNvPr>
              <p14:cNvContentPartPr/>
              <p14:nvPr/>
            </p14:nvContentPartPr>
            <p14:xfrm>
              <a:off x="2234345" y="3844495"/>
              <a:ext cx="109440" cy="11880"/>
            </p14:xfrm>
          </p:contentPart>
        </mc:Choice>
        <mc:Fallback xmlns="">
          <p:pic>
            <p:nvPicPr>
              <p:cNvPr id="71" name="Ink 70">
                <a:extLst>
                  <a:ext uri="{FF2B5EF4-FFF2-40B4-BE49-F238E27FC236}">
                    <a16:creationId xmlns:a16="http://schemas.microsoft.com/office/drawing/2014/main" id="{223DCCAD-78A5-5843-A1B4-0410FCBF56B7}"/>
                  </a:ext>
                </a:extLst>
              </p:cNvPr>
              <p:cNvPicPr/>
              <p:nvPr/>
            </p:nvPicPr>
            <p:blipFill>
              <a:blip r:embed="rId83"/>
              <a:stretch>
                <a:fillRect/>
              </a:stretch>
            </p:blipFill>
            <p:spPr>
              <a:xfrm>
                <a:off x="2219225" y="3829375"/>
                <a:ext cx="140040" cy="4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4">
            <p14:nvContentPartPr>
              <p14:cNvPr id="72" name="Ink 71">
                <a:extLst>
                  <a:ext uri="{FF2B5EF4-FFF2-40B4-BE49-F238E27FC236}">
                    <a16:creationId xmlns:a16="http://schemas.microsoft.com/office/drawing/2014/main" id="{74E5343F-7DF4-4948-AC53-A7C94F25C988}"/>
                  </a:ext>
                </a:extLst>
              </p14:cNvPr>
              <p14:cNvContentPartPr/>
              <p14:nvPr/>
            </p14:nvContentPartPr>
            <p14:xfrm>
              <a:off x="2343425" y="3861775"/>
              <a:ext cx="81000" cy="92880"/>
            </p14:xfrm>
          </p:contentPart>
        </mc:Choice>
        <mc:Fallback xmlns="">
          <p:pic>
            <p:nvPicPr>
              <p:cNvPr id="72" name="Ink 71">
                <a:extLst>
                  <a:ext uri="{FF2B5EF4-FFF2-40B4-BE49-F238E27FC236}">
                    <a16:creationId xmlns:a16="http://schemas.microsoft.com/office/drawing/2014/main" id="{74E5343F-7DF4-4948-AC53-A7C94F25C988}"/>
                  </a:ext>
                </a:extLst>
              </p:cNvPr>
              <p:cNvPicPr/>
              <p:nvPr/>
            </p:nvPicPr>
            <p:blipFill>
              <a:blip r:embed="rId85"/>
              <a:stretch>
                <a:fillRect/>
              </a:stretch>
            </p:blipFill>
            <p:spPr>
              <a:xfrm>
                <a:off x="2328305" y="3846655"/>
                <a:ext cx="111600" cy="123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6">
            <p14:nvContentPartPr>
              <p14:cNvPr id="77" name="Ink 77">
                <a:extLst>
                  <a:ext uri="{FF2B5EF4-FFF2-40B4-BE49-F238E27FC236}">
                    <a16:creationId xmlns:a16="http://schemas.microsoft.com/office/drawing/2014/main" id="{D6BDA480-3DDD-9B4C-95BA-9465B7BA477D}"/>
                  </a:ext>
                </a:extLst>
              </p14:cNvPr>
              <p14:cNvContentPartPr/>
              <p14:nvPr/>
            </p14:nvContentPartPr>
            <p14:xfrm>
              <a:off x="2557265" y="3798415"/>
              <a:ext cx="675720" cy="202320"/>
            </p14:xfrm>
          </p:contentPart>
        </mc:Choice>
        <mc:Fallback xmlns="">
          <p:pic>
            <p:nvPicPr>
              <p:cNvPr id="77" name="Ink 77">
                <a:extLst>
                  <a:ext uri="{FF2B5EF4-FFF2-40B4-BE49-F238E27FC236}">
                    <a16:creationId xmlns:a16="http://schemas.microsoft.com/office/drawing/2014/main" id="{D6BDA480-3DDD-9B4C-95BA-9465B7BA477D}"/>
                  </a:ext>
                </a:extLst>
              </p:cNvPr>
              <p:cNvPicPr/>
              <p:nvPr/>
            </p:nvPicPr>
            <p:blipFill>
              <a:blip r:embed="rId87"/>
              <a:stretch>
                <a:fillRect/>
              </a:stretch>
            </p:blipFill>
            <p:spPr>
              <a:xfrm>
                <a:off x="2541785" y="3782935"/>
                <a:ext cx="706320" cy="232920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B17F1848-666B-0048-BFC3-ED0C15E3F424}"/>
              </a:ext>
            </a:extLst>
          </p:cNvPr>
          <p:cNvGrpSpPr/>
          <p:nvPr/>
        </p:nvGrpSpPr>
        <p:grpSpPr>
          <a:xfrm>
            <a:off x="3446105" y="3688615"/>
            <a:ext cx="2113200" cy="335160"/>
            <a:chOff x="3446105" y="3688615"/>
            <a:chExt cx="2113200" cy="335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DB025357-2608-114F-B76F-35309613DB2A}"/>
                    </a:ext>
                  </a:extLst>
                </p14:cNvPr>
                <p14:cNvContentPartPr/>
                <p14:nvPr/>
              </p14:nvContentPartPr>
              <p14:xfrm>
                <a:off x="3446105" y="3751975"/>
                <a:ext cx="167760" cy="173520"/>
              </p14:xfrm>
            </p:contentPart>
          </mc:Choice>
          <mc:Fallback xmlns=""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DB025357-2608-114F-B76F-35309613DB2A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3430625" y="3736495"/>
                  <a:ext cx="198360" cy="20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80" name="Ink 79">
                  <a:extLst>
                    <a:ext uri="{FF2B5EF4-FFF2-40B4-BE49-F238E27FC236}">
                      <a16:creationId xmlns:a16="http://schemas.microsoft.com/office/drawing/2014/main" id="{DF248332-5043-3449-AEE5-E73B7CD484BD}"/>
                    </a:ext>
                  </a:extLst>
                </p14:cNvPr>
                <p14:cNvContentPartPr/>
                <p14:nvPr/>
              </p14:nvContentPartPr>
              <p14:xfrm>
                <a:off x="3665345" y="3930895"/>
                <a:ext cx="69480" cy="23400"/>
              </p14:xfrm>
            </p:contentPart>
          </mc:Choice>
          <mc:Fallback xmlns="">
            <p:pic>
              <p:nvPicPr>
                <p:cNvPr id="80" name="Ink 79">
                  <a:extLst>
                    <a:ext uri="{FF2B5EF4-FFF2-40B4-BE49-F238E27FC236}">
                      <a16:creationId xmlns:a16="http://schemas.microsoft.com/office/drawing/2014/main" id="{DF248332-5043-3449-AEE5-E73B7CD484BD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3649865" y="3915415"/>
                  <a:ext cx="100080" cy="5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B364F56B-640E-A744-9475-1A035D12700E}"/>
                    </a:ext>
                  </a:extLst>
                </p14:cNvPr>
                <p14:cNvContentPartPr/>
                <p14:nvPr/>
              </p14:nvContentPartPr>
              <p14:xfrm>
                <a:off x="3642305" y="3919375"/>
                <a:ext cx="98640" cy="104400"/>
              </p14:xfrm>
            </p:contentPart>
          </mc:Choice>
          <mc:Fallback xmlns=""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B364F56B-640E-A744-9475-1A035D12700E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3626768" y="3903841"/>
                  <a:ext cx="129352" cy="135106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82" name="Ink 81">
                  <a:extLst>
                    <a:ext uri="{FF2B5EF4-FFF2-40B4-BE49-F238E27FC236}">
                      <a16:creationId xmlns:a16="http://schemas.microsoft.com/office/drawing/2014/main" id="{31996287-A0DE-A444-9E9C-4D12565C3B76}"/>
                    </a:ext>
                  </a:extLst>
                </p14:cNvPr>
                <p14:cNvContentPartPr/>
                <p14:nvPr/>
              </p14:nvContentPartPr>
              <p14:xfrm>
                <a:off x="3884945" y="3832975"/>
                <a:ext cx="144720" cy="11880"/>
              </p14:xfrm>
            </p:contentPart>
          </mc:Choice>
          <mc:Fallback xmlns="">
            <p:pic>
              <p:nvPicPr>
                <p:cNvPr id="82" name="Ink 81">
                  <a:extLst>
                    <a:ext uri="{FF2B5EF4-FFF2-40B4-BE49-F238E27FC236}">
                      <a16:creationId xmlns:a16="http://schemas.microsoft.com/office/drawing/2014/main" id="{31996287-A0DE-A444-9E9C-4D12565C3B76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3869465" y="3817495"/>
                  <a:ext cx="17532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83" name="Ink 82">
                  <a:extLst>
                    <a:ext uri="{FF2B5EF4-FFF2-40B4-BE49-F238E27FC236}">
                      <a16:creationId xmlns:a16="http://schemas.microsoft.com/office/drawing/2014/main" id="{4CA63027-3E46-3647-A7AB-CA2E7B357980}"/>
                    </a:ext>
                  </a:extLst>
                </p14:cNvPr>
                <p14:cNvContentPartPr/>
                <p14:nvPr/>
              </p14:nvContentPartPr>
              <p14:xfrm>
                <a:off x="3879185" y="3879055"/>
                <a:ext cx="133200" cy="17640"/>
              </p14:xfrm>
            </p:contentPart>
          </mc:Choice>
          <mc:Fallback xmlns="">
            <p:pic>
              <p:nvPicPr>
                <p:cNvPr id="83" name="Ink 82">
                  <a:extLst>
                    <a:ext uri="{FF2B5EF4-FFF2-40B4-BE49-F238E27FC236}">
                      <a16:creationId xmlns:a16="http://schemas.microsoft.com/office/drawing/2014/main" id="{4CA63027-3E46-3647-A7AB-CA2E7B357980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3863705" y="3863575"/>
                  <a:ext cx="16380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4F86CD12-C7D8-6F48-AD27-B748BB424539}"/>
                    </a:ext>
                  </a:extLst>
                </p14:cNvPr>
                <p14:cNvContentPartPr/>
                <p14:nvPr/>
              </p14:nvContentPartPr>
              <p14:xfrm>
                <a:off x="4265825" y="3850255"/>
                <a:ext cx="69480" cy="360"/>
              </p14:xfrm>
            </p:contentPart>
          </mc:Choice>
          <mc:Fallback xmlns=""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4F86CD12-C7D8-6F48-AD27-B748BB424539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4250345" y="3834775"/>
                  <a:ext cx="10008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85" name="Ink 84">
                  <a:extLst>
                    <a:ext uri="{FF2B5EF4-FFF2-40B4-BE49-F238E27FC236}">
                      <a16:creationId xmlns:a16="http://schemas.microsoft.com/office/drawing/2014/main" id="{5638DC0F-ED2E-A340-BF3F-086F36BD68E1}"/>
                    </a:ext>
                  </a:extLst>
                </p14:cNvPr>
                <p14:cNvContentPartPr/>
                <p14:nvPr/>
              </p14:nvContentPartPr>
              <p14:xfrm>
                <a:off x="4490825" y="3688615"/>
                <a:ext cx="92880" cy="208080"/>
              </p14:xfrm>
            </p:contentPart>
          </mc:Choice>
          <mc:Fallback xmlns="">
            <p:pic>
              <p:nvPicPr>
                <p:cNvPr id="85" name="Ink 84">
                  <a:extLst>
                    <a:ext uri="{FF2B5EF4-FFF2-40B4-BE49-F238E27FC236}">
                      <a16:creationId xmlns:a16="http://schemas.microsoft.com/office/drawing/2014/main" id="{5638DC0F-ED2E-A340-BF3F-086F36BD68E1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4475345" y="3673162"/>
                  <a:ext cx="123480" cy="23862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86" name="Ink 85">
                  <a:extLst>
                    <a:ext uri="{FF2B5EF4-FFF2-40B4-BE49-F238E27FC236}">
                      <a16:creationId xmlns:a16="http://schemas.microsoft.com/office/drawing/2014/main" id="{06E0B5EE-1EC9-A342-930C-046B03A57D2F}"/>
                    </a:ext>
                  </a:extLst>
                </p14:cNvPr>
                <p14:cNvContentPartPr/>
                <p14:nvPr/>
              </p14:nvContentPartPr>
              <p14:xfrm>
                <a:off x="4479305" y="3798415"/>
                <a:ext cx="98640" cy="6120"/>
              </p14:xfrm>
            </p:contentPart>
          </mc:Choice>
          <mc:Fallback xmlns="">
            <p:pic>
              <p:nvPicPr>
                <p:cNvPr id="86" name="Ink 85">
                  <a:extLst>
                    <a:ext uri="{FF2B5EF4-FFF2-40B4-BE49-F238E27FC236}">
                      <a16:creationId xmlns:a16="http://schemas.microsoft.com/office/drawing/2014/main" id="{06E0B5EE-1EC9-A342-930C-046B03A57D2F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4463825" y="3782935"/>
                  <a:ext cx="12924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87" name="Ink 86">
                  <a:extLst>
                    <a:ext uri="{FF2B5EF4-FFF2-40B4-BE49-F238E27FC236}">
                      <a16:creationId xmlns:a16="http://schemas.microsoft.com/office/drawing/2014/main" id="{6A7CB591-3ECA-0E42-AD7B-DE0C852A7D9B}"/>
                    </a:ext>
                  </a:extLst>
                </p14:cNvPr>
                <p14:cNvContentPartPr/>
                <p14:nvPr/>
              </p14:nvContentPartPr>
              <p14:xfrm>
                <a:off x="4571825" y="3821455"/>
                <a:ext cx="98640" cy="109440"/>
              </p14:xfrm>
            </p:contentPart>
          </mc:Choice>
          <mc:Fallback xmlns="">
            <p:pic>
              <p:nvPicPr>
                <p:cNvPr id="87" name="Ink 86">
                  <a:extLst>
                    <a:ext uri="{FF2B5EF4-FFF2-40B4-BE49-F238E27FC236}">
                      <a16:creationId xmlns:a16="http://schemas.microsoft.com/office/drawing/2014/main" id="{6A7CB591-3ECA-0E42-AD7B-DE0C852A7D9B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4556345" y="3805975"/>
                  <a:ext cx="129240" cy="14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88" name="Ink 87">
                  <a:extLst>
                    <a:ext uri="{FF2B5EF4-FFF2-40B4-BE49-F238E27FC236}">
                      <a16:creationId xmlns:a16="http://schemas.microsoft.com/office/drawing/2014/main" id="{DED4F032-04FB-F145-91F1-A86B2478D2C6}"/>
                    </a:ext>
                  </a:extLst>
                </p14:cNvPr>
                <p14:cNvContentPartPr/>
                <p14:nvPr/>
              </p14:nvContentPartPr>
              <p14:xfrm>
                <a:off x="4866305" y="3769255"/>
                <a:ext cx="121680" cy="144720"/>
              </p14:xfrm>
            </p:contentPart>
          </mc:Choice>
          <mc:Fallback xmlns="">
            <p:pic>
              <p:nvPicPr>
                <p:cNvPr id="88" name="Ink 87">
                  <a:extLst>
                    <a:ext uri="{FF2B5EF4-FFF2-40B4-BE49-F238E27FC236}">
                      <a16:creationId xmlns:a16="http://schemas.microsoft.com/office/drawing/2014/main" id="{DED4F032-04FB-F145-91F1-A86B2478D2C6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4850825" y="3753775"/>
                  <a:ext cx="152280" cy="17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89" name="Ink 88">
                  <a:extLst>
                    <a:ext uri="{FF2B5EF4-FFF2-40B4-BE49-F238E27FC236}">
                      <a16:creationId xmlns:a16="http://schemas.microsoft.com/office/drawing/2014/main" id="{0ED0B9BF-6A56-9440-BF44-35C144498156}"/>
                    </a:ext>
                  </a:extLst>
                </p14:cNvPr>
                <p14:cNvContentPartPr/>
                <p14:nvPr/>
              </p14:nvContentPartPr>
              <p14:xfrm>
                <a:off x="5004905" y="3804175"/>
                <a:ext cx="52200" cy="63720"/>
              </p14:xfrm>
            </p:contentPart>
          </mc:Choice>
          <mc:Fallback xmlns="">
            <p:pic>
              <p:nvPicPr>
                <p:cNvPr id="89" name="Ink 88">
                  <a:extLst>
                    <a:ext uri="{FF2B5EF4-FFF2-40B4-BE49-F238E27FC236}">
                      <a16:creationId xmlns:a16="http://schemas.microsoft.com/office/drawing/2014/main" id="{0ED0B9BF-6A56-9440-BF44-35C144498156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4989425" y="3788782"/>
                  <a:ext cx="82800" cy="9414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90" name="Ink 89">
                  <a:extLst>
                    <a:ext uri="{FF2B5EF4-FFF2-40B4-BE49-F238E27FC236}">
                      <a16:creationId xmlns:a16="http://schemas.microsoft.com/office/drawing/2014/main" id="{8D1EB42F-9FDB-F84B-844D-6D163DB39A7F}"/>
                    </a:ext>
                  </a:extLst>
                </p14:cNvPr>
                <p14:cNvContentPartPr/>
                <p14:nvPr/>
              </p14:nvContentPartPr>
              <p14:xfrm>
                <a:off x="5068265" y="3723175"/>
                <a:ext cx="34920" cy="40680"/>
              </p14:xfrm>
            </p:contentPart>
          </mc:Choice>
          <mc:Fallback xmlns="">
            <p:pic>
              <p:nvPicPr>
                <p:cNvPr id="90" name="Ink 89">
                  <a:extLst>
                    <a:ext uri="{FF2B5EF4-FFF2-40B4-BE49-F238E27FC236}">
                      <a16:creationId xmlns:a16="http://schemas.microsoft.com/office/drawing/2014/main" id="{8D1EB42F-9FDB-F84B-844D-6D163DB39A7F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5052785" y="3707695"/>
                  <a:ext cx="65520" cy="7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2">
              <p14:nvContentPartPr>
                <p14:cNvPr id="91" name="Ink 90">
                  <a:extLst>
                    <a:ext uri="{FF2B5EF4-FFF2-40B4-BE49-F238E27FC236}">
                      <a16:creationId xmlns:a16="http://schemas.microsoft.com/office/drawing/2014/main" id="{F4B3B853-FDC2-FB44-812B-F7AA8226713C}"/>
                    </a:ext>
                  </a:extLst>
                </p14:cNvPr>
                <p14:cNvContentPartPr/>
                <p14:nvPr/>
              </p14:nvContentPartPr>
              <p14:xfrm>
                <a:off x="5088065" y="3786895"/>
                <a:ext cx="95760" cy="81000"/>
              </p14:xfrm>
            </p:contentPart>
          </mc:Choice>
          <mc:Fallback xmlns="">
            <p:pic>
              <p:nvPicPr>
                <p:cNvPr id="91" name="Ink 90">
                  <a:extLst>
                    <a:ext uri="{FF2B5EF4-FFF2-40B4-BE49-F238E27FC236}">
                      <a16:creationId xmlns:a16="http://schemas.microsoft.com/office/drawing/2014/main" id="{F4B3B853-FDC2-FB44-812B-F7AA8226713C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5072585" y="3771483"/>
                  <a:ext cx="126360" cy="11146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4">
              <p14:nvContentPartPr>
                <p14:cNvPr id="95" name="Ink 95">
                  <a:extLst>
                    <a:ext uri="{FF2B5EF4-FFF2-40B4-BE49-F238E27FC236}">
                      <a16:creationId xmlns:a16="http://schemas.microsoft.com/office/drawing/2014/main" id="{F3F5B157-6E13-454E-82D8-0F42791AF7DF}"/>
                    </a:ext>
                  </a:extLst>
                </p14:cNvPr>
                <p14:cNvContentPartPr/>
                <p14:nvPr/>
              </p14:nvContentPartPr>
              <p14:xfrm>
                <a:off x="5281745" y="3734695"/>
                <a:ext cx="277560" cy="133200"/>
              </p14:xfrm>
            </p:contentPart>
          </mc:Choice>
          <mc:Fallback xmlns="">
            <p:pic>
              <p:nvPicPr>
                <p:cNvPr id="95" name="Ink 95">
                  <a:extLst>
                    <a:ext uri="{FF2B5EF4-FFF2-40B4-BE49-F238E27FC236}">
                      <a16:creationId xmlns:a16="http://schemas.microsoft.com/office/drawing/2014/main" id="{F3F5B157-6E13-454E-82D8-0F42791AF7DF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5266265" y="3719215"/>
                  <a:ext cx="308160" cy="1638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16">
            <p14:nvContentPartPr>
              <p14:cNvPr id="97" name="Ink 96">
                <a:extLst>
                  <a:ext uri="{FF2B5EF4-FFF2-40B4-BE49-F238E27FC236}">
                    <a16:creationId xmlns:a16="http://schemas.microsoft.com/office/drawing/2014/main" id="{F2E99D16-4C87-CF4B-B7B7-FF94D01994A7}"/>
                  </a:ext>
                </a:extLst>
              </p14:cNvPr>
              <p14:cNvContentPartPr/>
              <p14:nvPr/>
            </p14:nvContentPartPr>
            <p14:xfrm>
              <a:off x="5680265" y="3925135"/>
              <a:ext cx="17640" cy="40680"/>
            </p14:xfrm>
          </p:contentPart>
        </mc:Choice>
        <mc:Fallback xmlns="">
          <p:pic>
            <p:nvPicPr>
              <p:cNvPr id="97" name="Ink 96">
                <a:extLst>
                  <a:ext uri="{FF2B5EF4-FFF2-40B4-BE49-F238E27FC236}">
                    <a16:creationId xmlns:a16="http://schemas.microsoft.com/office/drawing/2014/main" id="{F2E99D16-4C87-CF4B-B7B7-FF94D01994A7}"/>
                  </a:ext>
                </a:extLst>
              </p:cNvPr>
              <p:cNvPicPr/>
              <p:nvPr/>
            </p:nvPicPr>
            <p:blipFill>
              <a:blip r:embed="rId117"/>
              <a:stretch>
                <a:fillRect/>
              </a:stretch>
            </p:blipFill>
            <p:spPr>
              <a:xfrm>
                <a:off x="5664785" y="3910015"/>
                <a:ext cx="48240" cy="71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8">
            <p14:nvContentPartPr>
              <p14:cNvPr id="122" name="Ink 122">
                <a:extLst>
                  <a:ext uri="{FF2B5EF4-FFF2-40B4-BE49-F238E27FC236}">
                    <a16:creationId xmlns:a16="http://schemas.microsoft.com/office/drawing/2014/main" id="{BDAC8C0F-5D44-3B40-BB46-DC8C9999B945}"/>
                  </a:ext>
                </a:extLst>
              </p14:cNvPr>
              <p14:cNvContentPartPr/>
              <p14:nvPr/>
            </p14:nvContentPartPr>
            <p14:xfrm>
              <a:off x="6009305" y="3734695"/>
              <a:ext cx="317520" cy="231480"/>
            </p14:xfrm>
          </p:contentPart>
        </mc:Choice>
        <mc:Fallback xmlns="">
          <p:pic>
            <p:nvPicPr>
              <p:cNvPr id="122" name="Ink 122">
                <a:extLst>
                  <a:ext uri="{FF2B5EF4-FFF2-40B4-BE49-F238E27FC236}">
                    <a16:creationId xmlns:a16="http://schemas.microsoft.com/office/drawing/2014/main" id="{BDAC8C0F-5D44-3B40-BB46-DC8C9999B945}"/>
                  </a:ext>
                </a:extLst>
              </p:cNvPr>
              <p:cNvPicPr/>
              <p:nvPr/>
            </p:nvPicPr>
            <p:blipFill>
              <a:blip r:embed="rId119"/>
              <a:stretch>
                <a:fillRect/>
              </a:stretch>
            </p:blipFill>
            <p:spPr>
              <a:xfrm>
                <a:off x="5993843" y="3719191"/>
                <a:ext cx="348085" cy="26212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0">
            <p14:nvContentPartPr>
              <p14:cNvPr id="124" name="Ink 123">
                <a:extLst>
                  <a:ext uri="{FF2B5EF4-FFF2-40B4-BE49-F238E27FC236}">
                    <a16:creationId xmlns:a16="http://schemas.microsoft.com/office/drawing/2014/main" id="{8425635A-491B-1243-9F46-EEC1053B1639}"/>
                  </a:ext>
                </a:extLst>
              </p14:cNvPr>
              <p14:cNvContentPartPr/>
              <p14:nvPr/>
            </p14:nvContentPartPr>
            <p14:xfrm>
              <a:off x="6499985" y="3804175"/>
              <a:ext cx="167760" cy="6120"/>
            </p14:xfrm>
          </p:contentPart>
        </mc:Choice>
        <mc:Fallback xmlns="">
          <p:pic>
            <p:nvPicPr>
              <p:cNvPr id="124" name="Ink 123">
                <a:extLst>
                  <a:ext uri="{FF2B5EF4-FFF2-40B4-BE49-F238E27FC236}">
                    <a16:creationId xmlns:a16="http://schemas.microsoft.com/office/drawing/2014/main" id="{8425635A-491B-1243-9F46-EEC1053B1639}"/>
                  </a:ext>
                </a:extLst>
              </p:cNvPr>
              <p:cNvPicPr/>
              <p:nvPr/>
            </p:nvPicPr>
            <p:blipFill>
              <a:blip r:embed="rId121"/>
              <a:stretch>
                <a:fillRect/>
              </a:stretch>
            </p:blipFill>
            <p:spPr>
              <a:xfrm>
                <a:off x="6484505" y="3788695"/>
                <a:ext cx="198360" cy="3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2">
            <p14:nvContentPartPr>
              <p14:cNvPr id="125" name="Ink 124">
                <a:extLst>
                  <a:ext uri="{FF2B5EF4-FFF2-40B4-BE49-F238E27FC236}">
                    <a16:creationId xmlns:a16="http://schemas.microsoft.com/office/drawing/2014/main" id="{374FC7FB-BD5F-B545-BBF3-C3ACFE2CF383}"/>
                  </a:ext>
                </a:extLst>
              </p14:cNvPr>
              <p14:cNvContentPartPr/>
              <p14:nvPr/>
            </p14:nvContentPartPr>
            <p14:xfrm>
              <a:off x="6499985" y="3867535"/>
              <a:ext cx="150480" cy="11880"/>
            </p14:xfrm>
          </p:contentPart>
        </mc:Choice>
        <mc:Fallback xmlns="">
          <p:pic>
            <p:nvPicPr>
              <p:cNvPr id="125" name="Ink 124">
                <a:extLst>
                  <a:ext uri="{FF2B5EF4-FFF2-40B4-BE49-F238E27FC236}">
                    <a16:creationId xmlns:a16="http://schemas.microsoft.com/office/drawing/2014/main" id="{374FC7FB-BD5F-B545-BBF3-C3ACFE2CF383}"/>
                  </a:ext>
                </a:extLst>
              </p:cNvPr>
              <p:cNvPicPr/>
              <p:nvPr/>
            </p:nvPicPr>
            <p:blipFill>
              <a:blip r:embed="rId123"/>
              <a:stretch>
                <a:fillRect/>
              </a:stretch>
            </p:blipFill>
            <p:spPr>
              <a:xfrm>
                <a:off x="6484505" y="3852055"/>
                <a:ext cx="181080" cy="4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4">
            <p14:nvContentPartPr>
              <p14:cNvPr id="126" name="Ink 125">
                <a:extLst>
                  <a:ext uri="{FF2B5EF4-FFF2-40B4-BE49-F238E27FC236}">
                    <a16:creationId xmlns:a16="http://schemas.microsoft.com/office/drawing/2014/main" id="{AAE5FF82-FCBB-7543-BCDA-7E2A04C57FB9}"/>
                  </a:ext>
                </a:extLst>
              </p14:cNvPr>
              <p14:cNvContentPartPr/>
              <p14:nvPr/>
            </p14:nvContentPartPr>
            <p14:xfrm>
              <a:off x="6476945" y="3930895"/>
              <a:ext cx="162000" cy="11880"/>
            </p14:xfrm>
          </p:contentPart>
        </mc:Choice>
        <mc:Fallback xmlns="">
          <p:pic>
            <p:nvPicPr>
              <p:cNvPr id="126" name="Ink 125">
                <a:extLst>
                  <a:ext uri="{FF2B5EF4-FFF2-40B4-BE49-F238E27FC236}">
                    <a16:creationId xmlns:a16="http://schemas.microsoft.com/office/drawing/2014/main" id="{AAE5FF82-FCBB-7543-BCDA-7E2A04C57FB9}"/>
                  </a:ext>
                </a:extLst>
              </p:cNvPr>
              <p:cNvPicPr/>
              <p:nvPr/>
            </p:nvPicPr>
            <p:blipFill>
              <a:blip r:embed="rId125"/>
              <a:stretch>
                <a:fillRect/>
              </a:stretch>
            </p:blipFill>
            <p:spPr>
              <a:xfrm>
                <a:off x="6461465" y="3915415"/>
                <a:ext cx="192600" cy="4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6">
            <p14:nvContentPartPr>
              <p14:cNvPr id="127" name="Ink 126">
                <a:extLst>
                  <a:ext uri="{FF2B5EF4-FFF2-40B4-BE49-F238E27FC236}">
                    <a16:creationId xmlns:a16="http://schemas.microsoft.com/office/drawing/2014/main" id="{47612290-BCEA-C044-AB84-83597BBF6AA5}"/>
                  </a:ext>
                </a:extLst>
              </p14:cNvPr>
              <p14:cNvContentPartPr/>
              <p14:nvPr/>
            </p14:nvContentPartPr>
            <p14:xfrm>
              <a:off x="6805985" y="3792655"/>
              <a:ext cx="173520" cy="127440"/>
            </p14:xfrm>
          </p:contentPart>
        </mc:Choice>
        <mc:Fallback xmlns="">
          <p:pic>
            <p:nvPicPr>
              <p:cNvPr id="127" name="Ink 126">
                <a:extLst>
                  <a:ext uri="{FF2B5EF4-FFF2-40B4-BE49-F238E27FC236}">
                    <a16:creationId xmlns:a16="http://schemas.microsoft.com/office/drawing/2014/main" id="{47612290-BCEA-C044-AB84-83597BBF6AA5}"/>
                  </a:ext>
                </a:extLst>
              </p:cNvPr>
              <p:cNvPicPr/>
              <p:nvPr/>
            </p:nvPicPr>
            <p:blipFill>
              <a:blip r:embed="rId127"/>
              <a:stretch>
                <a:fillRect/>
              </a:stretch>
            </p:blipFill>
            <p:spPr>
              <a:xfrm>
                <a:off x="6790505" y="3777175"/>
                <a:ext cx="204120" cy="15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8">
            <p14:nvContentPartPr>
              <p14:cNvPr id="1094" name="Ink 1094">
                <a:extLst>
                  <a:ext uri="{FF2B5EF4-FFF2-40B4-BE49-F238E27FC236}">
                    <a16:creationId xmlns:a16="http://schemas.microsoft.com/office/drawing/2014/main" id="{1F03988A-2EE2-D741-ABDF-722299257984}"/>
                  </a:ext>
                </a:extLst>
              </p14:cNvPr>
              <p14:cNvContentPartPr/>
              <p14:nvPr/>
            </p14:nvContentPartPr>
            <p14:xfrm>
              <a:off x="7100105" y="3677095"/>
              <a:ext cx="912600" cy="306360"/>
            </p14:xfrm>
          </p:contentPart>
        </mc:Choice>
        <mc:Fallback xmlns="">
          <p:pic>
            <p:nvPicPr>
              <p:cNvPr id="1094" name="Ink 1094">
                <a:extLst>
                  <a:ext uri="{FF2B5EF4-FFF2-40B4-BE49-F238E27FC236}">
                    <a16:creationId xmlns:a16="http://schemas.microsoft.com/office/drawing/2014/main" id="{1F03988A-2EE2-D741-ABDF-722299257984}"/>
                  </a:ext>
                </a:extLst>
              </p:cNvPr>
              <p:cNvPicPr/>
              <p:nvPr/>
            </p:nvPicPr>
            <p:blipFill>
              <a:blip r:embed="rId129"/>
              <a:stretch>
                <a:fillRect/>
              </a:stretch>
            </p:blipFill>
            <p:spPr>
              <a:xfrm>
                <a:off x="7084985" y="3661975"/>
                <a:ext cx="942840" cy="336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0">
            <p14:nvContentPartPr>
              <p14:cNvPr id="1096" name="Ink 1095">
                <a:extLst>
                  <a:ext uri="{FF2B5EF4-FFF2-40B4-BE49-F238E27FC236}">
                    <a16:creationId xmlns:a16="http://schemas.microsoft.com/office/drawing/2014/main" id="{66A0A186-093A-1C47-8F6C-2FDCDAF5B1BD}"/>
                  </a:ext>
                </a:extLst>
              </p14:cNvPr>
              <p14:cNvContentPartPr/>
              <p14:nvPr/>
            </p14:nvContentPartPr>
            <p14:xfrm>
              <a:off x="8069945" y="3821455"/>
              <a:ext cx="92160" cy="81000"/>
            </p14:xfrm>
          </p:contentPart>
        </mc:Choice>
        <mc:Fallback xmlns="">
          <p:pic>
            <p:nvPicPr>
              <p:cNvPr id="1096" name="Ink 1095">
                <a:extLst>
                  <a:ext uri="{FF2B5EF4-FFF2-40B4-BE49-F238E27FC236}">
                    <a16:creationId xmlns:a16="http://schemas.microsoft.com/office/drawing/2014/main" id="{66A0A186-093A-1C47-8F6C-2FDCDAF5B1BD}"/>
                  </a:ext>
                </a:extLst>
              </p:cNvPr>
              <p:cNvPicPr/>
              <p:nvPr/>
            </p:nvPicPr>
            <p:blipFill>
              <a:blip r:embed="rId131"/>
              <a:stretch>
                <a:fillRect/>
              </a:stretch>
            </p:blipFill>
            <p:spPr>
              <a:xfrm>
                <a:off x="8054825" y="3805975"/>
                <a:ext cx="122400" cy="111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2">
            <p14:nvContentPartPr>
              <p14:cNvPr id="1097" name="Ink 1096">
                <a:extLst>
                  <a:ext uri="{FF2B5EF4-FFF2-40B4-BE49-F238E27FC236}">
                    <a16:creationId xmlns:a16="http://schemas.microsoft.com/office/drawing/2014/main" id="{A845E004-0572-604C-A4F4-5857AD9339C4}"/>
                  </a:ext>
                </a:extLst>
              </p14:cNvPr>
              <p14:cNvContentPartPr/>
              <p14:nvPr/>
            </p14:nvContentPartPr>
            <p14:xfrm>
              <a:off x="8278025" y="3723175"/>
              <a:ext cx="110160" cy="167760"/>
            </p14:xfrm>
          </p:contentPart>
        </mc:Choice>
        <mc:Fallback xmlns="">
          <p:pic>
            <p:nvPicPr>
              <p:cNvPr id="1097" name="Ink 1096">
                <a:extLst>
                  <a:ext uri="{FF2B5EF4-FFF2-40B4-BE49-F238E27FC236}">
                    <a16:creationId xmlns:a16="http://schemas.microsoft.com/office/drawing/2014/main" id="{A845E004-0572-604C-A4F4-5857AD9339C4}"/>
                  </a:ext>
                </a:extLst>
              </p:cNvPr>
              <p:cNvPicPr/>
              <p:nvPr/>
            </p:nvPicPr>
            <p:blipFill>
              <a:blip r:embed="rId133"/>
              <a:stretch>
                <a:fillRect/>
              </a:stretch>
            </p:blipFill>
            <p:spPr>
              <a:xfrm>
                <a:off x="8262545" y="3708055"/>
                <a:ext cx="140400" cy="19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4">
            <p14:nvContentPartPr>
              <p14:cNvPr id="1098" name="Ink 1097">
                <a:extLst>
                  <a:ext uri="{FF2B5EF4-FFF2-40B4-BE49-F238E27FC236}">
                    <a16:creationId xmlns:a16="http://schemas.microsoft.com/office/drawing/2014/main" id="{47893F52-D47A-A142-B6C8-8BA1130A0933}"/>
                  </a:ext>
                </a:extLst>
              </p14:cNvPr>
              <p14:cNvContentPartPr/>
              <p14:nvPr/>
            </p14:nvContentPartPr>
            <p14:xfrm>
              <a:off x="8278025" y="3815695"/>
              <a:ext cx="92880" cy="6120"/>
            </p14:xfrm>
          </p:contentPart>
        </mc:Choice>
        <mc:Fallback xmlns="">
          <p:pic>
            <p:nvPicPr>
              <p:cNvPr id="1098" name="Ink 1097">
                <a:extLst>
                  <a:ext uri="{FF2B5EF4-FFF2-40B4-BE49-F238E27FC236}">
                    <a16:creationId xmlns:a16="http://schemas.microsoft.com/office/drawing/2014/main" id="{47893F52-D47A-A142-B6C8-8BA1130A0933}"/>
                  </a:ext>
                </a:extLst>
              </p:cNvPr>
              <p:cNvPicPr/>
              <p:nvPr/>
            </p:nvPicPr>
            <p:blipFill>
              <a:blip r:embed="rId135"/>
              <a:stretch>
                <a:fillRect/>
              </a:stretch>
            </p:blipFill>
            <p:spPr>
              <a:xfrm>
                <a:off x="8262545" y="3800215"/>
                <a:ext cx="123120" cy="3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6">
            <p14:nvContentPartPr>
              <p14:cNvPr id="1099" name="Ink 1098">
                <a:extLst>
                  <a:ext uri="{FF2B5EF4-FFF2-40B4-BE49-F238E27FC236}">
                    <a16:creationId xmlns:a16="http://schemas.microsoft.com/office/drawing/2014/main" id="{C440B1E0-83E9-B04F-8B85-BAF376FAA5BE}"/>
                  </a:ext>
                </a:extLst>
              </p14:cNvPr>
              <p14:cNvContentPartPr/>
              <p14:nvPr/>
            </p14:nvContentPartPr>
            <p14:xfrm>
              <a:off x="8398985" y="3804175"/>
              <a:ext cx="185040" cy="185040"/>
            </p14:xfrm>
          </p:contentPart>
        </mc:Choice>
        <mc:Fallback xmlns="">
          <p:pic>
            <p:nvPicPr>
              <p:cNvPr id="1099" name="Ink 1098">
                <a:extLst>
                  <a:ext uri="{FF2B5EF4-FFF2-40B4-BE49-F238E27FC236}">
                    <a16:creationId xmlns:a16="http://schemas.microsoft.com/office/drawing/2014/main" id="{C440B1E0-83E9-B04F-8B85-BAF376FAA5BE}"/>
                  </a:ext>
                </a:extLst>
              </p:cNvPr>
              <p:cNvPicPr/>
              <p:nvPr/>
            </p:nvPicPr>
            <p:blipFill>
              <a:blip r:embed="rId137"/>
              <a:stretch>
                <a:fillRect/>
              </a:stretch>
            </p:blipFill>
            <p:spPr>
              <a:xfrm>
                <a:off x="8383865" y="3788695"/>
                <a:ext cx="215640" cy="215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8">
            <p14:nvContentPartPr>
              <p14:cNvPr id="1103" name="Ink 1103">
                <a:extLst>
                  <a:ext uri="{FF2B5EF4-FFF2-40B4-BE49-F238E27FC236}">
                    <a16:creationId xmlns:a16="http://schemas.microsoft.com/office/drawing/2014/main" id="{B085DB11-6869-764C-9952-8FDB2DD89F45}"/>
                  </a:ext>
                </a:extLst>
              </p14:cNvPr>
              <p14:cNvContentPartPr/>
              <p14:nvPr/>
            </p14:nvContentPartPr>
            <p14:xfrm>
              <a:off x="8670425" y="3631015"/>
              <a:ext cx="271800" cy="375480"/>
            </p14:xfrm>
          </p:contentPart>
        </mc:Choice>
        <mc:Fallback xmlns="">
          <p:pic>
            <p:nvPicPr>
              <p:cNvPr id="1103" name="Ink 1103">
                <a:extLst>
                  <a:ext uri="{FF2B5EF4-FFF2-40B4-BE49-F238E27FC236}">
                    <a16:creationId xmlns:a16="http://schemas.microsoft.com/office/drawing/2014/main" id="{B085DB11-6869-764C-9952-8FDB2DD89F45}"/>
                  </a:ext>
                </a:extLst>
              </p:cNvPr>
              <p:cNvPicPr/>
              <p:nvPr/>
            </p:nvPicPr>
            <p:blipFill>
              <a:blip r:embed="rId139"/>
              <a:stretch>
                <a:fillRect/>
              </a:stretch>
            </p:blipFill>
            <p:spPr>
              <a:xfrm>
                <a:off x="8655305" y="3615535"/>
                <a:ext cx="302040" cy="40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0">
            <p14:nvContentPartPr>
              <p14:cNvPr id="1107" name="Ink 1107">
                <a:extLst>
                  <a:ext uri="{FF2B5EF4-FFF2-40B4-BE49-F238E27FC236}">
                    <a16:creationId xmlns:a16="http://schemas.microsoft.com/office/drawing/2014/main" id="{FB82FED7-A1F5-B943-9C5F-1263BD02E741}"/>
                  </a:ext>
                </a:extLst>
              </p14:cNvPr>
              <p14:cNvContentPartPr/>
              <p14:nvPr/>
            </p14:nvContentPartPr>
            <p14:xfrm>
              <a:off x="3157385" y="2118295"/>
              <a:ext cx="185040" cy="473760"/>
            </p14:xfrm>
          </p:contentPart>
        </mc:Choice>
        <mc:Fallback xmlns="">
          <p:pic>
            <p:nvPicPr>
              <p:cNvPr id="1107" name="Ink 1107">
                <a:extLst>
                  <a:ext uri="{FF2B5EF4-FFF2-40B4-BE49-F238E27FC236}">
                    <a16:creationId xmlns:a16="http://schemas.microsoft.com/office/drawing/2014/main" id="{FB82FED7-A1F5-B943-9C5F-1263BD02E741}"/>
                  </a:ext>
                </a:extLst>
              </p:cNvPr>
              <p:cNvPicPr/>
              <p:nvPr/>
            </p:nvPicPr>
            <p:blipFill>
              <a:blip r:embed="rId141"/>
              <a:stretch>
                <a:fillRect/>
              </a:stretch>
            </p:blipFill>
            <p:spPr>
              <a:xfrm>
                <a:off x="3142265" y="2103175"/>
                <a:ext cx="215640" cy="504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2">
            <p14:nvContentPartPr>
              <p14:cNvPr id="1124" name="Ink 1124">
                <a:extLst>
                  <a:ext uri="{FF2B5EF4-FFF2-40B4-BE49-F238E27FC236}">
                    <a16:creationId xmlns:a16="http://schemas.microsoft.com/office/drawing/2014/main" id="{17CCD672-CE2A-9846-BFFE-BEEA1274969C}"/>
                  </a:ext>
                </a:extLst>
              </p14:cNvPr>
              <p14:cNvContentPartPr/>
              <p14:nvPr/>
            </p14:nvContentPartPr>
            <p14:xfrm>
              <a:off x="1852745" y="2857375"/>
              <a:ext cx="473760" cy="179280"/>
            </p14:xfrm>
          </p:contentPart>
        </mc:Choice>
        <mc:Fallback xmlns="">
          <p:pic>
            <p:nvPicPr>
              <p:cNvPr id="1124" name="Ink 1124">
                <a:extLst>
                  <a:ext uri="{FF2B5EF4-FFF2-40B4-BE49-F238E27FC236}">
                    <a16:creationId xmlns:a16="http://schemas.microsoft.com/office/drawing/2014/main" id="{17CCD672-CE2A-9846-BFFE-BEEA1274969C}"/>
                  </a:ext>
                </a:extLst>
              </p:cNvPr>
              <p:cNvPicPr/>
              <p:nvPr/>
            </p:nvPicPr>
            <p:blipFill>
              <a:blip r:embed="rId143"/>
              <a:stretch>
                <a:fillRect/>
              </a:stretch>
            </p:blipFill>
            <p:spPr>
              <a:xfrm>
                <a:off x="1837625" y="2841895"/>
                <a:ext cx="504360" cy="209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4">
            <p14:nvContentPartPr>
              <p14:cNvPr id="1134" name="Ink 1134">
                <a:extLst>
                  <a:ext uri="{FF2B5EF4-FFF2-40B4-BE49-F238E27FC236}">
                    <a16:creationId xmlns:a16="http://schemas.microsoft.com/office/drawing/2014/main" id="{DE7BCCF8-B646-3E49-9B45-2EF581863A02}"/>
                  </a:ext>
                </a:extLst>
              </p14:cNvPr>
              <p14:cNvContentPartPr/>
              <p14:nvPr/>
            </p14:nvContentPartPr>
            <p14:xfrm>
              <a:off x="2522345" y="2857375"/>
              <a:ext cx="202680" cy="150480"/>
            </p14:xfrm>
          </p:contentPart>
        </mc:Choice>
        <mc:Fallback xmlns="">
          <p:pic>
            <p:nvPicPr>
              <p:cNvPr id="1134" name="Ink 1134">
                <a:extLst>
                  <a:ext uri="{FF2B5EF4-FFF2-40B4-BE49-F238E27FC236}">
                    <a16:creationId xmlns:a16="http://schemas.microsoft.com/office/drawing/2014/main" id="{DE7BCCF8-B646-3E49-9B45-2EF581863A02}"/>
                  </a:ext>
                </a:extLst>
              </p:cNvPr>
              <p:cNvPicPr/>
              <p:nvPr/>
            </p:nvPicPr>
            <p:blipFill>
              <a:blip r:embed="rId145"/>
              <a:stretch>
                <a:fillRect/>
              </a:stretch>
            </p:blipFill>
            <p:spPr>
              <a:xfrm>
                <a:off x="2507198" y="2841895"/>
                <a:ext cx="233334" cy="181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6">
            <p14:nvContentPartPr>
              <p14:cNvPr id="1136" name="Ink 1135">
                <a:extLst>
                  <a:ext uri="{FF2B5EF4-FFF2-40B4-BE49-F238E27FC236}">
                    <a16:creationId xmlns:a16="http://schemas.microsoft.com/office/drawing/2014/main" id="{0221BB92-3E3B-3C44-8980-506E521B5FBA}"/>
                  </a:ext>
                </a:extLst>
              </p14:cNvPr>
              <p14:cNvContentPartPr/>
              <p14:nvPr/>
            </p14:nvContentPartPr>
            <p14:xfrm>
              <a:off x="3007265" y="2857375"/>
              <a:ext cx="92880" cy="115920"/>
            </p14:xfrm>
          </p:contentPart>
        </mc:Choice>
        <mc:Fallback xmlns="">
          <p:pic>
            <p:nvPicPr>
              <p:cNvPr id="1136" name="Ink 1135">
                <a:extLst>
                  <a:ext uri="{FF2B5EF4-FFF2-40B4-BE49-F238E27FC236}">
                    <a16:creationId xmlns:a16="http://schemas.microsoft.com/office/drawing/2014/main" id="{0221BB92-3E3B-3C44-8980-506E521B5FBA}"/>
                  </a:ext>
                </a:extLst>
              </p:cNvPr>
              <p:cNvPicPr/>
              <p:nvPr/>
            </p:nvPicPr>
            <p:blipFill>
              <a:blip r:embed="rId147"/>
              <a:stretch>
                <a:fillRect/>
              </a:stretch>
            </p:blipFill>
            <p:spPr>
              <a:xfrm>
                <a:off x="2992145" y="2841895"/>
                <a:ext cx="123120" cy="146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8">
            <p14:nvContentPartPr>
              <p14:cNvPr id="1141" name="Ink 1141">
                <a:extLst>
                  <a:ext uri="{FF2B5EF4-FFF2-40B4-BE49-F238E27FC236}">
                    <a16:creationId xmlns:a16="http://schemas.microsoft.com/office/drawing/2014/main" id="{6880B970-FEFC-EE42-AC7C-1F4FA25EE1D8}"/>
                  </a:ext>
                </a:extLst>
              </p14:cNvPr>
              <p14:cNvContentPartPr/>
              <p14:nvPr/>
            </p14:nvContentPartPr>
            <p14:xfrm>
              <a:off x="3192305" y="2776375"/>
              <a:ext cx="467640" cy="208440"/>
            </p14:xfrm>
          </p:contentPart>
        </mc:Choice>
        <mc:Fallback xmlns="">
          <p:pic>
            <p:nvPicPr>
              <p:cNvPr id="1141" name="Ink 1141">
                <a:extLst>
                  <a:ext uri="{FF2B5EF4-FFF2-40B4-BE49-F238E27FC236}">
                    <a16:creationId xmlns:a16="http://schemas.microsoft.com/office/drawing/2014/main" id="{6880B970-FEFC-EE42-AC7C-1F4FA25EE1D8}"/>
                  </a:ext>
                </a:extLst>
              </p:cNvPr>
              <p:cNvPicPr/>
              <p:nvPr/>
            </p:nvPicPr>
            <p:blipFill>
              <a:blip r:embed="rId149"/>
              <a:stretch>
                <a:fillRect/>
              </a:stretch>
            </p:blipFill>
            <p:spPr>
              <a:xfrm>
                <a:off x="3176837" y="2761229"/>
                <a:ext cx="498216" cy="23909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0">
            <p14:nvContentPartPr>
              <p14:cNvPr id="1154" name="Ink 1154">
                <a:extLst>
                  <a:ext uri="{FF2B5EF4-FFF2-40B4-BE49-F238E27FC236}">
                    <a16:creationId xmlns:a16="http://schemas.microsoft.com/office/drawing/2014/main" id="{BE480D8A-D009-0746-A18A-9C8EF0C1A9B3}"/>
                  </a:ext>
                </a:extLst>
              </p14:cNvPr>
              <p14:cNvContentPartPr/>
              <p14:nvPr/>
            </p14:nvContentPartPr>
            <p14:xfrm>
              <a:off x="3740585" y="2741815"/>
              <a:ext cx="1114560" cy="219960"/>
            </p14:xfrm>
          </p:contentPart>
        </mc:Choice>
        <mc:Fallback xmlns="">
          <p:pic>
            <p:nvPicPr>
              <p:cNvPr id="1154" name="Ink 1154">
                <a:extLst>
                  <a:ext uri="{FF2B5EF4-FFF2-40B4-BE49-F238E27FC236}">
                    <a16:creationId xmlns:a16="http://schemas.microsoft.com/office/drawing/2014/main" id="{BE480D8A-D009-0746-A18A-9C8EF0C1A9B3}"/>
                  </a:ext>
                </a:extLst>
              </p:cNvPr>
              <p:cNvPicPr/>
              <p:nvPr/>
            </p:nvPicPr>
            <p:blipFill>
              <a:blip r:embed="rId151"/>
              <a:stretch>
                <a:fillRect/>
              </a:stretch>
            </p:blipFill>
            <p:spPr>
              <a:xfrm>
                <a:off x="3725465" y="2726670"/>
                <a:ext cx="1145160" cy="25061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2">
            <p14:nvContentPartPr>
              <p14:cNvPr id="1156" name="Ink 1155">
                <a:extLst>
                  <a:ext uri="{FF2B5EF4-FFF2-40B4-BE49-F238E27FC236}">
                    <a16:creationId xmlns:a16="http://schemas.microsoft.com/office/drawing/2014/main" id="{65C18077-4B0C-BE49-9D5C-BB4DD7C91798}"/>
                  </a:ext>
                </a:extLst>
              </p14:cNvPr>
              <p14:cNvContentPartPr/>
              <p14:nvPr/>
            </p14:nvContentPartPr>
            <p14:xfrm>
              <a:off x="2164505" y="3175615"/>
              <a:ext cx="162000" cy="189720"/>
            </p14:xfrm>
          </p:contentPart>
        </mc:Choice>
        <mc:Fallback xmlns="">
          <p:pic>
            <p:nvPicPr>
              <p:cNvPr id="1156" name="Ink 1155">
                <a:extLst>
                  <a:ext uri="{FF2B5EF4-FFF2-40B4-BE49-F238E27FC236}">
                    <a16:creationId xmlns:a16="http://schemas.microsoft.com/office/drawing/2014/main" id="{65C18077-4B0C-BE49-9D5C-BB4DD7C91798}"/>
                  </a:ext>
                </a:extLst>
              </p:cNvPr>
              <p:cNvPicPr/>
              <p:nvPr/>
            </p:nvPicPr>
            <p:blipFill>
              <a:blip r:embed="rId153"/>
              <a:stretch>
                <a:fillRect/>
              </a:stretch>
            </p:blipFill>
            <p:spPr>
              <a:xfrm>
                <a:off x="2149385" y="3160135"/>
                <a:ext cx="192600" cy="219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4">
            <p14:nvContentPartPr>
              <p14:cNvPr id="1157" name="Ink 1156">
                <a:extLst>
                  <a:ext uri="{FF2B5EF4-FFF2-40B4-BE49-F238E27FC236}">
                    <a16:creationId xmlns:a16="http://schemas.microsoft.com/office/drawing/2014/main" id="{B9030002-CE0F-7E47-98CD-8B4D343D29AE}"/>
                  </a:ext>
                </a:extLst>
              </p14:cNvPr>
              <p14:cNvContentPartPr/>
              <p14:nvPr/>
            </p14:nvContentPartPr>
            <p14:xfrm>
              <a:off x="2354945" y="3232495"/>
              <a:ext cx="144720" cy="195840"/>
            </p14:xfrm>
          </p:contentPart>
        </mc:Choice>
        <mc:Fallback xmlns="">
          <p:pic>
            <p:nvPicPr>
              <p:cNvPr id="1157" name="Ink 1156">
                <a:extLst>
                  <a:ext uri="{FF2B5EF4-FFF2-40B4-BE49-F238E27FC236}">
                    <a16:creationId xmlns:a16="http://schemas.microsoft.com/office/drawing/2014/main" id="{B9030002-CE0F-7E47-98CD-8B4D343D29AE}"/>
                  </a:ext>
                </a:extLst>
              </p:cNvPr>
              <p:cNvPicPr/>
              <p:nvPr/>
            </p:nvPicPr>
            <p:blipFill>
              <a:blip r:embed="rId155"/>
              <a:stretch>
                <a:fillRect/>
              </a:stretch>
            </p:blipFill>
            <p:spPr>
              <a:xfrm>
                <a:off x="2339825" y="3217375"/>
                <a:ext cx="175320" cy="226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6">
            <p14:nvContentPartPr>
              <p14:cNvPr id="1158" name="Ink 1157">
                <a:extLst>
                  <a:ext uri="{FF2B5EF4-FFF2-40B4-BE49-F238E27FC236}">
                    <a16:creationId xmlns:a16="http://schemas.microsoft.com/office/drawing/2014/main" id="{3EF094D4-0235-2D47-8A54-93ACAE116B94}"/>
                  </a:ext>
                </a:extLst>
              </p14:cNvPr>
              <p14:cNvContentPartPr/>
              <p14:nvPr/>
            </p14:nvContentPartPr>
            <p14:xfrm>
              <a:off x="2897825" y="3220975"/>
              <a:ext cx="104400" cy="98640"/>
            </p14:xfrm>
          </p:contentPart>
        </mc:Choice>
        <mc:Fallback xmlns="">
          <p:pic>
            <p:nvPicPr>
              <p:cNvPr id="1158" name="Ink 1157">
                <a:extLst>
                  <a:ext uri="{FF2B5EF4-FFF2-40B4-BE49-F238E27FC236}">
                    <a16:creationId xmlns:a16="http://schemas.microsoft.com/office/drawing/2014/main" id="{3EF094D4-0235-2D47-8A54-93ACAE116B94}"/>
                  </a:ext>
                </a:extLst>
              </p:cNvPr>
              <p:cNvPicPr/>
              <p:nvPr/>
            </p:nvPicPr>
            <p:blipFill>
              <a:blip r:embed="rId157"/>
              <a:stretch>
                <a:fillRect/>
              </a:stretch>
            </p:blipFill>
            <p:spPr>
              <a:xfrm>
                <a:off x="2882345" y="3205855"/>
                <a:ext cx="134640" cy="128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8">
            <p14:nvContentPartPr>
              <p14:cNvPr id="1159" name="Ink 1158">
                <a:extLst>
                  <a:ext uri="{FF2B5EF4-FFF2-40B4-BE49-F238E27FC236}">
                    <a16:creationId xmlns:a16="http://schemas.microsoft.com/office/drawing/2014/main" id="{A14D2EEE-4702-9B42-8468-7D857D4D4C7C}"/>
                  </a:ext>
                </a:extLst>
              </p14:cNvPr>
              <p14:cNvContentPartPr/>
              <p14:nvPr/>
            </p14:nvContentPartPr>
            <p14:xfrm>
              <a:off x="3244145" y="3215215"/>
              <a:ext cx="208080" cy="127440"/>
            </p14:xfrm>
          </p:contentPart>
        </mc:Choice>
        <mc:Fallback xmlns="">
          <p:pic>
            <p:nvPicPr>
              <p:cNvPr id="1159" name="Ink 1158">
                <a:extLst>
                  <a:ext uri="{FF2B5EF4-FFF2-40B4-BE49-F238E27FC236}">
                    <a16:creationId xmlns:a16="http://schemas.microsoft.com/office/drawing/2014/main" id="{A14D2EEE-4702-9B42-8468-7D857D4D4C7C}"/>
                  </a:ext>
                </a:extLst>
              </p:cNvPr>
              <p:cNvPicPr/>
              <p:nvPr/>
            </p:nvPicPr>
            <p:blipFill>
              <a:blip r:embed="rId159"/>
              <a:stretch>
                <a:fillRect/>
              </a:stretch>
            </p:blipFill>
            <p:spPr>
              <a:xfrm>
                <a:off x="3228665" y="3200095"/>
                <a:ext cx="238680" cy="15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0">
            <p14:nvContentPartPr>
              <p14:cNvPr id="1160" name="Ink 1159">
                <a:extLst>
                  <a:ext uri="{FF2B5EF4-FFF2-40B4-BE49-F238E27FC236}">
                    <a16:creationId xmlns:a16="http://schemas.microsoft.com/office/drawing/2014/main" id="{884C31D7-CD92-6849-90DD-B2707C3753FB}"/>
                  </a:ext>
                </a:extLst>
              </p14:cNvPr>
              <p14:cNvContentPartPr/>
              <p14:nvPr/>
            </p14:nvContentPartPr>
            <p14:xfrm>
              <a:off x="3497945" y="3203695"/>
              <a:ext cx="63720" cy="95760"/>
            </p14:xfrm>
          </p:contentPart>
        </mc:Choice>
        <mc:Fallback xmlns="">
          <p:pic>
            <p:nvPicPr>
              <p:cNvPr id="1160" name="Ink 1159">
                <a:extLst>
                  <a:ext uri="{FF2B5EF4-FFF2-40B4-BE49-F238E27FC236}">
                    <a16:creationId xmlns:a16="http://schemas.microsoft.com/office/drawing/2014/main" id="{884C31D7-CD92-6849-90DD-B2707C3753FB}"/>
                  </a:ext>
                </a:extLst>
              </p:cNvPr>
              <p:cNvPicPr/>
              <p:nvPr/>
            </p:nvPicPr>
            <p:blipFill>
              <a:blip r:embed="rId161"/>
              <a:stretch>
                <a:fillRect/>
              </a:stretch>
            </p:blipFill>
            <p:spPr>
              <a:xfrm>
                <a:off x="3482825" y="3188575"/>
                <a:ext cx="94320" cy="126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2">
            <p14:nvContentPartPr>
              <p14:cNvPr id="1161" name="Ink 1160">
                <a:extLst>
                  <a:ext uri="{FF2B5EF4-FFF2-40B4-BE49-F238E27FC236}">
                    <a16:creationId xmlns:a16="http://schemas.microsoft.com/office/drawing/2014/main" id="{97E9C9EF-4D98-EB45-9EAE-439EF74F8C7C}"/>
                  </a:ext>
                </a:extLst>
              </p14:cNvPr>
              <p14:cNvContentPartPr/>
              <p14:nvPr/>
            </p14:nvContentPartPr>
            <p14:xfrm>
              <a:off x="3567425" y="3140335"/>
              <a:ext cx="29160" cy="46440"/>
            </p14:xfrm>
          </p:contentPart>
        </mc:Choice>
        <mc:Fallback xmlns="">
          <p:pic>
            <p:nvPicPr>
              <p:cNvPr id="1161" name="Ink 1160">
                <a:extLst>
                  <a:ext uri="{FF2B5EF4-FFF2-40B4-BE49-F238E27FC236}">
                    <a16:creationId xmlns:a16="http://schemas.microsoft.com/office/drawing/2014/main" id="{97E9C9EF-4D98-EB45-9EAE-439EF74F8C7C}"/>
                  </a:ext>
                </a:extLst>
              </p:cNvPr>
              <p:cNvPicPr/>
              <p:nvPr/>
            </p:nvPicPr>
            <p:blipFill>
              <a:blip r:embed="rId163"/>
              <a:stretch>
                <a:fillRect/>
              </a:stretch>
            </p:blipFill>
            <p:spPr>
              <a:xfrm>
                <a:off x="3551945" y="3124855"/>
                <a:ext cx="59760" cy="77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4">
            <p14:nvContentPartPr>
              <p14:cNvPr id="1162" name="Ink 1161">
                <a:extLst>
                  <a:ext uri="{FF2B5EF4-FFF2-40B4-BE49-F238E27FC236}">
                    <a16:creationId xmlns:a16="http://schemas.microsoft.com/office/drawing/2014/main" id="{4E0C4855-1EE7-F34C-9B99-64D2739733F7}"/>
                  </a:ext>
                </a:extLst>
              </p14:cNvPr>
              <p14:cNvContentPartPr/>
              <p14:nvPr/>
            </p14:nvContentPartPr>
            <p14:xfrm>
              <a:off x="3596225" y="3215215"/>
              <a:ext cx="121680" cy="75240"/>
            </p14:xfrm>
          </p:contentPart>
        </mc:Choice>
        <mc:Fallback xmlns="">
          <p:pic>
            <p:nvPicPr>
              <p:cNvPr id="1162" name="Ink 1161">
                <a:extLst>
                  <a:ext uri="{FF2B5EF4-FFF2-40B4-BE49-F238E27FC236}">
                    <a16:creationId xmlns:a16="http://schemas.microsoft.com/office/drawing/2014/main" id="{4E0C4855-1EE7-F34C-9B99-64D2739733F7}"/>
                  </a:ext>
                </a:extLst>
              </p:cNvPr>
              <p:cNvPicPr/>
              <p:nvPr/>
            </p:nvPicPr>
            <p:blipFill>
              <a:blip r:embed="rId165"/>
              <a:stretch>
                <a:fillRect/>
              </a:stretch>
            </p:blipFill>
            <p:spPr>
              <a:xfrm>
                <a:off x="3581105" y="3200095"/>
                <a:ext cx="151920" cy="105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6">
            <p14:nvContentPartPr>
              <p14:cNvPr id="1163" name="Ink 1162">
                <a:extLst>
                  <a:ext uri="{FF2B5EF4-FFF2-40B4-BE49-F238E27FC236}">
                    <a16:creationId xmlns:a16="http://schemas.microsoft.com/office/drawing/2014/main" id="{38C2232A-31DC-894D-A635-2C2036D780A7}"/>
                  </a:ext>
                </a:extLst>
              </p14:cNvPr>
              <p14:cNvContentPartPr/>
              <p14:nvPr/>
            </p14:nvContentPartPr>
            <p14:xfrm>
              <a:off x="3757865" y="3122695"/>
              <a:ext cx="144720" cy="167760"/>
            </p14:xfrm>
          </p:contentPart>
        </mc:Choice>
        <mc:Fallback xmlns="">
          <p:pic>
            <p:nvPicPr>
              <p:cNvPr id="1163" name="Ink 1162">
                <a:extLst>
                  <a:ext uri="{FF2B5EF4-FFF2-40B4-BE49-F238E27FC236}">
                    <a16:creationId xmlns:a16="http://schemas.microsoft.com/office/drawing/2014/main" id="{38C2232A-31DC-894D-A635-2C2036D780A7}"/>
                  </a:ext>
                </a:extLst>
              </p:cNvPr>
              <p:cNvPicPr/>
              <p:nvPr/>
            </p:nvPicPr>
            <p:blipFill>
              <a:blip r:embed="rId167"/>
              <a:stretch>
                <a:fillRect/>
              </a:stretch>
            </p:blipFill>
            <p:spPr>
              <a:xfrm>
                <a:off x="3742745" y="3107575"/>
                <a:ext cx="175320" cy="19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8">
            <p14:nvContentPartPr>
              <p14:cNvPr id="1164" name="Ink 1163">
                <a:extLst>
                  <a:ext uri="{FF2B5EF4-FFF2-40B4-BE49-F238E27FC236}">
                    <a16:creationId xmlns:a16="http://schemas.microsoft.com/office/drawing/2014/main" id="{19233D95-BC94-6E48-8A00-B401CB9721F2}"/>
                  </a:ext>
                </a:extLst>
              </p14:cNvPr>
              <p14:cNvContentPartPr/>
              <p14:nvPr/>
            </p14:nvContentPartPr>
            <p14:xfrm>
              <a:off x="3907985" y="3203695"/>
              <a:ext cx="52200" cy="80640"/>
            </p14:xfrm>
          </p:contentPart>
        </mc:Choice>
        <mc:Fallback xmlns="">
          <p:pic>
            <p:nvPicPr>
              <p:cNvPr id="1164" name="Ink 1163">
                <a:extLst>
                  <a:ext uri="{FF2B5EF4-FFF2-40B4-BE49-F238E27FC236}">
                    <a16:creationId xmlns:a16="http://schemas.microsoft.com/office/drawing/2014/main" id="{19233D95-BC94-6E48-8A00-B401CB9721F2}"/>
                  </a:ext>
                </a:extLst>
              </p:cNvPr>
              <p:cNvPicPr/>
              <p:nvPr/>
            </p:nvPicPr>
            <p:blipFill>
              <a:blip r:embed="rId169"/>
              <a:stretch>
                <a:fillRect/>
              </a:stretch>
            </p:blipFill>
            <p:spPr>
              <a:xfrm>
                <a:off x="3892865" y="3188575"/>
                <a:ext cx="82800" cy="110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0">
            <p14:nvContentPartPr>
              <p14:cNvPr id="1165" name="Ink 1164">
                <a:extLst>
                  <a:ext uri="{FF2B5EF4-FFF2-40B4-BE49-F238E27FC236}">
                    <a16:creationId xmlns:a16="http://schemas.microsoft.com/office/drawing/2014/main" id="{D8412CDB-F1E2-FB42-8364-2FD2605870B1}"/>
                  </a:ext>
                </a:extLst>
              </p14:cNvPr>
              <p14:cNvContentPartPr/>
              <p14:nvPr/>
            </p14:nvContentPartPr>
            <p14:xfrm>
              <a:off x="3994385" y="3128815"/>
              <a:ext cx="6120" cy="29160"/>
            </p14:xfrm>
          </p:contentPart>
        </mc:Choice>
        <mc:Fallback xmlns="">
          <p:pic>
            <p:nvPicPr>
              <p:cNvPr id="1165" name="Ink 1164">
                <a:extLst>
                  <a:ext uri="{FF2B5EF4-FFF2-40B4-BE49-F238E27FC236}">
                    <a16:creationId xmlns:a16="http://schemas.microsoft.com/office/drawing/2014/main" id="{D8412CDB-F1E2-FB42-8364-2FD2605870B1}"/>
                  </a:ext>
                </a:extLst>
              </p:cNvPr>
              <p:cNvPicPr/>
              <p:nvPr/>
            </p:nvPicPr>
            <p:blipFill>
              <a:blip r:embed="rId171"/>
              <a:stretch>
                <a:fillRect/>
              </a:stretch>
            </p:blipFill>
            <p:spPr>
              <a:xfrm>
                <a:off x="3979265" y="3113335"/>
                <a:ext cx="36720" cy="59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2">
            <p14:nvContentPartPr>
              <p14:cNvPr id="1166" name="Ink 1165">
                <a:extLst>
                  <a:ext uri="{FF2B5EF4-FFF2-40B4-BE49-F238E27FC236}">
                    <a16:creationId xmlns:a16="http://schemas.microsoft.com/office/drawing/2014/main" id="{C31F12C5-1B35-DD44-9863-F2B0335FD804}"/>
                  </a:ext>
                </a:extLst>
              </p14:cNvPr>
              <p14:cNvContentPartPr/>
              <p14:nvPr/>
            </p14:nvContentPartPr>
            <p14:xfrm>
              <a:off x="3994385" y="3203695"/>
              <a:ext cx="115920" cy="92880"/>
            </p14:xfrm>
          </p:contentPart>
        </mc:Choice>
        <mc:Fallback xmlns="">
          <p:pic>
            <p:nvPicPr>
              <p:cNvPr id="1166" name="Ink 1165">
                <a:extLst>
                  <a:ext uri="{FF2B5EF4-FFF2-40B4-BE49-F238E27FC236}">
                    <a16:creationId xmlns:a16="http://schemas.microsoft.com/office/drawing/2014/main" id="{C31F12C5-1B35-DD44-9863-F2B0335FD804}"/>
                  </a:ext>
                </a:extLst>
              </p:cNvPr>
              <p:cNvPicPr/>
              <p:nvPr/>
            </p:nvPicPr>
            <p:blipFill>
              <a:blip r:embed="rId173"/>
              <a:stretch>
                <a:fillRect/>
              </a:stretch>
            </p:blipFill>
            <p:spPr>
              <a:xfrm>
                <a:off x="3979265" y="3188575"/>
                <a:ext cx="146160" cy="123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4">
            <p14:nvContentPartPr>
              <p14:cNvPr id="1167" name="Ink 1166">
                <a:extLst>
                  <a:ext uri="{FF2B5EF4-FFF2-40B4-BE49-F238E27FC236}">
                    <a16:creationId xmlns:a16="http://schemas.microsoft.com/office/drawing/2014/main" id="{D7C47EB6-B2A4-CE4E-B170-50B67C70D2A9}"/>
                  </a:ext>
                </a:extLst>
              </p14:cNvPr>
              <p14:cNvContentPartPr/>
              <p14:nvPr/>
            </p14:nvContentPartPr>
            <p14:xfrm>
              <a:off x="4086905" y="3226735"/>
              <a:ext cx="150480" cy="202320"/>
            </p14:xfrm>
          </p:contentPart>
        </mc:Choice>
        <mc:Fallback xmlns="">
          <p:pic>
            <p:nvPicPr>
              <p:cNvPr id="1167" name="Ink 1166">
                <a:extLst>
                  <a:ext uri="{FF2B5EF4-FFF2-40B4-BE49-F238E27FC236}">
                    <a16:creationId xmlns:a16="http://schemas.microsoft.com/office/drawing/2014/main" id="{D7C47EB6-B2A4-CE4E-B170-50B67C70D2A9}"/>
                  </a:ext>
                </a:extLst>
              </p:cNvPr>
              <p:cNvPicPr/>
              <p:nvPr/>
            </p:nvPicPr>
            <p:blipFill>
              <a:blip r:embed="rId175"/>
              <a:stretch>
                <a:fillRect/>
              </a:stretch>
            </p:blipFill>
            <p:spPr>
              <a:xfrm>
                <a:off x="4071785" y="3211615"/>
                <a:ext cx="181080" cy="23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6">
            <p14:nvContentPartPr>
              <p14:cNvPr id="1168" name="Ink 1167">
                <a:extLst>
                  <a:ext uri="{FF2B5EF4-FFF2-40B4-BE49-F238E27FC236}">
                    <a16:creationId xmlns:a16="http://schemas.microsoft.com/office/drawing/2014/main" id="{E819A8DF-DE9F-3342-8069-F97DD3DB45A7}"/>
                  </a:ext>
                </a:extLst>
              </p14:cNvPr>
              <p14:cNvContentPartPr/>
              <p14:nvPr/>
            </p14:nvContentPartPr>
            <p14:xfrm>
              <a:off x="4392905" y="3111175"/>
              <a:ext cx="87120" cy="201600"/>
            </p14:xfrm>
          </p:contentPart>
        </mc:Choice>
        <mc:Fallback xmlns="">
          <p:pic>
            <p:nvPicPr>
              <p:cNvPr id="1168" name="Ink 1167">
                <a:extLst>
                  <a:ext uri="{FF2B5EF4-FFF2-40B4-BE49-F238E27FC236}">
                    <a16:creationId xmlns:a16="http://schemas.microsoft.com/office/drawing/2014/main" id="{E819A8DF-DE9F-3342-8069-F97DD3DB45A7}"/>
                  </a:ext>
                </a:extLst>
              </p:cNvPr>
              <p:cNvPicPr/>
              <p:nvPr/>
            </p:nvPicPr>
            <p:blipFill>
              <a:blip r:embed="rId177"/>
              <a:stretch>
                <a:fillRect/>
              </a:stretch>
            </p:blipFill>
            <p:spPr>
              <a:xfrm>
                <a:off x="4377785" y="3096055"/>
                <a:ext cx="117360" cy="232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8">
            <p14:nvContentPartPr>
              <p14:cNvPr id="1169" name="Ink 1168">
                <a:extLst>
                  <a:ext uri="{FF2B5EF4-FFF2-40B4-BE49-F238E27FC236}">
                    <a16:creationId xmlns:a16="http://schemas.microsoft.com/office/drawing/2014/main" id="{CBA54D7B-8D0E-6145-BF94-655B51D6B26D}"/>
                  </a:ext>
                </a:extLst>
              </p14:cNvPr>
              <p14:cNvContentPartPr/>
              <p14:nvPr/>
            </p14:nvContentPartPr>
            <p14:xfrm>
              <a:off x="4479305" y="3093895"/>
              <a:ext cx="75240" cy="171000"/>
            </p14:xfrm>
          </p:contentPart>
        </mc:Choice>
        <mc:Fallback xmlns="">
          <p:pic>
            <p:nvPicPr>
              <p:cNvPr id="1169" name="Ink 1168">
                <a:extLst>
                  <a:ext uri="{FF2B5EF4-FFF2-40B4-BE49-F238E27FC236}">
                    <a16:creationId xmlns:a16="http://schemas.microsoft.com/office/drawing/2014/main" id="{CBA54D7B-8D0E-6145-BF94-655B51D6B26D}"/>
                  </a:ext>
                </a:extLst>
              </p:cNvPr>
              <p:cNvPicPr/>
              <p:nvPr/>
            </p:nvPicPr>
            <p:blipFill>
              <a:blip r:embed="rId179"/>
              <a:stretch>
                <a:fillRect/>
              </a:stretch>
            </p:blipFill>
            <p:spPr>
              <a:xfrm>
                <a:off x="4464185" y="3078775"/>
                <a:ext cx="105840" cy="201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0">
            <p14:nvContentPartPr>
              <p14:cNvPr id="1170" name="Ink 1169">
                <a:extLst>
                  <a:ext uri="{FF2B5EF4-FFF2-40B4-BE49-F238E27FC236}">
                    <a16:creationId xmlns:a16="http://schemas.microsoft.com/office/drawing/2014/main" id="{0AC0F008-5FDC-A946-92D7-C1677C961157}"/>
                  </a:ext>
                </a:extLst>
              </p14:cNvPr>
              <p14:cNvContentPartPr/>
              <p14:nvPr/>
            </p14:nvContentPartPr>
            <p14:xfrm>
              <a:off x="4375625" y="3169135"/>
              <a:ext cx="219600" cy="17640"/>
            </p14:xfrm>
          </p:contentPart>
        </mc:Choice>
        <mc:Fallback xmlns="">
          <p:pic>
            <p:nvPicPr>
              <p:cNvPr id="1170" name="Ink 1169">
                <a:extLst>
                  <a:ext uri="{FF2B5EF4-FFF2-40B4-BE49-F238E27FC236}">
                    <a16:creationId xmlns:a16="http://schemas.microsoft.com/office/drawing/2014/main" id="{0AC0F008-5FDC-A946-92D7-C1677C961157}"/>
                  </a:ext>
                </a:extLst>
              </p:cNvPr>
              <p:cNvPicPr/>
              <p:nvPr/>
            </p:nvPicPr>
            <p:blipFill>
              <a:blip r:embed="rId181"/>
              <a:stretch>
                <a:fillRect/>
              </a:stretch>
            </p:blipFill>
            <p:spPr>
              <a:xfrm>
                <a:off x="4360145" y="3153655"/>
                <a:ext cx="250200" cy="48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2">
            <p14:nvContentPartPr>
              <p14:cNvPr id="1171" name="Ink 1170">
                <a:extLst>
                  <a:ext uri="{FF2B5EF4-FFF2-40B4-BE49-F238E27FC236}">
                    <a16:creationId xmlns:a16="http://schemas.microsoft.com/office/drawing/2014/main" id="{38EE874E-B1EC-3E45-82FA-FF297F6D4394}"/>
                  </a:ext>
                </a:extLst>
              </p14:cNvPr>
              <p14:cNvContentPartPr/>
              <p14:nvPr/>
            </p14:nvContentPartPr>
            <p14:xfrm>
              <a:off x="4398665" y="3203695"/>
              <a:ext cx="167760" cy="17640"/>
            </p14:xfrm>
          </p:contentPart>
        </mc:Choice>
        <mc:Fallback xmlns="">
          <p:pic>
            <p:nvPicPr>
              <p:cNvPr id="1171" name="Ink 1170">
                <a:extLst>
                  <a:ext uri="{FF2B5EF4-FFF2-40B4-BE49-F238E27FC236}">
                    <a16:creationId xmlns:a16="http://schemas.microsoft.com/office/drawing/2014/main" id="{38EE874E-B1EC-3E45-82FA-FF297F6D4394}"/>
                  </a:ext>
                </a:extLst>
              </p:cNvPr>
              <p:cNvPicPr/>
              <p:nvPr/>
            </p:nvPicPr>
            <p:blipFill>
              <a:blip r:embed="rId183"/>
              <a:stretch>
                <a:fillRect/>
              </a:stretch>
            </p:blipFill>
            <p:spPr>
              <a:xfrm>
                <a:off x="4383545" y="3188575"/>
                <a:ext cx="198360" cy="48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769593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164972" y="700186"/>
            <a:ext cx="538409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i="1" dirty="0">
                <a:solidFill>
                  <a:srgbClr val="C00000"/>
                </a:solidFill>
                <a:latin typeface="Bell MT" panose="02020503060305020303" pitchFamily="18" charset="0"/>
              </a:rPr>
              <a:t>What does the topological phase mean?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164972" y="1330209"/>
            <a:ext cx="6701395" cy="46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D04A09A1-4877-D04C-A498-D4417895BBB0}"/>
              </a:ext>
            </a:extLst>
          </p:cNvPr>
          <p:cNvGrpSpPr/>
          <p:nvPr/>
        </p:nvGrpSpPr>
        <p:grpSpPr>
          <a:xfrm>
            <a:off x="1152236" y="1376773"/>
            <a:ext cx="6433128" cy="476533"/>
            <a:chOff x="1152236" y="1376773"/>
            <a:chExt cx="6433128" cy="476533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807A3C3A-42F9-D240-A3CE-E16559CFB270}"/>
                </a:ext>
              </a:extLst>
            </p:cNvPr>
            <p:cNvGrpSpPr/>
            <p:nvPr/>
          </p:nvGrpSpPr>
          <p:grpSpPr>
            <a:xfrm>
              <a:off x="1152236" y="1376773"/>
              <a:ext cx="6433128" cy="476533"/>
              <a:chOff x="1152236" y="1376773"/>
              <a:chExt cx="6433128" cy="476533"/>
            </a:xfrm>
          </p:grpSpPr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980C9E82-D492-8741-ABCD-B1AC4621D534}"/>
                  </a:ext>
                </a:extLst>
              </p:cNvPr>
              <p:cNvSpPr txBox="1"/>
              <p:nvPr/>
            </p:nvSpPr>
            <p:spPr>
              <a:xfrm>
                <a:off x="1152236" y="1376773"/>
                <a:ext cx="643312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 algn="l">
                  <a:buFont typeface="Arial" panose="020B0604020202020204" pitchFamily="34" charset="0"/>
                  <a:buChar char="•"/>
                </a:pPr>
                <a:r>
                  <a:rPr lang="en-US" dirty="0"/>
                  <a:t>Consider the stupid limit with either t =0 (topological) or t =0</a:t>
                </a: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4C76477-85F7-4A49-916C-96A96FAF54BA}"/>
                  </a:ext>
                </a:extLst>
              </p:cNvPr>
              <p:cNvSpPr txBox="1"/>
              <p:nvPr/>
            </p:nvSpPr>
            <p:spPr>
              <a:xfrm>
                <a:off x="4904509" y="1545529"/>
                <a:ext cx="30249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sz="1400" dirty="0"/>
                  <a:t>1</a:t>
                </a:r>
              </a:p>
            </p:txBody>
          </p:sp>
        </p:grp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223C483-3891-964C-A133-B0A22878EC64}"/>
                </a:ext>
              </a:extLst>
            </p:cNvPr>
            <p:cNvSpPr txBox="1"/>
            <p:nvPr/>
          </p:nvSpPr>
          <p:spPr>
            <a:xfrm>
              <a:off x="6788727" y="1545528"/>
              <a:ext cx="30249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400" dirty="0"/>
                <a:t>2</a:t>
              </a:r>
            </a:p>
          </p:txBody>
        </p:sp>
      </p:grpSp>
      <p:grpSp>
        <p:nvGrpSpPr>
          <p:cNvPr id="1113" name="Group 1112">
            <a:extLst>
              <a:ext uri="{FF2B5EF4-FFF2-40B4-BE49-F238E27FC236}">
                <a16:creationId xmlns:a16="http://schemas.microsoft.com/office/drawing/2014/main" id="{28F88CC1-AE1F-1A42-8CF2-D13D1B2AF1A4}"/>
              </a:ext>
            </a:extLst>
          </p:cNvPr>
          <p:cNvGrpSpPr/>
          <p:nvPr/>
        </p:nvGrpSpPr>
        <p:grpSpPr>
          <a:xfrm>
            <a:off x="1584067" y="3218157"/>
            <a:ext cx="5355905" cy="677946"/>
            <a:chOff x="1584067" y="3448371"/>
            <a:chExt cx="5355905" cy="677946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0032337C-0D31-1F4D-A8DF-9E7F78AFC223}"/>
                </a:ext>
              </a:extLst>
            </p:cNvPr>
            <p:cNvGrpSpPr/>
            <p:nvPr/>
          </p:nvGrpSpPr>
          <p:grpSpPr>
            <a:xfrm>
              <a:off x="1584067" y="3907071"/>
              <a:ext cx="5355905" cy="219246"/>
              <a:chOff x="1443301" y="2828754"/>
              <a:chExt cx="5355905" cy="219246"/>
            </a:xfrm>
          </p:grpSpPr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731D4819-D7CE-8F4B-AD69-D4D1BB965197}"/>
                  </a:ext>
                </a:extLst>
              </p:cNvPr>
              <p:cNvGrpSpPr/>
              <p:nvPr/>
            </p:nvGrpSpPr>
            <p:grpSpPr>
              <a:xfrm>
                <a:off x="1443301" y="2828755"/>
                <a:ext cx="4375176" cy="219245"/>
                <a:chOff x="1443301" y="2828755"/>
                <a:chExt cx="4375176" cy="219245"/>
              </a:xfrm>
            </p:grpSpPr>
            <p:grpSp>
              <p:nvGrpSpPr>
                <p:cNvPr id="46" name="Group 45">
                  <a:extLst>
                    <a:ext uri="{FF2B5EF4-FFF2-40B4-BE49-F238E27FC236}">
                      <a16:creationId xmlns:a16="http://schemas.microsoft.com/office/drawing/2014/main" id="{3E726475-E18A-1443-8643-E5AFB7818F14}"/>
                    </a:ext>
                  </a:extLst>
                </p:cNvPr>
                <p:cNvGrpSpPr/>
                <p:nvPr/>
              </p:nvGrpSpPr>
              <p:grpSpPr>
                <a:xfrm>
                  <a:off x="1443301" y="2828755"/>
                  <a:ext cx="3394447" cy="219245"/>
                  <a:chOff x="1443301" y="2828755"/>
                  <a:chExt cx="3394447" cy="219245"/>
                </a:xfrm>
              </p:grpSpPr>
              <p:grpSp>
                <p:nvGrpSpPr>
                  <p:cNvPr id="48" name="Group 47">
                    <a:extLst>
                      <a:ext uri="{FF2B5EF4-FFF2-40B4-BE49-F238E27FC236}">
                        <a16:creationId xmlns:a16="http://schemas.microsoft.com/office/drawing/2014/main" id="{DE92ABF9-4389-D74F-BDE7-6B768FE8C7F0}"/>
                      </a:ext>
                    </a:extLst>
                  </p:cNvPr>
                  <p:cNvGrpSpPr/>
                  <p:nvPr/>
                </p:nvGrpSpPr>
                <p:grpSpPr>
                  <a:xfrm>
                    <a:off x="1443301" y="2828755"/>
                    <a:ext cx="2413718" cy="219245"/>
                    <a:chOff x="1443301" y="2828755"/>
                    <a:chExt cx="2413718" cy="219245"/>
                  </a:xfrm>
                </p:grpSpPr>
                <p:grpSp>
                  <p:nvGrpSpPr>
                    <p:cNvPr id="50" name="Group 49">
                      <a:extLst>
                        <a:ext uri="{FF2B5EF4-FFF2-40B4-BE49-F238E27FC236}">
                          <a16:creationId xmlns:a16="http://schemas.microsoft.com/office/drawing/2014/main" id="{220F4D18-7A6F-B144-996B-DF2F1B1D107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443301" y="2828755"/>
                      <a:ext cx="1376099" cy="219245"/>
                      <a:chOff x="1443301" y="2828755"/>
                      <a:chExt cx="1376099" cy="219245"/>
                    </a:xfrm>
                  </p:grpSpPr>
                  <p:sp>
                    <p:nvSpPr>
                      <p:cNvPr id="53" name="Oval 52">
                        <a:extLst>
                          <a:ext uri="{FF2B5EF4-FFF2-40B4-BE49-F238E27FC236}">
                            <a16:creationId xmlns:a16="http://schemas.microsoft.com/office/drawing/2014/main" id="{98764B8C-85E0-0846-8E8B-EAA07BE08FD1}"/>
                          </a:ext>
                        </a:extLst>
                      </p:cNvPr>
                      <p:cNvSpPr/>
                      <p:nvPr/>
                    </p:nvSpPr>
                    <p:spPr>
                      <a:xfrm flipV="1">
                        <a:off x="1443301" y="2828755"/>
                        <a:ext cx="219245" cy="219245"/>
                      </a:xfrm>
                      <a:prstGeom prst="ellipse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55" name="Oval 54">
                        <a:extLst>
                          <a:ext uri="{FF2B5EF4-FFF2-40B4-BE49-F238E27FC236}">
                            <a16:creationId xmlns:a16="http://schemas.microsoft.com/office/drawing/2014/main" id="{28E67D22-242F-564F-905F-37A13F507A9E}"/>
                          </a:ext>
                        </a:extLst>
                      </p:cNvPr>
                      <p:cNvSpPr/>
                      <p:nvPr/>
                    </p:nvSpPr>
                    <p:spPr>
                      <a:xfrm flipV="1">
                        <a:off x="2600155" y="2828755"/>
                        <a:ext cx="219245" cy="219245"/>
                      </a:xfrm>
                      <a:prstGeom prst="ellipse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</p:grpSp>
                <p:sp>
                  <p:nvSpPr>
                    <p:cNvPr id="51" name="Oval 50">
                      <a:extLst>
                        <a:ext uri="{FF2B5EF4-FFF2-40B4-BE49-F238E27FC236}">
                          <a16:creationId xmlns:a16="http://schemas.microsoft.com/office/drawing/2014/main" id="{55E596AB-CA36-014B-ACAA-544C0E92B63E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3637774" y="2828755"/>
                      <a:ext cx="219245" cy="219245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49" name="Oval 48">
                    <a:extLst>
                      <a:ext uri="{FF2B5EF4-FFF2-40B4-BE49-F238E27FC236}">
                        <a16:creationId xmlns:a16="http://schemas.microsoft.com/office/drawing/2014/main" id="{029936E2-6C9B-1D4D-9192-0C05E502AFC9}"/>
                      </a:ext>
                    </a:extLst>
                  </p:cNvPr>
                  <p:cNvSpPr/>
                  <p:nvPr/>
                </p:nvSpPr>
                <p:spPr>
                  <a:xfrm flipV="1">
                    <a:off x="4618503" y="2828755"/>
                    <a:ext cx="219245" cy="2192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47" name="Oval 46">
                  <a:extLst>
                    <a:ext uri="{FF2B5EF4-FFF2-40B4-BE49-F238E27FC236}">
                      <a16:creationId xmlns:a16="http://schemas.microsoft.com/office/drawing/2014/main" id="{FE8634FE-0B54-4F4A-BB51-13C9C03AD7F2}"/>
                    </a:ext>
                  </a:extLst>
                </p:cNvPr>
                <p:cNvSpPr/>
                <p:nvPr/>
              </p:nvSpPr>
              <p:spPr>
                <a:xfrm flipV="1">
                  <a:off x="5599232" y="2828755"/>
                  <a:ext cx="219245" cy="219245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B6ED8CC3-C9C3-F44A-888C-4AEB0621250D}"/>
                  </a:ext>
                </a:extLst>
              </p:cNvPr>
              <p:cNvSpPr/>
              <p:nvPr/>
            </p:nvSpPr>
            <p:spPr>
              <a:xfrm flipV="1">
                <a:off x="6579961" y="2828754"/>
                <a:ext cx="219245" cy="219245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110" name="Group 1109">
              <a:extLst>
                <a:ext uri="{FF2B5EF4-FFF2-40B4-BE49-F238E27FC236}">
                  <a16:creationId xmlns:a16="http://schemas.microsoft.com/office/drawing/2014/main" id="{34D9C6BB-EC33-204E-8570-A8559F872740}"/>
                </a:ext>
              </a:extLst>
            </p:cNvPr>
            <p:cNvGrpSpPr/>
            <p:nvPr/>
          </p:nvGrpSpPr>
          <p:grpSpPr>
            <a:xfrm>
              <a:off x="1734034" y="3448371"/>
              <a:ext cx="5023080" cy="588600"/>
              <a:chOff x="1734034" y="3448371"/>
              <a:chExt cx="5023080" cy="58860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3">
                <p14:nvContentPartPr>
                  <p14:cNvPr id="21" name="Ink 20">
                    <a:extLst>
                      <a:ext uri="{FF2B5EF4-FFF2-40B4-BE49-F238E27FC236}">
                        <a16:creationId xmlns:a16="http://schemas.microsoft.com/office/drawing/2014/main" id="{37C0FF67-AA9A-5D44-A27E-17B71F24D161}"/>
                      </a:ext>
                    </a:extLst>
                  </p14:cNvPr>
                  <p14:cNvContentPartPr/>
                  <p14:nvPr/>
                </p14:nvContentPartPr>
                <p14:xfrm>
                  <a:off x="5897074" y="4017171"/>
                  <a:ext cx="860040" cy="19800"/>
                </p14:xfrm>
              </p:contentPart>
            </mc:Choice>
            <mc:Fallback xmlns="">
              <p:pic>
                <p:nvPicPr>
                  <p:cNvPr id="21" name="Ink 20">
                    <a:extLst>
                      <a:ext uri="{FF2B5EF4-FFF2-40B4-BE49-F238E27FC236}">
                        <a16:creationId xmlns:a16="http://schemas.microsoft.com/office/drawing/2014/main" id="{37C0FF67-AA9A-5D44-A27E-17B71F24D161}"/>
                      </a:ext>
                    </a:extLst>
                  </p:cNvPr>
                  <p:cNvPicPr/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5881594" y="4001691"/>
                    <a:ext cx="890640" cy="504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5">
                <p14:nvContentPartPr>
                  <p14:cNvPr id="20" name="Ink 19">
                    <a:extLst>
                      <a:ext uri="{FF2B5EF4-FFF2-40B4-BE49-F238E27FC236}">
                        <a16:creationId xmlns:a16="http://schemas.microsoft.com/office/drawing/2014/main" id="{E1D7B53C-6929-F145-AEA0-B8AFBF3944E5}"/>
                      </a:ext>
                    </a:extLst>
                  </p14:cNvPr>
                  <p14:cNvContentPartPr/>
                  <p14:nvPr/>
                </p14:nvContentPartPr>
                <p14:xfrm>
                  <a:off x="3951274" y="3997731"/>
                  <a:ext cx="814680" cy="39240"/>
                </p14:xfrm>
              </p:contentPart>
            </mc:Choice>
            <mc:Fallback xmlns="">
              <p:pic>
                <p:nvPicPr>
                  <p:cNvPr id="20" name="Ink 19">
                    <a:extLst>
                      <a:ext uri="{FF2B5EF4-FFF2-40B4-BE49-F238E27FC236}">
                        <a16:creationId xmlns:a16="http://schemas.microsoft.com/office/drawing/2014/main" id="{E1D7B53C-6929-F145-AEA0-B8AFBF3944E5}"/>
                      </a:ext>
                    </a:extLst>
                  </p:cNvPr>
                  <p:cNvPicPr/>
                  <p:nvPr/>
                </p:nvPicPr>
                <p:blipFill>
                  <a:blip r:embed="rId6"/>
                  <a:stretch>
                    <a:fillRect/>
                  </a:stretch>
                </p:blipFill>
                <p:spPr>
                  <a:xfrm>
                    <a:off x="3936154" y="3982251"/>
                    <a:ext cx="845280" cy="694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7">
                <p14:nvContentPartPr>
                  <p14:cNvPr id="19" name="Ink 18">
                    <a:extLst>
                      <a:ext uri="{FF2B5EF4-FFF2-40B4-BE49-F238E27FC236}">
                        <a16:creationId xmlns:a16="http://schemas.microsoft.com/office/drawing/2014/main" id="{FD6AB9D0-A59A-D04D-9A70-77FED853B412}"/>
                      </a:ext>
                    </a:extLst>
                  </p14:cNvPr>
                  <p14:cNvContentPartPr/>
                  <p14:nvPr/>
                </p14:nvContentPartPr>
                <p14:xfrm>
                  <a:off x="1734034" y="4004211"/>
                  <a:ext cx="1041120" cy="32760"/>
                </p14:xfrm>
              </p:contentPart>
            </mc:Choice>
            <mc:Fallback xmlns="">
              <p:pic>
                <p:nvPicPr>
                  <p:cNvPr id="19" name="Ink 18">
                    <a:extLst>
                      <a:ext uri="{FF2B5EF4-FFF2-40B4-BE49-F238E27FC236}">
                        <a16:creationId xmlns:a16="http://schemas.microsoft.com/office/drawing/2014/main" id="{FD6AB9D0-A59A-D04D-9A70-77FED853B412}"/>
                      </a:ext>
                    </a:extLst>
                  </p:cNvPr>
                  <p:cNvPicPr/>
                  <p:nvPr/>
                </p:nvPicPr>
                <p:blipFill>
                  <a:blip r:embed="rId8"/>
                  <a:stretch>
                    <a:fillRect/>
                  </a:stretch>
                </p:blipFill>
                <p:spPr>
                  <a:xfrm>
                    <a:off x="1718914" y="3988731"/>
                    <a:ext cx="1071720" cy="630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9">
                <p14:nvContentPartPr>
                  <p14:cNvPr id="61" name="Ink 61">
                    <a:extLst>
                      <a:ext uri="{FF2B5EF4-FFF2-40B4-BE49-F238E27FC236}">
                        <a16:creationId xmlns:a16="http://schemas.microsoft.com/office/drawing/2014/main" id="{0DDEBDE4-58E6-854E-B0A7-0A25D341A992}"/>
                      </a:ext>
                    </a:extLst>
                  </p14:cNvPr>
                  <p14:cNvContentPartPr/>
                  <p14:nvPr/>
                </p14:nvContentPartPr>
                <p14:xfrm>
                  <a:off x="1960474" y="3448371"/>
                  <a:ext cx="232920" cy="226440"/>
                </p14:xfrm>
              </p:contentPart>
            </mc:Choice>
            <mc:Fallback xmlns="">
              <p:pic>
                <p:nvPicPr>
                  <p:cNvPr id="61" name="Ink 61">
                    <a:extLst>
                      <a:ext uri="{FF2B5EF4-FFF2-40B4-BE49-F238E27FC236}">
                        <a16:creationId xmlns:a16="http://schemas.microsoft.com/office/drawing/2014/main" id="{0DDEBDE4-58E6-854E-B0A7-0A25D341A992}"/>
                      </a:ext>
                    </a:extLst>
                  </p:cNvPr>
                  <p:cNvPicPr/>
                  <p:nvPr/>
                </p:nvPicPr>
                <p:blipFill>
                  <a:blip r:embed="rId10"/>
                  <a:stretch>
                    <a:fillRect/>
                  </a:stretch>
                </p:blipFill>
                <p:spPr>
                  <a:xfrm>
                    <a:off x="1944994" y="3432916"/>
                    <a:ext cx="263520" cy="256991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1">
                <p14:nvContentPartPr>
                  <p14:cNvPr id="1030" name="Ink 1030">
                    <a:extLst>
                      <a:ext uri="{FF2B5EF4-FFF2-40B4-BE49-F238E27FC236}">
                        <a16:creationId xmlns:a16="http://schemas.microsoft.com/office/drawing/2014/main" id="{1F26483B-5FAE-8244-B8D9-C2CEF6F38419}"/>
                      </a:ext>
                    </a:extLst>
                  </p14:cNvPr>
                  <p14:cNvContentPartPr/>
                  <p14:nvPr/>
                </p14:nvContentPartPr>
                <p14:xfrm>
                  <a:off x="3194914" y="3467451"/>
                  <a:ext cx="608040" cy="245880"/>
                </p14:xfrm>
              </p:contentPart>
            </mc:Choice>
            <mc:Fallback xmlns="">
              <p:pic>
                <p:nvPicPr>
                  <p:cNvPr id="1030" name="Ink 1030">
                    <a:extLst>
                      <a:ext uri="{FF2B5EF4-FFF2-40B4-BE49-F238E27FC236}">
                        <a16:creationId xmlns:a16="http://schemas.microsoft.com/office/drawing/2014/main" id="{1F26483B-5FAE-8244-B8D9-C2CEF6F38419}"/>
                      </a:ext>
                    </a:extLst>
                  </p:cNvPr>
                  <p:cNvPicPr/>
                  <p:nvPr/>
                </p:nvPicPr>
                <p:blipFill>
                  <a:blip r:embed="rId12"/>
                  <a:stretch>
                    <a:fillRect/>
                  </a:stretch>
                </p:blipFill>
                <p:spPr>
                  <a:xfrm>
                    <a:off x="3179425" y="3451971"/>
                    <a:ext cx="638658" cy="276480"/>
                  </a:xfrm>
                  <a:prstGeom prst="rect">
                    <a:avLst/>
                  </a:prstGeom>
                </p:spPr>
              </p:pic>
            </mc:Fallback>
          </mc:AlternateContent>
        </p:grpSp>
      </p:grpSp>
      <p:sp>
        <p:nvSpPr>
          <p:cNvPr id="1107" name="TextBox 1106">
            <a:extLst>
              <a:ext uri="{FF2B5EF4-FFF2-40B4-BE49-F238E27FC236}">
                <a16:creationId xmlns:a16="http://schemas.microsoft.com/office/drawing/2014/main" id="{9738B418-1488-1346-A09A-1CCC3CF916C4}"/>
              </a:ext>
            </a:extLst>
          </p:cNvPr>
          <p:cNvSpPr txBox="1"/>
          <p:nvPr/>
        </p:nvSpPr>
        <p:spPr>
          <a:xfrm>
            <a:off x="1149058" y="4236535"/>
            <a:ext cx="75215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E=0 states are protected by a “chiral” symmetry 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dz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=0) for finite hopping</a:t>
            </a:r>
          </a:p>
        </p:txBody>
      </p:sp>
      <p:grpSp>
        <p:nvGrpSpPr>
          <p:cNvPr id="1115" name="Group 1114">
            <a:extLst>
              <a:ext uri="{FF2B5EF4-FFF2-40B4-BE49-F238E27FC236}">
                <a16:creationId xmlns:a16="http://schemas.microsoft.com/office/drawing/2014/main" id="{D5276C62-C964-8B47-BD4F-D7311F059F83}"/>
              </a:ext>
            </a:extLst>
          </p:cNvPr>
          <p:cNvGrpSpPr/>
          <p:nvPr/>
        </p:nvGrpSpPr>
        <p:grpSpPr>
          <a:xfrm>
            <a:off x="1584067" y="1780491"/>
            <a:ext cx="5355905" cy="1248120"/>
            <a:chOff x="1584067" y="1780491"/>
            <a:chExt cx="5355905" cy="1248120"/>
          </a:xfrm>
        </p:grpSpPr>
        <p:grpSp>
          <p:nvGrpSpPr>
            <p:cNvPr id="1112" name="Group 1111">
              <a:extLst>
                <a:ext uri="{FF2B5EF4-FFF2-40B4-BE49-F238E27FC236}">
                  <a16:creationId xmlns:a16="http://schemas.microsoft.com/office/drawing/2014/main" id="{975B08C7-FFE4-B744-B87C-6502F42119CB}"/>
                </a:ext>
              </a:extLst>
            </p:cNvPr>
            <p:cNvGrpSpPr/>
            <p:nvPr/>
          </p:nvGrpSpPr>
          <p:grpSpPr>
            <a:xfrm>
              <a:off x="1584067" y="1780491"/>
              <a:ext cx="5355905" cy="1248120"/>
              <a:chOff x="1584067" y="1780491"/>
              <a:chExt cx="5355905" cy="1248120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5CFDB5AB-F7C3-8549-AC8F-D35D620BAAC2}"/>
                  </a:ext>
                </a:extLst>
              </p:cNvPr>
              <p:cNvGrpSpPr/>
              <p:nvPr/>
            </p:nvGrpSpPr>
            <p:grpSpPr>
              <a:xfrm>
                <a:off x="1584067" y="2138072"/>
                <a:ext cx="5355905" cy="219246"/>
                <a:chOff x="1443301" y="2828754"/>
                <a:chExt cx="5355905" cy="219246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2A6FE686-6474-8241-8FFD-0B9A013524AC}"/>
                    </a:ext>
                  </a:extLst>
                </p:cNvPr>
                <p:cNvGrpSpPr/>
                <p:nvPr/>
              </p:nvGrpSpPr>
              <p:grpSpPr>
                <a:xfrm>
                  <a:off x="1443301" y="2828755"/>
                  <a:ext cx="4375176" cy="219245"/>
                  <a:chOff x="1443301" y="2828755"/>
                  <a:chExt cx="4375176" cy="219245"/>
                </a:xfrm>
              </p:grpSpPr>
              <p:grpSp>
                <p:nvGrpSpPr>
                  <p:cNvPr id="6" name="Group 5">
                    <a:extLst>
                      <a:ext uri="{FF2B5EF4-FFF2-40B4-BE49-F238E27FC236}">
                        <a16:creationId xmlns:a16="http://schemas.microsoft.com/office/drawing/2014/main" id="{7187634A-3D38-234F-9EB8-18F67651FE1A}"/>
                      </a:ext>
                    </a:extLst>
                  </p:cNvPr>
                  <p:cNvGrpSpPr/>
                  <p:nvPr/>
                </p:nvGrpSpPr>
                <p:grpSpPr>
                  <a:xfrm>
                    <a:off x="1443301" y="2828755"/>
                    <a:ext cx="3394447" cy="219245"/>
                    <a:chOff x="1443301" y="2828755"/>
                    <a:chExt cx="3394447" cy="219245"/>
                  </a:xfrm>
                </p:grpSpPr>
                <p:grpSp>
                  <p:nvGrpSpPr>
                    <p:cNvPr id="5" name="Group 4">
                      <a:extLst>
                        <a:ext uri="{FF2B5EF4-FFF2-40B4-BE49-F238E27FC236}">
                          <a16:creationId xmlns:a16="http://schemas.microsoft.com/office/drawing/2014/main" id="{578AA37F-F964-1643-B292-A7E1E9164C5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443301" y="2828755"/>
                      <a:ext cx="2413718" cy="219245"/>
                      <a:chOff x="1443301" y="2828755"/>
                      <a:chExt cx="2413718" cy="219245"/>
                    </a:xfrm>
                  </p:grpSpPr>
                  <p:grpSp>
                    <p:nvGrpSpPr>
                      <p:cNvPr id="4" name="Group 3">
                        <a:extLst>
                          <a:ext uri="{FF2B5EF4-FFF2-40B4-BE49-F238E27FC236}">
                            <a16:creationId xmlns:a16="http://schemas.microsoft.com/office/drawing/2014/main" id="{FB5EAB64-34C4-0A4C-A7A0-596F7008CDCE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443301" y="2828755"/>
                        <a:ext cx="1376099" cy="219245"/>
                        <a:chOff x="1443301" y="2828755"/>
                        <a:chExt cx="1376099" cy="219245"/>
                      </a:xfrm>
                    </p:grpSpPr>
                    <p:sp>
                      <p:nvSpPr>
                        <p:cNvPr id="17" name="Oval 16">
                          <a:extLst>
                            <a:ext uri="{FF2B5EF4-FFF2-40B4-BE49-F238E27FC236}">
                              <a16:creationId xmlns:a16="http://schemas.microsoft.com/office/drawing/2014/main" id="{203F6833-D02B-6B42-A780-DD998A3B46F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flipV="1">
                          <a:off x="1443301" y="2828755"/>
                          <a:ext cx="219245" cy="219245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42" name="Oval 41">
                          <a:extLst>
                            <a:ext uri="{FF2B5EF4-FFF2-40B4-BE49-F238E27FC236}">
                              <a16:creationId xmlns:a16="http://schemas.microsoft.com/office/drawing/2014/main" id="{2830A14E-21C9-B14E-9DEF-B77FADF081E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flipV="1">
                          <a:off x="2600155" y="2828755"/>
                          <a:ext cx="219245" cy="219245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  <p:sp>
                    <p:nvSpPr>
                      <p:cNvPr id="44" name="Oval 43">
                        <a:extLst>
                          <a:ext uri="{FF2B5EF4-FFF2-40B4-BE49-F238E27FC236}">
                            <a16:creationId xmlns:a16="http://schemas.microsoft.com/office/drawing/2014/main" id="{CB64BB50-F80E-EA41-8DBA-902D8179207D}"/>
                          </a:ext>
                        </a:extLst>
                      </p:cNvPr>
                      <p:cNvSpPr/>
                      <p:nvPr/>
                    </p:nvSpPr>
                    <p:spPr>
                      <a:xfrm flipV="1">
                        <a:off x="3637774" y="2828755"/>
                        <a:ext cx="219245" cy="219245"/>
                      </a:xfrm>
                      <a:prstGeom prst="ellipse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</p:grpSp>
                <p:sp>
                  <p:nvSpPr>
                    <p:cNvPr id="52" name="Oval 51">
                      <a:extLst>
                        <a:ext uri="{FF2B5EF4-FFF2-40B4-BE49-F238E27FC236}">
                          <a16:creationId xmlns:a16="http://schemas.microsoft.com/office/drawing/2014/main" id="{3F12D6D7-DB39-3346-BE1A-3F7ACC84E60C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4618503" y="2828755"/>
                      <a:ext cx="219245" cy="219245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54" name="Oval 53">
                    <a:extLst>
                      <a:ext uri="{FF2B5EF4-FFF2-40B4-BE49-F238E27FC236}">
                        <a16:creationId xmlns:a16="http://schemas.microsoft.com/office/drawing/2014/main" id="{025A8B06-AD2E-BF47-ADF8-60F22BBBD109}"/>
                      </a:ext>
                    </a:extLst>
                  </p:cNvPr>
                  <p:cNvSpPr/>
                  <p:nvPr/>
                </p:nvSpPr>
                <p:spPr>
                  <a:xfrm flipV="1">
                    <a:off x="5599232" y="2828755"/>
                    <a:ext cx="219245" cy="2192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3" name="Oval 2">
                  <a:extLst>
                    <a:ext uri="{FF2B5EF4-FFF2-40B4-BE49-F238E27FC236}">
                      <a16:creationId xmlns:a16="http://schemas.microsoft.com/office/drawing/2014/main" id="{D1C29AF3-41E1-F645-BBE9-3DEED3F01EE9}"/>
                    </a:ext>
                  </a:extLst>
                </p:cNvPr>
                <p:cNvSpPr/>
                <p:nvPr/>
              </p:nvSpPr>
              <p:spPr>
                <a:xfrm flipV="1">
                  <a:off x="6579961" y="2828754"/>
                  <a:ext cx="219245" cy="219245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111" name="Group 1110">
                <a:extLst>
                  <a:ext uri="{FF2B5EF4-FFF2-40B4-BE49-F238E27FC236}">
                    <a16:creationId xmlns:a16="http://schemas.microsoft.com/office/drawing/2014/main" id="{AA16439C-AB08-2045-80E7-6D66A1A99855}"/>
                  </a:ext>
                </a:extLst>
              </p:cNvPr>
              <p:cNvGrpSpPr/>
              <p:nvPr/>
            </p:nvGrpSpPr>
            <p:grpSpPr>
              <a:xfrm>
                <a:off x="1792354" y="1780491"/>
                <a:ext cx="4796640" cy="1248120"/>
                <a:chOff x="1792354" y="1780491"/>
                <a:chExt cx="4796640" cy="1248120"/>
              </a:xfrm>
            </p:grpSpPr>
            <mc:AlternateContent xmlns:mc="http://schemas.openxmlformats.org/markup-compatibility/2006" xmlns:p14="http://schemas.microsoft.com/office/powerpoint/2010/main">
              <mc:Choice Requires="p14">
                <p:contentPart p14:bwMode="auto" r:id="rId13">
                  <p14:nvContentPartPr>
                    <p14:cNvPr id="14" name="Ink 13">
                      <a:extLst>
                        <a:ext uri="{FF2B5EF4-FFF2-40B4-BE49-F238E27FC236}">
                          <a16:creationId xmlns:a16="http://schemas.microsoft.com/office/drawing/2014/main" id="{5E1E958D-10B0-1141-AE9C-A6F8E0454601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910514" y="2233011"/>
                    <a:ext cx="866520" cy="19800"/>
                  </p14:xfrm>
                </p:contentPart>
              </mc:Choice>
              <mc:Fallback xmlns="">
                <p:pic>
                  <p:nvPicPr>
                    <p:cNvPr id="14" name="Ink 13">
                      <a:extLst>
                        <a:ext uri="{FF2B5EF4-FFF2-40B4-BE49-F238E27FC236}">
                          <a16:creationId xmlns:a16="http://schemas.microsoft.com/office/drawing/2014/main" id="{5E1E958D-10B0-1141-AE9C-A6F8E0454601}"/>
                        </a:ext>
                      </a:extLst>
                    </p:cNvPr>
                    <p:cNvPicPr/>
                    <p:nvPr/>
                  </p:nvPicPr>
                  <p:blipFill>
                    <a:blip r:embed="rId14"/>
                    <a:stretch>
                      <a:fillRect/>
                    </a:stretch>
                  </p:blipFill>
                  <p:spPr>
                    <a:xfrm>
                      <a:off x="2895034" y="2217531"/>
                      <a:ext cx="897120" cy="504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5">
                  <p14:nvContentPartPr>
                    <p14:cNvPr id="18" name="Ink 17">
                      <a:extLst>
                        <a:ext uri="{FF2B5EF4-FFF2-40B4-BE49-F238E27FC236}">
                          <a16:creationId xmlns:a16="http://schemas.microsoft.com/office/drawing/2014/main" id="{01293AFD-9A4B-7344-A57A-AE01BE09C547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4914274" y="2245971"/>
                    <a:ext cx="840600" cy="32760"/>
                  </p14:xfrm>
                </p:contentPart>
              </mc:Choice>
              <mc:Fallback xmlns="">
                <p:pic>
                  <p:nvPicPr>
                    <p:cNvPr id="18" name="Ink 17">
                      <a:extLst>
                        <a:ext uri="{FF2B5EF4-FFF2-40B4-BE49-F238E27FC236}">
                          <a16:creationId xmlns:a16="http://schemas.microsoft.com/office/drawing/2014/main" id="{01293AFD-9A4B-7344-A57A-AE01BE09C547}"/>
                        </a:ext>
                      </a:extLst>
                    </p:cNvPr>
                    <p:cNvPicPr/>
                    <p:nvPr/>
                  </p:nvPicPr>
                  <p:blipFill>
                    <a:blip r:embed="rId16"/>
                    <a:stretch>
                      <a:fillRect/>
                    </a:stretch>
                  </p:blipFill>
                  <p:spPr>
                    <a:xfrm>
                      <a:off x="4898794" y="2230491"/>
                      <a:ext cx="871200" cy="6336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7">
                  <p14:nvContentPartPr>
                    <p14:cNvPr id="25" name="Ink 25">
                      <a:extLst>
                        <a:ext uri="{FF2B5EF4-FFF2-40B4-BE49-F238E27FC236}">
                          <a16:creationId xmlns:a16="http://schemas.microsoft.com/office/drawing/2014/main" id="{1BB1B0C9-B9AA-1648-BFFD-FAF9C48D3841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102674" y="1780491"/>
                    <a:ext cx="245880" cy="245880"/>
                  </p14:xfrm>
                </p:contentPart>
              </mc:Choice>
              <mc:Fallback xmlns="">
                <p:pic>
                  <p:nvPicPr>
                    <p:cNvPr id="25" name="Ink 25">
                      <a:extLst>
                        <a:ext uri="{FF2B5EF4-FFF2-40B4-BE49-F238E27FC236}">
                          <a16:creationId xmlns:a16="http://schemas.microsoft.com/office/drawing/2014/main" id="{1BB1B0C9-B9AA-1648-BFFD-FAF9C48D3841}"/>
                        </a:ext>
                      </a:extLst>
                    </p:cNvPr>
                    <p:cNvPicPr/>
                    <p:nvPr/>
                  </p:nvPicPr>
                  <p:blipFill>
                    <a:blip r:embed="rId18"/>
                    <a:stretch>
                      <a:fillRect/>
                    </a:stretch>
                  </p:blipFill>
                  <p:spPr>
                    <a:xfrm>
                      <a:off x="2087194" y="1765034"/>
                      <a:ext cx="276480" cy="276435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9">
                  <p14:nvContentPartPr>
                    <p14:cNvPr id="27" name="Ink 26">
                      <a:extLst>
                        <a:ext uri="{FF2B5EF4-FFF2-40B4-BE49-F238E27FC236}">
                          <a16:creationId xmlns:a16="http://schemas.microsoft.com/office/drawing/2014/main" id="{ECAE2E87-B33B-7448-9295-FB2885A11A33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425594" y="1851411"/>
                    <a:ext cx="110160" cy="13320"/>
                  </p14:xfrm>
                </p:contentPart>
              </mc:Choice>
              <mc:Fallback xmlns="">
                <p:pic>
                  <p:nvPicPr>
                    <p:cNvPr id="27" name="Ink 26">
                      <a:extLst>
                        <a:ext uri="{FF2B5EF4-FFF2-40B4-BE49-F238E27FC236}">
                          <a16:creationId xmlns:a16="http://schemas.microsoft.com/office/drawing/2014/main" id="{ECAE2E87-B33B-7448-9295-FB2885A11A33}"/>
                        </a:ext>
                      </a:extLst>
                    </p:cNvPr>
                    <p:cNvPicPr/>
                    <p:nvPr/>
                  </p:nvPicPr>
                  <p:blipFill>
                    <a:blip r:embed="rId20"/>
                    <a:stretch>
                      <a:fillRect/>
                    </a:stretch>
                  </p:blipFill>
                  <p:spPr>
                    <a:xfrm>
                      <a:off x="2410114" y="1835931"/>
                      <a:ext cx="140760" cy="4392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21">
                  <p14:nvContentPartPr>
                    <p14:cNvPr id="28" name="Ink 27">
                      <a:extLst>
                        <a:ext uri="{FF2B5EF4-FFF2-40B4-BE49-F238E27FC236}">
                          <a16:creationId xmlns:a16="http://schemas.microsoft.com/office/drawing/2014/main" id="{AF4C4503-4883-B74D-BCCE-E91F4F0A6887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438554" y="1896771"/>
                    <a:ext cx="84240" cy="6840"/>
                  </p14:xfrm>
                </p:contentPart>
              </mc:Choice>
              <mc:Fallback xmlns="">
                <p:pic>
                  <p:nvPicPr>
                    <p:cNvPr id="28" name="Ink 27">
                      <a:extLst>
                        <a:ext uri="{FF2B5EF4-FFF2-40B4-BE49-F238E27FC236}">
                          <a16:creationId xmlns:a16="http://schemas.microsoft.com/office/drawing/2014/main" id="{AF4C4503-4883-B74D-BCCE-E91F4F0A6887}"/>
                        </a:ext>
                      </a:extLst>
                    </p:cNvPr>
                    <p:cNvPicPr/>
                    <p:nvPr/>
                  </p:nvPicPr>
                  <p:blipFill>
                    <a:blip r:embed="rId22"/>
                    <a:stretch>
                      <a:fillRect/>
                    </a:stretch>
                  </p:blipFill>
                  <p:spPr>
                    <a:xfrm>
                      <a:off x="2423074" y="1881291"/>
                      <a:ext cx="114840" cy="3744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23">
                  <p14:nvContentPartPr>
                    <p14:cNvPr id="29" name="Ink 28">
                      <a:extLst>
                        <a:ext uri="{FF2B5EF4-FFF2-40B4-BE49-F238E27FC236}">
                          <a16:creationId xmlns:a16="http://schemas.microsoft.com/office/drawing/2014/main" id="{E247127A-2EC9-4B48-9420-421D9470AB06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613154" y="1838811"/>
                    <a:ext cx="110160" cy="90000"/>
                  </p14:xfrm>
                </p:contentPart>
              </mc:Choice>
              <mc:Fallback xmlns="">
                <p:pic>
                  <p:nvPicPr>
                    <p:cNvPr id="29" name="Ink 28">
                      <a:extLst>
                        <a:ext uri="{FF2B5EF4-FFF2-40B4-BE49-F238E27FC236}">
                          <a16:creationId xmlns:a16="http://schemas.microsoft.com/office/drawing/2014/main" id="{E247127A-2EC9-4B48-9420-421D9470AB06}"/>
                        </a:ext>
                      </a:extLst>
                    </p:cNvPr>
                    <p:cNvPicPr/>
                    <p:nvPr/>
                  </p:nvPicPr>
                  <p:blipFill>
                    <a:blip r:embed="rId24"/>
                    <a:stretch>
                      <a:fillRect/>
                    </a:stretch>
                  </p:blipFill>
                  <p:spPr>
                    <a:xfrm>
                      <a:off x="2597674" y="1823331"/>
                      <a:ext cx="140760" cy="1206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25">
                  <p14:nvContentPartPr>
                    <p14:cNvPr id="30" name="Ink 29">
                      <a:extLst>
                        <a:ext uri="{FF2B5EF4-FFF2-40B4-BE49-F238E27FC236}">
                          <a16:creationId xmlns:a16="http://schemas.microsoft.com/office/drawing/2014/main" id="{E4AC5FCA-E92A-ED46-AA54-A8E033C38EB7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3298234" y="1780491"/>
                    <a:ext cx="110160" cy="187920"/>
                  </p14:xfrm>
                </p:contentPart>
              </mc:Choice>
              <mc:Fallback xmlns="">
                <p:pic>
                  <p:nvPicPr>
                    <p:cNvPr id="30" name="Ink 29">
                      <a:extLst>
                        <a:ext uri="{FF2B5EF4-FFF2-40B4-BE49-F238E27FC236}">
                          <a16:creationId xmlns:a16="http://schemas.microsoft.com/office/drawing/2014/main" id="{E4AC5FCA-E92A-ED46-AA54-A8E033C38EB7}"/>
                        </a:ext>
                      </a:extLst>
                    </p:cNvPr>
                    <p:cNvPicPr/>
                    <p:nvPr/>
                  </p:nvPicPr>
                  <p:blipFill>
                    <a:blip r:embed="rId26"/>
                    <a:stretch>
                      <a:fillRect/>
                    </a:stretch>
                  </p:blipFill>
                  <p:spPr>
                    <a:xfrm>
                      <a:off x="3282754" y="1765011"/>
                      <a:ext cx="140760" cy="21852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27">
                  <p14:nvContentPartPr>
                    <p14:cNvPr id="56" name="Ink 55">
                      <a:extLst>
                        <a:ext uri="{FF2B5EF4-FFF2-40B4-BE49-F238E27FC236}">
                          <a16:creationId xmlns:a16="http://schemas.microsoft.com/office/drawing/2014/main" id="{FB131D61-EFBF-8F48-B579-DB44815C45DF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3291754" y="1864371"/>
                    <a:ext cx="142560" cy="6840"/>
                  </p14:xfrm>
                </p:contentPart>
              </mc:Choice>
              <mc:Fallback xmlns="">
                <p:pic>
                  <p:nvPicPr>
                    <p:cNvPr id="56" name="Ink 55">
                      <a:extLst>
                        <a:ext uri="{FF2B5EF4-FFF2-40B4-BE49-F238E27FC236}">
                          <a16:creationId xmlns:a16="http://schemas.microsoft.com/office/drawing/2014/main" id="{FB131D61-EFBF-8F48-B579-DB44815C45DF}"/>
                        </a:ext>
                      </a:extLst>
                    </p:cNvPr>
                    <p:cNvPicPr/>
                    <p:nvPr/>
                  </p:nvPicPr>
                  <p:blipFill>
                    <a:blip r:embed="rId28"/>
                    <a:stretch>
                      <a:fillRect/>
                    </a:stretch>
                  </p:blipFill>
                  <p:spPr>
                    <a:xfrm>
                      <a:off x="3276274" y="1848891"/>
                      <a:ext cx="173160" cy="3744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29">
                  <p14:nvContentPartPr>
                    <p14:cNvPr id="57" name="Ink 56">
                      <a:extLst>
                        <a:ext uri="{FF2B5EF4-FFF2-40B4-BE49-F238E27FC236}">
                          <a16:creationId xmlns:a16="http://schemas.microsoft.com/office/drawing/2014/main" id="{FCD4D94B-33EC-644E-9808-B9654DB65CE9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3472834" y="1896771"/>
                    <a:ext cx="84240" cy="110160"/>
                  </p14:xfrm>
                </p:contentPart>
              </mc:Choice>
              <mc:Fallback xmlns="">
                <p:pic>
                  <p:nvPicPr>
                    <p:cNvPr id="57" name="Ink 56">
                      <a:extLst>
                        <a:ext uri="{FF2B5EF4-FFF2-40B4-BE49-F238E27FC236}">
                          <a16:creationId xmlns:a16="http://schemas.microsoft.com/office/drawing/2014/main" id="{FCD4D94B-33EC-644E-9808-B9654DB65CE9}"/>
                        </a:ext>
                      </a:extLst>
                    </p:cNvPr>
                    <p:cNvPicPr/>
                    <p:nvPr/>
                  </p:nvPicPr>
                  <p:blipFill>
                    <a:blip r:embed="rId30"/>
                    <a:stretch>
                      <a:fillRect/>
                    </a:stretch>
                  </p:blipFill>
                  <p:spPr>
                    <a:xfrm>
                      <a:off x="3457354" y="1881291"/>
                      <a:ext cx="114840" cy="14076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31">
                  <p14:nvContentPartPr>
                    <p14:cNvPr id="1064" name="Ink 1064">
                      <a:extLst>
                        <a:ext uri="{FF2B5EF4-FFF2-40B4-BE49-F238E27FC236}">
                          <a16:creationId xmlns:a16="http://schemas.microsoft.com/office/drawing/2014/main" id="{22D1895C-9D5E-1F44-B087-B0C167F076EA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057314" y="2685531"/>
                    <a:ext cx="465840" cy="174960"/>
                  </p14:xfrm>
                </p:contentPart>
              </mc:Choice>
              <mc:Fallback xmlns="">
                <p:pic>
                  <p:nvPicPr>
                    <p:cNvPr id="1064" name="Ink 1064">
                      <a:extLst>
                        <a:ext uri="{FF2B5EF4-FFF2-40B4-BE49-F238E27FC236}">
                          <a16:creationId xmlns:a16="http://schemas.microsoft.com/office/drawing/2014/main" id="{22D1895C-9D5E-1F44-B087-B0C167F076EA}"/>
                        </a:ext>
                      </a:extLst>
                    </p:cNvPr>
                    <p:cNvPicPr/>
                    <p:nvPr/>
                  </p:nvPicPr>
                  <p:blipFill>
                    <a:blip r:embed="rId32"/>
                    <a:stretch>
                      <a:fillRect/>
                    </a:stretch>
                  </p:blipFill>
                  <p:spPr>
                    <a:xfrm>
                      <a:off x="2041834" y="2670051"/>
                      <a:ext cx="496440" cy="20556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33">
                  <p14:nvContentPartPr>
                    <p14:cNvPr id="1068" name="Ink 1068">
                      <a:extLst>
                        <a:ext uri="{FF2B5EF4-FFF2-40B4-BE49-F238E27FC236}">
                          <a16:creationId xmlns:a16="http://schemas.microsoft.com/office/drawing/2014/main" id="{6E0D95E5-B598-1245-8E6C-E6C991387D35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677954" y="2698491"/>
                    <a:ext cx="388080" cy="110160"/>
                  </p14:xfrm>
                </p:contentPart>
              </mc:Choice>
              <mc:Fallback xmlns="">
                <p:pic>
                  <p:nvPicPr>
                    <p:cNvPr id="1068" name="Ink 1068">
                      <a:extLst>
                        <a:ext uri="{FF2B5EF4-FFF2-40B4-BE49-F238E27FC236}">
                          <a16:creationId xmlns:a16="http://schemas.microsoft.com/office/drawing/2014/main" id="{6E0D95E5-B598-1245-8E6C-E6C991387D35}"/>
                        </a:ext>
                      </a:extLst>
                    </p:cNvPr>
                    <p:cNvPicPr/>
                    <p:nvPr/>
                  </p:nvPicPr>
                  <p:blipFill>
                    <a:blip r:embed="rId34"/>
                    <a:stretch>
                      <a:fillRect/>
                    </a:stretch>
                  </p:blipFill>
                  <p:spPr>
                    <a:xfrm>
                      <a:off x="2662488" y="2683011"/>
                      <a:ext cx="418652" cy="14076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35">
                  <p14:nvContentPartPr>
                    <p14:cNvPr id="1070" name="Ink 1069">
                      <a:extLst>
                        <a:ext uri="{FF2B5EF4-FFF2-40B4-BE49-F238E27FC236}">
                          <a16:creationId xmlns:a16="http://schemas.microsoft.com/office/drawing/2014/main" id="{2EE2BA89-24C0-9B43-A16F-3902A4D0AB91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3201394" y="2756451"/>
                    <a:ext cx="39240" cy="360"/>
                  </p14:xfrm>
                </p:contentPart>
              </mc:Choice>
              <mc:Fallback xmlns="">
                <p:pic>
                  <p:nvPicPr>
                    <p:cNvPr id="1070" name="Ink 1069">
                      <a:extLst>
                        <a:ext uri="{FF2B5EF4-FFF2-40B4-BE49-F238E27FC236}">
                          <a16:creationId xmlns:a16="http://schemas.microsoft.com/office/drawing/2014/main" id="{2EE2BA89-24C0-9B43-A16F-3902A4D0AB91}"/>
                        </a:ext>
                      </a:extLst>
                    </p:cNvPr>
                    <p:cNvPicPr/>
                    <p:nvPr/>
                  </p:nvPicPr>
                  <p:blipFill>
                    <a:blip r:embed="rId36"/>
                    <a:stretch>
                      <a:fillRect/>
                    </a:stretch>
                  </p:blipFill>
                  <p:spPr>
                    <a:xfrm>
                      <a:off x="3185771" y="2740971"/>
                      <a:ext cx="70123" cy="3096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37">
                  <p14:nvContentPartPr>
                    <p14:cNvPr id="1077" name="Ink 1077">
                      <a:extLst>
                        <a:ext uri="{FF2B5EF4-FFF2-40B4-BE49-F238E27FC236}">
                          <a16:creationId xmlns:a16="http://schemas.microsoft.com/office/drawing/2014/main" id="{B63AFBF8-2E59-5D41-AC94-23ADFF2D84E0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3427834" y="2698491"/>
                    <a:ext cx="1002240" cy="330120"/>
                  </p14:xfrm>
                </p:contentPart>
              </mc:Choice>
              <mc:Fallback xmlns="">
                <p:pic>
                  <p:nvPicPr>
                    <p:cNvPr id="1077" name="Ink 1077">
                      <a:extLst>
                        <a:ext uri="{FF2B5EF4-FFF2-40B4-BE49-F238E27FC236}">
                          <a16:creationId xmlns:a16="http://schemas.microsoft.com/office/drawing/2014/main" id="{B63AFBF8-2E59-5D41-AC94-23ADFF2D84E0}"/>
                        </a:ext>
                      </a:extLst>
                    </p:cNvPr>
                    <p:cNvPicPr/>
                    <p:nvPr/>
                  </p:nvPicPr>
                  <p:blipFill>
                    <a:blip r:embed="rId38"/>
                    <a:stretch>
                      <a:fillRect/>
                    </a:stretch>
                  </p:blipFill>
                  <p:spPr>
                    <a:xfrm>
                      <a:off x="3412354" y="2683011"/>
                      <a:ext cx="1032840" cy="36072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39">
                  <p14:nvContentPartPr>
                    <p14:cNvPr id="1079" name="Ink 1078">
                      <a:extLst>
                        <a:ext uri="{FF2B5EF4-FFF2-40B4-BE49-F238E27FC236}">
                          <a16:creationId xmlns:a16="http://schemas.microsoft.com/office/drawing/2014/main" id="{CA6B41E0-58FB-9D44-824E-5494CE485E1B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4740034" y="2704971"/>
                    <a:ext cx="155520" cy="103680"/>
                  </p14:xfrm>
                </p:contentPart>
              </mc:Choice>
              <mc:Fallback xmlns="">
                <p:pic>
                  <p:nvPicPr>
                    <p:cNvPr id="1079" name="Ink 1078">
                      <a:extLst>
                        <a:ext uri="{FF2B5EF4-FFF2-40B4-BE49-F238E27FC236}">
                          <a16:creationId xmlns:a16="http://schemas.microsoft.com/office/drawing/2014/main" id="{CA6B41E0-58FB-9D44-824E-5494CE485E1B}"/>
                        </a:ext>
                      </a:extLst>
                    </p:cNvPr>
                    <p:cNvPicPr/>
                    <p:nvPr/>
                  </p:nvPicPr>
                  <p:blipFill>
                    <a:blip r:embed="rId40"/>
                    <a:stretch>
                      <a:fillRect/>
                    </a:stretch>
                  </p:blipFill>
                  <p:spPr>
                    <a:xfrm>
                      <a:off x="4724554" y="2689491"/>
                      <a:ext cx="186120" cy="13428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41">
                  <p14:nvContentPartPr>
                    <p14:cNvPr id="1080" name="Ink 1079">
                      <a:extLst>
                        <a:ext uri="{FF2B5EF4-FFF2-40B4-BE49-F238E27FC236}">
                          <a16:creationId xmlns:a16="http://schemas.microsoft.com/office/drawing/2014/main" id="{B33E5685-4661-094D-ACE0-03AFA003A4BD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4946674" y="2633691"/>
                    <a:ext cx="200880" cy="168480"/>
                  </p14:xfrm>
                </p:contentPart>
              </mc:Choice>
              <mc:Fallback xmlns="">
                <p:pic>
                  <p:nvPicPr>
                    <p:cNvPr id="1080" name="Ink 1079">
                      <a:extLst>
                        <a:ext uri="{FF2B5EF4-FFF2-40B4-BE49-F238E27FC236}">
                          <a16:creationId xmlns:a16="http://schemas.microsoft.com/office/drawing/2014/main" id="{B33E5685-4661-094D-ACE0-03AFA003A4BD}"/>
                        </a:ext>
                      </a:extLst>
                    </p:cNvPr>
                    <p:cNvPicPr/>
                    <p:nvPr/>
                  </p:nvPicPr>
                  <p:blipFill>
                    <a:blip r:embed="rId42"/>
                    <a:stretch>
                      <a:fillRect/>
                    </a:stretch>
                  </p:blipFill>
                  <p:spPr>
                    <a:xfrm>
                      <a:off x="4931166" y="2618178"/>
                      <a:ext cx="231535" cy="199146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43">
                  <p14:nvContentPartPr>
                    <p14:cNvPr id="1081" name="Ink 1080">
                      <a:extLst>
                        <a:ext uri="{FF2B5EF4-FFF2-40B4-BE49-F238E27FC236}">
                          <a16:creationId xmlns:a16="http://schemas.microsoft.com/office/drawing/2014/main" id="{78C5CCE7-4D68-BF40-A012-5A4D9DC1184C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5062954" y="2705691"/>
                    <a:ext cx="187920" cy="258120"/>
                  </p14:xfrm>
                </p:contentPart>
              </mc:Choice>
              <mc:Fallback xmlns="">
                <p:pic>
                  <p:nvPicPr>
                    <p:cNvPr id="1081" name="Ink 1080">
                      <a:extLst>
                        <a:ext uri="{FF2B5EF4-FFF2-40B4-BE49-F238E27FC236}">
                          <a16:creationId xmlns:a16="http://schemas.microsoft.com/office/drawing/2014/main" id="{78C5CCE7-4D68-BF40-A012-5A4D9DC1184C}"/>
                        </a:ext>
                      </a:extLst>
                    </p:cNvPr>
                    <p:cNvPicPr/>
                    <p:nvPr/>
                  </p:nvPicPr>
                  <p:blipFill>
                    <a:blip r:embed="rId44"/>
                    <a:stretch>
                      <a:fillRect/>
                    </a:stretch>
                  </p:blipFill>
                  <p:spPr>
                    <a:xfrm>
                      <a:off x="5047474" y="2690211"/>
                      <a:ext cx="218520" cy="28872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45">
                  <p14:nvContentPartPr>
                    <p14:cNvPr id="1082" name="Ink 1081">
                      <a:extLst>
                        <a:ext uri="{FF2B5EF4-FFF2-40B4-BE49-F238E27FC236}">
                          <a16:creationId xmlns:a16="http://schemas.microsoft.com/office/drawing/2014/main" id="{659E0C2E-6D7E-354B-B1F4-A68EA81794E1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5302354" y="2718651"/>
                    <a:ext cx="123120" cy="96480"/>
                  </p14:xfrm>
                </p:contentPart>
              </mc:Choice>
              <mc:Fallback xmlns="">
                <p:pic>
                  <p:nvPicPr>
                    <p:cNvPr id="1082" name="Ink 1081">
                      <a:extLst>
                        <a:ext uri="{FF2B5EF4-FFF2-40B4-BE49-F238E27FC236}">
                          <a16:creationId xmlns:a16="http://schemas.microsoft.com/office/drawing/2014/main" id="{659E0C2E-6D7E-354B-B1F4-A68EA81794E1}"/>
                        </a:ext>
                      </a:extLst>
                    </p:cNvPr>
                    <p:cNvPicPr/>
                    <p:nvPr/>
                  </p:nvPicPr>
                  <p:blipFill>
                    <a:blip r:embed="rId46"/>
                    <a:stretch>
                      <a:fillRect/>
                    </a:stretch>
                  </p:blipFill>
                  <p:spPr>
                    <a:xfrm>
                      <a:off x="5286874" y="2703171"/>
                      <a:ext cx="153720" cy="12708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47">
                  <p14:nvContentPartPr>
                    <p14:cNvPr id="1091" name="Ink 1091">
                      <a:extLst>
                        <a:ext uri="{FF2B5EF4-FFF2-40B4-BE49-F238E27FC236}">
                          <a16:creationId xmlns:a16="http://schemas.microsoft.com/office/drawing/2014/main" id="{D1B62749-4565-4243-9983-A4D9436F0368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5638234" y="2601291"/>
                    <a:ext cx="950760" cy="252720"/>
                  </p14:xfrm>
                </p:contentPart>
              </mc:Choice>
              <mc:Fallback xmlns="">
                <p:pic>
                  <p:nvPicPr>
                    <p:cNvPr id="1091" name="Ink 1091">
                      <a:extLst>
                        <a:ext uri="{FF2B5EF4-FFF2-40B4-BE49-F238E27FC236}">
                          <a16:creationId xmlns:a16="http://schemas.microsoft.com/office/drawing/2014/main" id="{D1B62749-4565-4243-9983-A4D9436F0368}"/>
                        </a:ext>
                      </a:extLst>
                    </p:cNvPr>
                    <p:cNvPicPr/>
                    <p:nvPr/>
                  </p:nvPicPr>
                  <p:blipFill>
                    <a:blip r:embed="rId48"/>
                    <a:stretch>
                      <a:fillRect/>
                    </a:stretch>
                  </p:blipFill>
                  <p:spPr>
                    <a:xfrm>
                      <a:off x="5622748" y="2585789"/>
                      <a:ext cx="981372" cy="283364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49">
                  <p14:nvContentPartPr>
                    <p14:cNvPr id="1096" name="Ink 1096">
                      <a:extLst>
                        <a:ext uri="{FF2B5EF4-FFF2-40B4-BE49-F238E27FC236}">
                          <a16:creationId xmlns:a16="http://schemas.microsoft.com/office/drawing/2014/main" id="{21165F90-0624-C24B-8790-5FD05106DF06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1792354" y="2394651"/>
                    <a:ext cx="207000" cy="200880"/>
                  </p14:xfrm>
                </p:contentPart>
              </mc:Choice>
              <mc:Fallback xmlns="">
                <p:pic>
                  <p:nvPicPr>
                    <p:cNvPr id="1096" name="Ink 1096">
                      <a:extLst>
                        <a:ext uri="{FF2B5EF4-FFF2-40B4-BE49-F238E27FC236}">
                          <a16:creationId xmlns:a16="http://schemas.microsoft.com/office/drawing/2014/main" id="{21165F90-0624-C24B-8790-5FD05106DF06}"/>
                        </a:ext>
                      </a:extLst>
                    </p:cNvPr>
                    <p:cNvPicPr/>
                    <p:nvPr/>
                  </p:nvPicPr>
                  <p:blipFill>
                    <a:blip r:embed="rId50"/>
                    <a:stretch>
                      <a:fillRect/>
                    </a:stretch>
                  </p:blipFill>
                  <p:spPr>
                    <a:xfrm>
                      <a:off x="1776901" y="2379171"/>
                      <a:ext cx="237547" cy="231480"/>
                    </a:xfrm>
                    <a:prstGeom prst="rect">
                      <a:avLst/>
                    </a:prstGeom>
                  </p:spPr>
                </p:pic>
              </mc:Fallback>
            </mc:AlternateContent>
          </p:grpSp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1114" name="Ink 1113">
                  <a:extLst>
                    <a:ext uri="{FF2B5EF4-FFF2-40B4-BE49-F238E27FC236}">
                      <a16:creationId xmlns:a16="http://schemas.microsoft.com/office/drawing/2014/main" id="{C647992B-4E34-F243-8BC1-1F894B06B6E2}"/>
                    </a:ext>
                  </a:extLst>
                </p14:cNvPr>
                <p14:cNvContentPartPr/>
                <p14:nvPr/>
              </p14:nvContentPartPr>
              <p14:xfrm>
                <a:off x="6592145" y="2424295"/>
                <a:ext cx="167760" cy="248760"/>
              </p14:xfrm>
            </p:contentPart>
          </mc:Choice>
          <mc:Fallback xmlns="">
            <p:pic>
              <p:nvPicPr>
                <p:cNvPr id="1114" name="Ink 1113">
                  <a:extLst>
                    <a:ext uri="{FF2B5EF4-FFF2-40B4-BE49-F238E27FC236}">
                      <a16:creationId xmlns:a16="http://schemas.microsoft.com/office/drawing/2014/main" id="{C647992B-4E34-F243-8BC1-1F894B06B6E2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6577025" y="2409175"/>
                  <a:ext cx="198360" cy="279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40" name="Group 1139">
            <a:extLst>
              <a:ext uri="{FF2B5EF4-FFF2-40B4-BE49-F238E27FC236}">
                <a16:creationId xmlns:a16="http://schemas.microsoft.com/office/drawing/2014/main" id="{B9691AEC-41C2-424E-81FA-830AC116D8D5}"/>
              </a:ext>
            </a:extLst>
          </p:cNvPr>
          <p:cNvGrpSpPr/>
          <p:nvPr/>
        </p:nvGrpSpPr>
        <p:grpSpPr>
          <a:xfrm>
            <a:off x="2290234" y="5038441"/>
            <a:ext cx="3625560" cy="508320"/>
            <a:chOff x="1517945" y="4704535"/>
            <a:chExt cx="3625560" cy="508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1116" name="Ink 1115">
                  <a:extLst>
                    <a:ext uri="{FF2B5EF4-FFF2-40B4-BE49-F238E27FC236}">
                      <a16:creationId xmlns:a16="http://schemas.microsoft.com/office/drawing/2014/main" id="{BCE03F65-B452-584A-9457-B6240AD6C2E1}"/>
                    </a:ext>
                  </a:extLst>
                </p14:cNvPr>
                <p14:cNvContentPartPr/>
                <p14:nvPr/>
              </p14:nvContentPartPr>
              <p14:xfrm>
                <a:off x="1517945" y="4744855"/>
                <a:ext cx="173520" cy="468000"/>
              </p14:xfrm>
            </p:contentPart>
          </mc:Choice>
          <mc:Fallback xmlns="">
            <p:pic>
              <p:nvPicPr>
                <p:cNvPr id="1116" name="Ink 1115">
                  <a:extLst>
                    <a:ext uri="{FF2B5EF4-FFF2-40B4-BE49-F238E27FC236}">
                      <a16:creationId xmlns:a16="http://schemas.microsoft.com/office/drawing/2014/main" id="{BCE03F65-B452-584A-9457-B6240AD6C2E1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1502825" y="4729735"/>
                  <a:ext cx="204120" cy="49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1117" name="Ink 1116">
                  <a:extLst>
                    <a:ext uri="{FF2B5EF4-FFF2-40B4-BE49-F238E27FC236}">
                      <a16:creationId xmlns:a16="http://schemas.microsoft.com/office/drawing/2014/main" id="{6F69ACD5-58F5-4A4A-9AEA-D21A2858C394}"/>
                    </a:ext>
                  </a:extLst>
                </p14:cNvPr>
                <p14:cNvContentPartPr/>
                <p14:nvPr/>
              </p14:nvContentPartPr>
              <p14:xfrm>
                <a:off x="1956785" y="4756375"/>
                <a:ext cx="144720" cy="271800"/>
              </p14:xfrm>
            </p:contentPart>
          </mc:Choice>
          <mc:Fallback xmlns="">
            <p:pic>
              <p:nvPicPr>
                <p:cNvPr id="1117" name="Ink 1116">
                  <a:extLst>
                    <a:ext uri="{FF2B5EF4-FFF2-40B4-BE49-F238E27FC236}">
                      <a16:creationId xmlns:a16="http://schemas.microsoft.com/office/drawing/2014/main" id="{6F69ACD5-58F5-4A4A-9AEA-D21A2858C394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1941665" y="4741255"/>
                  <a:ext cx="175320" cy="30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1125" name="Ink 1125">
                  <a:extLst>
                    <a:ext uri="{FF2B5EF4-FFF2-40B4-BE49-F238E27FC236}">
                      <a16:creationId xmlns:a16="http://schemas.microsoft.com/office/drawing/2014/main" id="{D2CEA51C-D410-E046-8793-57B0A935FD90}"/>
                    </a:ext>
                  </a:extLst>
                </p14:cNvPr>
                <p14:cNvContentPartPr/>
                <p14:nvPr/>
              </p14:nvContentPartPr>
              <p14:xfrm>
                <a:off x="2187545" y="4981735"/>
                <a:ext cx="352440" cy="115920"/>
              </p14:xfrm>
            </p:contentPart>
          </mc:Choice>
          <mc:Fallback xmlns="">
            <p:pic>
              <p:nvPicPr>
                <p:cNvPr id="1125" name="Ink 1125">
                  <a:extLst>
                    <a:ext uri="{FF2B5EF4-FFF2-40B4-BE49-F238E27FC236}">
                      <a16:creationId xmlns:a16="http://schemas.microsoft.com/office/drawing/2014/main" id="{D2CEA51C-D410-E046-8793-57B0A935FD90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2172425" y="4966615"/>
                  <a:ext cx="383040" cy="14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1127" name="Ink 1126">
                  <a:extLst>
                    <a:ext uri="{FF2B5EF4-FFF2-40B4-BE49-F238E27FC236}">
                      <a16:creationId xmlns:a16="http://schemas.microsoft.com/office/drawing/2014/main" id="{38939C23-26F3-0C40-A6E6-1F837FC13036}"/>
                    </a:ext>
                  </a:extLst>
                </p14:cNvPr>
                <p14:cNvContentPartPr/>
                <p14:nvPr/>
              </p14:nvContentPartPr>
              <p14:xfrm>
                <a:off x="2701625" y="4779775"/>
                <a:ext cx="162000" cy="271800"/>
              </p14:xfrm>
            </p:contentPart>
          </mc:Choice>
          <mc:Fallback xmlns="">
            <p:pic>
              <p:nvPicPr>
                <p:cNvPr id="1127" name="Ink 1126">
                  <a:extLst>
                    <a:ext uri="{FF2B5EF4-FFF2-40B4-BE49-F238E27FC236}">
                      <a16:creationId xmlns:a16="http://schemas.microsoft.com/office/drawing/2014/main" id="{38939C23-26F3-0C40-A6E6-1F837FC13036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2686145" y="4764295"/>
                  <a:ext cx="192600" cy="30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1128" name="Ink 1127">
                  <a:extLst>
                    <a:ext uri="{FF2B5EF4-FFF2-40B4-BE49-F238E27FC236}">
                      <a16:creationId xmlns:a16="http://schemas.microsoft.com/office/drawing/2014/main" id="{E7010BD6-8608-7049-8A98-DC4C41AC60DA}"/>
                    </a:ext>
                  </a:extLst>
                </p14:cNvPr>
                <p14:cNvContentPartPr/>
                <p14:nvPr/>
              </p14:nvContentPartPr>
              <p14:xfrm>
                <a:off x="2892065" y="4871935"/>
                <a:ext cx="98640" cy="110160"/>
              </p14:xfrm>
            </p:contentPart>
          </mc:Choice>
          <mc:Fallback xmlns="">
            <p:pic>
              <p:nvPicPr>
                <p:cNvPr id="1128" name="Ink 1127">
                  <a:extLst>
                    <a:ext uri="{FF2B5EF4-FFF2-40B4-BE49-F238E27FC236}">
                      <a16:creationId xmlns:a16="http://schemas.microsoft.com/office/drawing/2014/main" id="{E7010BD6-8608-7049-8A98-DC4C41AC60DA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2876585" y="4856815"/>
                  <a:ext cx="128880" cy="14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1129" name="Ink 1128">
                  <a:extLst>
                    <a:ext uri="{FF2B5EF4-FFF2-40B4-BE49-F238E27FC236}">
                      <a16:creationId xmlns:a16="http://schemas.microsoft.com/office/drawing/2014/main" id="{66338E84-AFE1-7941-85E4-162FBA4DD8EC}"/>
                    </a:ext>
                  </a:extLst>
                </p14:cNvPr>
                <p14:cNvContentPartPr/>
                <p14:nvPr/>
              </p14:nvContentPartPr>
              <p14:xfrm>
                <a:off x="3082505" y="4797055"/>
                <a:ext cx="69120" cy="236880"/>
              </p14:xfrm>
            </p:contentPart>
          </mc:Choice>
          <mc:Fallback xmlns="">
            <p:pic>
              <p:nvPicPr>
                <p:cNvPr id="1129" name="Ink 1128">
                  <a:extLst>
                    <a:ext uri="{FF2B5EF4-FFF2-40B4-BE49-F238E27FC236}">
                      <a16:creationId xmlns:a16="http://schemas.microsoft.com/office/drawing/2014/main" id="{66338E84-AFE1-7941-85E4-162FBA4DD8EC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3067385" y="4781575"/>
                  <a:ext cx="99360" cy="26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1130" name="Ink 1129">
                  <a:extLst>
                    <a:ext uri="{FF2B5EF4-FFF2-40B4-BE49-F238E27FC236}">
                      <a16:creationId xmlns:a16="http://schemas.microsoft.com/office/drawing/2014/main" id="{53364332-9476-5A49-9FDA-337C952E4F85}"/>
                    </a:ext>
                  </a:extLst>
                </p14:cNvPr>
                <p14:cNvContentPartPr/>
                <p14:nvPr/>
              </p14:nvContentPartPr>
              <p14:xfrm>
                <a:off x="3295985" y="5039335"/>
                <a:ext cx="34920" cy="75240"/>
              </p14:xfrm>
            </p:contentPart>
          </mc:Choice>
          <mc:Fallback xmlns="">
            <p:pic>
              <p:nvPicPr>
                <p:cNvPr id="1130" name="Ink 1129">
                  <a:extLst>
                    <a:ext uri="{FF2B5EF4-FFF2-40B4-BE49-F238E27FC236}">
                      <a16:creationId xmlns:a16="http://schemas.microsoft.com/office/drawing/2014/main" id="{53364332-9476-5A49-9FDA-337C952E4F85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3280865" y="5024215"/>
                  <a:ext cx="6552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1131" name="Ink 1130">
                  <a:extLst>
                    <a:ext uri="{FF2B5EF4-FFF2-40B4-BE49-F238E27FC236}">
                      <a16:creationId xmlns:a16="http://schemas.microsoft.com/office/drawing/2014/main" id="{31B2BD6B-6260-AA4C-8E00-4F645D79AD0F}"/>
                    </a:ext>
                  </a:extLst>
                </p14:cNvPr>
                <p14:cNvContentPartPr/>
                <p14:nvPr/>
              </p14:nvContentPartPr>
              <p14:xfrm>
                <a:off x="3584705" y="4815055"/>
                <a:ext cx="173520" cy="219240"/>
              </p14:xfrm>
            </p:contentPart>
          </mc:Choice>
          <mc:Fallback xmlns="">
            <p:pic>
              <p:nvPicPr>
                <p:cNvPr id="1131" name="Ink 1130">
                  <a:extLst>
                    <a:ext uri="{FF2B5EF4-FFF2-40B4-BE49-F238E27FC236}">
                      <a16:creationId xmlns:a16="http://schemas.microsoft.com/office/drawing/2014/main" id="{31B2BD6B-6260-AA4C-8E00-4F645D79AD0F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3569585" y="4799575"/>
                  <a:ext cx="204120" cy="24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1134" name="Ink 1134">
                  <a:extLst>
                    <a:ext uri="{FF2B5EF4-FFF2-40B4-BE49-F238E27FC236}">
                      <a16:creationId xmlns:a16="http://schemas.microsoft.com/office/drawing/2014/main" id="{164E00CE-D8EE-6B41-AD67-742D8640902A}"/>
                    </a:ext>
                  </a:extLst>
                </p14:cNvPr>
                <p14:cNvContentPartPr/>
                <p14:nvPr/>
              </p14:nvContentPartPr>
              <p14:xfrm>
                <a:off x="3844625" y="4970215"/>
                <a:ext cx="133200" cy="115920"/>
              </p14:xfrm>
            </p:contentPart>
          </mc:Choice>
          <mc:Fallback xmlns="">
            <p:pic>
              <p:nvPicPr>
                <p:cNvPr id="1134" name="Ink 1134">
                  <a:extLst>
                    <a:ext uri="{FF2B5EF4-FFF2-40B4-BE49-F238E27FC236}">
                      <a16:creationId xmlns:a16="http://schemas.microsoft.com/office/drawing/2014/main" id="{164E00CE-D8EE-6B41-AD67-742D8640902A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3829145" y="4954735"/>
                  <a:ext cx="163800" cy="14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1136" name="Ink 1135">
                  <a:extLst>
                    <a:ext uri="{FF2B5EF4-FFF2-40B4-BE49-F238E27FC236}">
                      <a16:creationId xmlns:a16="http://schemas.microsoft.com/office/drawing/2014/main" id="{5FBA9EE7-EB49-D849-A673-1ABAE3594FF8}"/>
                    </a:ext>
                  </a:extLst>
                </p14:cNvPr>
                <p14:cNvContentPartPr/>
                <p14:nvPr/>
              </p14:nvContentPartPr>
              <p14:xfrm>
                <a:off x="4179425" y="4704535"/>
                <a:ext cx="110160" cy="329400"/>
              </p14:xfrm>
            </p:contentPart>
          </mc:Choice>
          <mc:Fallback xmlns="">
            <p:pic>
              <p:nvPicPr>
                <p:cNvPr id="1136" name="Ink 1135">
                  <a:extLst>
                    <a:ext uri="{FF2B5EF4-FFF2-40B4-BE49-F238E27FC236}">
                      <a16:creationId xmlns:a16="http://schemas.microsoft.com/office/drawing/2014/main" id="{5FBA9EE7-EB49-D849-A673-1ABAE3594FF8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4163945" y="4689415"/>
                  <a:ext cx="140400" cy="36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1137" name="Ink 1136">
                  <a:extLst>
                    <a:ext uri="{FF2B5EF4-FFF2-40B4-BE49-F238E27FC236}">
                      <a16:creationId xmlns:a16="http://schemas.microsoft.com/office/drawing/2014/main" id="{94A7725B-7B44-7E4A-8B0A-D788F317DC3B}"/>
                    </a:ext>
                  </a:extLst>
                </p14:cNvPr>
                <p14:cNvContentPartPr/>
                <p14:nvPr/>
              </p14:nvContentPartPr>
              <p14:xfrm>
                <a:off x="4629425" y="4854655"/>
                <a:ext cx="162000" cy="6120"/>
              </p14:xfrm>
            </p:contentPart>
          </mc:Choice>
          <mc:Fallback xmlns="">
            <p:pic>
              <p:nvPicPr>
                <p:cNvPr id="1137" name="Ink 1136">
                  <a:extLst>
                    <a:ext uri="{FF2B5EF4-FFF2-40B4-BE49-F238E27FC236}">
                      <a16:creationId xmlns:a16="http://schemas.microsoft.com/office/drawing/2014/main" id="{94A7725B-7B44-7E4A-8B0A-D788F317DC3B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4614305" y="4839535"/>
                  <a:ext cx="19260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1138" name="Ink 1137">
                  <a:extLst>
                    <a:ext uri="{FF2B5EF4-FFF2-40B4-BE49-F238E27FC236}">
                      <a16:creationId xmlns:a16="http://schemas.microsoft.com/office/drawing/2014/main" id="{7B1709E8-5D3F-CA40-9591-C73FCD6065C9}"/>
                    </a:ext>
                  </a:extLst>
                </p14:cNvPr>
                <p14:cNvContentPartPr/>
                <p14:nvPr/>
              </p14:nvContentPartPr>
              <p14:xfrm>
                <a:off x="4635185" y="4912255"/>
                <a:ext cx="150480" cy="11880"/>
              </p14:xfrm>
            </p:contentPart>
          </mc:Choice>
          <mc:Fallback xmlns="">
            <p:pic>
              <p:nvPicPr>
                <p:cNvPr id="1138" name="Ink 1137">
                  <a:extLst>
                    <a:ext uri="{FF2B5EF4-FFF2-40B4-BE49-F238E27FC236}">
                      <a16:creationId xmlns:a16="http://schemas.microsoft.com/office/drawing/2014/main" id="{7B1709E8-5D3F-CA40-9591-C73FCD6065C9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4620065" y="4897135"/>
                  <a:ext cx="18108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1139" name="Ink 1138">
                  <a:extLst>
                    <a:ext uri="{FF2B5EF4-FFF2-40B4-BE49-F238E27FC236}">
                      <a16:creationId xmlns:a16="http://schemas.microsoft.com/office/drawing/2014/main" id="{C5364E36-D922-8B44-9F28-E85ECA8CEAA9}"/>
                    </a:ext>
                  </a:extLst>
                </p14:cNvPr>
                <p14:cNvContentPartPr/>
                <p14:nvPr/>
              </p14:nvContentPartPr>
              <p14:xfrm>
                <a:off x="4964225" y="4791295"/>
                <a:ext cx="179280" cy="167760"/>
              </p14:xfrm>
            </p:contentPart>
          </mc:Choice>
          <mc:Fallback xmlns="">
            <p:pic>
              <p:nvPicPr>
                <p:cNvPr id="1139" name="Ink 1138">
                  <a:extLst>
                    <a:ext uri="{FF2B5EF4-FFF2-40B4-BE49-F238E27FC236}">
                      <a16:creationId xmlns:a16="http://schemas.microsoft.com/office/drawing/2014/main" id="{C5364E36-D922-8B44-9F28-E85ECA8CEAA9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4949105" y="4775815"/>
                  <a:ext cx="209880" cy="1983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79">
            <p14:nvContentPartPr>
              <p14:cNvPr id="1141" name="Ink 1140">
                <a:extLst>
                  <a:ext uri="{FF2B5EF4-FFF2-40B4-BE49-F238E27FC236}">
                    <a16:creationId xmlns:a16="http://schemas.microsoft.com/office/drawing/2014/main" id="{080F41E6-C37C-CC43-A381-4062151D947B}"/>
                  </a:ext>
                </a:extLst>
              </p14:cNvPr>
              <p14:cNvContentPartPr/>
              <p14:nvPr/>
            </p14:nvContentPartPr>
            <p14:xfrm>
              <a:off x="2886305" y="2302975"/>
              <a:ext cx="929880" cy="34920"/>
            </p14:xfrm>
          </p:contentPart>
        </mc:Choice>
        <mc:Fallback xmlns="">
          <p:pic>
            <p:nvPicPr>
              <p:cNvPr id="1141" name="Ink 1140">
                <a:extLst>
                  <a:ext uri="{FF2B5EF4-FFF2-40B4-BE49-F238E27FC236}">
                    <a16:creationId xmlns:a16="http://schemas.microsoft.com/office/drawing/2014/main" id="{080F41E6-C37C-CC43-A381-4062151D947B}"/>
                  </a:ext>
                </a:extLst>
              </p:cNvPr>
              <p:cNvPicPr/>
              <p:nvPr/>
            </p:nvPicPr>
            <p:blipFill>
              <a:blip r:embed="rId80"/>
              <a:stretch>
                <a:fillRect/>
              </a:stretch>
            </p:blipFill>
            <p:spPr>
              <a:xfrm>
                <a:off x="2870825" y="2287855"/>
                <a:ext cx="960120" cy="65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1">
            <p14:nvContentPartPr>
              <p14:cNvPr id="1142" name="Ink 1141">
                <a:extLst>
                  <a:ext uri="{FF2B5EF4-FFF2-40B4-BE49-F238E27FC236}">
                    <a16:creationId xmlns:a16="http://schemas.microsoft.com/office/drawing/2014/main" id="{AE22C403-FC88-B44D-A18C-ED20238AE08E}"/>
                  </a:ext>
                </a:extLst>
              </p14:cNvPr>
              <p14:cNvContentPartPr/>
              <p14:nvPr/>
            </p14:nvContentPartPr>
            <p14:xfrm>
              <a:off x="4918145" y="2205055"/>
              <a:ext cx="831600" cy="17640"/>
            </p14:xfrm>
          </p:contentPart>
        </mc:Choice>
        <mc:Fallback xmlns="">
          <p:pic>
            <p:nvPicPr>
              <p:cNvPr id="1142" name="Ink 1141">
                <a:extLst>
                  <a:ext uri="{FF2B5EF4-FFF2-40B4-BE49-F238E27FC236}">
                    <a16:creationId xmlns:a16="http://schemas.microsoft.com/office/drawing/2014/main" id="{AE22C403-FC88-B44D-A18C-ED20238AE08E}"/>
                  </a:ext>
                </a:extLst>
              </p:cNvPr>
              <p:cNvPicPr/>
              <p:nvPr/>
            </p:nvPicPr>
            <p:blipFill>
              <a:blip r:embed="rId82"/>
              <a:stretch>
                <a:fillRect/>
              </a:stretch>
            </p:blipFill>
            <p:spPr>
              <a:xfrm>
                <a:off x="4903025" y="2189575"/>
                <a:ext cx="862200" cy="48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3">
            <p14:nvContentPartPr>
              <p14:cNvPr id="1143" name="Ink 1142">
                <a:extLst>
                  <a:ext uri="{FF2B5EF4-FFF2-40B4-BE49-F238E27FC236}">
                    <a16:creationId xmlns:a16="http://schemas.microsoft.com/office/drawing/2014/main" id="{47EBE950-48FD-EC4F-8B1D-5BE6E11B60AB}"/>
                  </a:ext>
                </a:extLst>
              </p14:cNvPr>
              <p14:cNvContentPartPr/>
              <p14:nvPr/>
            </p14:nvContentPartPr>
            <p14:xfrm>
              <a:off x="1720265" y="3694375"/>
              <a:ext cx="1080000" cy="63720"/>
            </p14:xfrm>
          </p:contentPart>
        </mc:Choice>
        <mc:Fallback xmlns="">
          <p:pic>
            <p:nvPicPr>
              <p:cNvPr id="1143" name="Ink 1142">
                <a:extLst>
                  <a:ext uri="{FF2B5EF4-FFF2-40B4-BE49-F238E27FC236}">
                    <a16:creationId xmlns:a16="http://schemas.microsoft.com/office/drawing/2014/main" id="{47EBE950-48FD-EC4F-8B1D-5BE6E11B60AB}"/>
                  </a:ext>
                </a:extLst>
              </p:cNvPr>
              <p:cNvPicPr/>
              <p:nvPr/>
            </p:nvPicPr>
            <p:blipFill>
              <a:blip r:embed="rId84"/>
              <a:stretch>
                <a:fillRect/>
              </a:stretch>
            </p:blipFill>
            <p:spPr>
              <a:xfrm>
                <a:off x="1704785" y="3679255"/>
                <a:ext cx="1110240" cy="94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5">
            <p14:nvContentPartPr>
              <p14:cNvPr id="1144" name="Ink 1143">
                <a:extLst>
                  <a:ext uri="{FF2B5EF4-FFF2-40B4-BE49-F238E27FC236}">
                    <a16:creationId xmlns:a16="http://schemas.microsoft.com/office/drawing/2014/main" id="{1A452E6D-B3D2-5E45-9B5A-F4B72B5A6FD0}"/>
                  </a:ext>
                </a:extLst>
              </p14:cNvPr>
              <p14:cNvContentPartPr/>
              <p14:nvPr/>
            </p14:nvContentPartPr>
            <p14:xfrm>
              <a:off x="3913745" y="3700135"/>
              <a:ext cx="918360" cy="29160"/>
            </p14:xfrm>
          </p:contentPart>
        </mc:Choice>
        <mc:Fallback xmlns="">
          <p:pic>
            <p:nvPicPr>
              <p:cNvPr id="1144" name="Ink 1143">
                <a:extLst>
                  <a:ext uri="{FF2B5EF4-FFF2-40B4-BE49-F238E27FC236}">
                    <a16:creationId xmlns:a16="http://schemas.microsoft.com/office/drawing/2014/main" id="{1A452E6D-B3D2-5E45-9B5A-F4B72B5A6FD0}"/>
                  </a:ext>
                </a:extLst>
              </p:cNvPr>
              <p:cNvPicPr/>
              <p:nvPr/>
            </p:nvPicPr>
            <p:blipFill>
              <a:blip r:embed="rId86"/>
              <a:stretch>
                <a:fillRect/>
              </a:stretch>
            </p:blipFill>
            <p:spPr>
              <a:xfrm>
                <a:off x="3898625" y="3685015"/>
                <a:ext cx="948600" cy="59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7">
            <p14:nvContentPartPr>
              <p14:cNvPr id="1147" name="Ink 1146">
                <a:extLst>
                  <a:ext uri="{FF2B5EF4-FFF2-40B4-BE49-F238E27FC236}">
                    <a16:creationId xmlns:a16="http://schemas.microsoft.com/office/drawing/2014/main" id="{9E8969B0-0446-D242-928A-B19116C8650B}"/>
                  </a:ext>
                </a:extLst>
              </p14:cNvPr>
              <p14:cNvContentPartPr/>
              <p14:nvPr/>
            </p14:nvContentPartPr>
            <p14:xfrm>
              <a:off x="5876465" y="3694375"/>
              <a:ext cx="854640" cy="34920"/>
            </p14:xfrm>
          </p:contentPart>
        </mc:Choice>
        <mc:Fallback xmlns="">
          <p:pic>
            <p:nvPicPr>
              <p:cNvPr id="1147" name="Ink 1146">
                <a:extLst>
                  <a:ext uri="{FF2B5EF4-FFF2-40B4-BE49-F238E27FC236}">
                    <a16:creationId xmlns:a16="http://schemas.microsoft.com/office/drawing/2014/main" id="{9E8969B0-0446-D242-928A-B19116C8650B}"/>
                  </a:ext>
                </a:extLst>
              </p:cNvPr>
              <p:cNvPicPr/>
              <p:nvPr/>
            </p:nvPicPr>
            <p:blipFill>
              <a:blip r:embed="rId88"/>
              <a:stretch>
                <a:fillRect/>
              </a:stretch>
            </p:blipFill>
            <p:spPr>
              <a:xfrm>
                <a:off x="5860992" y="3679053"/>
                <a:ext cx="885227" cy="6520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9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14623C98-D9AB-D74D-A041-15707A7E6EAD}"/>
                  </a:ext>
                </a:extLst>
              </p14:cNvPr>
              <p14:cNvContentPartPr/>
              <p14:nvPr/>
            </p14:nvContentPartPr>
            <p14:xfrm>
              <a:off x="6038105" y="1517455"/>
              <a:ext cx="17640" cy="5292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14623C98-D9AB-D74D-A041-15707A7E6EAD}"/>
                  </a:ext>
                </a:extLst>
              </p:cNvPr>
              <p:cNvPicPr/>
              <p:nvPr/>
            </p:nvPicPr>
            <p:blipFill>
              <a:blip r:embed="rId90"/>
              <a:stretch>
                <a:fillRect/>
              </a:stretch>
            </p:blipFill>
            <p:spPr>
              <a:xfrm>
                <a:off x="6022935" y="1501975"/>
                <a:ext cx="47628" cy="83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717781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660" y="263104"/>
            <a:ext cx="8399562" cy="6221897"/>
          </a:xfrm>
          <a:prstGeom prst="rect">
            <a:avLst/>
          </a:prstGeom>
        </p:spPr>
      </p:pic>
      <p:pic>
        <p:nvPicPr>
          <p:cNvPr id="3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0154" y="3279329"/>
            <a:ext cx="1634796" cy="743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1" descr="UM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386" y="3153345"/>
            <a:ext cx="1011515" cy="995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56737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277633" y="769338"/>
            <a:ext cx="177604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i="1" dirty="0">
                <a:solidFill>
                  <a:srgbClr val="C00000"/>
                </a:solidFill>
                <a:latin typeface="Bell MT" panose="02020503060305020303" pitchFamily="18" charset="0"/>
              </a:rPr>
              <a:t>Outline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164972" y="1330209"/>
            <a:ext cx="6701395" cy="46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64972" y="1376773"/>
            <a:ext cx="5094536" cy="29700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charset="2"/>
              <a:buChar char="v"/>
            </a:pPr>
            <a:r>
              <a:rPr lang="en-US" dirty="0"/>
              <a:t>Preliminaries of the topological band theory</a:t>
            </a:r>
          </a:p>
          <a:p>
            <a:pPr marL="285750" indent="-285750">
              <a:buFont typeface="Arial" charset="0"/>
              <a:buChar char="•"/>
            </a:pPr>
            <a:endParaRPr lang="en-US" sz="1000" dirty="0"/>
          </a:p>
          <a:p>
            <a:pPr marL="285750" indent="-285750">
              <a:buFont typeface="Wingdings" charset="2"/>
              <a:buChar char="v"/>
            </a:pPr>
            <a:r>
              <a:rPr lang="en-US" dirty="0"/>
              <a:t>Topological indices and boundary modes</a:t>
            </a:r>
          </a:p>
          <a:p>
            <a:pPr marL="285750" indent="-285750">
              <a:buFont typeface="Arial" charset="0"/>
              <a:buChar char="•"/>
            </a:pPr>
            <a:endParaRPr lang="en-US" sz="1000" dirty="0"/>
          </a:p>
          <a:p>
            <a:pPr marL="285750" indent="-285750">
              <a:buFont typeface="Wingdings" charset="2"/>
              <a:buChar char="v"/>
            </a:pPr>
            <a:r>
              <a:rPr lang="en-US" dirty="0"/>
              <a:t>Construction of the topological states and indices</a:t>
            </a:r>
          </a:p>
          <a:p>
            <a:pPr marL="285750" indent="-285750">
              <a:buFont typeface="Wingdings" charset="2"/>
              <a:buChar char="v"/>
            </a:pPr>
            <a:endParaRPr lang="en-US" sz="500" dirty="0"/>
          </a:p>
          <a:p>
            <a:pPr marL="742950" lvl="1" indent="-285750">
              <a:buFont typeface="Courier New" charset="0"/>
              <a:buChar char="o"/>
            </a:pPr>
            <a:r>
              <a:rPr lang="en-US" dirty="0"/>
              <a:t>One dimension (symmetry and topology) </a:t>
            </a:r>
          </a:p>
          <a:p>
            <a:pPr marL="1200150" lvl="2" indent="-285750">
              <a:buFont typeface="Arial" charset="0"/>
              <a:buChar char="•"/>
            </a:pPr>
            <a:r>
              <a:rPr lang="en-US" dirty="0"/>
              <a:t>Su-Schrieffer-</a:t>
            </a:r>
            <a:r>
              <a:rPr lang="en-US" dirty="0" err="1"/>
              <a:t>Heeger</a:t>
            </a:r>
            <a:r>
              <a:rPr lang="en-US" dirty="0"/>
              <a:t> model</a:t>
            </a:r>
          </a:p>
          <a:p>
            <a:pPr marL="1200150" lvl="2" indent="-285750">
              <a:buFont typeface="Arial" charset="0"/>
              <a:buChar char="•"/>
            </a:pPr>
            <a:r>
              <a:rPr lang="en-US" dirty="0" err="1"/>
              <a:t>Jackiw-Rebbi</a:t>
            </a:r>
            <a:r>
              <a:rPr lang="en-US" dirty="0"/>
              <a:t> zero modes</a:t>
            </a:r>
          </a:p>
          <a:p>
            <a:pPr marL="1200150" lvl="2" indent="-285750">
              <a:buFont typeface="Arial" charset="0"/>
              <a:buChar char="•"/>
            </a:pPr>
            <a:r>
              <a:rPr lang="en-US" dirty="0" err="1"/>
              <a:t>Majorana</a:t>
            </a:r>
            <a:r>
              <a:rPr lang="en-US" dirty="0"/>
              <a:t> chain</a:t>
            </a:r>
          </a:p>
          <a:p>
            <a:pPr marL="1200150" lvl="2" indent="-285750">
              <a:buFont typeface="Arial" charset="0"/>
              <a:buChar char="•"/>
            </a:pPr>
            <a:endParaRPr lang="en-US" dirty="0"/>
          </a:p>
          <a:p>
            <a:pPr marL="1200150" lvl="2" indent="-285750">
              <a:buFont typeface="Arial" charset="0"/>
              <a:buChar char="•"/>
            </a:pP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164972" y="3752259"/>
                <a:ext cx="4748736" cy="147732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742950" lvl="1" indent="-285750">
                  <a:buFont typeface="Courier New" charset="0"/>
                  <a:buChar char="o"/>
                </a:pPr>
                <a:r>
                  <a:rPr lang="en-US" dirty="0"/>
                  <a:t>Two dimensions</a:t>
                </a:r>
              </a:p>
              <a:p>
                <a:pPr marL="1200150" lvl="2" indent="-285750">
                  <a:buFont typeface="Arial" charset="0"/>
                  <a:buChar char="•"/>
                </a:pPr>
                <a:r>
                  <a:rPr lang="en-US" dirty="0"/>
                  <a:t>Graphene</a:t>
                </a:r>
              </a:p>
              <a:p>
                <a:pPr marL="1200150" lvl="2" indent="-285750">
                  <a:buFont typeface="Arial" charset="0"/>
                  <a:buChar char="•"/>
                </a:pPr>
                <a:r>
                  <a:rPr lang="en-US" dirty="0"/>
                  <a:t>Haldane model (</a:t>
                </a:r>
                <a:r>
                  <a:rPr lang="en-US" dirty="0" err="1"/>
                  <a:t>Chern</a:t>
                </a:r>
                <a:r>
                  <a:rPr lang="en-US" dirty="0"/>
                  <a:t> insulator)</a:t>
                </a:r>
              </a:p>
              <a:p>
                <a:pPr marL="1200150" lvl="2" indent="-285750">
                  <a:buFont typeface="Arial" charset="0"/>
                  <a:buChar char="•"/>
                </a:pPr>
                <a:r>
                  <a:rPr lang="en-US" dirty="0"/>
                  <a:t>Kane-</a:t>
                </a:r>
                <a:r>
                  <a:rPr lang="en-US" dirty="0" err="1"/>
                  <a:t>Mele</a:t>
                </a:r>
                <a:r>
                  <a:rPr lang="en-US" dirty="0"/>
                  <a:t> model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ℤ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charset="0"/>
                      </a:rPr>
                      <m:t> </m:t>
                    </m:r>
                  </m:oMath>
                </a14:m>
                <a:r>
                  <a:rPr lang="en-US" dirty="0"/>
                  <a:t>classification)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4972" y="3752259"/>
                <a:ext cx="4748736" cy="1477328"/>
              </a:xfrm>
              <a:prstGeom prst="rect">
                <a:avLst/>
              </a:prstGeom>
              <a:blipFill rotWithShape="0">
                <a:blip r:embed="rId3"/>
                <a:stretch>
                  <a:fillRect t="-2479" r="-513" b="-111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1196053" y="4899499"/>
                <a:ext cx="5413628" cy="9233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742950" lvl="1" indent="-285750">
                  <a:buFont typeface="Courier New" charset="0"/>
                  <a:buChar char="o"/>
                </a:pPr>
                <a:r>
                  <a:rPr lang="en-US" dirty="0"/>
                  <a:t>Three-dimensions</a:t>
                </a:r>
              </a:p>
              <a:p>
                <a:pPr marL="1200150" lvl="2" indent="-285750">
                  <a:buFont typeface="Arial" charset="0"/>
                  <a:buChar char="•"/>
                </a:pPr>
                <a:r>
                  <a:rPr lang="en-US" dirty="0"/>
                  <a:t>Weak and strong topological insulators</a:t>
                </a:r>
              </a:p>
              <a:p>
                <a:pPr marL="1200150" lvl="2" indent="-285750">
                  <a:buFont typeface="Arial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ℤ</m:t>
                        </m:r>
                      </m:e>
                      <m:sub>
                        <m:r>
                          <a:rPr lang="en-US" i="1">
                            <a:latin typeface="Cambria Math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charset="0"/>
                      </a:rPr>
                      <m:t> </m:t>
                    </m:r>
                  </m:oMath>
                </a14:m>
                <a:r>
                  <a:rPr lang="en-US" dirty="0"/>
                  <a:t>classification and Fu-Kane method</a:t>
                </a: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6053" y="4899499"/>
                <a:ext cx="5413628" cy="923330"/>
              </a:xfrm>
              <a:prstGeom prst="rect">
                <a:avLst/>
              </a:prstGeom>
              <a:blipFill rotWithShape="0">
                <a:blip r:embed="rId4"/>
                <a:stretch>
                  <a:fillRect t="-3974" b="-483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/>
          <p:cNvSpPr/>
          <p:nvPr/>
        </p:nvSpPr>
        <p:spPr>
          <a:xfrm>
            <a:off x="1277633" y="5822829"/>
            <a:ext cx="3651449" cy="10002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lvl="2" indent="-285750">
              <a:buFont typeface="Wingdings" charset="2"/>
              <a:buChar char="v"/>
            </a:pPr>
            <a:r>
              <a:rPr lang="en-US" dirty="0"/>
              <a:t>Topological Kondo insulators</a:t>
            </a:r>
          </a:p>
          <a:p>
            <a:pPr marL="285750" lvl="2" indent="-285750">
              <a:buFont typeface="Wingdings" charset="2"/>
              <a:buChar char="v"/>
            </a:pPr>
            <a:endParaRPr lang="en-US" sz="500" dirty="0"/>
          </a:p>
          <a:p>
            <a:pPr marL="285750" lvl="2" indent="-285750">
              <a:buFont typeface="Wingdings" charset="2"/>
              <a:buChar char="v"/>
            </a:pPr>
            <a:r>
              <a:rPr lang="en-US" dirty="0"/>
              <a:t>Topology in time: </a:t>
            </a:r>
            <a:r>
              <a:rPr lang="en-US" dirty="0" err="1"/>
              <a:t>Floquet</a:t>
            </a:r>
            <a:r>
              <a:rPr lang="en-US" dirty="0"/>
              <a:t> systems</a:t>
            </a:r>
          </a:p>
          <a:p>
            <a:pPr marL="285750" indent="-285750">
              <a:buFont typeface="Wingdings" charset="2"/>
              <a:buChar char="v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40396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277632" y="900928"/>
            <a:ext cx="452973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i="1" dirty="0">
                <a:solidFill>
                  <a:srgbClr val="C00000"/>
                </a:solidFill>
                <a:latin typeface="Bell MT" panose="02020503060305020303" pitchFamily="18" charset="0"/>
              </a:rPr>
              <a:t>Zero-modes on domain walls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164972" y="1330209"/>
            <a:ext cx="6701395" cy="46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4" name="Group 53">
            <a:extLst>
              <a:ext uri="{FF2B5EF4-FFF2-40B4-BE49-F238E27FC236}">
                <a16:creationId xmlns:a16="http://schemas.microsoft.com/office/drawing/2014/main" id="{B49736E9-B3D3-7342-8BAD-561A21C7D639}"/>
              </a:ext>
            </a:extLst>
          </p:cNvPr>
          <p:cNvGrpSpPr/>
          <p:nvPr/>
        </p:nvGrpSpPr>
        <p:grpSpPr>
          <a:xfrm>
            <a:off x="796811" y="1997838"/>
            <a:ext cx="7550378" cy="221925"/>
            <a:chOff x="1699172" y="2020929"/>
            <a:chExt cx="7550378" cy="221925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F150944A-D0A6-A744-86F5-1CE3F38684C6}"/>
                </a:ext>
              </a:extLst>
            </p:cNvPr>
            <p:cNvGrpSpPr/>
            <p:nvPr/>
          </p:nvGrpSpPr>
          <p:grpSpPr>
            <a:xfrm>
              <a:off x="3893645" y="2020929"/>
              <a:ext cx="5355905" cy="219246"/>
              <a:chOff x="1443301" y="2828754"/>
              <a:chExt cx="5355905" cy="219246"/>
            </a:xfrm>
          </p:grpSpPr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966E1799-31F9-364D-A108-A08EF177DC46}"/>
                  </a:ext>
                </a:extLst>
              </p:cNvPr>
              <p:cNvGrpSpPr/>
              <p:nvPr/>
            </p:nvGrpSpPr>
            <p:grpSpPr>
              <a:xfrm>
                <a:off x="1443301" y="2828755"/>
                <a:ext cx="4375176" cy="219245"/>
                <a:chOff x="1443301" y="2828755"/>
                <a:chExt cx="4375176" cy="219245"/>
              </a:xfrm>
            </p:grpSpPr>
            <p:grpSp>
              <p:nvGrpSpPr>
                <p:cNvPr id="15" name="Group 14">
                  <a:extLst>
                    <a:ext uri="{FF2B5EF4-FFF2-40B4-BE49-F238E27FC236}">
                      <a16:creationId xmlns:a16="http://schemas.microsoft.com/office/drawing/2014/main" id="{874D3179-630E-774B-9368-233AEB7E70A3}"/>
                    </a:ext>
                  </a:extLst>
                </p:cNvPr>
                <p:cNvGrpSpPr/>
                <p:nvPr/>
              </p:nvGrpSpPr>
              <p:grpSpPr>
                <a:xfrm>
                  <a:off x="1443301" y="2828755"/>
                  <a:ext cx="3394447" cy="219245"/>
                  <a:chOff x="1443301" y="2828755"/>
                  <a:chExt cx="3394447" cy="219245"/>
                </a:xfrm>
              </p:grpSpPr>
              <p:grpSp>
                <p:nvGrpSpPr>
                  <p:cNvPr id="17" name="Group 16">
                    <a:extLst>
                      <a:ext uri="{FF2B5EF4-FFF2-40B4-BE49-F238E27FC236}">
                        <a16:creationId xmlns:a16="http://schemas.microsoft.com/office/drawing/2014/main" id="{5F409E95-B426-7B40-8C50-A56FA87640A0}"/>
                      </a:ext>
                    </a:extLst>
                  </p:cNvPr>
                  <p:cNvGrpSpPr/>
                  <p:nvPr/>
                </p:nvGrpSpPr>
                <p:grpSpPr>
                  <a:xfrm>
                    <a:off x="1443301" y="2828755"/>
                    <a:ext cx="2413718" cy="219245"/>
                    <a:chOff x="1443301" y="2828755"/>
                    <a:chExt cx="2413718" cy="219245"/>
                  </a:xfrm>
                </p:grpSpPr>
                <p:grpSp>
                  <p:nvGrpSpPr>
                    <p:cNvPr id="19" name="Group 18">
                      <a:extLst>
                        <a:ext uri="{FF2B5EF4-FFF2-40B4-BE49-F238E27FC236}">
                          <a16:creationId xmlns:a16="http://schemas.microsoft.com/office/drawing/2014/main" id="{8B3C1A8C-91A1-5C4F-8173-9346FCFA676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443301" y="2828755"/>
                      <a:ext cx="1376099" cy="219245"/>
                      <a:chOff x="1443301" y="2828755"/>
                      <a:chExt cx="1376099" cy="219245"/>
                    </a:xfrm>
                  </p:grpSpPr>
                  <p:sp>
                    <p:nvSpPr>
                      <p:cNvPr id="21" name="Oval 20">
                        <a:extLst>
                          <a:ext uri="{FF2B5EF4-FFF2-40B4-BE49-F238E27FC236}">
                            <a16:creationId xmlns:a16="http://schemas.microsoft.com/office/drawing/2014/main" id="{FBCB9C32-51F1-F44F-BD09-BD874F0C9618}"/>
                          </a:ext>
                        </a:extLst>
                      </p:cNvPr>
                      <p:cNvSpPr/>
                      <p:nvPr/>
                    </p:nvSpPr>
                    <p:spPr>
                      <a:xfrm flipV="1">
                        <a:off x="1443301" y="2828755"/>
                        <a:ext cx="219245" cy="219245"/>
                      </a:xfrm>
                      <a:prstGeom prst="ellipse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22" name="Oval 21">
                        <a:extLst>
                          <a:ext uri="{FF2B5EF4-FFF2-40B4-BE49-F238E27FC236}">
                            <a16:creationId xmlns:a16="http://schemas.microsoft.com/office/drawing/2014/main" id="{D6859D60-0F8D-3843-98CF-451ECBAAAA0D}"/>
                          </a:ext>
                        </a:extLst>
                      </p:cNvPr>
                      <p:cNvSpPr/>
                      <p:nvPr/>
                    </p:nvSpPr>
                    <p:spPr>
                      <a:xfrm flipV="1">
                        <a:off x="2600155" y="2828755"/>
                        <a:ext cx="219245" cy="219245"/>
                      </a:xfrm>
                      <a:prstGeom prst="ellipse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</p:grpSp>
                <p:sp>
                  <p:nvSpPr>
                    <p:cNvPr id="20" name="Oval 19">
                      <a:extLst>
                        <a:ext uri="{FF2B5EF4-FFF2-40B4-BE49-F238E27FC236}">
                          <a16:creationId xmlns:a16="http://schemas.microsoft.com/office/drawing/2014/main" id="{2C104DC5-AE9F-4C49-9B7C-0FD43D950FF9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3637774" y="2828755"/>
                      <a:ext cx="219245" cy="219245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18" name="Oval 17">
                    <a:extLst>
                      <a:ext uri="{FF2B5EF4-FFF2-40B4-BE49-F238E27FC236}">
                        <a16:creationId xmlns:a16="http://schemas.microsoft.com/office/drawing/2014/main" id="{A350E22C-999A-1042-AD98-6EB938041E3F}"/>
                      </a:ext>
                    </a:extLst>
                  </p:cNvPr>
                  <p:cNvSpPr/>
                  <p:nvPr/>
                </p:nvSpPr>
                <p:spPr>
                  <a:xfrm flipV="1">
                    <a:off x="4618503" y="2828755"/>
                    <a:ext cx="219245" cy="2192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16" name="Oval 15">
                  <a:extLst>
                    <a:ext uri="{FF2B5EF4-FFF2-40B4-BE49-F238E27FC236}">
                      <a16:creationId xmlns:a16="http://schemas.microsoft.com/office/drawing/2014/main" id="{2520CB79-03C8-4E41-846E-F009F714581E}"/>
                    </a:ext>
                  </a:extLst>
                </p:cNvPr>
                <p:cNvSpPr/>
                <p:nvPr/>
              </p:nvSpPr>
              <p:spPr>
                <a:xfrm flipV="1">
                  <a:off x="5599232" y="2828755"/>
                  <a:ext cx="219245" cy="219245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04233299-4A58-7D4A-9DE7-8C2102E6D7DA}"/>
                  </a:ext>
                </a:extLst>
              </p:cNvPr>
              <p:cNvSpPr/>
              <p:nvPr/>
            </p:nvSpPr>
            <p:spPr>
              <a:xfrm flipV="1">
                <a:off x="6579961" y="2828754"/>
                <a:ext cx="219245" cy="219245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4F75B962-0771-F04F-93D2-71957FE65A2E}"/>
                </a:ext>
              </a:extLst>
            </p:cNvPr>
            <p:cNvGrpSpPr/>
            <p:nvPr/>
          </p:nvGrpSpPr>
          <p:grpSpPr>
            <a:xfrm>
              <a:off x="1699172" y="2023610"/>
              <a:ext cx="2413718" cy="219244"/>
              <a:chOff x="1443301" y="2828755"/>
              <a:chExt cx="2413718" cy="219245"/>
            </a:xfrm>
          </p:grpSpPr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659431E2-0240-E746-867F-87DFEC758D1B}"/>
                  </a:ext>
                </a:extLst>
              </p:cNvPr>
              <p:cNvGrpSpPr/>
              <p:nvPr/>
            </p:nvGrpSpPr>
            <p:grpSpPr>
              <a:xfrm>
                <a:off x="1443301" y="2828755"/>
                <a:ext cx="1376099" cy="219245"/>
                <a:chOff x="1443301" y="2828755"/>
                <a:chExt cx="1376099" cy="219245"/>
              </a:xfrm>
            </p:grpSpPr>
            <p:sp>
              <p:nvSpPr>
                <p:cNvPr id="32" name="Oval 31">
                  <a:extLst>
                    <a:ext uri="{FF2B5EF4-FFF2-40B4-BE49-F238E27FC236}">
                      <a16:creationId xmlns:a16="http://schemas.microsoft.com/office/drawing/2014/main" id="{E31A5A7E-49CA-D84F-8DB6-6D77E840CC5F}"/>
                    </a:ext>
                  </a:extLst>
                </p:cNvPr>
                <p:cNvSpPr/>
                <p:nvPr/>
              </p:nvSpPr>
              <p:spPr>
                <a:xfrm flipV="1">
                  <a:off x="1443301" y="2828755"/>
                  <a:ext cx="219245" cy="219245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3" name="Oval 32">
                  <a:extLst>
                    <a:ext uri="{FF2B5EF4-FFF2-40B4-BE49-F238E27FC236}">
                      <a16:creationId xmlns:a16="http://schemas.microsoft.com/office/drawing/2014/main" id="{28E5F399-BC66-9E43-832A-675B762EBACA}"/>
                    </a:ext>
                  </a:extLst>
                </p:cNvPr>
                <p:cNvSpPr/>
                <p:nvPr/>
              </p:nvSpPr>
              <p:spPr>
                <a:xfrm flipV="1">
                  <a:off x="2600155" y="2828755"/>
                  <a:ext cx="219245" cy="219245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1EE9FCFC-D67C-2643-9C43-8CF6203068FA}"/>
                  </a:ext>
                </a:extLst>
              </p:cNvPr>
              <p:cNvSpPr/>
              <p:nvPr/>
            </p:nvSpPr>
            <p:spPr>
              <a:xfrm flipV="1">
                <a:off x="3637774" y="2828755"/>
                <a:ext cx="219245" cy="219245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1041" name="Group 1040">
            <a:extLst>
              <a:ext uri="{FF2B5EF4-FFF2-40B4-BE49-F238E27FC236}">
                <a16:creationId xmlns:a16="http://schemas.microsoft.com/office/drawing/2014/main" id="{4E47C9C7-DFC1-EF47-A49B-CE46A1DF1FD4}"/>
              </a:ext>
            </a:extLst>
          </p:cNvPr>
          <p:cNvGrpSpPr/>
          <p:nvPr/>
        </p:nvGrpSpPr>
        <p:grpSpPr>
          <a:xfrm>
            <a:off x="946625" y="1593055"/>
            <a:ext cx="7245000" cy="606600"/>
            <a:chOff x="946625" y="1593055"/>
            <a:chExt cx="7245000" cy="606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039F2E00-1BE6-E74B-BA63-0470B26FDE72}"/>
                    </a:ext>
                  </a:extLst>
                </p14:cNvPr>
                <p14:cNvContentPartPr/>
                <p14:nvPr/>
              </p14:nvContentPartPr>
              <p14:xfrm>
                <a:off x="952385" y="2153215"/>
                <a:ext cx="1022040" cy="46440"/>
              </p14:xfrm>
            </p:contentPart>
          </mc:Choice>
          <mc:Fallback xmlns=""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id="{039F2E00-1BE6-E74B-BA63-0470B26FDE72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936905" y="2137735"/>
                  <a:ext cx="1052640" cy="7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77" name="Ink 76">
                  <a:extLst>
                    <a:ext uri="{FF2B5EF4-FFF2-40B4-BE49-F238E27FC236}">
                      <a16:creationId xmlns:a16="http://schemas.microsoft.com/office/drawing/2014/main" id="{9BC6DEA7-DF28-AF4D-BDC9-9D9F9F307D0F}"/>
                    </a:ext>
                  </a:extLst>
                </p14:cNvPr>
                <p14:cNvContentPartPr/>
                <p14:nvPr/>
              </p14:nvContentPartPr>
              <p14:xfrm>
                <a:off x="3180425" y="2153215"/>
                <a:ext cx="1010520" cy="40680"/>
              </p14:xfrm>
            </p:contentPart>
          </mc:Choice>
          <mc:Fallback xmlns="">
            <p:pic>
              <p:nvPicPr>
                <p:cNvPr id="77" name="Ink 76">
                  <a:extLst>
                    <a:ext uri="{FF2B5EF4-FFF2-40B4-BE49-F238E27FC236}">
                      <a16:creationId xmlns:a16="http://schemas.microsoft.com/office/drawing/2014/main" id="{9BC6DEA7-DF28-AF4D-BDC9-9D9F9F307D0F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3165305" y="2137735"/>
                  <a:ext cx="1041120" cy="7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B1DA579E-B292-1B49-B1C6-EB3AEEE22814}"/>
                    </a:ext>
                  </a:extLst>
                </p14:cNvPr>
                <p14:cNvContentPartPr/>
                <p14:nvPr/>
              </p14:nvContentPartPr>
              <p14:xfrm>
                <a:off x="6332585" y="2176255"/>
                <a:ext cx="871920" cy="11880"/>
              </p14:xfrm>
            </p:contentPart>
          </mc:Choice>
          <mc:Fallback xmlns=""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B1DA579E-B292-1B49-B1C6-EB3AEEE22814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317105" y="2160775"/>
                  <a:ext cx="90252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83" name="Ink 83">
                  <a:extLst>
                    <a:ext uri="{FF2B5EF4-FFF2-40B4-BE49-F238E27FC236}">
                      <a16:creationId xmlns:a16="http://schemas.microsoft.com/office/drawing/2014/main" id="{1CC4993E-DD24-B64F-9375-245AE659A246}"/>
                    </a:ext>
                  </a:extLst>
                </p14:cNvPr>
                <p14:cNvContentPartPr/>
                <p14:nvPr/>
              </p14:nvContentPartPr>
              <p14:xfrm>
                <a:off x="946625" y="2020375"/>
                <a:ext cx="7245000" cy="98280"/>
              </p14:xfrm>
            </p:contentPart>
          </mc:Choice>
          <mc:Fallback xmlns="">
            <p:pic>
              <p:nvPicPr>
                <p:cNvPr id="83" name="Ink 83">
                  <a:extLst>
                    <a:ext uri="{FF2B5EF4-FFF2-40B4-BE49-F238E27FC236}">
                      <a16:creationId xmlns:a16="http://schemas.microsoft.com/office/drawing/2014/main" id="{1CC4993E-DD24-B64F-9375-245AE659A246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931145" y="2004951"/>
                  <a:ext cx="7275600" cy="12841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100" name="Ink 100">
                  <a:extLst>
                    <a:ext uri="{FF2B5EF4-FFF2-40B4-BE49-F238E27FC236}">
                      <a16:creationId xmlns:a16="http://schemas.microsoft.com/office/drawing/2014/main" id="{FF50E488-8704-5C40-885B-F5E6908A562F}"/>
                    </a:ext>
                  </a:extLst>
                </p14:cNvPr>
                <p14:cNvContentPartPr/>
                <p14:nvPr/>
              </p14:nvContentPartPr>
              <p14:xfrm>
                <a:off x="1380065" y="1593055"/>
                <a:ext cx="288360" cy="277560"/>
              </p14:xfrm>
            </p:contentPart>
          </mc:Choice>
          <mc:Fallback xmlns="">
            <p:pic>
              <p:nvPicPr>
                <p:cNvPr id="100" name="Ink 100">
                  <a:extLst>
                    <a:ext uri="{FF2B5EF4-FFF2-40B4-BE49-F238E27FC236}">
                      <a16:creationId xmlns:a16="http://schemas.microsoft.com/office/drawing/2014/main" id="{FF50E488-8704-5C40-885B-F5E6908A562F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364945" y="1577935"/>
                  <a:ext cx="318960" cy="30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105" name="Ink 105">
                  <a:extLst>
                    <a:ext uri="{FF2B5EF4-FFF2-40B4-BE49-F238E27FC236}">
                      <a16:creationId xmlns:a16="http://schemas.microsoft.com/office/drawing/2014/main" id="{44D97E97-37DC-2E4F-9E43-B58262C3350F}"/>
                    </a:ext>
                  </a:extLst>
                </p14:cNvPr>
                <p14:cNvContentPartPr/>
                <p14:nvPr/>
              </p14:nvContentPartPr>
              <p14:xfrm>
                <a:off x="2430185" y="1604575"/>
                <a:ext cx="288720" cy="260280"/>
              </p14:xfrm>
            </p:contentPart>
          </mc:Choice>
          <mc:Fallback xmlns="">
            <p:pic>
              <p:nvPicPr>
                <p:cNvPr id="105" name="Ink 105">
                  <a:extLst>
                    <a:ext uri="{FF2B5EF4-FFF2-40B4-BE49-F238E27FC236}">
                      <a16:creationId xmlns:a16="http://schemas.microsoft.com/office/drawing/2014/main" id="{44D97E97-37DC-2E4F-9E43-B58262C3350F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2415084" y="1589455"/>
                  <a:ext cx="318922" cy="290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40" name="Group 1039">
            <a:extLst>
              <a:ext uri="{FF2B5EF4-FFF2-40B4-BE49-F238E27FC236}">
                <a16:creationId xmlns:a16="http://schemas.microsoft.com/office/drawing/2014/main" id="{41E10757-47C5-FC4D-A64C-29547CF964C1}"/>
              </a:ext>
            </a:extLst>
          </p:cNvPr>
          <p:cNvGrpSpPr/>
          <p:nvPr/>
        </p:nvGrpSpPr>
        <p:grpSpPr>
          <a:xfrm>
            <a:off x="796811" y="2528335"/>
            <a:ext cx="7550378" cy="1149120"/>
            <a:chOff x="796811" y="2528335"/>
            <a:chExt cx="7550378" cy="1149120"/>
          </a:xfrm>
        </p:grpSpPr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894B10AF-2137-2546-8262-5E5DD2B052E2}"/>
                </a:ext>
              </a:extLst>
            </p:cNvPr>
            <p:cNvGrpSpPr/>
            <p:nvPr/>
          </p:nvGrpSpPr>
          <p:grpSpPr>
            <a:xfrm>
              <a:off x="796811" y="2851977"/>
              <a:ext cx="7550378" cy="219244"/>
              <a:chOff x="1699172" y="2020929"/>
              <a:chExt cx="7550378" cy="221925"/>
            </a:xfrm>
          </p:grpSpPr>
          <p:grpSp>
            <p:nvGrpSpPr>
              <p:cNvPr id="57" name="Group 56">
                <a:extLst>
                  <a:ext uri="{FF2B5EF4-FFF2-40B4-BE49-F238E27FC236}">
                    <a16:creationId xmlns:a16="http://schemas.microsoft.com/office/drawing/2014/main" id="{B155148A-BB83-C441-9809-BCA7C2137337}"/>
                  </a:ext>
                </a:extLst>
              </p:cNvPr>
              <p:cNvGrpSpPr/>
              <p:nvPr/>
            </p:nvGrpSpPr>
            <p:grpSpPr>
              <a:xfrm>
                <a:off x="3893645" y="2020929"/>
                <a:ext cx="5355905" cy="219246"/>
                <a:chOff x="1443301" y="2828754"/>
                <a:chExt cx="5355905" cy="219246"/>
              </a:xfrm>
            </p:grpSpPr>
            <p:grpSp>
              <p:nvGrpSpPr>
                <p:cNvPr id="63" name="Group 62">
                  <a:extLst>
                    <a:ext uri="{FF2B5EF4-FFF2-40B4-BE49-F238E27FC236}">
                      <a16:creationId xmlns:a16="http://schemas.microsoft.com/office/drawing/2014/main" id="{6CCC6A45-651F-A54C-BA4E-FDB68D6CF222}"/>
                    </a:ext>
                  </a:extLst>
                </p:cNvPr>
                <p:cNvGrpSpPr/>
                <p:nvPr/>
              </p:nvGrpSpPr>
              <p:grpSpPr>
                <a:xfrm>
                  <a:off x="1443301" y="2828755"/>
                  <a:ext cx="4375176" cy="219245"/>
                  <a:chOff x="1443301" y="2828755"/>
                  <a:chExt cx="4375176" cy="219245"/>
                </a:xfrm>
              </p:grpSpPr>
              <p:grpSp>
                <p:nvGrpSpPr>
                  <p:cNvPr id="65" name="Group 64">
                    <a:extLst>
                      <a:ext uri="{FF2B5EF4-FFF2-40B4-BE49-F238E27FC236}">
                        <a16:creationId xmlns:a16="http://schemas.microsoft.com/office/drawing/2014/main" id="{27EC46F8-0576-C248-BFA7-D244BC5B95F7}"/>
                      </a:ext>
                    </a:extLst>
                  </p:cNvPr>
                  <p:cNvGrpSpPr/>
                  <p:nvPr/>
                </p:nvGrpSpPr>
                <p:grpSpPr>
                  <a:xfrm>
                    <a:off x="1443301" y="2828755"/>
                    <a:ext cx="3394447" cy="219245"/>
                    <a:chOff x="1443301" y="2828755"/>
                    <a:chExt cx="3394447" cy="219245"/>
                  </a:xfrm>
                </p:grpSpPr>
                <p:grpSp>
                  <p:nvGrpSpPr>
                    <p:cNvPr id="67" name="Group 66">
                      <a:extLst>
                        <a:ext uri="{FF2B5EF4-FFF2-40B4-BE49-F238E27FC236}">
                          <a16:creationId xmlns:a16="http://schemas.microsoft.com/office/drawing/2014/main" id="{75237442-C020-9947-B136-62CFA7A09D6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443301" y="2828755"/>
                      <a:ext cx="2413718" cy="219245"/>
                      <a:chOff x="1443301" y="2828755"/>
                      <a:chExt cx="2413718" cy="219245"/>
                    </a:xfrm>
                  </p:grpSpPr>
                  <p:grpSp>
                    <p:nvGrpSpPr>
                      <p:cNvPr id="69" name="Group 68">
                        <a:extLst>
                          <a:ext uri="{FF2B5EF4-FFF2-40B4-BE49-F238E27FC236}">
                            <a16:creationId xmlns:a16="http://schemas.microsoft.com/office/drawing/2014/main" id="{E12081CD-ED37-F142-84AF-B6AAE398564A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443301" y="2828755"/>
                        <a:ext cx="1376099" cy="219245"/>
                        <a:chOff x="1443301" y="2828755"/>
                        <a:chExt cx="1376099" cy="219245"/>
                      </a:xfrm>
                    </p:grpSpPr>
                    <p:sp>
                      <p:nvSpPr>
                        <p:cNvPr id="71" name="Oval 70">
                          <a:extLst>
                            <a:ext uri="{FF2B5EF4-FFF2-40B4-BE49-F238E27FC236}">
                              <a16:creationId xmlns:a16="http://schemas.microsoft.com/office/drawing/2014/main" id="{0DF19CD1-01D3-A84B-B373-4FF073B5603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flipV="1">
                          <a:off x="1443301" y="2828755"/>
                          <a:ext cx="219245" cy="219245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72" name="Oval 71">
                          <a:extLst>
                            <a:ext uri="{FF2B5EF4-FFF2-40B4-BE49-F238E27FC236}">
                              <a16:creationId xmlns:a16="http://schemas.microsoft.com/office/drawing/2014/main" id="{42D7721F-54F8-A84A-ACE5-6D1DCDEC790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flipV="1">
                          <a:off x="2600155" y="2828755"/>
                          <a:ext cx="219245" cy="219245"/>
                        </a:xfrm>
                        <a:prstGeom prst="ellipse">
                          <a:avLst/>
                        </a:prstGeom>
                        <a:solidFill>
                          <a:schemeClr val="tx1"/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  <p:sp>
                    <p:nvSpPr>
                      <p:cNvPr id="70" name="Oval 69">
                        <a:extLst>
                          <a:ext uri="{FF2B5EF4-FFF2-40B4-BE49-F238E27FC236}">
                            <a16:creationId xmlns:a16="http://schemas.microsoft.com/office/drawing/2014/main" id="{2CFEB119-0A7B-3049-B0D8-33B0CB951CEC}"/>
                          </a:ext>
                        </a:extLst>
                      </p:cNvPr>
                      <p:cNvSpPr/>
                      <p:nvPr/>
                    </p:nvSpPr>
                    <p:spPr>
                      <a:xfrm flipV="1">
                        <a:off x="3637774" y="2828755"/>
                        <a:ext cx="219245" cy="219245"/>
                      </a:xfrm>
                      <a:prstGeom prst="ellipse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</p:grpSp>
                <p:sp>
                  <p:nvSpPr>
                    <p:cNvPr id="68" name="Oval 67">
                      <a:extLst>
                        <a:ext uri="{FF2B5EF4-FFF2-40B4-BE49-F238E27FC236}">
                          <a16:creationId xmlns:a16="http://schemas.microsoft.com/office/drawing/2014/main" id="{7CBBB852-542E-1C4B-9C0F-97CCC14FE935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4618503" y="2828755"/>
                      <a:ext cx="219245" cy="219245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66" name="Oval 65">
                    <a:extLst>
                      <a:ext uri="{FF2B5EF4-FFF2-40B4-BE49-F238E27FC236}">
                        <a16:creationId xmlns:a16="http://schemas.microsoft.com/office/drawing/2014/main" id="{10E28DD3-E9A3-C74C-8C9F-1973A0A5711A}"/>
                      </a:ext>
                    </a:extLst>
                  </p:cNvPr>
                  <p:cNvSpPr/>
                  <p:nvPr/>
                </p:nvSpPr>
                <p:spPr>
                  <a:xfrm flipV="1">
                    <a:off x="5599232" y="2828755"/>
                    <a:ext cx="219245" cy="2192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64" name="Oval 63">
                  <a:extLst>
                    <a:ext uri="{FF2B5EF4-FFF2-40B4-BE49-F238E27FC236}">
                      <a16:creationId xmlns:a16="http://schemas.microsoft.com/office/drawing/2014/main" id="{B830ABD3-CCA2-D44B-9B18-6918CEA567FF}"/>
                    </a:ext>
                  </a:extLst>
                </p:cNvPr>
                <p:cNvSpPr/>
                <p:nvPr/>
              </p:nvSpPr>
              <p:spPr>
                <a:xfrm flipV="1">
                  <a:off x="6579961" y="2828754"/>
                  <a:ext cx="219245" cy="219245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58" name="Group 57">
                <a:extLst>
                  <a:ext uri="{FF2B5EF4-FFF2-40B4-BE49-F238E27FC236}">
                    <a16:creationId xmlns:a16="http://schemas.microsoft.com/office/drawing/2014/main" id="{C17E9F58-E0CA-5D45-88AA-1539D7BC5CCB}"/>
                  </a:ext>
                </a:extLst>
              </p:cNvPr>
              <p:cNvGrpSpPr/>
              <p:nvPr/>
            </p:nvGrpSpPr>
            <p:grpSpPr>
              <a:xfrm>
                <a:off x="1699172" y="2023610"/>
                <a:ext cx="2413718" cy="219244"/>
                <a:chOff x="1443301" y="2828755"/>
                <a:chExt cx="2413718" cy="219245"/>
              </a:xfrm>
            </p:grpSpPr>
            <p:grpSp>
              <p:nvGrpSpPr>
                <p:cNvPr id="59" name="Group 58">
                  <a:extLst>
                    <a:ext uri="{FF2B5EF4-FFF2-40B4-BE49-F238E27FC236}">
                      <a16:creationId xmlns:a16="http://schemas.microsoft.com/office/drawing/2014/main" id="{947C1CC3-5824-3C44-A039-447B86F596B7}"/>
                    </a:ext>
                  </a:extLst>
                </p:cNvPr>
                <p:cNvGrpSpPr/>
                <p:nvPr/>
              </p:nvGrpSpPr>
              <p:grpSpPr>
                <a:xfrm>
                  <a:off x="1443301" y="2828755"/>
                  <a:ext cx="1376099" cy="219245"/>
                  <a:chOff x="1443301" y="2828755"/>
                  <a:chExt cx="1376099" cy="219245"/>
                </a:xfrm>
              </p:grpSpPr>
              <p:sp>
                <p:nvSpPr>
                  <p:cNvPr id="61" name="Oval 60">
                    <a:extLst>
                      <a:ext uri="{FF2B5EF4-FFF2-40B4-BE49-F238E27FC236}">
                        <a16:creationId xmlns:a16="http://schemas.microsoft.com/office/drawing/2014/main" id="{CB175A6E-B612-2545-A8CD-8A808CC2E4B8}"/>
                      </a:ext>
                    </a:extLst>
                  </p:cNvPr>
                  <p:cNvSpPr/>
                  <p:nvPr/>
                </p:nvSpPr>
                <p:spPr>
                  <a:xfrm flipV="1">
                    <a:off x="1443301" y="2828755"/>
                    <a:ext cx="219245" cy="2192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2" name="Oval 61">
                    <a:extLst>
                      <a:ext uri="{FF2B5EF4-FFF2-40B4-BE49-F238E27FC236}">
                        <a16:creationId xmlns:a16="http://schemas.microsoft.com/office/drawing/2014/main" id="{47EFBA51-6E4E-214D-A45F-1D75DA53A2B1}"/>
                      </a:ext>
                    </a:extLst>
                  </p:cNvPr>
                  <p:cNvSpPr/>
                  <p:nvPr/>
                </p:nvSpPr>
                <p:spPr>
                  <a:xfrm flipV="1">
                    <a:off x="2600155" y="2828755"/>
                    <a:ext cx="219245" cy="219245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60" name="Oval 59">
                  <a:extLst>
                    <a:ext uri="{FF2B5EF4-FFF2-40B4-BE49-F238E27FC236}">
                      <a16:creationId xmlns:a16="http://schemas.microsoft.com/office/drawing/2014/main" id="{0BC5A8F8-E53A-B040-B8B3-EA600714F4E6}"/>
                    </a:ext>
                  </a:extLst>
                </p:cNvPr>
                <p:cNvSpPr/>
                <p:nvPr/>
              </p:nvSpPr>
              <p:spPr>
                <a:xfrm flipV="1">
                  <a:off x="3637774" y="2828755"/>
                  <a:ext cx="219245" cy="219245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1039" name="Group 1038">
              <a:extLst>
                <a:ext uri="{FF2B5EF4-FFF2-40B4-BE49-F238E27FC236}">
                  <a16:creationId xmlns:a16="http://schemas.microsoft.com/office/drawing/2014/main" id="{EA3BBA4B-3EDA-9A4F-957A-65A6B6507DB4}"/>
                </a:ext>
              </a:extLst>
            </p:cNvPr>
            <p:cNvGrpSpPr/>
            <p:nvPr/>
          </p:nvGrpSpPr>
          <p:grpSpPr>
            <a:xfrm>
              <a:off x="917825" y="2528335"/>
              <a:ext cx="6292440" cy="1149120"/>
              <a:chOff x="917825" y="2528335"/>
              <a:chExt cx="6292440" cy="114912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15">
                <p14:nvContentPartPr>
                  <p14:cNvPr id="90" name="Ink 89">
                    <a:extLst>
                      <a:ext uri="{FF2B5EF4-FFF2-40B4-BE49-F238E27FC236}">
                        <a16:creationId xmlns:a16="http://schemas.microsoft.com/office/drawing/2014/main" id="{6A7CCBAD-9E95-794F-A3CD-6428F79144FC}"/>
                      </a:ext>
                    </a:extLst>
                  </p14:cNvPr>
                  <p14:cNvContentPartPr/>
                  <p14:nvPr/>
                </p14:nvContentPartPr>
                <p14:xfrm>
                  <a:off x="917825" y="2868895"/>
                  <a:ext cx="1131840" cy="29160"/>
                </p14:xfrm>
              </p:contentPart>
            </mc:Choice>
            <mc:Fallback xmlns="">
              <p:pic>
                <p:nvPicPr>
                  <p:cNvPr id="90" name="Ink 89">
                    <a:extLst>
                      <a:ext uri="{FF2B5EF4-FFF2-40B4-BE49-F238E27FC236}">
                        <a16:creationId xmlns:a16="http://schemas.microsoft.com/office/drawing/2014/main" id="{6A7CCBAD-9E95-794F-A3CD-6428F79144FC}"/>
                      </a:ext>
                    </a:extLst>
                  </p:cNvPr>
                  <p:cNvPicPr/>
                  <p:nvPr/>
                </p:nvPicPr>
                <p:blipFill>
                  <a:blip r:embed="rId16"/>
                  <a:stretch>
                    <a:fillRect/>
                  </a:stretch>
                </p:blipFill>
                <p:spPr>
                  <a:xfrm>
                    <a:off x="902345" y="2853775"/>
                    <a:ext cx="1162440" cy="597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7">
                <p14:nvContentPartPr>
                  <p14:cNvPr id="91" name="Ink 90">
                    <a:extLst>
                      <a:ext uri="{FF2B5EF4-FFF2-40B4-BE49-F238E27FC236}">
                        <a16:creationId xmlns:a16="http://schemas.microsoft.com/office/drawing/2014/main" id="{4D4F4CFA-3E8D-8744-B1EA-A4C1E6F0632C}"/>
                      </a:ext>
                    </a:extLst>
                  </p14:cNvPr>
                  <p14:cNvContentPartPr/>
                  <p14:nvPr/>
                </p14:nvContentPartPr>
                <p14:xfrm>
                  <a:off x="935105" y="2972935"/>
                  <a:ext cx="1074240" cy="63720"/>
                </p14:xfrm>
              </p:contentPart>
            </mc:Choice>
            <mc:Fallback xmlns="">
              <p:pic>
                <p:nvPicPr>
                  <p:cNvPr id="91" name="Ink 90">
                    <a:extLst>
                      <a:ext uri="{FF2B5EF4-FFF2-40B4-BE49-F238E27FC236}">
                        <a16:creationId xmlns:a16="http://schemas.microsoft.com/office/drawing/2014/main" id="{4D4F4CFA-3E8D-8744-B1EA-A4C1E6F0632C}"/>
                      </a:ext>
                    </a:extLst>
                  </p:cNvPr>
                  <p:cNvPicPr/>
                  <p:nvPr/>
                </p:nvPicPr>
                <p:blipFill>
                  <a:blip r:embed="rId18"/>
                  <a:stretch>
                    <a:fillRect/>
                  </a:stretch>
                </p:blipFill>
                <p:spPr>
                  <a:xfrm>
                    <a:off x="919625" y="2957455"/>
                    <a:ext cx="1104480" cy="943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9">
                <p14:nvContentPartPr>
                  <p14:cNvPr id="92" name="Ink 91">
                    <a:extLst>
                      <a:ext uri="{FF2B5EF4-FFF2-40B4-BE49-F238E27FC236}">
                        <a16:creationId xmlns:a16="http://schemas.microsoft.com/office/drawing/2014/main" id="{4ACD97F4-1975-C14E-8BE5-2A71F1191F00}"/>
                      </a:ext>
                    </a:extLst>
                  </p14:cNvPr>
                  <p14:cNvContentPartPr/>
                  <p14:nvPr/>
                </p14:nvContentPartPr>
                <p14:xfrm>
                  <a:off x="3099785" y="2886175"/>
                  <a:ext cx="1108800" cy="23400"/>
                </p14:xfrm>
              </p:contentPart>
            </mc:Choice>
            <mc:Fallback xmlns="">
              <p:pic>
                <p:nvPicPr>
                  <p:cNvPr id="92" name="Ink 91">
                    <a:extLst>
                      <a:ext uri="{FF2B5EF4-FFF2-40B4-BE49-F238E27FC236}">
                        <a16:creationId xmlns:a16="http://schemas.microsoft.com/office/drawing/2014/main" id="{4ACD97F4-1975-C14E-8BE5-2A71F1191F00}"/>
                      </a:ext>
                    </a:extLst>
                  </p:cNvPr>
                  <p:cNvPicPr/>
                  <p:nvPr/>
                </p:nvPicPr>
                <p:blipFill>
                  <a:blip r:embed="rId20"/>
                  <a:stretch>
                    <a:fillRect/>
                  </a:stretch>
                </p:blipFill>
                <p:spPr>
                  <a:xfrm>
                    <a:off x="3084665" y="2871055"/>
                    <a:ext cx="1139400" cy="540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1">
                <p14:nvContentPartPr>
                  <p14:cNvPr id="93" name="Ink 92">
                    <a:extLst>
                      <a:ext uri="{FF2B5EF4-FFF2-40B4-BE49-F238E27FC236}">
                        <a16:creationId xmlns:a16="http://schemas.microsoft.com/office/drawing/2014/main" id="{CF43FE21-8735-3645-930C-813152B0FD7D}"/>
                      </a:ext>
                    </a:extLst>
                  </p14:cNvPr>
                  <p14:cNvContentPartPr/>
                  <p14:nvPr/>
                </p14:nvContentPartPr>
                <p14:xfrm>
                  <a:off x="3128585" y="2990215"/>
                  <a:ext cx="1085760" cy="52200"/>
                </p14:xfrm>
              </p:contentPart>
            </mc:Choice>
            <mc:Fallback xmlns="">
              <p:pic>
                <p:nvPicPr>
                  <p:cNvPr id="93" name="Ink 92">
                    <a:extLst>
                      <a:ext uri="{FF2B5EF4-FFF2-40B4-BE49-F238E27FC236}">
                        <a16:creationId xmlns:a16="http://schemas.microsoft.com/office/drawing/2014/main" id="{CF43FE21-8735-3645-930C-813152B0FD7D}"/>
                      </a:ext>
                    </a:extLst>
                  </p:cNvPr>
                  <p:cNvPicPr/>
                  <p:nvPr/>
                </p:nvPicPr>
                <p:blipFill>
                  <a:blip r:embed="rId22"/>
                  <a:stretch>
                    <a:fillRect/>
                  </a:stretch>
                </p:blipFill>
                <p:spPr>
                  <a:xfrm>
                    <a:off x="3113465" y="2974735"/>
                    <a:ext cx="1116000" cy="828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3">
                <p14:nvContentPartPr>
                  <p14:cNvPr id="94" name="Ink 93">
                    <a:extLst>
                      <a:ext uri="{FF2B5EF4-FFF2-40B4-BE49-F238E27FC236}">
                        <a16:creationId xmlns:a16="http://schemas.microsoft.com/office/drawing/2014/main" id="{F5608C0F-D82D-F240-A1C7-FB38F0999E95}"/>
                      </a:ext>
                    </a:extLst>
                  </p14:cNvPr>
                  <p14:cNvContentPartPr/>
                  <p14:nvPr/>
                </p14:nvContentPartPr>
                <p14:xfrm>
                  <a:off x="6268865" y="2891935"/>
                  <a:ext cx="894960" cy="23400"/>
                </p14:xfrm>
              </p:contentPart>
            </mc:Choice>
            <mc:Fallback xmlns="">
              <p:pic>
                <p:nvPicPr>
                  <p:cNvPr id="94" name="Ink 93">
                    <a:extLst>
                      <a:ext uri="{FF2B5EF4-FFF2-40B4-BE49-F238E27FC236}">
                        <a16:creationId xmlns:a16="http://schemas.microsoft.com/office/drawing/2014/main" id="{F5608C0F-D82D-F240-A1C7-FB38F0999E95}"/>
                      </a:ext>
                    </a:extLst>
                  </p:cNvPr>
                  <p:cNvPicPr/>
                  <p:nvPr/>
                </p:nvPicPr>
                <p:blipFill>
                  <a:blip r:embed="rId24"/>
                  <a:stretch>
                    <a:fillRect/>
                  </a:stretch>
                </p:blipFill>
                <p:spPr>
                  <a:xfrm>
                    <a:off x="6253745" y="2876815"/>
                    <a:ext cx="925560" cy="540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5">
                <p14:nvContentPartPr>
                  <p14:cNvPr id="95" name="Ink 94">
                    <a:extLst>
                      <a:ext uri="{FF2B5EF4-FFF2-40B4-BE49-F238E27FC236}">
                        <a16:creationId xmlns:a16="http://schemas.microsoft.com/office/drawing/2014/main" id="{62451A58-0567-C24B-9447-60B2BD90E41D}"/>
                      </a:ext>
                    </a:extLst>
                  </p14:cNvPr>
                  <p14:cNvContentPartPr/>
                  <p14:nvPr/>
                </p14:nvContentPartPr>
                <p14:xfrm>
                  <a:off x="6286145" y="3001735"/>
                  <a:ext cx="924120" cy="23400"/>
                </p14:xfrm>
              </p:contentPart>
            </mc:Choice>
            <mc:Fallback xmlns="">
              <p:pic>
                <p:nvPicPr>
                  <p:cNvPr id="95" name="Ink 94">
                    <a:extLst>
                      <a:ext uri="{FF2B5EF4-FFF2-40B4-BE49-F238E27FC236}">
                        <a16:creationId xmlns:a16="http://schemas.microsoft.com/office/drawing/2014/main" id="{62451A58-0567-C24B-9447-60B2BD90E41D}"/>
                      </a:ext>
                    </a:extLst>
                  </p:cNvPr>
                  <p:cNvPicPr/>
                  <p:nvPr/>
                </p:nvPicPr>
                <p:blipFill>
                  <a:blip r:embed="rId26"/>
                  <a:stretch>
                    <a:fillRect/>
                  </a:stretch>
                </p:blipFill>
                <p:spPr>
                  <a:xfrm>
                    <a:off x="6271025" y="2986255"/>
                    <a:ext cx="954360" cy="540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7">
                <p14:nvContentPartPr>
                  <p14:cNvPr id="107" name="Ink 106">
                    <a:extLst>
                      <a:ext uri="{FF2B5EF4-FFF2-40B4-BE49-F238E27FC236}">
                        <a16:creationId xmlns:a16="http://schemas.microsoft.com/office/drawing/2014/main" id="{09E94A30-5E17-E646-8FFC-D5CF61DA4493}"/>
                      </a:ext>
                    </a:extLst>
                  </p14:cNvPr>
                  <p14:cNvContentPartPr/>
                  <p14:nvPr/>
                </p14:nvContentPartPr>
                <p14:xfrm>
                  <a:off x="1356305" y="2574415"/>
                  <a:ext cx="110160" cy="190800"/>
                </p14:xfrm>
              </p:contentPart>
            </mc:Choice>
            <mc:Fallback xmlns="">
              <p:pic>
                <p:nvPicPr>
                  <p:cNvPr id="107" name="Ink 106">
                    <a:extLst>
                      <a:ext uri="{FF2B5EF4-FFF2-40B4-BE49-F238E27FC236}">
                        <a16:creationId xmlns:a16="http://schemas.microsoft.com/office/drawing/2014/main" id="{09E94A30-5E17-E646-8FFC-D5CF61DA4493}"/>
                      </a:ext>
                    </a:extLst>
                  </p:cNvPr>
                  <p:cNvPicPr/>
                  <p:nvPr/>
                </p:nvPicPr>
                <p:blipFill>
                  <a:blip r:embed="rId28"/>
                  <a:stretch>
                    <a:fillRect/>
                  </a:stretch>
                </p:blipFill>
                <p:spPr>
                  <a:xfrm>
                    <a:off x="1341185" y="2559295"/>
                    <a:ext cx="140400" cy="2214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9">
                <p14:nvContentPartPr>
                  <p14:cNvPr id="108" name="Ink 107">
                    <a:extLst>
                      <a:ext uri="{FF2B5EF4-FFF2-40B4-BE49-F238E27FC236}">
                        <a16:creationId xmlns:a16="http://schemas.microsoft.com/office/drawing/2014/main" id="{638177C2-C40C-3C4B-A0B3-D8D7F35EC8C6}"/>
                      </a:ext>
                    </a:extLst>
                  </p14:cNvPr>
                  <p14:cNvContentPartPr/>
                  <p14:nvPr/>
                </p14:nvContentPartPr>
                <p14:xfrm>
                  <a:off x="1315985" y="2672695"/>
                  <a:ext cx="133200" cy="17640"/>
                </p14:xfrm>
              </p:contentPart>
            </mc:Choice>
            <mc:Fallback xmlns="">
              <p:pic>
                <p:nvPicPr>
                  <p:cNvPr id="108" name="Ink 107">
                    <a:extLst>
                      <a:ext uri="{FF2B5EF4-FFF2-40B4-BE49-F238E27FC236}">
                        <a16:creationId xmlns:a16="http://schemas.microsoft.com/office/drawing/2014/main" id="{638177C2-C40C-3C4B-A0B3-D8D7F35EC8C6}"/>
                      </a:ext>
                    </a:extLst>
                  </p:cNvPr>
                  <p:cNvPicPr/>
                  <p:nvPr/>
                </p:nvPicPr>
                <p:blipFill>
                  <a:blip r:embed="rId30"/>
                  <a:stretch>
                    <a:fillRect/>
                  </a:stretch>
                </p:blipFill>
                <p:spPr>
                  <a:xfrm>
                    <a:off x="1300865" y="2657215"/>
                    <a:ext cx="163800" cy="482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31">
                <p14:nvContentPartPr>
                  <p14:cNvPr id="109" name="Ink 108">
                    <a:extLst>
                      <a:ext uri="{FF2B5EF4-FFF2-40B4-BE49-F238E27FC236}">
                        <a16:creationId xmlns:a16="http://schemas.microsoft.com/office/drawing/2014/main" id="{DF8B8D32-9FCD-2647-B7F2-24C12BFC665B}"/>
                      </a:ext>
                    </a:extLst>
                  </p14:cNvPr>
                  <p14:cNvContentPartPr/>
                  <p14:nvPr/>
                </p14:nvContentPartPr>
                <p14:xfrm>
                  <a:off x="1517945" y="2684215"/>
                  <a:ext cx="98640" cy="110160"/>
                </p14:xfrm>
              </p:contentPart>
            </mc:Choice>
            <mc:Fallback xmlns="">
              <p:pic>
                <p:nvPicPr>
                  <p:cNvPr id="109" name="Ink 108">
                    <a:extLst>
                      <a:ext uri="{FF2B5EF4-FFF2-40B4-BE49-F238E27FC236}">
                        <a16:creationId xmlns:a16="http://schemas.microsoft.com/office/drawing/2014/main" id="{DF8B8D32-9FCD-2647-B7F2-24C12BFC665B}"/>
                      </a:ext>
                    </a:extLst>
                  </p:cNvPr>
                  <p:cNvPicPr/>
                  <p:nvPr/>
                </p:nvPicPr>
                <p:blipFill>
                  <a:blip r:embed="rId32"/>
                  <a:stretch>
                    <a:fillRect/>
                  </a:stretch>
                </p:blipFill>
                <p:spPr>
                  <a:xfrm>
                    <a:off x="1502825" y="2668735"/>
                    <a:ext cx="128880" cy="1404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33">
                <p14:nvContentPartPr>
                  <p14:cNvPr id="116" name="Ink 116">
                    <a:extLst>
                      <a:ext uri="{FF2B5EF4-FFF2-40B4-BE49-F238E27FC236}">
                        <a16:creationId xmlns:a16="http://schemas.microsoft.com/office/drawing/2014/main" id="{26869432-BCD5-BB44-88E1-0978C9DE2494}"/>
                      </a:ext>
                    </a:extLst>
                  </p14:cNvPr>
                  <p14:cNvContentPartPr/>
                  <p14:nvPr/>
                </p14:nvContentPartPr>
                <p14:xfrm>
                  <a:off x="2366465" y="2528335"/>
                  <a:ext cx="560520" cy="208080"/>
                </p14:xfrm>
              </p:contentPart>
            </mc:Choice>
            <mc:Fallback xmlns="">
              <p:pic>
                <p:nvPicPr>
                  <p:cNvPr id="116" name="Ink 116">
                    <a:extLst>
                      <a:ext uri="{FF2B5EF4-FFF2-40B4-BE49-F238E27FC236}">
                        <a16:creationId xmlns:a16="http://schemas.microsoft.com/office/drawing/2014/main" id="{26869432-BCD5-BB44-88E1-0978C9DE2494}"/>
                      </a:ext>
                    </a:extLst>
                  </p:cNvPr>
                  <p:cNvPicPr/>
                  <p:nvPr/>
                </p:nvPicPr>
                <p:blipFill>
                  <a:blip r:embed="rId34"/>
                  <a:stretch>
                    <a:fillRect/>
                  </a:stretch>
                </p:blipFill>
                <p:spPr>
                  <a:xfrm>
                    <a:off x="2351335" y="2512855"/>
                    <a:ext cx="591140" cy="2386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35">
                <p14:nvContentPartPr>
                  <p14:cNvPr id="121" name="Ink 121">
                    <a:extLst>
                      <a:ext uri="{FF2B5EF4-FFF2-40B4-BE49-F238E27FC236}">
                        <a16:creationId xmlns:a16="http://schemas.microsoft.com/office/drawing/2014/main" id="{750EB3EC-9133-6F42-9F77-8F264E57A62D}"/>
                      </a:ext>
                    </a:extLst>
                  </p14:cNvPr>
                  <p14:cNvContentPartPr/>
                  <p14:nvPr/>
                </p14:nvContentPartPr>
                <p14:xfrm>
                  <a:off x="5022185" y="3174895"/>
                  <a:ext cx="179280" cy="236880"/>
                </p14:xfrm>
              </p:contentPart>
            </mc:Choice>
            <mc:Fallback xmlns="">
              <p:pic>
                <p:nvPicPr>
                  <p:cNvPr id="121" name="Ink 121">
                    <a:extLst>
                      <a:ext uri="{FF2B5EF4-FFF2-40B4-BE49-F238E27FC236}">
                        <a16:creationId xmlns:a16="http://schemas.microsoft.com/office/drawing/2014/main" id="{750EB3EC-9133-6F42-9F77-8F264E57A62D}"/>
                      </a:ext>
                    </a:extLst>
                  </p:cNvPr>
                  <p:cNvPicPr/>
                  <p:nvPr/>
                </p:nvPicPr>
                <p:blipFill>
                  <a:blip r:embed="rId36"/>
                  <a:stretch>
                    <a:fillRect/>
                  </a:stretch>
                </p:blipFill>
                <p:spPr>
                  <a:xfrm>
                    <a:off x="5006705" y="3159415"/>
                    <a:ext cx="209880" cy="2674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37">
                <p14:nvContentPartPr>
                  <p14:cNvPr id="1037" name="Ink 1037">
                    <a:extLst>
                      <a:ext uri="{FF2B5EF4-FFF2-40B4-BE49-F238E27FC236}">
                        <a16:creationId xmlns:a16="http://schemas.microsoft.com/office/drawing/2014/main" id="{0D8C698B-C953-334D-8D5D-F6DEA57E2F8A}"/>
                      </a:ext>
                    </a:extLst>
                  </p14:cNvPr>
                  <p14:cNvContentPartPr/>
                  <p14:nvPr/>
                </p14:nvContentPartPr>
                <p14:xfrm>
                  <a:off x="4600625" y="3492415"/>
                  <a:ext cx="2014920" cy="185040"/>
                </p14:xfrm>
              </p:contentPart>
            </mc:Choice>
            <mc:Fallback xmlns="">
              <p:pic>
                <p:nvPicPr>
                  <p:cNvPr id="1037" name="Ink 1037">
                    <a:extLst>
                      <a:ext uri="{FF2B5EF4-FFF2-40B4-BE49-F238E27FC236}">
                        <a16:creationId xmlns:a16="http://schemas.microsoft.com/office/drawing/2014/main" id="{0D8C698B-C953-334D-8D5D-F6DEA57E2F8A}"/>
                      </a:ext>
                    </a:extLst>
                  </p:cNvPr>
                  <p:cNvPicPr/>
                  <p:nvPr/>
                </p:nvPicPr>
                <p:blipFill>
                  <a:blip r:embed="rId38"/>
                  <a:stretch>
                    <a:fillRect/>
                  </a:stretch>
                </p:blipFill>
                <p:spPr>
                  <a:xfrm>
                    <a:off x="4585505" y="3476935"/>
                    <a:ext cx="2045520" cy="215640"/>
                  </a:xfrm>
                  <a:prstGeom prst="rect">
                    <a:avLst/>
                  </a:prstGeom>
                </p:spPr>
              </p:pic>
            </mc:Fallback>
          </mc:AlternateContent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39">
            <p14:nvContentPartPr>
              <p14:cNvPr id="1042" name="Ink 1041">
                <a:extLst>
                  <a:ext uri="{FF2B5EF4-FFF2-40B4-BE49-F238E27FC236}">
                    <a16:creationId xmlns:a16="http://schemas.microsoft.com/office/drawing/2014/main" id="{C4F0319A-4158-6941-BA92-6B7BC1B355C3}"/>
                  </a:ext>
                </a:extLst>
              </p14:cNvPr>
              <p14:cNvContentPartPr/>
              <p14:nvPr/>
            </p14:nvContentPartPr>
            <p14:xfrm>
              <a:off x="5183825" y="1581535"/>
              <a:ext cx="167760" cy="1010520"/>
            </p14:xfrm>
          </p:contentPart>
        </mc:Choice>
        <mc:Fallback xmlns="">
          <p:pic>
            <p:nvPicPr>
              <p:cNvPr id="1042" name="Ink 1041">
                <a:extLst>
                  <a:ext uri="{FF2B5EF4-FFF2-40B4-BE49-F238E27FC236}">
                    <a16:creationId xmlns:a16="http://schemas.microsoft.com/office/drawing/2014/main" id="{C4F0319A-4158-6941-BA92-6B7BC1B355C3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5168345" y="1566415"/>
                <a:ext cx="198360" cy="1041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1">
            <p14:nvContentPartPr>
              <p14:cNvPr id="1050" name="Ink 1050">
                <a:extLst>
                  <a:ext uri="{FF2B5EF4-FFF2-40B4-BE49-F238E27FC236}">
                    <a16:creationId xmlns:a16="http://schemas.microsoft.com/office/drawing/2014/main" id="{0647F5C5-C182-E943-8AD7-ACE0B85CD180}"/>
                  </a:ext>
                </a:extLst>
              </p14:cNvPr>
              <p14:cNvContentPartPr/>
              <p14:nvPr/>
            </p14:nvContentPartPr>
            <p14:xfrm>
              <a:off x="5547425" y="1570015"/>
              <a:ext cx="843480" cy="167760"/>
            </p14:xfrm>
          </p:contentPart>
        </mc:Choice>
        <mc:Fallback xmlns="">
          <p:pic>
            <p:nvPicPr>
              <p:cNvPr id="1050" name="Ink 1050">
                <a:extLst>
                  <a:ext uri="{FF2B5EF4-FFF2-40B4-BE49-F238E27FC236}">
                    <a16:creationId xmlns:a16="http://schemas.microsoft.com/office/drawing/2014/main" id="{0647F5C5-C182-E943-8AD7-ACE0B85CD180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5532299" y="1554895"/>
                <a:ext cx="874093" cy="19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3">
            <p14:nvContentPartPr>
              <p14:cNvPr id="1056" name="Ink 1056">
                <a:extLst>
                  <a:ext uri="{FF2B5EF4-FFF2-40B4-BE49-F238E27FC236}">
                    <a16:creationId xmlns:a16="http://schemas.microsoft.com/office/drawing/2014/main" id="{EB977C95-2FC9-6A42-AA43-60724D507E66}"/>
                  </a:ext>
                </a:extLst>
              </p14:cNvPr>
              <p14:cNvContentPartPr/>
              <p14:nvPr/>
            </p14:nvContentPartPr>
            <p14:xfrm>
              <a:off x="5530145" y="1800775"/>
              <a:ext cx="461880" cy="122040"/>
            </p14:xfrm>
          </p:contentPart>
        </mc:Choice>
        <mc:Fallback xmlns="">
          <p:pic>
            <p:nvPicPr>
              <p:cNvPr id="1056" name="Ink 1056">
                <a:extLst>
                  <a:ext uri="{FF2B5EF4-FFF2-40B4-BE49-F238E27FC236}">
                    <a16:creationId xmlns:a16="http://schemas.microsoft.com/office/drawing/2014/main" id="{EB977C95-2FC9-6A42-AA43-60724D507E66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5514677" y="1785610"/>
                <a:ext cx="492456" cy="152369"/>
              </a:xfrm>
              <a:prstGeom prst="rect">
                <a:avLst/>
              </a:prstGeom>
            </p:spPr>
          </p:pic>
        </mc:Fallback>
      </mc:AlternateContent>
      <p:grpSp>
        <p:nvGrpSpPr>
          <p:cNvPr id="1166" name="Group 1165">
            <a:extLst>
              <a:ext uri="{FF2B5EF4-FFF2-40B4-BE49-F238E27FC236}">
                <a16:creationId xmlns:a16="http://schemas.microsoft.com/office/drawing/2014/main" id="{022F1C4E-35EC-0D4E-80E4-8769D743FCAD}"/>
              </a:ext>
            </a:extLst>
          </p:cNvPr>
          <p:cNvGrpSpPr/>
          <p:nvPr/>
        </p:nvGrpSpPr>
        <p:grpSpPr>
          <a:xfrm>
            <a:off x="219065" y="3492415"/>
            <a:ext cx="2228760" cy="3198600"/>
            <a:chOff x="219065" y="3492415"/>
            <a:chExt cx="2228760" cy="3198600"/>
          </a:xfrm>
        </p:grpSpPr>
        <p:cxnSp>
          <p:nvCxnSpPr>
            <p:cNvPr id="1058" name="Straight Arrow Connector 1057">
              <a:extLst>
                <a:ext uri="{FF2B5EF4-FFF2-40B4-BE49-F238E27FC236}">
                  <a16:creationId xmlns:a16="http://schemas.microsoft.com/office/drawing/2014/main" id="{034C33DA-CF86-2E46-90A6-14F0CE78FBB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46625" y="3492415"/>
              <a:ext cx="8349" cy="307695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63" name="Group 1162">
              <a:extLst>
                <a:ext uri="{FF2B5EF4-FFF2-40B4-BE49-F238E27FC236}">
                  <a16:creationId xmlns:a16="http://schemas.microsoft.com/office/drawing/2014/main" id="{EAF35544-06FC-D441-B4D0-C46786A70E30}"/>
                </a:ext>
              </a:extLst>
            </p:cNvPr>
            <p:cNvGrpSpPr/>
            <p:nvPr/>
          </p:nvGrpSpPr>
          <p:grpSpPr>
            <a:xfrm>
              <a:off x="219065" y="3682855"/>
              <a:ext cx="2228760" cy="3008160"/>
              <a:chOff x="219065" y="3682855"/>
              <a:chExt cx="2228760" cy="300816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45">
                <p14:nvContentPartPr>
                  <p14:cNvPr id="1132" name="Ink 1131">
                    <a:extLst>
                      <a:ext uri="{FF2B5EF4-FFF2-40B4-BE49-F238E27FC236}">
                        <a16:creationId xmlns:a16="http://schemas.microsoft.com/office/drawing/2014/main" id="{5ED16795-3203-7D4B-B5B2-6739B6103239}"/>
                      </a:ext>
                    </a:extLst>
                  </p14:cNvPr>
                  <p14:cNvContentPartPr/>
                  <p14:nvPr/>
                </p14:nvContentPartPr>
                <p14:xfrm>
                  <a:off x="219065" y="5097295"/>
                  <a:ext cx="150480" cy="162000"/>
                </p14:xfrm>
              </p:contentPart>
            </mc:Choice>
            <mc:Fallback xmlns="">
              <p:pic>
                <p:nvPicPr>
                  <p:cNvPr id="1132" name="Ink 1131">
                    <a:extLst>
                      <a:ext uri="{FF2B5EF4-FFF2-40B4-BE49-F238E27FC236}">
                        <a16:creationId xmlns:a16="http://schemas.microsoft.com/office/drawing/2014/main" id="{5ED16795-3203-7D4B-B5B2-6739B6103239}"/>
                      </a:ext>
                    </a:extLst>
                  </p:cNvPr>
                  <p:cNvPicPr/>
                  <p:nvPr/>
                </p:nvPicPr>
                <p:blipFill>
                  <a:blip r:embed="rId46"/>
                  <a:stretch>
                    <a:fillRect/>
                  </a:stretch>
                </p:blipFill>
                <p:spPr>
                  <a:xfrm>
                    <a:off x="203945" y="5081815"/>
                    <a:ext cx="181080" cy="1926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47">
                <p14:nvContentPartPr>
                  <p14:cNvPr id="1161" name="Ink 1161">
                    <a:extLst>
                      <a:ext uri="{FF2B5EF4-FFF2-40B4-BE49-F238E27FC236}">
                        <a16:creationId xmlns:a16="http://schemas.microsoft.com/office/drawing/2014/main" id="{A39FCAC1-F229-1848-B554-DF706D562BE1}"/>
                      </a:ext>
                    </a:extLst>
                  </p14:cNvPr>
                  <p14:cNvContentPartPr/>
                  <p14:nvPr/>
                </p14:nvContentPartPr>
                <p14:xfrm>
                  <a:off x="484745" y="3682855"/>
                  <a:ext cx="1963080" cy="3008160"/>
                </p14:xfrm>
              </p:contentPart>
            </mc:Choice>
            <mc:Fallback xmlns="">
              <p:pic>
                <p:nvPicPr>
                  <p:cNvPr id="1161" name="Ink 1161">
                    <a:extLst>
                      <a:ext uri="{FF2B5EF4-FFF2-40B4-BE49-F238E27FC236}">
                        <a16:creationId xmlns:a16="http://schemas.microsoft.com/office/drawing/2014/main" id="{A39FCAC1-F229-1848-B554-DF706D562BE1}"/>
                      </a:ext>
                    </a:extLst>
                  </p:cNvPr>
                  <p:cNvPicPr/>
                  <p:nvPr/>
                </p:nvPicPr>
                <p:blipFill>
                  <a:blip r:embed="rId48"/>
                  <a:stretch>
                    <a:fillRect/>
                  </a:stretch>
                </p:blipFill>
                <p:spPr>
                  <a:xfrm>
                    <a:off x="469625" y="3667733"/>
                    <a:ext cx="1993680" cy="3038764"/>
                  </a:xfrm>
                  <a:prstGeom prst="rect">
                    <a:avLst/>
                  </a:prstGeom>
                </p:spPr>
              </p:pic>
            </mc:Fallback>
          </mc:AlternateContent>
        </p:grpSp>
      </p:grpSp>
      <p:grpSp>
        <p:nvGrpSpPr>
          <p:cNvPr id="1377" name="Group 1376">
            <a:extLst>
              <a:ext uri="{FF2B5EF4-FFF2-40B4-BE49-F238E27FC236}">
                <a16:creationId xmlns:a16="http://schemas.microsoft.com/office/drawing/2014/main" id="{726661E1-48D7-4947-B2A9-1EFC17CB1879}"/>
              </a:ext>
            </a:extLst>
          </p:cNvPr>
          <p:cNvGrpSpPr/>
          <p:nvPr/>
        </p:nvGrpSpPr>
        <p:grpSpPr>
          <a:xfrm>
            <a:off x="2666705" y="3896335"/>
            <a:ext cx="6027120" cy="2809080"/>
            <a:chOff x="2666705" y="3896335"/>
            <a:chExt cx="6027120" cy="2809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1196" name="Ink 1195">
                  <a:extLst>
                    <a:ext uri="{FF2B5EF4-FFF2-40B4-BE49-F238E27FC236}">
                      <a16:creationId xmlns:a16="http://schemas.microsoft.com/office/drawing/2014/main" id="{0CB5D6D4-C0C0-6D4C-BEFB-0D7D519790E2}"/>
                    </a:ext>
                  </a:extLst>
                </p14:cNvPr>
                <p14:cNvContentPartPr/>
                <p14:nvPr/>
              </p14:nvContentPartPr>
              <p14:xfrm>
                <a:off x="3319025" y="4208095"/>
                <a:ext cx="29160" cy="34920"/>
              </p14:xfrm>
            </p:contentPart>
          </mc:Choice>
          <mc:Fallback xmlns="">
            <p:pic>
              <p:nvPicPr>
                <p:cNvPr id="1196" name="Ink 1195">
                  <a:extLst>
                    <a:ext uri="{FF2B5EF4-FFF2-40B4-BE49-F238E27FC236}">
                      <a16:creationId xmlns:a16="http://schemas.microsoft.com/office/drawing/2014/main" id="{0CB5D6D4-C0C0-6D4C-BEFB-0D7D519790E2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3303905" y="4192975"/>
                  <a:ext cx="59760" cy="6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1197" name="Ink 1196">
                  <a:extLst>
                    <a:ext uri="{FF2B5EF4-FFF2-40B4-BE49-F238E27FC236}">
                      <a16:creationId xmlns:a16="http://schemas.microsoft.com/office/drawing/2014/main" id="{5B1503D5-23AE-A140-AF3F-3EE7ADC0AC7A}"/>
                    </a:ext>
                  </a:extLst>
                </p14:cNvPr>
                <p14:cNvContentPartPr/>
                <p14:nvPr/>
              </p14:nvContentPartPr>
              <p14:xfrm>
                <a:off x="3653825" y="4006135"/>
                <a:ext cx="184320" cy="271800"/>
              </p14:xfrm>
            </p:contentPart>
          </mc:Choice>
          <mc:Fallback xmlns="">
            <p:pic>
              <p:nvPicPr>
                <p:cNvPr id="1197" name="Ink 1196">
                  <a:extLst>
                    <a:ext uri="{FF2B5EF4-FFF2-40B4-BE49-F238E27FC236}">
                      <a16:creationId xmlns:a16="http://schemas.microsoft.com/office/drawing/2014/main" id="{5B1503D5-23AE-A140-AF3F-3EE7ADC0AC7A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3638705" y="3991015"/>
                  <a:ext cx="214920" cy="30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1198" name="Ink 1197">
                  <a:extLst>
                    <a:ext uri="{FF2B5EF4-FFF2-40B4-BE49-F238E27FC236}">
                      <a16:creationId xmlns:a16="http://schemas.microsoft.com/office/drawing/2014/main" id="{F7C6EB93-D839-704A-AEBD-03AAAC884D82}"/>
                    </a:ext>
                  </a:extLst>
                </p14:cNvPr>
                <p14:cNvContentPartPr/>
                <p14:nvPr/>
              </p14:nvContentPartPr>
              <p14:xfrm>
                <a:off x="3879185" y="4011895"/>
                <a:ext cx="98640" cy="236880"/>
              </p14:xfrm>
            </p:contentPart>
          </mc:Choice>
          <mc:Fallback xmlns="">
            <p:pic>
              <p:nvPicPr>
                <p:cNvPr id="1198" name="Ink 1197">
                  <a:extLst>
                    <a:ext uri="{FF2B5EF4-FFF2-40B4-BE49-F238E27FC236}">
                      <a16:creationId xmlns:a16="http://schemas.microsoft.com/office/drawing/2014/main" id="{F7C6EB93-D839-704A-AEBD-03AAAC884D82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3863705" y="3996775"/>
                  <a:ext cx="128880" cy="26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1199" name="Ink 1198">
                  <a:extLst>
                    <a:ext uri="{FF2B5EF4-FFF2-40B4-BE49-F238E27FC236}">
                      <a16:creationId xmlns:a16="http://schemas.microsoft.com/office/drawing/2014/main" id="{9CAD9183-4189-4B4B-996A-55C33B1F5B14}"/>
                    </a:ext>
                  </a:extLst>
                </p14:cNvPr>
                <p14:cNvContentPartPr/>
                <p14:nvPr/>
              </p14:nvContentPartPr>
              <p14:xfrm>
                <a:off x="4035065" y="4173535"/>
                <a:ext cx="52200" cy="63720"/>
              </p14:xfrm>
            </p:contentPart>
          </mc:Choice>
          <mc:Fallback xmlns="">
            <p:pic>
              <p:nvPicPr>
                <p:cNvPr id="1199" name="Ink 1198">
                  <a:extLst>
                    <a:ext uri="{FF2B5EF4-FFF2-40B4-BE49-F238E27FC236}">
                      <a16:creationId xmlns:a16="http://schemas.microsoft.com/office/drawing/2014/main" id="{9CAD9183-4189-4B4B-996A-55C33B1F5B14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4019585" y="4158415"/>
                  <a:ext cx="82800" cy="9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1200" name="Ink 1199">
                  <a:extLst>
                    <a:ext uri="{FF2B5EF4-FFF2-40B4-BE49-F238E27FC236}">
                      <a16:creationId xmlns:a16="http://schemas.microsoft.com/office/drawing/2014/main" id="{56781D84-6E39-D543-B243-D37106B3F061}"/>
                    </a:ext>
                  </a:extLst>
                </p14:cNvPr>
                <p14:cNvContentPartPr/>
                <p14:nvPr/>
              </p14:nvContentPartPr>
              <p14:xfrm>
                <a:off x="4086905" y="4083535"/>
                <a:ext cx="360" cy="38160"/>
              </p14:xfrm>
            </p:contentPart>
          </mc:Choice>
          <mc:Fallback xmlns="">
            <p:pic>
              <p:nvPicPr>
                <p:cNvPr id="1200" name="Ink 1199">
                  <a:extLst>
                    <a:ext uri="{FF2B5EF4-FFF2-40B4-BE49-F238E27FC236}">
                      <a16:creationId xmlns:a16="http://schemas.microsoft.com/office/drawing/2014/main" id="{56781D84-6E39-D543-B243-D37106B3F061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4071785" y="4068415"/>
                  <a:ext cx="30960" cy="6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1201" name="Ink 1200">
                  <a:extLst>
                    <a:ext uri="{FF2B5EF4-FFF2-40B4-BE49-F238E27FC236}">
                      <a16:creationId xmlns:a16="http://schemas.microsoft.com/office/drawing/2014/main" id="{15C534E7-79DE-B543-B30E-AE5489796E5F}"/>
                    </a:ext>
                  </a:extLst>
                </p14:cNvPr>
                <p14:cNvContentPartPr/>
                <p14:nvPr/>
              </p14:nvContentPartPr>
              <p14:xfrm>
                <a:off x="4150265" y="4150495"/>
                <a:ext cx="104400" cy="86400"/>
              </p14:xfrm>
            </p:contentPart>
          </mc:Choice>
          <mc:Fallback xmlns="">
            <p:pic>
              <p:nvPicPr>
                <p:cNvPr id="1201" name="Ink 1200">
                  <a:extLst>
                    <a:ext uri="{FF2B5EF4-FFF2-40B4-BE49-F238E27FC236}">
                      <a16:creationId xmlns:a16="http://schemas.microsoft.com/office/drawing/2014/main" id="{15C534E7-79DE-B543-B30E-AE5489796E5F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4135145" y="4135015"/>
                  <a:ext cx="134640" cy="11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1202" name="Ink 1201">
                  <a:extLst>
                    <a:ext uri="{FF2B5EF4-FFF2-40B4-BE49-F238E27FC236}">
                      <a16:creationId xmlns:a16="http://schemas.microsoft.com/office/drawing/2014/main" id="{85129A91-EFB3-DC42-BABA-3A4576050B22}"/>
                    </a:ext>
                  </a:extLst>
                </p14:cNvPr>
                <p14:cNvContentPartPr/>
                <p14:nvPr/>
              </p14:nvContentPartPr>
              <p14:xfrm>
                <a:off x="4283105" y="4150495"/>
                <a:ext cx="115920" cy="69480"/>
              </p14:xfrm>
            </p:contentPart>
          </mc:Choice>
          <mc:Fallback xmlns="">
            <p:pic>
              <p:nvPicPr>
                <p:cNvPr id="1202" name="Ink 1201">
                  <a:extLst>
                    <a:ext uri="{FF2B5EF4-FFF2-40B4-BE49-F238E27FC236}">
                      <a16:creationId xmlns:a16="http://schemas.microsoft.com/office/drawing/2014/main" id="{85129A91-EFB3-DC42-BABA-3A4576050B22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4267985" y="4135015"/>
                  <a:ext cx="146160" cy="1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1203" name="Ink 1202">
                  <a:extLst>
                    <a:ext uri="{FF2B5EF4-FFF2-40B4-BE49-F238E27FC236}">
                      <a16:creationId xmlns:a16="http://schemas.microsoft.com/office/drawing/2014/main" id="{ACA99FBC-2585-1D4C-A1B1-5CF26411B1F8}"/>
                    </a:ext>
                  </a:extLst>
                </p14:cNvPr>
                <p14:cNvContentPartPr/>
                <p14:nvPr/>
              </p14:nvContentPartPr>
              <p14:xfrm>
                <a:off x="4450505" y="3988855"/>
                <a:ext cx="110160" cy="240120"/>
              </p14:xfrm>
            </p:contentPart>
          </mc:Choice>
          <mc:Fallback xmlns="">
            <p:pic>
              <p:nvPicPr>
                <p:cNvPr id="1203" name="Ink 1202">
                  <a:extLst>
                    <a:ext uri="{FF2B5EF4-FFF2-40B4-BE49-F238E27FC236}">
                      <a16:creationId xmlns:a16="http://schemas.microsoft.com/office/drawing/2014/main" id="{ACA99FBC-2585-1D4C-A1B1-5CF26411B1F8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4435385" y="3973375"/>
                  <a:ext cx="140400" cy="27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1204" name="Ink 1203">
                  <a:extLst>
                    <a:ext uri="{FF2B5EF4-FFF2-40B4-BE49-F238E27FC236}">
                      <a16:creationId xmlns:a16="http://schemas.microsoft.com/office/drawing/2014/main" id="{CA25A078-6A45-154C-85A0-637963C19AF2}"/>
                    </a:ext>
                  </a:extLst>
                </p14:cNvPr>
                <p14:cNvContentPartPr/>
                <p14:nvPr/>
              </p14:nvContentPartPr>
              <p14:xfrm>
                <a:off x="4825985" y="4110175"/>
                <a:ext cx="156240" cy="127440"/>
              </p14:xfrm>
            </p:contentPart>
          </mc:Choice>
          <mc:Fallback xmlns="">
            <p:pic>
              <p:nvPicPr>
                <p:cNvPr id="1204" name="Ink 1203">
                  <a:extLst>
                    <a:ext uri="{FF2B5EF4-FFF2-40B4-BE49-F238E27FC236}">
                      <a16:creationId xmlns:a16="http://schemas.microsoft.com/office/drawing/2014/main" id="{CA25A078-6A45-154C-85A0-637963C19AF2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4810505" y="4094695"/>
                  <a:ext cx="186840" cy="15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1205" name="Ink 1204">
                  <a:extLst>
                    <a:ext uri="{FF2B5EF4-FFF2-40B4-BE49-F238E27FC236}">
                      <a16:creationId xmlns:a16="http://schemas.microsoft.com/office/drawing/2014/main" id="{7B78190F-4FCA-284C-9A29-9B40A5833836}"/>
                    </a:ext>
                  </a:extLst>
                </p14:cNvPr>
                <p14:cNvContentPartPr/>
                <p14:nvPr/>
              </p14:nvContentPartPr>
              <p14:xfrm>
                <a:off x="4993385" y="4127455"/>
                <a:ext cx="113400" cy="150480"/>
              </p14:xfrm>
            </p:contentPart>
          </mc:Choice>
          <mc:Fallback xmlns="">
            <p:pic>
              <p:nvPicPr>
                <p:cNvPr id="1205" name="Ink 1204">
                  <a:extLst>
                    <a:ext uri="{FF2B5EF4-FFF2-40B4-BE49-F238E27FC236}">
                      <a16:creationId xmlns:a16="http://schemas.microsoft.com/office/drawing/2014/main" id="{7B78190F-4FCA-284C-9A29-9B40A5833836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4977905" y="4111975"/>
                  <a:ext cx="143640" cy="18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1206" name="Ink 1205">
                  <a:extLst>
                    <a:ext uri="{FF2B5EF4-FFF2-40B4-BE49-F238E27FC236}">
                      <a16:creationId xmlns:a16="http://schemas.microsoft.com/office/drawing/2014/main" id="{E215B143-C5C1-D74E-BD53-9AB6D2CA8207}"/>
                    </a:ext>
                  </a:extLst>
                </p14:cNvPr>
                <p14:cNvContentPartPr/>
                <p14:nvPr/>
              </p14:nvContentPartPr>
              <p14:xfrm>
                <a:off x="5149265" y="4110175"/>
                <a:ext cx="185040" cy="98640"/>
              </p14:xfrm>
            </p:contentPart>
          </mc:Choice>
          <mc:Fallback xmlns="">
            <p:pic>
              <p:nvPicPr>
                <p:cNvPr id="1206" name="Ink 1205">
                  <a:extLst>
                    <a:ext uri="{FF2B5EF4-FFF2-40B4-BE49-F238E27FC236}">
                      <a16:creationId xmlns:a16="http://schemas.microsoft.com/office/drawing/2014/main" id="{E215B143-C5C1-D74E-BD53-9AB6D2CA8207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5133785" y="4094695"/>
                  <a:ext cx="215640" cy="12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1207" name="Ink 1206">
                  <a:extLst>
                    <a:ext uri="{FF2B5EF4-FFF2-40B4-BE49-F238E27FC236}">
                      <a16:creationId xmlns:a16="http://schemas.microsoft.com/office/drawing/2014/main" id="{7B3CCF49-FE84-7941-A4FA-8558144C08B9}"/>
                    </a:ext>
                  </a:extLst>
                </p14:cNvPr>
                <p14:cNvContentPartPr/>
                <p14:nvPr/>
              </p14:nvContentPartPr>
              <p14:xfrm>
                <a:off x="5397305" y="4121695"/>
                <a:ext cx="190800" cy="69480"/>
              </p14:xfrm>
            </p:contentPart>
          </mc:Choice>
          <mc:Fallback xmlns="">
            <p:pic>
              <p:nvPicPr>
                <p:cNvPr id="1207" name="Ink 1206">
                  <a:extLst>
                    <a:ext uri="{FF2B5EF4-FFF2-40B4-BE49-F238E27FC236}">
                      <a16:creationId xmlns:a16="http://schemas.microsoft.com/office/drawing/2014/main" id="{7B3CCF49-FE84-7941-A4FA-8558144C08B9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5382185" y="4106215"/>
                  <a:ext cx="221400" cy="1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1208" name="Ink 1207">
                  <a:extLst>
                    <a:ext uri="{FF2B5EF4-FFF2-40B4-BE49-F238E27FC236}">
                      <a16:creationId xmlns:a16="http://schemas.microsoft.com/office/drawing/2014/main" id="{302B2E96-B1DF-9943-A0CE-7FF55BAA65FE}"/>
                    </a:ext>
                  </a:extLst>
                </p14:cNvPr>
                <p14:cNvContentPartPr/>
                <p14:nvPr/>
              </p14:nvContentPartPr>
              <p14:xfrm>
                <a:off x="5657225" y="4086775"/>
                <a:ext cx="98640" cy="109440"/>
              </p14:xfrm>
            </p:contentPart>
          </mc:Choice>
          <mc:Fallback xmlns="">
            <p:pic>
              <p:nvPicPr>
                <p:cNvPr id="1208" name="Ink 1207">
                  <a:extLst>
                    <a:ext uri="{FF2B5EF4-FFF2-40B4-BE49-F238E27FC236}">
                      <a16:creationId xmlns:a16="http://schemas.microsoft.com/office/drawing/2014/main" id="{302B2E96-B1DF-9943-A0CE-7FF55BAA65FE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5641745" y="4071655"/>
                  <a:ext cx="128880" cy="14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1209" name="Ink 1208">
                  <a:extLst>
                    <a:ext uri="{FF2B5EF4-FFF2-40B4-BE49-F238E27FC236}">
                      <a16:creationId xmlns:a16="http://schemas.microsoft.com/office/drawing/2014/main" id="{1B5CE63B-FCA2-C84F-A562-8ABFC12FD567}"/>
                    </a:ext>
                  </a:extLst>
                </p14:cNvPr>
                <p14:cNvContentPartPr/>
                <p14:nvPr/>
              </p14:nvContentPartPr>
              <p14:xfrm>
                <a:off x="5893745" y="3994615"/>
                <a:ext cx="102240" cy="167760"/>
              </p14:xfrm>
            </p:contentPart>
          </mc:Choice>
          <mc:Fallback xmlns="">
            <p:pic>
              <p:nvPicPr>
                <p:cNvPr id="1209" name="Ink 1208">
                  <a:extLst>
                    <a:ext uri="{FF2B5EF4-FFF2-40B4-BE49-F238E27FC236}">
                      <a16:creationId xmlns:a16="http://schemas.microsoft.com/office/drawing/2014/main" id="{1B5CE63B-FCA2-C84F-A562-8ABFC12FD567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5878625" y="3979135"/>
                  <a:ext cx="132840" cy="19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1210" name="Ink 1209">
                  <a:extLst>
                    <a:ext uri="{FF2B5EF4-FFF2-40B4-BE49-F238E27FC236}">
                      <a16:creationId xmlns:a16="http://schemas.microsoft.com/office/drawing/2014/main" id="{D04E263C-12DB-0242-A96B-B5401AEB1E2B}"/>
                    </a:ext>
                  </a:extLst>
                </p14:cNvPr>
                <p14:cNvContentPartPr/>
                <p14:nvPr/>
              </p14:nvContentPartPr>
              <p14:xfrm>
                <a:off x="5887985" y="4086775"/>
                <a:ext cx="121680" cy="11880"/>
              </p14:xfrm>
            </p:contentPart>
          </mc:Choice>
          <mc:Fallback xmlns="">
            <p:pic>
              <p:nvPicPr>
                <p:cNvPr id="1210" name="Ink 1209">
                  <a:extLst>
                    <a:ext uri="{FF2B5EF4-FFF2-40B4-BE49-F238E27FC236}">
                      <a16:creationId xmlns:a16="http://schemas.microsoft.com/office/drawing/2014/main" id="{D04E263C-12DB-0242-A96B-B5401AEB1E2B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5872865" y="4071655"/>
                  <a:ext cx="15192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1211" name="Ink 1210">
                  <a:extLst>
                    <a:ext uri="{FF2B5EF4-FFF2-40B4-BE49-F238E27FC236}">
                      <a16:creationId xmlns:a16="http://schemas.microsoft.com/office/drawing/2014/main" id="{D96E4EFA-54FB-FA41-9BD3-F8809D90D483}"/>
                    </a:ext>
                  </a:extLst>
                </p14:cNvPr>
                <p14:cNvContentPartPr/>
                <p14:nvPr/>
              </p14:nvContentPartPr>
              <p14:xfrm>
                <a:off x="6032345" y="4069495"/>
                <a:ext cx="75240" cy="63720"/>
              </p14:xfrm>
            </p:contentPart>
          </mc:Choice>
          <mc:Fallback xmlns="">
            <p:pic>
              <p:nvPicPr>
                <p:cNvPr id="1211" name="Ink 1210">
                  <a:extLst>
                    <a:ext uri="{FF2B5EF4-FFF2-40B4-BE49-F238E27FC236}">
                      <a16:creationId xmlns:a16="http://schemas.microsoft.com/office/drawing/2014/main" id="{D96E4EFA-54FB-FA41-9BD3-F8809D90D483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6017225" y="4054375"/>
                  <a:ext cx="105840" cy="9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1212" name="Ink 1211">
                  <a:extLst>
                    <a:ext uri="{FF2B5EF4-FFF2-40B4-BE49-F238E27FC236}">
                      <a16:creationId xmlns:a16="http://schemas.microsoft.com/office/drawing/2014/main" id="{5880E955-1981-D649-8F0D-E9861691ACE9}"/>
                    </a:ext>
                  </a:extLst>
                </p14:cNvPr>
                <p14:cNvContentPartPr/>
                <p14:nvPr/>
              </p14:nvContentPartPr>
              <p14:xfrm>
                <a:off x="6095705" y="4057975"/>
                <a:ext cx="161280" cy="179280"/>
              </p14:xfrm>
            </p:contentPart>
          </mc:Choice>
          <mc:Fallback xmlns="">
            <p:pic>
              <p:nvPicPr>
                <p:cNvPr id="1212" name="Ink 1211">
                  <a:extLst>
                    <a:ext uri="{FF2B5EF4-FFF2-40B4-BE49-F238E27FC236}">
                      <a16:creationId xmlns:a16="http://schemas.microsoft.com/office/drawing/2014/main" id="{5880E955-1981-D649-8F0D-E9861691ACE9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6080585" y="4042855"/>
                  <a:ext cx="191880" cy="20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1213" name="Ink 1212">
                  <a:extLst>
                    <a:ext uri="{FF2B5EF4-FFF2-40B4-BE49-F238E27FC236}">
                      <a16:creationId xmlns:a16="http://schemas.microsoft.com/office/drawing/2014/main" id="{5CF824E1-C3FE-FD42-BC7E-2D9586644BE4}"/>
                    </a:ext>
                  </a:extLst>
                </p14:cNvPr>
                <p14:cNvContentPartPr/>
                <p14:nvPr/>
              </p14:nvContentPartPr>
              <p14:xfrm>
                <a:off x="6401705" y="4040695"/>
                <a:ext cx="185040" cy="179280"/>
              </p14:xfrm>
            </p:contentPart>
          </mc:Choice>
          <mc:Fallback xmlns="">
            <p:pic>
              <p:nvPicPr>
                <p:cNvPr id="1213" name="Ink 1212">
                  <a:extLst>
                    <a:ext uri="{FF2B5EF4-FFF2-40B4-BE49-F238E27FC236}">
                      <a16:creationId xmlns:a16="http://schemas.microsoft.com/office/drawing/2014/main" id="{5CF824E1-C3FE-FD42-BC7E-2D9586644BE4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6386585" y="4025575"/>
                  <a:ext cx="215640" cy="20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1214" name="Ink 1213">
                  <a:extLst>
                    <a:ext uri="{FF2B5EF4-FFF2-40B4-BE49-F238E27FC236}">
                      <a16:creationId xmlns:a16="http://schemas.microsoft.com/office/drawing/2014/main" id="{BEF1A70F-47D7-5E40-8ABD-2C68F25ABB91}"/>
                    </a:ext>
                  </a:extLst>
                </p14:cNvPr>
                <p14:cNvContentPartPr/>
                <p14:nvPr/>
              </p14:nvContentPartPr>
              <p14:xfrm>
                <a:off x="6673145" y="4040695"/>
                <a:ext cx="69480" cy="98640"/>
              </p14:xfrm>
            </p:contentPart>
          </mc:Choice>
          <mc:Fallback xmlns="">
            <p:pic>
              <p:nvPicPr>
                <p:cNvPr id="1214" name="Ink 1213">
                  <a:extLst>
                    <a:ext uri="{FF2B5EF4-FFF2-40B4-BE49-F238E27FC236}">
                      <a16:creationId xmlns:a16="http://schemas.microsoft.com/office/drawing/2014/main" id="{BEF1A70F-47D7-5E40-8ABD-2C68F25ABB91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6657665" y="4025575"/>
                  <a:ext cx="100080" cy="12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1215" name="Ink 1214">
                  <a:extLst>
                    <a:ext uri="{FF2B5EF4-FFF2-40B4-BE49-F238E27FC236}">
                      <a16:creationId xmlns:a16="http://schemas.microsoft.com/office/drawing/2014/main" id="{36A999D1-111C-5E4D-B317-B47BB233797B}"/>
                    </a:ext>
                  </a:extLst>
                </p14:cNvPr>
                <p14:cNvContentPartPr/>
                <p14:nvPr/>
              </p14:nvContentPartPr>
              <p14:xfrm>
                <a:off x="6800225" y="4063735"/>
                <a:ext cx="81000" cy="57600"/>
              </p14:xfrm>
            </p:contentPart>
          </mc:Choice>
          <mc:Fallback xmlns="">
            <p:pic>
              <p:nvPicPr>
                <p:cNvPr id="1215" name="Ink 1214">
                  <a:extLst>
                    <a:ext uri="{FF2B5EF4-FFF2-40B4-BE49-F238E27FC236}">
                      <a16:creationId xmlns:a16="http://schemas.microsoft.com/office/drawing/2014/main" id="{36A999D1-111C-5E4D-B317-B47BB233797B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6784745" y="4048615"/>
                  <a:ext cx="111600" cy="8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">
              <p14:nvContentPartPr>
                <p14:cNvPr id="1216" name="Ink 1215">
                  <a:extLst>
                    <a:ext uri="{FF2B5EF4-FFF2-40B4-BE49-F238E27FC236}">
                      <a16:creationId xmlns:a16="http://schemas.microsoft.com/office/drawing/2014/main" id="{A2F9ADF1-E4CD-DB4B-9B78-775A2547A0A3}"/>
                    </a:ext>
                  </a:extLst>
                </p14:cNvPr>
                <p14:cNvContentPartPr/>
                <p14:nvPr/>
              </p14:nvContentPartPr>
              <p14:xfrm>
                <a:off x="6967625" y="3965815"/>
                <a:ext cx="87120" cy="150480"/>
              </p14:xfrm>
            </p:contentPart>
          </mc:Choice>
          <mc:Fallback xmlns="">
            <p:pic>
              <p:nvPicPr>
                <p:cNvPr id="1216" name="Ink 1215">
                  <a:extLst>
                    <a:ext uri="{FF2B5EF4-FFF2-40B4-BE49-F238E27FC236}">
                      <a16:creationId xmlns:a16="http://schemas.microsoft.com/office/drawing/2014/main" id="{A2F9ADF1-E4CD-DB4B-9B78-775A2547A0A3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6952145" y="3950335"/>
                  <a:ext cx="117360" cy="18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">
              <p14:nvContentPartPr>
                <p14:cNvPr id="1217" name="Ink 1216">
                  <a:extLst>
                    <a:ext uri="{FF2B5EF4-FFF2-40B4-BE49-F238E27FC236}">
                      <a16:creationId xmlns:a16="http://schemas.microsoft.com/office/drawing/2014/main" id="{E3FA29D3-53E7-AC40-AB5B-A6AA649B14C3}"/>
                    </a:ext>
                  </a:extLst>
                </p14:cNvPr>
                <p14:cNvContentPartPr/>
                <p14:nvPr/>
              </p14:nvContentPartPr>
              <p14:xfrm>
                <a:off x="6956105" y="4046455"/>
                <a:ext cx="69480" cy="11880"/>
              </p14:xfrm>
            </p:contentPart>
          </mc:Choice>
          <mc:Fallback xmlns="">
            <p:pic>
              <p:nvPicPr>
                <p:cNvPr id="1217" name="Ink 1216">
                  <a:extLst>
                    <a:ext uri="{FF2B5EF4-FFF2-40B4-BE49-F238E27FC236}">
                      <a16:creationId xmlns:a16="http://schemas.microsoft.com/office/drawing/2014/main" id="{E3FA29D3-53E7-AC40-AB5B-A6AA649B14C3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6940625" y="4031335"/>
                  <a:ext cx="10008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">
              <p14:nvContentPartPr>
                <p14:cNvPr id="1218" name="Ink 1217">
                  <a:extLst>
                    <a:ext uri="{FF2B5EF4-FFF2-40B4-BE49-F238E27FC236}">
                      <a16:creationId xmlns:a16="http://schemas.microsoft.com/office/drawing/2014/main" id="{56374E9F-1B89-644F-98FC-9B3D06ABED0E}"/>
                    </a:ext>
                  </a:extLst>
                </p14:cNvPr>
                <p14:cNvContentPartPr/>
                <p14:nvPr/>
              </p14:nvContentPartPr>
              <p14:xfrm>
                <a:off x="7048265" y="4017655"/>
                <a:ext cx="115920" cy="98640"/>
              </p14:xfrm>
            </p:contentPart>
          </mc:Choice>
          <mc:Fallback xmlns="">
            <p:pic>
              <p:nvPicPr>
                <p:cNvPr id="1218" name="Ink 1217">
                  <a:extLst>
                    <a:ext uri="{FF2B5EF4-FFF2-40B4-BE49-F238E27FC236}">
                      <a16:creationId xmlns:a16="http://schemas.microsoft.com/office/drawing/2014/main" id="{56374E9F-1B89-644F-98FC-9B3D06ABED0E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7033145" y="4002535"/>
                  <a:ext cx="146160" cy="12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">
              <p14:nvContentPartPr>
                <p14:cNvPr id="1219" name="Ink 1218">
                  <a:extLst>
                    <a:ext uri="{FF2B5EF4-FFF2-40B4-BE49-F238E27FC236}">
                      <a16:creationId xmlns:a16="http://schemas.microsoft.com/office/drawing/2014/main" id="{A1FD5B78-0EA2-5F40-B799-AF22EB0A286F}"/>
                    </a:ext>
                  </a:extLst>
                </p14:cNvPr>
                <p14:cNvContentPartPr/>
                <p14:nvPr/>
              </p14:nvContentPartPr>
              <p14:xfrm>
                <a:off x="7250225" y="4040695"/>
                <a:ext cx="69480" cy="81000"/>
              </p14:xfrm>
            </p:contentPart>
          </mc:Choice>
          <mc:Fallback xmlns="">
            <p:pic>
              <p:nvPicPr>
                <p:cNvPr id="1219" name="Ink 1218">
                  <a:extLst>
                    <a:ext uri="{FF2B5EF4-FFF2-40B4-BE49-F238E27FC236}">
                      <a16:creationId xmlns:a16="http://schemas.microsoft.com/office/drawing/2014/main" id="{A1FD5B78-0EA2-5F40-B799-AF22EB0A286F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7235105" y="4025575"/>
                  <a:ext cx="100080" cy="11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7">
              <p14:nvContentPartPr>
                <p14:cNvPr id="1223" name="Ink 1223">
                  <a:extLst>
                    <a:ext uri="{FF2B5EF4-FFF2-40B4-BE49-F238E27FC236}">
                      <a16:creationId xmlns:a16="http://schemas.microsoft.com/office/drawing/2014/main" id="{3852D2C6-9F00-5B49-B2CC-164D09058556}"/>
                    </a:ext>
                  </a:extLst>
                </p14:cNvPr>
                <p14:cNvContentPartPr/>
                <p14:nvPr/>
              </p14:nvContentPartPr>
              <p14:xfrm>
                <a:off x="7400345" y="3942415"/>
                <a:ext cx="208440" cy="173880"/>
              </p14:xfrm>
            </p:contentPart>
          </mc:Choice>
          <mc:Fallback xmlns="">
            <p:pic>
              <p:nvPicPr>
                <p:cNvPr id="1223" name="Ink 1223">
                  <a:extLst>
                    <a:ext uri="{FF2B5EF4-FFF2-40B4-BE49-F238E27FC236}">
                      <a16:creationId xmlns:a16="http://schemas.microsoft.com/office/drawing/2014/main" id="{3852D2C6-9F00-5B49-B2CC-164D09058556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7385199" y="3927264"/>
                  <a:ext cx="239093" cy="204543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9">
              <p14:nvContentPartPr>
                <p14:cNvPr id="1231" name="Ink 1231">
                  <a:extLst>
                    <a:ext uri="{FF2B5EF4-FFF2-40B4-BE49-F238E27FC236}">
                      <a16:creationId xmlns:a16="http://schemas.microsoft.com/office/drawing/2014/main" id="{38A07810-AD85-164B-976B-596FC1C383E7}"/>
                    </a:ext>
                  </a:extLst>
                </p14:cNvPr>
                <p14:cNvContentPartPr/>
                <p14:nvPr/>
              </p14:nvContentPartPr>
              <p14:xfrm>
                <a:off x="7810385" y="3896335"/>
                <a:ext cx="883440" cy="190800"/>
              </p14:xfrm>
            </p:contentPart>
          </mc:Choice>
          <mc:Fallback xmlns="">
            <p:pic>
              <p:nvPicPr>
                <p:cNvPr id="1231" name="Ink 1231">
                  <a:extLst>
                    <a:ext uri="{FF2B5EF4-FFF2-40B4-BE49-F238E27FC236}">
                      <a16:creationId xmlns:a16="http://schemas.microsoft.com/office/drawing/2014/main" id="{38A07810-AD85-164B-976B-596FC1C383E7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7794905" y="3881215"/>
                  <a:ext cx="914040" cy="22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1">
              <p14:nvContentPartPr>
                <p14:cNvPr id="1233" name="Ink 1232">
                  <a:extLst>
                    <a:ext uri="{FF2B5EF4-FFF2-40B4-BE49-F238E27FC236}">
                      <a16:creationId xmlns:a16="http://schemas.microsoft.com/office/drawing/2014/main" id="{3277DD94-0740-C847-9D68-A9F165FFBB8B}"/>
                    </a:ext>
                  </a:extLst>
                </p14:cNvPr>
                <p14:cNvContentPartPr/>
                <p14:nvPr/>
              </p14:nvContentPartPr>
              <p14:xfrm>
                <a:off x="3532865" y="4629655"/>
                <a:ext cx="167760" cy="312120"/>
              </p14:xfrm>
            </p:contentPart>
          </mc:Choice>
          <mc:Fallback xmlns="">
            <p:pic>
              <p:nvPicPr>
                <p:cNvPr id="1233" name="Ink 1232">
                  <a:extLst>
                    <a:ext uri="{FF2B5EF4-FFF2-40B4-BE49-F238E27FC236}">
                      <a16:creationId xmlns:a16="http://schemas.microsoft.com/office/drawing/2014/main" id="{3277DD94-0740-C847-9D68-A9F165FFBB8B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3517385" y="4614175"/>
                  <a:ext cx="198360" cy="34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3">
              <p14:nvContentPartPr>
                <p14:cNvPr id="1234" name="Ink 1233">
                  <a:extLst>
                    <a:ext uri="{FF2B5EF4-FFF2-40B4-BE49-F238E27FC236}">
                      <a16:creationId xmlns:a16="http://schemas.microsoft.com/office/drawing/2014/main" id="{B6497C6D-8F27-5746-AC75-C177CED306C5}"/>
                    </a:ext>
                  </a:extLst>
                </p14:cNvPr>
                <p14:cNvContentPartPr/>
                <p14:nvPr/>
              </p14:nvContentPartPr>
              <p14:xfrm>
                <a:off x="3613505" y="4808575"/>
                <a:ext cx="190800" cy="29160"/>
              </p14:xfrm>
            </p:contentPart>
          </mc:Choice>
          <mc:Fallback xmlns="">
            <p:pic>
              <p:nvPicPr>
                <p:cNvPr id="1234" name="Ink 1233">
                  <a:extLst>
                    <a:ext uri="{FF2B5EF4-FFF2-40B4-BE49-F238E27FC236}">
                      <a16:creationId xmlns:a16="http://schemas.microsoft.com/office/drawing/2014/main" id="{B6497C6D-8F27-5746-AC75-C177CED306C5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3598385" y="4793095"/>
                  <a:ext cx="22140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5">
              <p14:nvContentPartPr>
                <p14:cNvPr id="1235" name="Ink 1234">
                  <a:extLst>
                    <a:ext uri="{FF2B5EF4-FFF2-40B4-BE49-F238E27FC236}">
                      <a16:creationId xmlns:a16="http://schemas.microsoft.com/office/drawing/2014/main" id="{50CD2E02-38C1-4E48-A96B-E9A195B7878B}"/>
                    </a:ext>
                  </a:extLst>
                </p14:cNvPr>
                <p14:cNvContentPartPr/>
                <p14:nvPr/>
              </p14:nvContentPartPr>
              <p14:xfrm>
                <a:off x="3740585" y="4687255"/>
                <a:ext cx="144720" cy="230760"/>
              </p14:xfrm>
            </p:contentPart>
          </mc:Choice>
          <mc:Fallback xmlns="">
            <p:pic>
              <p:nvPicPr>
                <p:cNvPr id="1235" name="Ink 1234">
                  <a:extLst>
                    <a:ext uri="{FF2B5EF4-FFF2-40B4-BE49-F238E27FC236}">
                      <a16:creationId xmlns:a16="http://schemas.microsoft.com/office/drawing/2014/main" id="{50CD2E02-38C1-4E48-A96B-E9A195B7878B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3725465" y="4672135"/>
                  <a:ext cx="175320" cy="26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7">
              <p14:nvContentPartPr>
                <p14:cNvPr id="1239" name="Ink 1239">
                  <a:extLst>
                    <a:ext uri="{FF2B5EF4-FFF2-40B4-BE49-F238E27FC236}">
                      <a16:creationId xmlns:a16="http://schemas.microsoft.com/office/drawing/2014/main" id="{6B22D1BA-EB0B-854B-A314-378CF875DCEB}"/>
                    </a:ext>
                  </a:extLst>
                </p14:cNvPr>
                <p14:cNvContentPartPr/>
                <p14:nvPr/>
              </p14:nvContentPartPr>
              <p14:xfrm>
                <a:off x="4081145" y="4704535"/>
                <a:ext cx="317880" cy="277560"/>
              </p14:xfrm>
            </p:contentPart>
          </mc:Choice>
          <mc:Fallback xmlns="">
            <p:pic>
              <p:nvPicPr>
                <p:cNvPr id="1239" name="Ink 1239">
                  <a:extLst>
                    <a:ext uri="{FF2B5EF4-FFF2-40B4-BE49-F238E27FC236}">
                      <a16:creationId xmlns:a16="http://schemas.microsoft.com/office/drawing/2014/main" id="{6B22D1BA-EB0B-854B-A314-378CF875DCEB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4066025" y="4689415"/>
                  <a:ext cx="348480" cy="30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9">
              <p14:nvContentPartPr>
                <p14:cNvPr id="1241" name="Ink 1240">
                  <a:extLst>
                    <a:ext uri="{FF2B5EF4-FFF2-40B4-BE49-F238E27FC236}">
                      <a16:creationId xmlns:a16="http://schemas.microsoft.com/office/drawing/2014/main" id="{F5A1E61B-DBD5-8E46-BAC8-8B157B279166}"/>
                    </a:ext>
                  </a:extLst>
                </p14:cNvPr>
                <p14:cNvContentPartPr/>
                <p14:nvPr/>
              </p14:nvContentPartPr>
              <p14:xfrm>
                <a:off x="4727705" y="4774015"/>
                <a:ext cx="167760" cy="6120"/>
              </p14:xfrm>
            </p:contentPart>
          </mc:Choice>
          <mc:Fallback xmlns="">
            <p:pic>
              <p:nvPicPr>
                <p:cNvPr id="1241" name="Ink 1240">
                  <a:extLst>
                    <a:ext uri="{FF2B5EF4-FFF2-40B4-BE49-F238E27FC236}">
                      <a16:creationId xmlns:a16="http://schemas.microsoft.com/office/drawing/2014/main" id="{F5A1E61B-DBD5-8E46-BAC8-8B157B279166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4712585" y="4758535"/>
                  <a:ext cx="19836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1">
              <p14:nvContentPartPr>
                <p14:cNvPr id="1242" name="Ink 1241">
                  <a:extLst>
                    <a:ext uri="{FF2B5EF4-FFF2-40B4-BE49-F238E27FC236}">
                      <a16:creationId xmlns:a16="http://schemas.microsoft.com/office/drawing/2014/main" id="{9C6F743D-AEEC-704C-80C1-2DAF3CCD8080}"/>
                    </a:ext>
                  </a:extLst>
                </p14:cNvPr>
                <p14:cNvContentPartPr/>
                <p14:nvPr/>
              </p14:nvContentPartPr>
              <p14:xfrm>
                <a:off x="4796825" y="4721815"/>
                <a:ext cx="52200" cy="121680"/>
              </p14:xfrm>
            </p:contentPart>
          </mc:Choice>
          <mc:Fallback xmlns="">
            <p:pic>
              <p:nvPicPr>
                <p:cNvPr id="1242" name="Ink 1241">
                  <a:extLst>
                    <a:ext uri="{FF2B5EF4-FFF2-40B4-BE49-F238E27FC236}">
                      <a16:creationId xmlns:a16="http://schemas.microsoft.com/office/drawing/2014/main" id="{9C6F743D-AEEC-704C-80C1-2DAF3CCD8080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4781705" y="4706695"/>
                  <a:ext cx="82800" cy="15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3">
              <p14:nvContentPartPr>
                <p14:cNvPr id="1243" name="Ink 1242">
                  <a:extLst>
                    <a:ext uri="{FF2B5EF4-FFF2-40B4-BE49-F238E27FC236}">
                      <a16:creationId xmlns:a16="http://schemas.microsoft.com/office/drawing/2014/main" id="{D937ACDB-3199-524C-9EFD-A4AC1240272D}"/>
                    </a:ext>
                  </a:extLst>
                </p14:cNvPr>
                <p14:cNvContentPartPr/>
                <p14:nvPr/>
              </p14:nvContentPartPr>
              <p14:xfrm>
                <a:off x="5114345" y="4652695"/>
                <a:ext cx="196560" cy="225360"/>
              </p14:xfrm>
            </p:contentPart>
          </mc:Choice>
          <mc:Fallback xmlns="">
            <p:pic>
              <p:nvPicPr>
                <p:cNvPr id="1243" name="Ink 1242">
                  <a:extLst>
                    <a:ext uri="{FF2B5EF4-FFF2-40B4-BE49-F238E27FC236}">
                      <a16:creationId xmlns:a16="http://schemas.microsoft.com/office/drawing/2014/main" id="{D937ACDB-3199-524C-9EFD-A4AC1240272D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5099225" y="4637215"/>
                  <a:ext cx="227160" cy="25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5">
              <p14:nvContentPartPr>
                <p14:cNvPr id="1244" name="Ink 1243">
                  <a:extLst>
                    <a:ext uri="{FF2B5EF4-FFF2-40B4-BE49-F238E27FC236}">
                      <a16:creationId xmlns:a16="http://schemas.microsoft.com/office/drawing/2014/main" id="{92228746-3966-9047-9F81-B9EC3A9591CE}"/>
                    </a:ext>
                  </a:extLst>
                </p14:cNvPr>
                <p14:cNvContentPartPr/>
                <p14:nvPr/>
              </p14:nvContentPartPr>
              <p14:xfrm>
                <a:off x="5316665" y="4779775"/>
                <a:ext cx="133200" cy="133200"/>
              </p14:xfrm>
            </p:contentPart>
          </mc:Choice>
          <mc:Fallback xmlns="">
            <p:pic>
              <p:nvPicPr>
                <p:cNvPr id="1244" name="Ink 1243">
                  <a:extLst>
                    <a:ext uri="{FF2B5EF4-FFF2-40B4-BE49-F238E27FC236}">
                      <a16:creationId xmlns:a16="http://schemas.microsoft.com/office/drawing/2014/main" id="{92228746-3966-9047-9F81-B9EC3A9591CE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5301185" y="4764295"/>
                  <a:ext cx="163800" cy="16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7">
              <p14:nvContentPartPr>
                <p14:cNvPr id="1245" name="Ink 1244">
                  <a:extLst>
                    <a:ext uri="{FF2B5EF4-FFF2-40B4-BE49-F238E27FC236}">
                      <a16:creationId xmlns:a16="http://schemas.microsoft.com/office/drawing/2014/main" id="{A9A16781-BA45-814B-8A55-759E8984E7A3}"/>
                    </a:ext>
                  </a:extLst>
                </p14:cNvPr>
                <p14:cNvContentPartPr/>
                <p14:nvPr/>
              </p14:nvContentPartPr>
              <p14:xfrm>
                <a:off x="5339705" y="4848895"/>
                <a:ext cx="110160" cy="6120"/>
              </p14:xfrm>
            </p:contentPart>
          </mc:Choice>
          <mc:Fallback xmlns="">
            <p:pic>
              <p:nvPicPr>
                <p:cNvPr id="1245" name="Ink 1244">
                  <a:extLst>
                    <a:ext uri="{FF2B5EF4-FFF2-40B4-BE49-F238E27FC236}">
                      <a16:creationId xmlns:a16="http://schemas.microsoft.com/office/drawing/2014/main" id="{A9A16781-BA45-814B-8A55-759E8984E7A3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5324225" y="4833775"/>
                  <a:ext cx="14040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9">
              <p14:nvContentPartPr>
                <p14:cNvPr id="1246" name="Ink 1245">
                  <a:extLst>
                    <a:ext uri="{FF2B5EF4-FFF2-40B4-BE49-F238E27FC236}">
                      <a16:creationId xmlns:a16="http://schemas.microsoft.com/office/drawing/2014/main" id="{D59E0E66-F13C-2743-ACEA-CCA7AE0B019E}"/>
                    </a:ext>
                  </a:extLst>
                </p14:cNvPr>
                <p14:cNvContentPartPr/>
                <p14:nvPr/>
              </p14:nvContentPartPr>
              <p14:xfrm>
                <a:off x="5691785" y="4600855"/>
                <a:ext cx="138960" cy="231120"/>
              </p14:xfrm>
            </p:contentPart>
          </mc:Choice>
          <mc:Fallback xmlns="">
            <p:pic>
              <p:nvPicPr>
                <p:cNvPr id="1246" name="Ink 1245">
                  <a:extLst>
                    <a:ext uri="{FF2B5EF4-FFF2-40B4-BE49-F238E27FC236}">
                      <a16:creationId xmlns:a16="http://schemas.microsoft.com/office/drawing/2014/main" id="{D59E0E66-F13C-2743-ACEA-CCA7AE0B019E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5676305" y="4585375"/>
                  <a:ext cx="169560" cy="26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1">
              <p14:nvContentPartPr>
                <p14:cNvPr id="1247" name="Ink 1246">
                  <a:extLst>
                    <a:ext uri="{FF2B5EF4-FFF2-40B4-BE49-F238E27FC236}">
                      <a16:creationId xmlns:a16="http://schemas.microsoft.com/office/drawing/2014/main" id="{3AE24400-2E0C-F94C-8168-731E89829AF8}"/>
                    </a:ext>
                  </a:extLst>
                </p14:cNvPr>
                <p14:cNvContentPartPr/>
                <p14:nvPr/>
              </p14:nvContentPartPr>
              <p14:xfrm>
                <a:off x="5732105" y="4739095"/>
                <a:ext cx="144720" cy="17640"/>
              </p14:xfrm>
            </p:contentPart>
          </mc:Choice>
          <mc:Fallback xmlns="">
            <p:pic>
              <p:nvPicPr>
                <p:cNvPr id="1247" name="Ink 1246">
                  <a:extLst>
                    <a:ext uri="{FF2B5EF4-FFF2-40B4-BE49-F238E27FC236}">
                      <a16:creationId xmlns:a16="http://schemas.microsoft.com/office/drawing/2014/main" id="{3AE24400-2E0C-F94C-8168-731E89829AF8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5716985" y="4723975"/>
                  <a:ext cx="17532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3">
              <p14:nvContentPartPr>
                <p14:cNvPr id="1248" name="Ink 1247">
                  <a:extLst>
                    <a:ext uri="{FF2B5EF4-FFF2-40B4-BE49-F238E27FC236}">
                      <a16:creationId xmlns:a16="http://schemas.microsoft.com/office/drawing/2014/main" id="{E41E1B30-3D72-1E4B-B5BE-0525C3A2299B}"/>
                    </a:ext>
                  </a:extLst>
                </p14:cNvPr>
                <p14:cNvContentPartPr/>
                <p14:nvPr/>
              </p14:nvContentPartPr>
              <p14:xfrm>
                <a:off x="5830385" y="4635415"/>
                <a:ext cx="133200" cy="179280"/>
              </p14:xfrm>
            </p:contentPart>
          </mc:Choice>
          <mc:Fallback xmlns="">
            <p:pic>
              <p:nvPicPr>
                <p:cNvPr id="1248" name="Ink 1247">
                  <a:extLst>
                    <a:ext uri="{FF2B5EF4-FFF2-40B4-BE49-F238E27FC236}">
                      <a16:creationId xmlns:a16="http://schemas.microsoft.com/office/drawing/2014/main" id="{E41E1B30-3D72-1E4B-B5BE-0525C3A2299B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5814905" y="4619935"/>
                  <a:ext cx="163800" cy="20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5">
              <p14:nvContentPartPr>
                <p14:cNvPr id="1249" name="Ink 1248">
                  <a:extLst>
                    <a:ext uri="{FF2B5EF4-FFF2-40B4-BE49-F238E27FC236}">
                      <a16:creationId xmlns:a16="http://schemas.microsoft.com/office/drawing/2014/main" id="{92EDD4A6-C33B-7046-87B3-E7040ACA47AE}"/>
                    </a:ext>
                  </a:extLst>
                </p14:cNvPr>
                <p14:cNvContentPartPr/>
                <p14:nvPr/>
              </p14:nvContentPartPr>
              <p14:xfrm>
                <a:off x="6072665" y="4664215"/>
                <a:ext cx="202320" cy="23400"/>
              </p14:xfrm>
            </p:contentPart>
          </mc:Choice>
          <mc:Fallback xmlns="">
            <p:pic>
              <p:nvPicPr>
                <p:cNvPr id="1249" name="Ink 1248">
                  <a:extLst>
                    <a:ext uri="{FF2B5EF4-FFF2-40B4-BE49-F238E27FC236}">
                      <a16:creationId xmlns:a16="http://schemas.microsoft.com/office/drawing/2014/main" id="{92EDD4A6-C33B-7046-87B3-E7040ACA47AE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6057545" y="4649095"/>
                  <a:ext cx="232920" cy="5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7">
              <p14:nvContentPartPr>
                <p14:cNvPr id="1250" name="Ink 1249">
                  <a:extLst>
                    <a:ext uri="{FF2B5EF4-FFF2-40B4-BE49-F238E27FC236}">
                      <a16:creationId xmlns:a16="http://schemas.microsoft.com/office/drawing/2014/main" id="{5B3F2A01-33EE-814F-B809-2C19369922E9}"/>
                    </a:ext>
                  </a:extLst>
                </p14:cNvPr>
                <p14:cNvContentPartPr/>
                <p14:nvPr/>
              </p14:nvContentPartPr>
              <p14:xfrm>
                <a:off x="6084185" y="4716055"/>
                <a:ext cx="179280" cy="11880"/>
              </p14:xfrm>
            </p:contentPart>
          </mc:Choice>
          <mc:Fallback xmlns="">
            <p:pic>
              <p:nvPicPr>
                <p:cNvPr id="1250" name="Ink 1249">
                  <a:extLst>
                    <a:ext uri="{FF2B5EF4-FFF2-40B4-BE49-F238E27FC236}">
                      <a16:creationId xmlns:a16="http://schemas.microsoft.com/office/drawing/2014/main" id="{5B3F2A01-33EE-814F-B809-2C19369922E9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6069065" y="4700935"/>
                  <a:ext cx="20988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9">
              <p14:nvContentPartPr>
                <p14:cNvPr id="1251" name="Ink 1250">
                  <a:extLst>
                    <a:ext uri="{FF2B5EF4-FFF2-40B4-BE49-F238E27FC236}">
                      <a16:creationId xmlns:a16="http://schemas.microsoft.com/office/drawing/2014/main" id="{8BADF91C-4ACE-964B-A372-D3B1222D14E2}"/>
                    </a:ext>
                  </a:extLst>
                </p14:cNvPr>
                <p14:cNvContentPartPr/>
                <p14:nvPr/>
              </p14:nvContentPartPr>
              <p14:xfrm>
                <a:off x="6407465" y="4612375"/>
                <a:ext cx="179280" cy="110160"/>
              </p14:xfrm>
            </p:contentPart>
          </mc:Choice>
          <mc:Fallback xmlns="">
            <p:pic>
              <p:nvPicPr>
                <p:cNvPr id="1251" name="Ink 1250">
                  <a:extLst>
                    <a:ext uri="{FF2B5EF4-FFF2-40B4-BE49-F238E27FC236}">
                      <a16:creationId xmlns:a16="http://schemas.microsoft.com/office/drawing/2014/main" id="{8BADF91C-4ACE-964B-A372-D3B1222D14E2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6392345" y="4596895"/>
                  <a:ext cx="209880" cy="14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1">
              <p14:nvContentPartPr>
                <p14:cNvPr id="1265" name="Ink 1265">
                  <a:extLst>
                    <a:ext uri="{FF2B5EF4-FFF2-40B4-BE49-F238E27FC236}">
                      <a16:creationId xmlns:a16="http://schemas.microsoft.com/office/drawing/2014/main" id="{14BD0A00-77C1-4548-BE35-CA3CE3B6324F}"/>
                    </a:ext>
                  </a:extLst>
                </p14:cNvPr>
                <p14:cNvContentPartPr/>
                <p14:nvPr/>
              </p14:nvContentPartPr>
              <p14:xfrm>
                <a:off x="3362225" y="5299255"/>
                <a:ext cx="378720" cy="274320"/>
              </p14:xfrm>
            </p:contentPart>
          </mc:Choice>
          <mc:Fallback xmlns="">
            <p:pic>
              <p:nvPicPr>
                <p:cNvPr id="1265" name="Ink 1265">
                  <a:extLst>
                    <a:ext uri="{FF2B5EF4-FFF2-40B4-BE49-F238E27FC236}">
                      <a16:creationId xmlns:a16="http://schemas.microsoft.com/office/drawing/2014/main" id="{14BD0A00-77C1-4548-BE35-CA3CE3B6324F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3346745" y="5283775"/>
                  <a:ext cx="409320" cy="30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3">
              <p14:nvContentPartPr>
                <p14:cNvPr id="1267" name="Ink 1266">
                  <a:extLst>
                    <a:ext uri="{FF2B5EF4-FFF2-40B4-BE49-F238E27FC236}">
                      <a16:creationId xmlns:a16="http://schemas.microsoft.com/office/drawing/2014/main" id="{52FA3407-3B09-5946-82A9-D40F67558307}"/>
                    </a:ext>
                  </a:extLst>
                </p14:cNvPr>
                <p14:cNvContentPartPr/>
                <p14:nvPr/>
              </p14:nvContentPartPr>
              <p14:xfrm>
                <a:off x="4225505" y="5276215"/>
                <a:ext cx="115920" cy="283320"/>
              </p14:xfrm>
            </p:contentPart>
          </mc:Choice>
          <mc:Fallback xmlns="">
            <p:pic>
              <p:nvPicPr>
                <p:cNvPr id="1267" name="Ink 1266">
                  <a:extLst>
                    <a:ext uri="{FF2B5EF4-FFF2-40B4-BE49-F238E27FC236}">
                      <a16:creationId xmlns:a16="http://schemas.microsoft.com/office/drawing/2014/main" id="{52FA3407-3B09-5946-82A9-D40F67558307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4210385" y="5260735"/>
                  <a:ext cx="146160" cy="31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5">
              <p14:nvContentPartPr>
                <p14:cNvPr id="1268" name="Ink 1267">
                  <a:extLst>
                    <a:ext uri="{FF2B5EF4-FFF2-40B4-BE49-F238E27FC236}">
                      <a16:creationId xmlns:a16="http://schemas.microsoft.com/office/drawing/2014/main" id="{44484B42-84F8-DA41-9350-E052D7C04D2C}"/>
                    </a:ext>
                  </a:extLst>
                </p14:cNvPr>
                <p14:cNvContentPartPr/>
                <p14:nvPr/>
              </p14:nvContentPartPr>
              <p14:xfrm>
                <a:off x="4283105" y="5420575"/>
                <a:ext cx="196560" cy="23400"/>
              </p14:xfrm>
            </p:contentPart>
          </mc:Choice>
          <mc:Fallback xmlns="">
            <p:pic>
              <p:nvPicPr>
                <p:cNvPr id="1268" name="Ink 1267">
                  <a:extLst>
                    <a:ext uri="{FF2B5EF4-FFF2-40B4-BE49-F238E27FC236}">
                      <a16:creationId xmlns:a16="http://schemas.microsoft.com/office/drawing/2014/main" id="{44484B42-84F8-DA41-9350-E052D7C04D2C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4267985" y="5405095"/>
                  <a:ext cx="227160" cy="5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7">
              <p14:nvContentPartPr>
                <p14:cNvPr id="1269" name="Ink 1268">
                  <a:extLst>
                    <a:ext uri="{FF2B5EF4-FFF2-40B4-BE49-F238E27FC236}">
                      <a16:creationId xmlns:a16="http://schemas.microsoft.com/office/drawing/2014/main" id="{FA89A717-02F0-CF40-B21E-CC08D79B4502}"/>
                    </a:ext>
                  </a:extLst>
                </p14:cNvPr>
                <p14:cNvContentPartPr/>
                <p14:nvPr/>
              </p14:nvContentPartPr>
              <p14:xfrm>
                <a:off x="4424225" y="5299255"/>
                <a:ext cx="95760" cy="225360"/>
              </p14:xfrm>
            </p:contentPart>
          </mc:Choice>
          <mc:Fallback xmlns="">
            <p:pic>
              <p:nvPicPr>
                <p:cNvPr id="1269" name="Ink 1268">
                  <a:extLst>
                    <a:ext uri="{FF2B5EF4-FFF2-40B4-BE49-F238E27FC236}">
                      <a16:creationId xmlns:a16="http://schemas.microsoft.com/office/drawing/2014/main" id="{FA89A717-02F0-CF40-B21E-CC08D79B4502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4409105" y="5283775"/>
                  <a:ext cx="126360" cy="25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9">
              <p14:nvContentPartPr>
                <p14:cNvPr id="1270" name="Ink 1269">
                  <a:extLst>
                    <a:ext uri="{FF2B5EF4-FFF2-40B4-BE49-F238E27FC236}">
                      <a16:creationId xmlns:a16="http://schemas.microsoft.com/office/drawing/2014/main" id="{257AFA3A-E177-F442-B761-9DC5F4569905}"/>
                    </a:ext>
                  </a:extLst>
                </p14:cNvPr>
                <p14:cNvContentPartPr/>
                <p14:nvPr/>
              </p14:nvContentPartPr>
              <p14:xfrm>
                <a:off x="4658585" y="5264695"/>
                <a:ext cx="144720" cy="277560"/>
              </p14:xfrm>
            </p:contentPart>
          </mc:Choice>
          <mc:Fallback xmlns="">
            <p:pic>
              <p:nvPicPr>
                <p:cNvPr id="1270" name="Ink 1269">
                  <a:extLst>
                    <a:ext uri="{FF2B5EF4-FFF2-40B4-BE49-F238E27FC236}">
                      <a16:creationId xmlns:a16="http://schemas.microsoft.com/office/drawing/2014/main" id="{257AFA3A-E177-F442-B761-9DC5F4569905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4643105" y="5249215"/>
                  <a:ext cx="175320" cy="30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1">
              <p14:nvContentPartPr>
                <p14:cNvPr id="1271" name="Ink 1270">
                  <a:extLst>
                    <a:ext uri="{FF2B5EF4-FFF2-40B4-BE49-F238E27FC236}">
                      <a16:creationId xmlns:a16="http://schemas.microsoft.com/office/drawing/2014/main" id="{E05FBC31-B752-F747-9350-4FB204FBC127}"/>
                    </a:ext>
                  </a:extLst>
                </p14:cNvPr>
                <p14:cNvContentPartPr/>
                <p14:nvPr/>
              </p14:nvContentPartPr>
              <p14:xfrm>
                <a:off x="4964225" y="5345335"/>
                <a:ext cx="213840" cy="98640"/>
              </p14:xfrm>
            </p:contentPart>
          </mc:Choice>
          <mc:Fallback xmlns="">
            <p:pic>
              <p:nvPicPr>
                <p:cNvPr id="1271" name="Ink 1270">
                  <a:extLst>
                    <a:ext uri="{FF2B5EF4-FFF2-40B4-BE49-F238E27FC236}">
                      <a16:creationId xmlns:a16="http://schemas.microsoft.com/office/drawing/2014/main" id="{E05FBC31-B752-F747-9350-4FB204FBC127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4949105" y="5330215"/>
                  <a:ext cx="244440" cy="12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3">
              <p14:nvContentPartPr>
                <p14:cNvPr id="1272" name="Ink 1271">
                  <a:extLst>
                    <a:ext uri="{FF2B5EF4-FFF2-40B4-BE49-F238E27FC236}">
                      <a16:creationId xmlns:a16="http://schemas.microsoft.com/office/drawing/2014/main" id="{2BE27DFB-193E-C24C-B566-84F0A0D91AAF}"/>
                    </a:ext>
                  </a:extLst>
                </p14:cNvPr>
                <p14:cNvContentPartPr/>
                <p14:nvPr/>
              </p14:nvContentPartPr>
              <p14:xfrm>
                <a:off x="4981505" y="5287735"/>
                <a:ext cx="144720" cy="312120"/>
              </p14:xfrm>
            </p:contentPart>
          </mc:Choice>
          <mc:Fallback xmlns="">
            <p:pic>
              <p:nvPicPr>
                <p:cNvPr id="1272" name="Ink 1271">
                  <a:extLst>
                    <a:ext uri="{FF2B5EF4-FFF2-40B4-BE49-F238E27FC236}">
                      <a16:creationId xmlns:a16="http://schemas.microsoft.com/office/drawing/2014/main" id="{2BE27DFB-193E-C24C-B566-84F0A0D91AAF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4966385" y="5272255"/>
                  <a:ext cx="175320" cy="34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5">
              <p14:nvContentPartPr>
                <p14:cNvPr id="1273" name="Ink 1272">
                  <a:extLst>
                    <a:ext uri="{FF2B5EF4-FFF2-40B4-BE49-F238E27FC236}">
                      <a16:creationId xmlns:a16="http://schemas.microsoft.com/office/drawing/2014/main" id="{D152C878-726B-A940-94F9-AFD7BD9AFBEA}"/>
                    </a:ext>
                  </a:extLst>
                </p14:cNvPr>
                <p14:cNvContentPartPr/>
                <p14:nvPr/>
              </p14:nvContentPartPr>
              <p14:xfrm>
                <a:off x="5160785" y="5455135"/>
                <a:ext cx="69480" cy="127440"/>
              </p14:xfrm>
            </p:contentPart>
          </mc:Choice>
          <mc:Fallback xmlns="">
            <p:pic>
              <p:nvPicPr>
                <p:cNvPr id="1273" name="Ink 1272">
                  <a:extLst>
                    <a:ext uri="{FF2B5EF4-FFF2-40B4-BE49-F238E27FC236}">
                      <a16:creationId xmlns:a16="http://schemas.microsoft.com/office/drawing/2014/main" id="{D152C878-726B-A940-94F9-AFD7BD9AFBEA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5145305" y="5439655"/>
                  <a:ext cx="100080" cy="15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7">
              <p14:nvContentPartPr>
                <p14:cNvPr id="1274" name="Ink 1273">
                  <a:extLst>
                    <a:ext uri="{FF2B5EF4-FFF2-40B4-BE49-F238E27FC236}">
                      <a16:creationId xmlns:a16="http://schemas.microsoft.com/office/drawing/2014/main" id="{142CDA4C-B124-E24F-BE86-7A7E0C699779}"/>
                    </a:ext>
                  </a:extLst>
                </p14:cNvPr>
                <p14:cNvContentPartPr/>
                <p14:nvPr/>
              </p14:nvContentPartPr>
              <p14:xfrm>
                <a:off x="5201105" y="5460895"/>
                <a:ext cx="115920" cy="11880"/>
              </p14:xfrm>
            </p:contentPart>
          </mc:Choice>
          <mc:Fallback xmlns="">
            <p:pic>
              <p:nvPicPr>
                <p:cNvPr id="1274" name="Ink 1273">
                  <a:extLst>
                    <a:ext uri="{FF2B5EF4-FFF2-40B4-BE49-F238E27FC236}">
                      <a16:creationId xmlns:a16="http://schemas.microsoft.com/office/drawing/2014/main" id="{142CDA4C-B124-E24F-BE86-7A7E0C699779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5185625" y="5445415"/>
                  <a:ext cx="14616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9">
              <p14:nvContentPartPr>
                <p14:cNvPr id="1275" name="Ink 1274">
                  <a:extLst>
                    <a:ext uri="{FF2B5EF4-FFF2-40B4-BE49-F238E27FC236}">
                      <a16:creationId xmlns:a16="http://schemas.microsoft.com/office/drawing/2014/main" id="{0DA51F0B-B3A5-8B42-AE24-DC9FA00F410F}"/>
                    </a:ext>
                  </a:extLst>
                </p14:cNvPr>
                <p14:cNvContentPartPr/>
                <p14:nvPr/>
              </p14:nvContentPartPr>
              <p14:xfrm>
                <a:off x="5178065" y="5512735"/>
                <a:ext cx="98640" cy="11880"/>
              </p14:xfrm>
            </p:contentPart>
          </mc:Choice>
          <mc:Fallback xmlns="">
            <p:pic>
              <p:nvPicPr>
                <p:cNvPr id="1275" name="Ink 1274">
                  <a:extLst>
                    <a:ext uri="{FF2B5EF4-FFF2-40B4-BE49-F238E27FC236}">
                      <a16:creationId xmlns:a16="http://schemas.microsoft.com/office/drawing/2014/main" id="{0DA51F0B-B3A5-8B42-AE24-DC9FA00F410F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5162585" y="5497615"/>
                  <a:ext cx="12888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1">
              <p14:nvContentPartPr>
                <p14:cNvPr id="1276" name="Ink 1275">
                  <a:extLst>
                    <a:ext uri="{FF2B5EF4-FFF2-40B4-BE49-F238E27FC236}">
                      <a16:creationId xmlns:a16="http://schemas.microsoft.com/office/drawing/2014/main" id="{A56949A3-DAC4-A249-A530-C9A3AE7BFE9D}"/>
                    </a:ext>
                  </a:extLst>
                </p14:cNvPr>
                <p14:cNvContentPartPr/>
                <p14:nvPr/>
              </p14:nvContentPartPr>
              <p14:xfrm>
                <a:off x="5149265" y="5576455"/>
                <a:ext cx="144720" cy="29160"/>
              </p14:xfrm>
            </p:contentPart>
          </mc:Choice>
          <mc:Fallback xmlns="">
            <p:pic>
              <p:nvPicPr>
                <p:cNvPr id="1276" name="Ink 1275">
                  <a:extLst>
                    <a:ext uri="{FF2B5EF4-FFF2-40B4-BE49-F238E27FC236}">
                      <a16:creationId xmlns:a16="http://schemas.microsoft.com/office/drawing/2014/main" id="{A56949A3-DAC4-A249-A530-C9A3AE7BFE9D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5133785" y="5560975"/>
                  <a:ext cx="17532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3">
              <p14:nvContentPartPr>
                <p14:cNvPr id="1277" name="Ink 1276">
                  <a:extLst>
                    <a:ext uri="{FF2B5EF4-FFF2-40B4-BE49-F238E27FC236}">
                      <a16:creationId xmlns:a16="http://schemas.microsoft.com/office/drawing/2014/main" id="{08660874-8353-FE48-A057-D04B4718DC7B}"/>
                    </a:ext>
                  </a:extLst>
                </p14:cNvPr>
                <p14:cNvContentPartPr/>
                <p14:nvPr/>
              </p14:nvContentPartPr>
              <p14:xfrm>
                <a:off x="5454905" y="5310775"/>
                <a:ext cx="185040" cy="208080"/>
              </p14:xfrm>
            </p:contentPart>
          </mc:Choice>
          <mc:Fallback xmlns="">
            <p:pic>
              <p:nvPicPr>
                <p:cNvPr id="1277" name="Ink 1276">
                  <a:extLst>
                    <a:ext uri="{FF2B5EF4-FFF2-40B4-BE49-F238E27FC236}">
                      <a16:creationId xmlns:a16="http://schemas.microsoft.com/office/drawing/2014/main" id="{08660874-8353-FE48-A057-D04B4718DC7B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5439785" y="5295655"/>
                  <a:ext cx="215640" cy="23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5">
              <p14:nvContentPartPr>
                <p14:cNvPr id="1278" name="Ink 1277">
                  <a:extLst>
                    <a:ext uri="{FF2B5EF4-FFF2-40B4-BE49-F238E27FC236}">
                      <a16:creationId xmlns:a16="http://schemas.microsoft.com/office/drawing/2014/main" id="{A015871E-1790-F646-B9F2-288C90CE1868}"/>
                    </a:ext>
                  </a:extLst>
                </p14:cNvPr>
                <p14:cNvContentPartPr/>
                <p14:nvPr/>
              </p14:nvContentPartPr>
              <p14:xfrm>
                <a:off x="5968985" y="5379895"/>
                <a:ext cx="219600" cy="17640"/>
              </p14:xfrm>
            </p:contentPart>
          </mc:Choice>
          <mc:Fallback xmlns="">
            <p:pic>
              <p:nvPicPr>
                <p:cNvPr id="1278" name="Ink 1277">
                  <a:extLst>
                    <a:ext uri="{FF2B5EF4-FFF2-40B4-BE49-F238E27FC236}">
                      <a16:creationId xmlns:a16="http://schemas.microsoft.com/office/drawing/2014/main" id="{A015871E-1790-F646-B9F2-288C90CE1868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5953505" y="5364775"/>
                  <a:ext cx="25020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7">
              <p14:nvContentPartPr>
                <p14:cNvPr id="1279" name="Ink 1278">
                  <a:extLst>
                    <a:ext uri="{FF2B5EF4-FFF2-40B4-BE49-F238E27FC236}">
                      <a16:creationId xmlns:a16="http://schemas.microsoft.com/office/drawing/2014/main" id="{35747291-CD1C-2D47-B910-B961DAD8DCE4}"/>
                    </a:ext>
                  </a:extLst>
                </p14:cNvPr>
                <p14:cNvContentPartPr/>
                <p14:nvPr/>
              </p14:nvContentPartPr>
              <p14:xfrm>
                <a:off x="6015065" y="5443615"/>
                <a:ext cx="156240" cy="11880"/>
              </p14:xfrm>
            </p:contentPart>
          </mc:Choice>
          <mc:Fallback xmlns="">
            <p:pic>
              <p:nvPicPr>
                <p:cNvPr id="1279" name="Ink 1278">
                  <a:extLst>
                    <a:ext uri="{FF2B5EF4-FFF2-40B4-BE49-F238E27FC236}">
                      <a16:creationId xmlns:a16="http://schemas.microsoft.com/office/drawing/2014/main" id="{35747291-CD1C-2D47-B910-B961DAD8DCE4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5999585" y="5428135"/>
                  <a:ext cx="18684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9">
              <p14:nvContentPartPr>
                <p14:cNvPr id="1280" name="Ink 1279">
                  <a:extLst>
                    <a:ext uri="{FF2B5EF4-FFF2-40B4-BE49-F238E27FC236}">
                      <a16:creationId xmlns:a16="http://schemas.microsoft.com/office/drawing/2014/main" id="{21D2AEAD-957C-6040-9AF9-EB0ED9DA5772}"/>
                    </a:ext>
                  </a:extLst>
                </p14:cNvPr>
                <p14:cNvContentPartPr/>
                <p14:nvPr/>
              </p14:nvContentPartPr>
              <p14:xfrm>
                <a:off x="6473705" y="5235535"/>
                <a:ext cx="130680" cy="202320"/>
              </p14:xfrm>
            </p:contentPart>
          </mc:Choice>
          <mc:Fallback xmlns="">
            <p:pic>
              <p:nvPicPr>
                <p:cNvPr id="1280" name="Ink 1279">
                  <a:extLst>
                    <a:ext uri="{FF2B5EF4-FFF2-40B4-BE49-F238E27FC236}">
                      <a16:creationId xmlns:a16="http://schemas.microsoft.com/office/drawing/2014/main" id="{21D2AEAD-957C-6040-9AF9-EB0ED9DA5772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6458225" y="5220415"/>
                  <a:ext cx="160920" cy="23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1">
              <p14:nvContentPartPr>
                <p14:cNvPr id="1281" name="Ink 1280">
                  <a:extLst>
                    <a:ext uri="{FF2B5EF4-FFF2-40B4-BE49-F238E27FC236}">
                      <a16:creationId xmlns:a16="http://schemas.microsoft.com/office/drawing/2014/main" id="{7525DE1D-8F99-114C-AA57-C1728C1BBD63}"/>
                    </a:ext>
                  </a:extLst>
                </p14:cNvPr>
                <p14:cNvContentPartPr/>
                <p14:nvPr/>
              </p14:nvContentPartPr>
              <p14:xfrm>
                <a:off x="6574865" y="5241295"/>
                <a:ext cx="219600" cy="17640"/>
              </p14:xfrm>
            </p:contentPart>
          </mc:Choice>
          <mc:Fallback xmlns="">
            <p:pic>
              <p:nvPicPr>
                <p:cNvPr id="1281" name="Ink 1280">
                  <a:extLst>
                    <a:ext uri="{FF2B5EF4-FFF2-40B4-BE49-F238E27FC236}">
                      <a16:creationId xmlns:a16="http://schemas.microsoft.com/office/drawing/2014/main" id="{7525DE1D-8F99-114C-AA57-C1728C1BBD63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6559745" y="5226175"/>
                  <a:ext cx="25020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3">
              <p14:nvContentPartPr>
                <p14:cNvPr id="1282" name="Ink 1281">
                  <a:extLst>
                    <a:ext uri="{FF2B5EF4-FFF2-40B4-BE49-F238E27FC236}">
                      <a16:creationId xmlns:a16="http://schemas.microsoft.com/office/drawing/2014/main" id="{4C03D646-EED5-2648-B491-5968CB74CB6E}"/>
                    </a:ext>
                  </a:extLst>
                </p14:cNvPr>
                <p14:cNvContentPartPr/>
                <p14:nvPr/>
              </p14:nvContentPartPr>
              <p14:xfrm>
                <a:off x="6476945" y="5362615"/>
                <a:ext cx="196560" cy="23400"/>
              </p14:xfrm>
            </p:contentPart>
          </mc:Choice>
          <mc:Fallback xmlns="">
            <p:pic>
              <p:nvPicPr>
                <p:cNvPr id="1282" name="Ink 1281">
                  <a:extLst>
                    <a:ext uri="{FF2B5EF4-FFF2-40B4-BE49-F238E27FC236}">
                      <a16:creationId xmlns:a16="http://schemas.microsoft.com/office/drawing/2014/main" id="{4C03D646-EED5-2648-B491-5968CB74CB6E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6461465" y="5347495"/>
                  <a:ext cx="227160" cy="5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5">
              <p14:nvContentPartPr>
                <p14:cNvPr id="1283" name="Ink 1282">
                  <a:extLst>
                    <a:ext uri="{FF2B5EF4-FFF2-40B4-BE49-F238E27FC236}">
                      <a16:creationId xmlns:a16="http://schemas.microsoft.com/office/drawing/2014/main" id="{1CE98923-16A3-8B40-852C-5497CEB16593}"/>
                    </a:ext>
                  </a:extLst>
                </p14:cNvPr>
                <p14:cNvContentPartPr/>
                <p14:nvPr/>
              </p14:nvContentPartPr>
              <p14:xfrm>
                <a:off x="6451025" y="5460895"/>
                <a:ext cx="245520" cy="11880"/>
              </p14:xfrm>
            </p:contentPart>
          </mc:Choice>
          <mc:Fallback xmlns="">
            <p:pic>
              <p:nvPicPr>
                <p:cNvPr id="1283" name="Ink 1282">
                  <a:extLst>
                    <a:ext uri="{FF2B5EF4-FFF2-40B4-BE49-F238E27FC236}">
                      <a16:creationId xmlns:a16="http://schemas.microsoft.com/office/drawing/2014/main" id="{1CE98923-16A3-8B40-852C-5497CEB16593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6435905" y="5445415"/>
                  <a:ext cx="27576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7">
              <p14:nvContentPartPr>
                <p14:cNvPr id="1284" name="Ink 1283">
                  <a:extLst>
                    <a:ext uri="{FF2B5EF4-FFF2-40B4-BE49-F238E27FC236}">
                      <a16:creationId xmlns:a16="http://schemas.microsoft.com/office/drawing/2014/main" id="{492BDF46-56EC-6049-992A-8DF93AF5749F}"/>
                    </a:ext>
                  </a:extLst>
                </p14:cNvPr>
                <p14:cNvContentPartPr/>
                <p14:nvPr/>
              </p14:nvContentPartPr>
              <p14:xfrm>
                <a:off x="6921185" y="5270455"/>
                <a:ext cx="196560" cy="104400"/>
              </p14:xfrm>
            </p:contentPart>
          </mc:Choice>
          <mc:Fallback xmlns="">
            <p:pic>
              <p:nvPicPr>
                <p:cNvPr id="1284" name="Ink 1283">
                  <a:extLst>
                    <a:ext uri="{FF2B5EF4-FFF2-40B4-BE49-F238E27FC236}">
                      <a16:creationId xmlns:a16="http://schemas.microsoft.com/office/drawing/2014/main" id="{492BDF46-56EC-6049-992A-8DF93AF5749F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6906065" y="5254975"/>
                  <a:ext cx="22716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9">
              <p14:nvContentPartPr>
                <p14:cNvPr id="1285" name="Ink 1284">
                  <a:extLst>
                    <a:ext uri="{FF2B5EF4-FFF2-40B4-BE49-F238E27FC236}">
                      <a16:creationId xmlns:a16="http://schemas.microsoft.com/office/drawing/2014/main" id="{A35DB7F7-D25F-2F49-BF3B-7B25F244E0E4}"/>
                    </a:ext>
                  </a:extLst>
                </p14:cNvPr>
                <p14:cNvContentPartPr/>
                <p14:nvPr/>
              </p14:nvContentPartPr>
              <p14:xfrm>
                <a:off x="6903905" y="5206735"/>
                <a:ext cx="179280" cy="300600"/>
              </p14:xfrm>
            </p:contentPart>
          </mc:Choice>
          <mc:Fallback xmlns="">
            <p:pic>
              <p:nvPicPr>
                <p:cNvPr id="1285" name="Ink 1284">
                  <a:extLst>
                    <a:ext uri="{FF2B5EF4-FFF2-40B4-BE49-F238E27FC236}">
                      <a16:creationId xmlns:a16="http://schemas.microsoft.com/office/drawing/2014/main" id="{A35DB7F7-D25F-2F49-BF3B-7B25F244E0E4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6888785" y="5191615"/>
                  <a:ext cx="209880" cy="33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1">
              <p14:nvContentPartPr>
                <p14:cNvPr id="1286" name="Ink 1285">
                  <a:extLst>
                    <a:ext uri="{FF2B5EF4-FFF2-40B4-BE49-F238E27FC236}">
                      <a16:creationId xmlns:a16="http://schemas.microsoft.com/office/drawing/2014/main" id="{EF4671C4-D8E5-DB4B-903C-11EBC45CA040}"/>
                    </a:ext>
                  </a:extLst>
                </p14:cNvPr>
                <p14:cNvContentPartPr/>
                <p14:nvPr/>
              </p14:nvContentPartPr>
              <p14:xfrm>
                <a:off x="6736505" y="5189455"/>
                <a:ext cx="236880" cy="369720"/>
              </p14:xfrm>
            </p:contentPart>
          </mc:Choice>
          <mc:Fallback xmlns="">
            <p:pic>
              <p:nvPicPr>
                <p:cNvPr id="1286" name="Ink 1285">
                  <a:extLst>
                    <a:ext uri="{FF2B5EF4-FFF2-40B4-BE49-F238E27FC236}">
                      <a16:creationId xmlns:a16="http://schemas.microsoft.com/office/drawing/2014/main" id="{EF4671C4-D8E5-DB4B-903C-11EBC45CA040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6721385" y="5174335"/>
                  <a:ext cx="267480" cy="40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3">
              <p14:nvContentPartPr>
                <p14:cNvPr id="1287" name="Ink 1286">
                  <a:extLst>
                    <a:ext uri="{FF2B5EF4-FFF2-40B4-BE49-F238E27FC236}">
                      <a16:creationId xmlns:a16="http://schemas.microsoft.com/office/drawing/2014/main" id="{B8BDB074-53E4-E444-9DC4-BC0F73317523}"/>
                    </a:ext>
                  </a:extLst>
                </p14:cNvPr>
                <p14:cNvContentPartPr/>
                <p14:nvPr/>
              </p14:nvContentPartPr>
              <p14:xfrm>
                <a:off x="7094345" y="5420575"/>
                <a:ext cx="92880" cy="98640"/>
              </p14:xfrm>
            </p:contentPart>
          </mc:Choice>
          <mc:Fallback xmlns="">
            <p:pic>
              <p:nvPicPr>
                <p:cNvPr id="1287" name="Ink 1286">
                  <a:extLst>
                    <a:ext uri="{FF2B5EF4-FFF2-40B4-BE49-F238E27FC236}">
                      <a16:creationId xmlns:a16="http://schemas.microsoft.com/office/drawing/2014/main" id="{B8BDB074-53E4-E444-9DC4-BC0F73317523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7079225" y="5405095"/>
                  <a:ext cx="123120" cy="12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5">
              <p14:nvContentPartPr>
                <p14:cNvPr id="1288" name="Ink 1287">
                  <a:extLst>
                    <a:ext uri="{FF2B5EF4-FFF2-40B4-BE49-F238E27FC236}">
                      <a16:creationId xmlns:a16="http://schemas.microsoft.com/office/drawing/2014/main" id="{F25E03EC-7756-254B-AB69-06FF1246FB81}"/>
                    </a:ext>
                  </a:extLst>
                </p14:cNvPr>
                <p14:cNvContentPartPr/>
                <p14:nvPr/>
              </p14:nvContentPartPr>
              <p14:xfrm>
                <a:off x="7158065" y="5420575"/>
                <a:ext cx="110160" cy="17640"/>
              </p14:xfrm>
            </p:contentPart>
          </mc:Choice>
          <mc:Fallback xmlns="">
            <p:pic>
              <p:nvPicPr>
                <p:cNvPr id="1288" name="Ink 1287">
                  <a:extLst>
                    <a:ext uri="{FF2B5EF4-FFF2-40B4-BE49-F238E27FC236}">
                      <a16:creationId xmlns:a16="http://schemas.microsoft.com/office/drawing/2014/main" id="{F25E03EC-7756-254B-AB69-06FF1246FB81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7142585" y="5405095"/>
                  <a:ext cx="14040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7">
              <p14:nvContentPartPr>
                <p14:cNvPr id="1289" name="Ink 1288">
                  <a:extLst>
                    <a:ext uri="{FF2B5EF4-FFF2-40B4-BE49-F238E27FC236}">
                      <a16:creationId xmlns:a16="http://schemas.microsoft.com/office/drawing/2014/main" id="{5A79EB1C-9D08-834B-9B45-6AB1DCDE4ADB}"/>
                    </a:ext>
                  </a:extLst>
                </p14:cNvPr>
                <p14:cNvContentPartPr/>
                <p14:nvPr/>
              </p14:nvContentPartPr>
              <p14:xfrm>
                <a:off x="7123505" y="5478175"/>
                <a:ext cx="115920" cy="11880"/>
              </p14:xfrm>
            </p:contentPart>
          </mc:Choice>
          <mc:Fallback xmlns="">
            <p:pic>
              <p:nvPicPr>
                <p:cNvPr id="1289" name="Ink 1288">
                  <a:extLst>
                    <a:ext uri="{FF2B5EF4-FFF2-40B4-BE49-F238E27FC236}">
                      <a16:creationId xmlns:a16="http://schemas.microsoft.com/office/drawing/2014/main" id="{5A79EB1C-9D08-834B-9B45-6AB1DCDE4ADB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7108025" y="5463055"/>
                  <a:ext cx="14616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9">
              <p14:nvContentPartPr>
                <p14:cNvPr id="1290" name="Ink 1289">
                  <a:extLst>
                    <a:ext uri="{FF2B5EF4-FFF2-40B4-BE49-F238E27FC236}">
                      <a16:creationId xmlns:a16="http://schemas.microsoft.com/office/drawing/2014/main" id="{BFD9759B-2F4D-0949-A454-D5A48AFA4B85}"/>
                    </a:ext>
                  </a:extLst>
                </p14:cNvPr>
                <p14:cNvContentPartPr/>
                <p14:nvPr/>
              </p14:nvContentPartPr>
              <p14:xfrm>
                <a:off x="7082825" y="5524255"/>
                <a:ext cx="144720" cy="17640"/>
              </p14:xfrm>
            </p:contentPart>
          </mc:Choice>
          <mc:Fallback xmlns="">
            <p:pic>
              <p:nvPicPr>
                <p:cNvPr id="1290" name="Ink 1289">
                  <a:extLst>
                    <a:ext uri="{FF2B5EF4-FFF2-40B4-BE49-F238E27FC236}">
                      <a16:creationId xmlns:a16="http://schemas.microsoft.com/office/drawing/2014/main" id="{BFD9759B-2F4D-0949-A454-D5A48AFA4B85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7067705" y="5509135"/>
                  <a:ext cx="17532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1">
              <p14:nvContentPartPr>
                <p14:cNvPr id="1291" name="Ink 1290">
                  <a:extLst>
                    <a:ext uri="{FF2B5EF4-FFF2-40B4-BE49-F238E27FC236}">
                      <a16:creationId xmlns:a16="http://schemas.microsoft.com/office/drawing/2014/main" id="{C9DE03B8-9BB6-2446-9E3B-07B65C7588F1}"/>
                    </a:ext>
                  </a:extLst>
                </p14:cNvPr>
                <p14:cNvContentPartPr/>
                <p14:nvPr/>
              </p14:nvContentPartPr>
              <p14:xfrm>
                <a:off x="7365785" y="5206735"/>
                <a:ext cx="277560" cy="254520"/>
              </p14:xfrm>
            </p:contentPart>
          </mc:Choice>
          <mc:Fallback xmlns="">
            <p:pic>
              <p:nvPicPr>
                <p:cNvPr id="1291" name="Ink 1290">
                  <a:extLst>
                    <a:ext uri="{FF2B5EF4-FFF2-40B4-BE49-F238E27FC236}">
                      <a16:creationId xmlns:a16="http://schemas.microsoft.com/office/drawing/2014/main" id="{C9DE03B8-9BB6-2446-9E3B-07B65C7588F1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7350665" y="5191615"/>
                  <a:ext cx="307800" cy="28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3">
              <p14:nvContentPartPr>
                <p14:cNvPr id="1292" name="Ink 1291">
                  <a:extLst>
                    <a:ext uri="{FF2B5EF4-FFF2-40B4-BE49-F238E27FC236}">
                      <a16:creationId xmlns:a16="http://schemas.microsoft.com/office/drawing/2014/main" id="{30F36B31-8E81-3549-BBD0-2C0AB0B9F5C3}"/>
                    </a:ext>
                  </a:extLst>
                </p14:cNvPr>
                <p14:cNvContentPartPr/>
                <p14:nvPr/>
              </p14:nvContentPartPr>
              <p14:xfrm>
                <a:off x="3113825" y="5917015"/>
                <a:ext cx="124920" cy="277560"/>
              </p14:xfrm>
            </p:contentPart>
          </mc:Choice>
          <mc:Fallback xmlns="">
            <p:pic>
              <p:nvPicPr>
                <p:cNvPr id="1292" name="Ink 1291">
                  <a:extLst>
                    <a:ext uri="{FF2B5EF4-FFF2-40B4-BE49-F238E27FC236}">
                      <a16:creationId xmlns:a16="http://schemas.microsoft.com/office/drawing/2014/main" id="{30F36B31-8E81-3549-BBD0-2C0AB0B9F5C3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3098705" y="5901535"/>
                  <a:ext cx="155160" cy="30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5">
              <p14:nvContentPartPr>
                <p14:cNvPr id="1293" name="Ink 1292">
                  <a:extLst>
                    <a:ext uri="{FF2B5EF4-FFF2-40B4-BE49-F238E27FC236}">
                      <a16:creationId xmlns:a16="http://schemas.microsoft.com/office/drawing/2014/main" id="{60E7922A-97B9-B84A-A7EF-33F91E485F73}"/>
                    </a:ext>
                  </a:extLst>
                </p14:cNvPr>
                <p14:cNvContentPartPr/>
                <p14:nvPr/>
              </p14:nvContentPartPr>
              <p14:xfrm>
                <a:off x="3157385" y="6078655"/>
                <a:ext cx="162000" cy="17640"/>
              </p14:xfrm>
            </p:contentPart>
          </mc:Choice>
          <mc:Fallback xmlns="">
            <p:pic>
              <p:nvPicPr>
                <p:cNvPr id="1293" name="Ink 1292">
                  <a:extLst>
                    <a:ext uri="{FF2B5EF4-FFF2-40B4-BE49-F238E27FC236}">
                      <a16:creationId xmlns:a16="http://schemas.microsoft.com/office/drawing/2014/main" id="{60E7922A-97B9-B84A-A7EF-33F91E485F73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3142265" y="6063175"/>
                  <a:ext cx="19260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7">
              <p14:nvContentPartPr>
                <p14:cNvPr id="1294" name="Ink 1293">
                  <a:extLst>
                    <a:ext uri="{FF2B5EF4-FFF2-40B4-BE49-F238E27FC236}">
                      <a16:creationId xmlns:a16="http://schemas.microsoft.com/office/drawing/2014/main" id="{372268D0-38F0-EC46-B002-1EC731AF1660}"/>
                    </a:ext>
                  </a:extLst>
                </p14:cNvPr>
                <p14:cNvContentPartPr/>
                <p14:nvPr/>
              </p14:nvContentPartPr>
              <p14:xfrm>
                <a:off x="3284465" y="5951575"/>
                <a:ext cx="69480" cy="254520"/>
              </p14:xfrm>
            </p:contentPart>
          </mc:Choice>
          <mc:Fallback xmlns="">
            <p:pic>
              <p:nvPicPr>
                <p:cNvPr id="1294" name="Ink 1293">
                  <a:extLst>
                    <a:ext uri="{FF2B5EF4-FFF2-40B4-BE49-F238E27FC236}">
                      <a16:creationId xmlns:a16="http://schemas.microsoft.com/office/drawing/2014/main" id="{372268D0-38F0-EC46-B002-1EC731AF1660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3269345" y="5936095"/>
                  <a:ext cx="100080" cy="28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9">
              <p14:nvContentPartPr>
                <p14:cNvPr id="1295" name="Ink 1294">
                  <a:extLst>
                    <a:ext uri="{FF2B5EF4-FFF2-40B4-BE49-F238E27FC236}">
                      <a16:creationId xmlns:a16="http://schemas.microsoft.com/office/drawing/2014/main" id="{537BB5E4-ED93-DA45-AE10-9860D5E72230}"/>
                    </a:ext>
                  </a:extLst>
                </p14:cNvPr>
                <p14:cNvContentPartPr/>
                <p14:nvPr/>
              </p14:nvContentPartPr>
              <p14:xfrm>
                <a:off x="3474905" y="6003415"/>
                <a:ext cx="133200" cy="208080"/>
              </p14:xfrm>
            </p:contentPart>
          </mc:Choice>
          <mc:Fallback xmlns="">
            <p:pic>
              <p:nvPicPr>
                <p:cNvPr id="1295" name="Ink 1294">
                  <a:extLst>
                    <a:ext uri="{FF2B5EF4-FFF2-40B4-BE49-F238E27FC236}">
                      <a16:creationId xmlns:a16="http://schemas.microsoft.com/office/drawing/2014/main" id="{537BB5E4-ED93-DA45-AE10-9860D5E72230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3459785" y="5988295"/>
                  <a:ext cx="163800" cy="23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1">
              <p14:nvContentPartPr>
                <p14:cNvPr id="1296" name="Ink 1295">
                  <a:extLst>
                    <a:ext uri="{FF2B5EF4-FFF2-40B4-BE49-F238E27FC236}">
                      <a16:creationId xmlns:a16="http://schemas.microsoft.com/office/drawing/2014/main" id="{0E8D0335-C622-AB4C-B2A3-15436D5A67DB}"/>
                    </a:ext>
                  </a:extLst>
                </p14:cNvPr>
                <p14:cNvContentPartPr/>
                <p14:nvPr/>
              </p14:nvContentPartPr>
              <p14:xfrm>
                <a:off x="3671105" y="6107455"/>
                <a:ext cx="115920" cy="144720"/>
              </p14:xfrm>
            </p:contentPart>
          </mc:Choice>
          <mc:Fallback xmlns="">
            <p:pic>
              <p:nvPicPr>
                <p:cNvPr id="1296" name="Ink 1295">
                  <a:extLst>
                    <a:ext uri="{FF2B5EF4-FFF2-40B4-BE49-F238E27FC236}">
                      <a16:creationId xmlns:a16="http://schemas.microsoft.com/office/drawing/2014/main" id="{0E8D0335-C622-AB4C-B2A3-15436D5A67DB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3655985" y="6091975"/>
                  <a:ext cx="146160" cy="17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3">
              <p14:nvContentPartPr>
                <p14:cNvPr id="1297" name="Ink 1296">
                  <a:extLst>
                    <a:ext uri="{FF2B5EF4-FFF2-40B4-BE49-F238E27FC236}">
                      <a16:creationId xmlns:a16="http://schemas.microsoft.com/office/drawing/2014/main" id="{BA93B4EF-F924-864E-BC0B-51146296420E}"/>
                    </a:ext>
                  </a:extLst>
                </p14:cNvPr>
                <p14:cNvContentPartPr/>
                <p14:nvPr/>
              </p14:nvContentPartPr>
              <p14:xfrm>
                <a:off x="3689105" y="6170815"/>
                <a:ext cx="103680" cy="17640"/>
              </p14:xfrm>
            </p:contentPart>
          </mc:Choice>
          <mc:Fallback xmlns="">
            <p:pic>
              <p:nvPicPr>
                <p:cNvPr id="1297" name="Ink 1296">
                  <a:extLst>
                    <a:ext uri="{FF2B5EF4-FFF2-40B4-BE49-F238E27FC236}">
                      <a16:creationId xmlns:a16="http://schemas.microsoft.com/office/drawing/2014/main" id="{BA93B4EF-F924-864E-BC0B-51146296420E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3673985" y="6155695"/>
                  <a:ext cx="13428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5">
              <p14:nvContentPartPr>
                <p14:cNvPr id="1298" name="Ink 1297">
                  <a:extLst>
                    <a:ext uri="{FF2B5EF4-FFF2-40B4-BE49-F238E27FC236}">
                      <a16:creationId xmlns:a16="http://schemas.microsoft.com/office/drawing/2014/main" id="{7BBA7562-EA9C-E541-8910-2B81892A70CB}"/>
                    </a:ext>
                  </a:extLst>
                </p14:cNvPr>
                <p14:cNvContentPartPr/>
                <p14:nvPr/>
              </p14:nvContentPartPr>
              <p14:xfrm>
                <a:off x="4012025" y="5945815"/>
                <a:ext cx="104400" cy="231120"/>
              </p14:xfrm>
            </p:contentPart>
          </mc:Choice>
          <mc:Fallback xmlns="">
            <p:pic>
              <p:nvPicPr>
                <p:cNvPr id="1298" name="Ink 1297">
                  <a:extLst>
                    <a:ext uri="{FF2B5EF4-FFF2-40B4-BE49-F238E27FC236}">
                      <a16:creationId xmlns:a16="http://schemas.microsoft.com/office/drawing/2014/main" id="{7BBA7562-EA9C-E541-8910-2B81892A70CB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3996545" y="5930335"/>
                  <a:ext cx="134640" cy="26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7">
              <p14:nvContentPartPr>
                <p14:cNvPr id="1299" name="Ink 1298">
                  <a:extLst>
                    <a:ext uri="{FF2B5EF4-FFF2-40B4-BE49-F238E27FC236}">
                      <a16:creationId xmlns:a16="http://schemas.microsoft.com/office/drawing/2014/main" id="{8A0A1E49-F0C3-F34A-88E6-F7AA92C061B5}"/>
                    </a:ext>
                  </a:extLst>
                </p14:cNvPr>
                <p14:cNvContentPartPr/>
                <p14:nvPr/>
              </p14:nvContentPartPr>
              <p14:xfrm>
                <a:off x="4231265" y="5997655"/>
                <a:ext cx="202320" cy="92880"/>
              </p14:xfrm>
            </p:contentPart>
          </mc:Choice>
          <mc:Fallback xmlns="">
            <p:pic>
              <p:nvPicPr>
                <p:cNvPr id="1299" name="Ink 1298">
                  <a:extLst>
                    <a:ext uri="{FF2B5EF4-FFF2-40B4-BE49-F238E27FC236}">
                      <a16:creationId xmlns:a16="http://schemas.microsoft.com/office/drawing/2014/main" id="{8A0A1E49-F0C3-F34A-88E6-F7AA92C061B5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4216145" y="5982535"/>
                  <a:ext cx="232920" cy="12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9">
              <p14:nvContentPartPr>
                <p14:cNvPr id="1300" name="Ink 1299">
                  <a:extLst>
                    <a:ext uri="{FF2B5EF4-FFF2-40B4-BE49-F238E27FC236}">
                      <a16:creationId xmlns:a16="http://schemas.microsoft.com/office/drawing/2014/main" id="{A468510C-58E4-1B4D-B29C-147A354BA2BD}"/>
                    </a:ext>
                  </a:extLst>
                </p14:cNvPr>
                <p14:cNvContentPartPr/>
                <p14:nvPr/>
              </p14:nvContentPartPr>
              <p14:xfrm>
                <a:off x="4288865" y="5934295"/>
                <a:ext cx="110160" cy="248760"/>
              </p14:xfrm>
            </p:contentPart>
          </mc:Choice>
          <mc:Fallback xmlns="">
            <p:pic>
              <p:nvPicPr>
                <p:cNvPr id="1300" name="Ink 1299">
                  <a:extLst>
                    <a:ext uri="{FF2B5EF4-FFF2-40B4-BE49-F238E27FC236}">
                      <a16:creationId xmlns:a16="http://schemas.microsoft.com/office/drawing/2014/main" id="{A468510C-58E4-1B4D-B29C-147A354BA2BD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4273745" y="5918815"/>
                  <a:ext cx="140400" cy="27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1">
              <p14:nvContentPartPr>
                <p14:cNvPr id="1301" name="Ink 1300">
                  <a:extLst>
                    <a:ext uri="{FF2B5EF4-FFF2-40B4-BE49-F238E27FC236}">
                      <a16:creationId xmlns:a16="http://schemas.microsoft.com/office/drawing/2014/main" id="{108102D1-C3BE-C947-9CF8-9BEA305DD162}"/>
                    </a:ext>
                  </a:extLst>
                </p14:cNvPr>
                <p14:cNvContentPartPr/>
                <p14:nvPr/>
              </p14:nvContentPartPr>
              <p14:xfrm>
                <a:off x="4479305" y="6032215"/>
                <a:ext cx="34920" cy="121680"/>
              </p14:xfrm>
            </p:contentPart>
          </mc:Choice>
          <mc:Fallback xmlns="">
            <p:pic>
              <p:nvPicPr>
                <p:cNvPr id="1301" name="Ink 1300">
                  <a:extLst>
                    <a:ext uri="{FF2B5EF4-FFF2-40B4-BE49-F238E27FC236}">
                      <a16:creationId xmlns:a16="http://schemas.microsoft.com/office/drawing/2014/main" id="{108102D1-C3BE-C947-9CF8-9BEA305DD162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4464185" y="6017095"/>
                  <a:ext cx="65520" cy="15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3">
              <p14:nvContentPartPr>
                <p14:cNvPr id="1302" name="Ink 1301">
                  <a:extLst>
                    <a:ext uri="{FF2B5EF4-FFF2-40B4-BE49-F238E27FC236}">
                      <a16:creationId xmlns:a16="http://schemas.microsoft.com/office/drawing/2014/main" id="{0992E256-D947-3E4F-9565-42D3ECA36ADB}"/>
                    </a:ext>
                  </a:extLst>
                </p14:cNvPr>
                <p14:cNvContentPartPr/>
                <p14:nvPr/>
              </p14:nvContentPartPr>
              <p14:xfrm>
                <a:off x="4496945" y="6037975"/>
                <a:ext cx="127440" cy="17640"/>
              </p14:xfrm>
            </p:contentPart>
          </mc:Choice>
          <mc:Fallback xmlns="">
            <p:pic>
              <p:nvPicPr>
                <p:cNvPr id="1302" name="Ink 1301">
                  <a:extLst>
                    <a:ext uri="{FF2B5EF4-FFF2-40B4-BE49-F238E27FC236}">
                      <a16:creationId xmlns:a16="http://schemas.microsoft.com/office/drawing/2014/main" id="{0992E256-D947-3E4F-9565-42D3ECA36ADB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4481465" y="6022855"/>
                  <a:ext cx="15768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5">
              <p14:nvContentPartPr>
                <p14:cNvPr id="1303" name="Ink 1302">
                  <a:extLst>
                    <a:ext uri="{FF2B5EF4-FFF2-40B4-BE49-F238E27FC236}">
                      <a16:creationId xmlns:a16="http://schemas.microsoft.com/office/drawing/2014/main" id="{D0D88680-77DA-5F45-8C46-31E7C2F4F5D7}"/>
                    </a:ext>
                  </a:extLst>
                </p14:cNvPr>
                <p14:cNvContentPartPr/>
                <p14:nvPr/>
              </p14:nvContentPartPr>
              <p14:xfrm>
                <a:off x="4485065" y="6095935"/>
                <a:ext cx="107640" cy="11880"/>
              </p14:xfrm>
            </p:contentPart>
          </mc:Choice>
          <mc:Fallback xmlns="">
            <p:pic>
              <p:nvPicPr>
                <p:cNvPr id="1303" name="Ink 1302">
                  <a:extLst>
                    <a:ext uri="{FF2B5EF4-FFF2-40B4-BE49-F238E27FC236}">
                      <a16:creationId xmlns:a16="http://schemas.microsoft.com/office/drawing/2014/main" id="{D0D88680-77DA-5F45-8C46-31E7C2F4F5D7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4469945" y="6080455"/>
                  <a:ext cx="13788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7">
              <p14:nvContentPartPr>
                <p14:cNvPr id="1304" name="Ink 1303">
                  <a:extLst>
                    <a:ext uri="{FF2B5EF4-FFF2-40B4-BE49-F238E27FC236}">
                      <a16:creationId xmlns:a16="http://schemas.microsoft.com/office/drawing/2014/main" id="{4AEEE8D3-673F-BA42-8142-F22FDC962591}"/>
                    </a:ext>
                  </a:extLst>
                </p14:cNvPr>
                <p14:cNvContentPartPr/>
                <p14:nvPr/>
              </p14:nvContentPartPr>
              <p14:xfrm>
                <a:off x="4479305" y="6142015"/>
                <a:ext cx="110160" cy="6120"/>
              </p14:xfrm>
            </p:contentPart>
          </mc:Choice>
          <mc:Fallback xmlns="">
            <p:pic>
              <p:nvPicPr>
                <p:cNvPr id="1304" name="Ink 1303">
                  <a:extLst>
                    <a:ext uri="{FF2B5EF4-FFF2-40B4-BE49-F238E27FC236}">
                      <a16:creationId xmlns:a16="http://schemas.microsoft.com/office/drawing/2014/main" id="{4AEEE8D3-673F-BA42-8142-F22FDC962591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4464185" y="6126895"/>
                  <a:ext cx="14040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9">
              <p14:nvContentPartPr>
                <p14:cNvPr id="1305" name="Ink 1304">
                  <a:extLst>
                    <a:ext uri="{FF2B5EF4-FFF2-40B4-BE49-F238E27FC236}">
                      <a16:creationId xmlns:a16="http://schemas.microsoft.com/office/drawing/2014/main" id="{86E6401E-F513-5347-AB12-20626EEA8E92}"/>
                    </a:ext>
                  </a:extLst>
                </p14:cNvPr>
                <p14:cNvContentPartPr/>
                <p14:nvPr/>
              </p14:nvContentPartPr>
              <p14:xfrm>
                <a:off x="4744985" y="5899375"/>
                <a:ext cx="225360" cy="231120"/>
              </p14:xfrm>
            </p:contentPart>
          </mc:Choice>
          <mc:Fallback xmlns="">
            <p:pic>
              <p:nvPicPr>
                <p:cNvPr id="1305" name="Ink 1304">
                  <a:extLst>
                    <a:ext uri="{FF2B5EF4-FFF2-40B4-BE49-F238E27FC236}">
                      <a16:creationId xmlns:a16="http://schemas.microsoft.com/office/drawing/2014/main" id="{86E6401E-F513-5347-AB12-20626EEA8E92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4729865" y="5884255"/>
                  <a:ext cx="255960" cy="26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1">
              <p14:nvContentPartPr>
                <p14:cNvPr id="1308" name="Ink 1308">
                  <a:extLst>
                    <a:ext uri="{FF2B5EF4-FFF2-40B4-BE49-F238E27FC236}">
                      <a16:creationId xmlns:a16="http://schemas.microsoft.com/office/drawing/2014/main" id="{D4F7346C-2E65-2948-B60F-A55EB5194065}"/>
                    </a:ext>
                  </a:extLst>
                </p14:cNvPr>
                <p14:cNvContentPartPr/>
                <p14:nvPr/>
              </p14:nvContentPartPr>
              <p14:xfrm>
                <a:off x="5449145" y="5986135"/>
                <a:ext cx="242640" cy="63720"/>
              </p14:xfrm>
            </p:contentPart>
          </mc:Choice>
          <mc:Fallback xmlns="">
            <p:pic>
              <p:nvPicPr>
                <p:cNvPr id="1308" name="Ink 1308">
                  <a:extLst>
                    <a:ext uri="{FF2B5EF4-FFF2-40B4-BE49-F238E27FC236}">
                      <a16:creationId xmlns:a16="http://schemas.microsoft.com/office/drawing/2014/main" id="{D4F7346C-2E65-2948-B60F-A55EB5194065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5434025" y="5971015"/>
                  <a:ext cx="273240" cy="9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3">
              <p14:nvContentPartPr>
                <p14:cNvPr id="1310" name="Ink 1309">
                  <a:extLst>
                    <a:ext uri="{FF2B5EF4-FFF2-40B4-BE49-F238E27FC236}">
                      <a16:creationId xmlns:a16="http://schemas.microsoft.com/office/drawing/2014/main" id="{C21A178E-B40E-E848-B260-4808B2682A51}"/>
                    </a:ext>
                  </a:extLst>
                </p14:cNvPr>
                <p14:cNvContentPartPr/>
                <p14:nvPr/>
              </p14:nvContentPartPr>
              <p14:xfrm>
                <a:off x="6147905" y="5963095"/>
                <a:ext cx="190800" cy="46440"/>
              </p14:xfrm>
            </p:contentPart>
          </mc:Choice>
          <mc:Fallback xmlns="">
            <p:pic>
              <p:nvPicPr>
                <p:cNvPr id="1310" name="Ink 1309">
                  <a:extLst>
                    <a:ext uri="{FF2B5EF4-FFF2-40B4-BE49-F238E27FC236}">
                      <a16:creationId xmlns:a16="http://schemas.microsoft.com/office/drawing/2014/main" id="{C21A178E-B40E-E848-B260-4808B2682A51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6132425" y="5947975"/>
                  <a:ext cx="221400" cy="7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5">
              <p14:nvContentPartPr>
                <p14:cNvPr id="1319" name="Ink 1319">
                  <a:extLst>
                    <a:ext uri="{FF2B5EF4-FFF2-40B4-BE49-F238E27FC236}">
                      <a16:creationId xmlns:a16="http://schemas.microsoft.com/office/drawing/2014/main" id="{CDA79FBB-7406-5E40-8F21-70D9C57CCDC3}"/>
                    </a:ext>
                  </a:extLst>
                </p14:cNvPr>
                <p14:cNvContentPartPr/>
                <p14:nvPr/>
              </p14:nvContentPartPr>
              <p14:xfrm>
                <a:off x="6528785" y="5853295"/>
                <a:ext cx="254160" cy="173520"/>
              </p14:xfrm>
            </p:contentPart>
          </mc:Choice>
          <mc:Fallback xmlns="">
            <p:pic>
              <p:nvPicPr>
                <p:cNvPr id="1319" name="Ink 1319">
                  <a:extLst>
                    <a:ext uri="{FF2B5EF4-FFF2-40B4-BE49-F238E27FC236}">
                      <a16:creationId xmlns:a16="http://schemas.microsoft.com/office/drawing/2014/main" id="{CDA79FBB-7406-5E40-8F21-70D9C57CCDC3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6513305" y="5837847"/>
                  <a:ext cx="284760" cy="20369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7">
              <p14:nvContentPartPr>
                <p14:cNvPr id="1321" name="Ink 1320">
                  <a:extLst>
                    <a:ext uri="{FF2B5EF4-FFF2-40B4-BE49-F238E27FC236}">
                      <a16:creationId xmlns:a16="http://schemas.microsoft.com/office/drawing/2014/main" id="{5A057D04-AD38-BE47-BC2D-B95C0C33117F}"/>
                    </a:ext>
                  </a:extLst>
                </p14:cNvPr>
                <p14:cNvContentPartPr/>
                <p14:nvPr/>
              </p14:nvContentPartPr>
              <p14:xfrm>
                <a:off x="7094345" y="5841775"/>
                <a:ext cx="179280" cy="213840"/>
              </p14:xfrm>
            </p:contentPart>
          </mc:Choice>
          <mc:Fallback xmlns="">
            <p:pic>
              <p:nvPicPr>
                <p:cNvPr id="1321" name="Ink 1320">
                  <a:extLst>
                    <a:ext uri="{FF2B5EF4-FFF2-40B4-BE49-F238E27FC236}">
                      <a16:creationId xmlns:a16="http://schemas.microsoft.com/office/drawing/2014/main" id="{5A057D04-AD38-BE47-BC2D-B95C0C33117F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7079225" y="5826655"/>
                  <a:ext cx="209880" cy="24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9">
              <p14:nvContentPartPr>
                <p14:cNvPr id="1322" name="Ink 1321">
                  <a:extLst>
                    <a:ext uri="{FF2B5EF4-FFF2-40B4-BE49-F238E27FC236}">
                      <a16:creationId xmlns:a16="http://schemas.microsoft.com/office/drawing/2014/main" id="{F4FB4089-3130-144C-A2F4-110B30A00D8E}"/>
                    </a:ext>
                  </a:extLst>
                </p14:cNvPr>
                <p14:cNvContentPartPr/>
                <p14:nvPr/>
              </p14:nvContentPartPr>
              <p14:xfrm>
                <a:off x="7319705" y="5974615"/>
                <a:ext cx="133200" cy="121680"/>
              </p14:xfrm>
            </p:contentPart>
          </mc:Choice>
          <mc:Fallback xmlns="">
            <p:pic>
              <p:nvPicPr>
                <p:cNvPr id="1322" name="Ink 1321">
                  <a:extLst>
                    <a:ext uri="{FF2B5EF4-FFF2-40B4-BE49-F238E27FC236}">
                      <a16:creationId xmlns:a16="http://schemas.microsoft.com/office/drawing/2014/main" id="{F4FB4089-3130-144C-A2F4-110B30A00D8E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7304225" y="5959495"/>
                  <a:ext cx="163800" cy="15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1">
              <p14:nvContentPartPr>
                <p14:cNvPr id="1323" name="Ink 1322">
                  <a:extLst>
                    <a:ext uri="{FF2B5EF4-FFF2-40B4-BE49-F238E27FC236}">
                      <a16:creationId xmlns:a16="http://schemas.microsoft.com/office/drawing/2014/main" id="{EBC458AF-E6F6-9143-8514-4A952DC49CC7}"/>
                    </a:ext>
                  </a:extLst>
                </p14:cNvPr>
                <p14:cNvContentPartPr/>
                <p14:nvPr/>
              </p14:nvContentPartPr>
              <p14:xfrm>
                <a:off x="7342745" y="6049495"/>
                <a:ext cx="110160" cy="360"/>
              </p14:xfrm>
            </p:contentPart>
          </mc:Choice>
          <mc:Fallback xmlns="">
            <p:pic>
              <p:nvPicPr>
                <p:cNvPr id="1323" name="Ink 1322">
                  <a:extLst>
                    <a:ext uri="{FF2B5EF4-FFF2-40B4-BE49-F238E27FC236}">
                      <a16:creationId xmlns:a16="http://schemas.microsoft.com/office/drawing/2014/main" id="{EBC458AF-E6F6-9143-8514-4A952DC49CC7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7327625" y="6034375"/>
                  <a:ext cx="14040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3">
              <p14:nvContentPartPr>
                <p14:cNvPr id="1324" name="Ink 1323">
                  <a:extLst>
                    <a:ext uri="{FF2B5EF4-FFF2-40B4-BE49-F238E27FC236}">
                      <a16:creationId xmlns:a16="http://schemas.microsoft.com/office/drawing/2014/main" id="{B440781A-59DE-8448-95A3-24DEE6BBC7D8}"/>
                    </a:ext>
                  </a:extLst>
                </p14:cNvPr>
                <p14:cNvContentPartPr/>
                <p14:nvPr/>
              </p14:nvContentPartPr>
              <p14:xfrm>
                <a:off x="7689065" y="5845015"/>
                <a:ext cx="121680" cy="222120"/>
              </p14:xfrm>
            </p:contentPart>
          </mc:Choice>
          <mc:Fallback xmlns="">
            <p:pic>
              <p:nvPicPr>
                <p:cNvPr id="1324" name="Ink 1323">
                  <a:extLst>
                    <a:ext uri="{FF2B5EF4-FFF2-40B4-BE49-F238E27FC236}">
                      <a16:creationId xmlns:a16="http://schemas.microsoft.com/office/drawing/2014/main" id="{B440781A-59DE-8448-95A3-24DEE6BBC7D8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7673945" y="5829895"/>
                  <a:ext cx="151920" cy="25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5">
              <p14:nvContentPartPr>
                <p14:cNvPr id="1325" name="Ink 1324">
                  <a:extLst>
                    <a:ext uri="{FF2B5EF4-FFF2-40B4-BE49-F238E27FC236}">
                      <a16:creationId xmlns:a16="http://schemas.microsoft.com/office/drawing/2014/main" id="{46CC0D45-61C2-A64F-844A-CE77A63DC099}"/>
                    </a:ext>
                  </a:extLst>
                </p14:cNvPr>
                <p14:cNvContentPartPr/>
                <p14:nvPr/>
              </p14:nvContentPartPr>
              <p14:xfrm>
                <a:off x="7902545" y="5917015"/>
                <a:ext cx="213840" cy="92880"/>
              </p14:xfrm>
            </p:contentPart>
          </mc:Choice>
          <mc:Fallback xmlns="">
            <p:pic>
              <p:nvPicPr>
                <p:cNvPr id="1325" name="Ink 1324">
                  <a:extLst>
                    <a:ext uri="{FF2B5EF4-FFF2-40B4-BE49-F238E27FC236}">
                      <a16:creationId xmlns:a16="http://schemas.microsoft.com/office/drawing/2014/main" id="{46CC0D45-61C2-A64F-844A-CE77A63DC099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7887425" y="5901535"/>
                  <a:ext cx="244440" cy="12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7">
              <p14:nvContentPartPr>
                <p14:cNvPr id="1326" name="Ink 1325">
                  <a:extLst>
                    <a:ext uri="{FF2B5EF4-FFF2-40B4-BE49-F238E27FC236}">
                      <a16:creationId xmlns:a16="http://schemas.microsoft.com/office/drawing/2014/main" id="{5CA3AE5C-8D17-8445-802B-5190CA2B9932}"/>
                    </a:ext>
                  </a:extLst>
                </p14:cNvPr>
                <p14:cNvContentPartPr/>
                <p14:nvPr/>
              </p14:nvContentPartPr>
              <p14:xfrm>
                <a:off x="7902545" y="5853295"/>
                <a:ext cx="167760" cy="283320"/>
              </p14:xfrm>
            </p:contentPart>
          </mc:Choice>
          <mc:Fallback xmlns="">
            <p:pic>
              <p:nvPicPr>
                <p:cNvPr id="1326" name="Ink 1325">
                  <a:extLst>
                    <a:ext uri="{FF2B5EF4-FFF2-40B4-BE49-F238E27FC236}">
                      <a16:creationId xmlns:a16="http://schemas.microsoft.com/office/drawing/2014/main" id="{5CA3AE5C-8D17-8445-802B-5190CA2B9932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7887425" y="5838175"/>
                  <a:ext cx="198360" cy="31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9">
              <p14:nvContentPartPr>
                <p14:cNvPr id="1327" name="Ink 1326">
                  <a:extLst>
                    <a:ext uri="{FF2B5EF4-FFF2-40B4-BE49-F238E27FC236}">
                      <a16:creationId xmlns:a16="http://schemas.microsoft.com/office/drawing/2014/main" id="{702F5DF9-3BF4-DA4D-9A35-2C73234A2F75}"/>
                    </a:ext>
                  </a:extLst>
                </p14:cNvPr>
                <p14:cNvContentPartPr/>
                <p14:nvPr/>
              </p14:nvContentPartPr>
              <p14:xfrm>
                <a:off x="8110625" y="5974615"/>
                <a:ext cx="63720" cy="98640"/>
              </p14:xfrm>
            </p:contentPart>
          </mc:Choice>
          <mc:Fallback xmlns="">
            <p:pic>
              <p:nvPicPr>
                <p:cNvPr id="1327" name="Ink 1326">
                  <a:extLst>
                    <a:ext uri="{FF2B5EF4-FFF2-40B4-BE49-F238E27FC236}">
                      <a16:creationId xmlns:a16="http://schemas.microsoft.com/office/drawing/2014/main" id="{702F5DF9-3BF4-DA4D-9A35-2C73234A2F75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8095145" y="5959495"/>
                  <a:ext cx="94320" cy="12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1">
              <p14:nvContentPartPr>
                <p14:cNvPr id="1328" name="Ink 1327">
                  <a:extLst>
                    <a:ext uri="{FF2B5EF4-FFF2-40B4-BE49-F238E27FC236}">
                      <a16:creationId xmlns:a16="http://schemas.microsoft.com/office/drawing/2014/main" id="{24F3169B-E5E6-0D43-A805-CE0F552DE338}"/>
                    </a:ext>
                  </a:extLst>
                </p14:cNvPr>
                <p14:cNvContentPartPr/>
                <p14:nvPr/>
              </p14:nvContentPartPr>
              <p14:xfrm>
                <a:off x="8168225" y="5986135"/>
                <a:ext cx="110160" cy="360"/>
              </p14:xfrm>
            </p:contentPart>
          </mc:Choice>
          <mc:Fallback xmlns="">
            <p:pic>
              <p:nvPicPr>
                <p:cNvPr id="1328" name="Ink 1327">
                  <a:extLst>
                    <a:ext uri="{FF2B5EF4-FFF2-40B4-BE49-F238E27FC236}">
                      <a16:creationId xmlns:a16="http://schemas.microsoft.com/office/drawing/2014/main" id="{24F3169B-E5E6-0D43-A805-CE0F552DE338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8153105" y="5971015"/>
                  <a:ext cx="14040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2">
              <p14:nvContentPartPr>
                <p14:cNvPr id="1329" name="Ink 1328">
                  <a:extLst>
                    <a:ext uri="{FF2B5EF4-FFF2-40B4-BE49-F238E27FC236}">
                      <a16:creationId xmlns:a16="http://schemas.microsoft.com/office/drawing/2014/main" id="{723B683C-B00D-0C4C-9EC5-808D2DB0014D}"/>
                    </a:ext>
                  </a:extLst>
                </p14:cNvPr>
                <p14:cNvContentPartPr/>
                <p14:nvPr/>
              </p14:nvContentPartPr>
              <p14:xfrm>
                <a:off x="8122865" y="6026455"/>
                <a:ext cx="74880" cy="34920"/>
              </p14:xfrm>
            </p:contentPart>
          </mc:Choice>
          <mc:Fallback xmlns="">
            <p:pic>
              <p:nvPicPr>
                <p:cNvPr id="1329" name="Ink 1328">
                  <a:extLst>
                    <a:ext uri="{FF2B5EF4-FFF2-40B4-BE49-F238E27FC236}">
                      <a16:creationId xmlns:a16="http://schemas.microsoft.com/office/drawing/2014/main" id="{723B683C-B00D-0C4C-9EC5-808D2DB0014D}"/>
                    </a:ext>
                  </a:extLst>
                </p:cNvPr>
                <p:cNvPicPr/>
                <p:nvPr/>
              </p:nvPicPr>
              <p:blipFill>
                <a:blip r:embed="rId233"/>
                <a:stretch>
                  <a:fillRect/>
                </a:stretch>
              </p:blipFill>
              <p:spPr>
                <a:xfrm>
                  <a:off x="8107385" y="6011335"/>
                  <a:ext cx="105120" cy="6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4">
              <p14:nvContentPartPr>
                <p14:cNvPr id="1330" name="Ink 1329">
                  <a:extLst>
                    <a:ext uri="{FF2B5EF4-FFF2-40B4-BE49-F238E27FC236}">
                      <a16:creationId xmlns:a16="http://schemas.microsoft.com/office/drawing/2014/main" id="{F7321845-BE73-6348-8B61-E80656AA042F}"/>
                    </a:ext>
                  </a:extLst>
                </p14:cNvPr>
                <p14:cNvContentPartPr/>
                <p14:nvPr/>
              </p14:nvContentPartPr>
              <p14:xfrm>
                <a:off x="8101985" y="6084415"/>
                <a:ext cx="66600" cy="11160"/>
              </p14:xfrm>
            </p:contentPart>
          </mc:Choice>
          <mc:Fallback xmlns="">
            <p:pic>
              <p:nvPicPr>
                <p:cNvPr id="1330" name="Ink 1329">
                  <a:extLst>
                    <a:ext uri="{FF2B5EF4-FFF2-40B4-BE49-F238E27FC236}">
                      <a16:creationId xmlns:a16="http://schemas.microsoft.com/office/drawing/2014/main" id="{F7321845-BE73-6348-8B61-E80656AA042F}"/>
                    </a:ext>
                  </a:extLst>
                </p:cNvPr>
                <p:cNvPicPr/>
                <p:nvPr/>
              </p:nvPicPr>
              <p:blipFill>
                <a:blip r:embed="rId235"/>
                <a:stretch>
                  <a:fillRect/>
                </a:stretch>
              </p:blipFill>
              <p:spPr>
                <a:xfrm>
                  <a:off x="8086865" y="6068935"/>
                  <a:ext cx="9684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6">
              <p14:nvContentPartPr>
                <p14:cNvPr id="1331" name="Ink 1330">
                  <a:extLst>
                    <a:ext uri="{FF2B5EF4-FFF2-40B4-BE49-F238E27FC236}">
                      <a16:creationId xmlns:a16="http://schemas.microsoft.com/office/drawing/2014/main" id="{9561F224-BBBB-2E41-83FE-A776B6872579}"/>
                    </a:ext>
                  </a:extLst>
                </p14:cNvPr>
                <p14:cNvContentPartPr/>
                <p14:nvPr/>
              </p14:nvContentPartPr>
              <p14:xfrm>
                <a:off x="8381705" y="5888575"/>
                <a:ext cx="228240" cy="172800"/>
              </p14:xfrm>
            </p:contentPart>
          </mc:Choice>
          <mc:Fallback xmlns="">
            <p:pic>
              <p:nvPicPr>
                <p:cNvPr id="1331" name="Ink 1330">
                  <a:extLst>
                    <a:ext uri="{FF2B5EF4-FFF2-40B4-BE49-F238E27FC236}">
                      <a16:creationId xmlns:a16="http://schemas.microsoft.com/office/drawing/2014/main" id="{9561F224-BBBB-2E41-83FE-A776B6872579}"/>
                    </a:ext>
                  </a:extLst>
                </p:cNvPr>
                <p:cNvPicPr/>
                <p:nvPr/>
              </p:nvPicPr>
              <p:blipFill>
                <a:blip r:embed="rId237"/>
                <a:stretch>
                  <a:fillRect/>
                </a:stretch>
              </p:blipFill>
              <p:spPr>
                <a:xfrm>
                  <a:off x="8366585" y="5873455"/>
                  <a:ext cx="258480" cy="20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8">
              <p14:nvContentPartPr>
                <p14:cNvPr id="1332" name="Ink 1331">
                  <a:extLst>
                    <a:ext uri="{FF2B5EF4-FFF2-40B4-BE49-F238E27FC236}">
                      <a16:creationId xmlns:a16="http://schemas.microsoft.com/office/drawing/2014/main" id="{4291EBCB-F142-544D-A620-418E4983496E}"/>
                    </a:ext>
                  </a:extLst>
                </p14:cNvPr>
                <p14:cNvContentPartPr/>
                <p14:nvPr/>
              </p14:nvContentPartPr>
              <p14:xfrm>
                <a:off x="2666705" y="6430735"/>
                <a:ext cx="98640" cy="213840"/>
              </p14:xfrm>
            </p:contentPart>
          </mc:Choice>
          <mc:Fallback xmlns="">
            <p:pic>
              <p:nvPicPr>
                <p:cNvPr id="1332" name="Ink 1331">
                  <a:extLst>
                    <a:ext uri="{FF2B5EF4-FFF2-40B4-BE49-F238E27FC236}">
                      <a16:creationId xmlns:a16="http://schemas.microsoft.com/office/drawing/2014/main" id="{4291EBCB-F142-544D-A620-418E4983496E}"/>
                    </a:ext>
                  </a:extLst>
                </p:cNvPr>
                <p:cNvPicPr/>
                <p:nvPr/>
              </p:nvPicPr>
              <p:blipFill>
                <a:blip r:embed="rId239"/>
                <a:stretch>
                  <a:fillRect/>
                </a:stretch>
              </p:blipFill>
              <p:spPr>
                <a:xfrm>
                  <a:off x="2651585" y="6415255"/>
                  <a:ext cx="128880" cy="24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0">
              <p14:nvContentPartPr>
                <p14:cNvPr id="1333" name="Ink 1332">
                  <a:extLst>
                    <a:ext uri="{FF2B5EF4-FFF2-40B4-BE49-F238E27FC236}">
                      <a16:creationId xmlns:a16="http://schemas.microsoft.com/office/drawing/2014/main" id="{C075CCD8-63F0-114E-AA3D-E9B6D6B494DD}"/>
                    </a:ext>
                  </a:extLst>
                </p14:cNvPr>
                <p14:cNvContentPartPr/>
                <p14:nvPr/>
              </p14:nvContentPartPr>
              <p14:xfrm>
                <a:off x="2701625" y="6430735"/>
                <a:ext cx="121680" cy="81000"/>
              </p14:xfrm>
            </p:contentPart>
          </mc:Choice>
          <mc:Fallback xmlns="">
            <p:pic>
              <p:nvPicPr>
                <p:cNvPr id="1333" name="Ink 1332">
                  <a:extLst>
                    <a:ext uri="{FF2B5EF4-FFF2-40B4-BE49-F238E27FC236}">
                      <a16:creationId xmlns:a16="http://schemas.microsoft.com/office/drawing/2014/main" id="{C075CCD8-63F0-114E-AA3D-E9B6D6B494DD}"/>
                    </a:ext>
                  </a:extLst>
                </p:cNvPr>
                <p:cNvPicPr/>
                <p:nvPr/>
              </p:nvPicPr>
              <p:blipFill>
                <a:blip r:embed="rId241"/>
                <a:stretch>
                  <a:fillRect/>
                </a:stretch>
              </p:blipFill>
              <p:spPr>
                <a:xfrm>
                  <a:off x="2686145" y="6415255"/>
                  <a:ext cx="151920" cy="11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2">
              <p14:nvContentPartPr>
                <p14:cNvPr id="1334" name="Ink 1333">
                  <a:extLst>
                    <a:ext uri="{FF2B5EF4-FFF2-40B4-BE49-F238E27FC236}">
                      <a16:creationId xmlns:a16="http://schemas.microsoft.com/office/drawing/2014/main" id="{A7431C83-3D23-DA44-8E7D-30A7903F3CA3}"/>
                    </a:ext>
                  </a:extLst>
                </p14:cNvPr>
                <p14:cNvContentPartPr/>
                <p14:nvPr/>
              </p14:nvContentPartPr>
              <p14:xfrm>
                <a:off x="2834105" y="6575095"/>
                <a:ext cx="92880" cy="81000"/>
              </p14:xfrm>
            </p:contentPart>
          </mc:Choice>
          <mc:Fallback xmlns="">
            <p:pic>
              <p:nvPicPr>
                <p:cNvPr id="1334" name="Ink 1333">
                  <a:extLst>
                    <a:ext uri="{FF2B5EF4-FFF2-40B4-BE49-F238E27FC236}">
                      <a16:creationId xmlns:a16="http://schemas.microsoft.com/office/drawing/2014/main" id="{A7431C83-3D23-DA44-8E7D-30A7903F3CA3}"/>
                    </a:ext>
                  </a:extLst>
                </p:cNvPr>
                <p:cNvPicPr/>
                <p:nvPr/>
              </p:nvPicPr>
              <p:blipFill>
                <a:blip r:embed="rId243"/>
                <a:stretch>
                  <a:fillRect/>
                </a:stretch>
              </p:blipFill>
              <p:spPr>
                <a:xfrm>
                  <a:off x="2818985" y="6559615"/>
                  <a:ext cx="123120" cy="11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4">
              <p14:nvContentPartPr>
                <p14:cNvPr id="1335" name="Ink 1334">
                  <a:extLst>
                    <a:ext uri="{FF2B5EF4-FFF2-40B4-BE49-F238E27FC236}">
                      <a16:creationId xmlns:a16="http://schemas.microsoft.com/office/drawing/2014/main" id="{05CD1F56-C61C-2D4B-B914-C0B0D706EBED}"/>
                    </a:ext>
                  </a:extLst>
                </p14:cNvPr>
                <p14:cNvContentPartPr/>
                <p14:nvPr/>
              </p14:nvContentPartPr>
              <p14:xfrm>
                <a:off x="2989985" y="6592375"/>
                <a:ext cx="69480" cy="52200"/>
              </p14:xfrm>
            </p:contentPart>
          </mc:Choice>
          <mc:Fallback xmlns="">
            <p:pic>
              <p:nvPicPr>
                <p:cNvPr id="1335" name="Ink 1334">
                  <a:extLst>
                    <a:ext uri="{FF2B5EF4-FFF2-40B4-BE49-F238E27FC236}">
                      <a16:creationId xmlns:a16="http://schemas.microsoft.com/office/drawing/2014/main" id="{05CD1F56-C61C-2D4B-B914-C0B0D706EBED}"/>
                    </a:ext>
                  </a:extLst>
                </p:cNvPr>
                <p:cNvPicPr/>
                <p:nvPr/>
              </p:nvPicPr>
              <p:blipFill>
                <a:blip r:embed="rId245"/>
                <a:stretch>
                  <a:fillRect/>
                </a:stretch>
              </p:blipFill>
              <p:spPr>
                <a:xfrm>
                  <a:off x="2974865" y="6576895"/>
                  <a:ext cx="10008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6">
              <p14:nvContentPartPr>
                <p14:cNvPr id="1344" name="Ink 1344">
                  <a:extLst>
                    <a:ext uri="{FF2B5EF4-FFF2-40B4-BE49-F238E27FC236}">
                      <a16:creationId xmlns:a16="http://schemas.microsoft.com/office/drawing/2014/main" id="{BA550362-105F-B14F-A6CB-9BF8E511CF15}"/>
                    </a:ext>
                  </a:extLst>
                </p14:cNvPr>
                <p14:cNvContentPartPr/>
                <p14:nvPr/>
              </p14:nvContentPartPr>
              <p14:xfrm>
                <a:off x="3145865" y="6453775"/>
                <a:ext cx="797400" cy="219600"/>
              </p14:xfrm>
            </p:contentPart>
          </mc:Choice>
          <mc:Fallback xmlns="">
            <p:pic>
              <p:nvPicPr>
                <p:cNvPr id="1344" name="Ink 1344">
                  <a:extLst>
                    <a:ext uri="{FF2B5EF4-FFF2-40B4-BE49-F238E27FC236}">
                      <a16:creationId xmlns:a16="http://schemas.microsoft.com/office/drawing/2014/main" id="{BA550362-105F-B14F-A6CB-9BF8E511CF15}"/>
                    </a:ext>
                  </a:extLst>
                </p:cNvPr>
                <p:cNvPicPr/>
                <p:nvPr/>
              </p:nvPicPr>
              <p:blipFill>
                <a:blip r:embed="rId247"/>
                <a:stretch>
                  <a:fillRect/>
                </a:stretch>
              </p:blipFill>
              <p:spPr>
                <a:xfrm>
                  <a:off x="3130738" y="6438655"/>
                  <a:ext cx="828014" cy="25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8">
              <p14:nvContentPartPr>
                <p14:cNvPr id="1346" name="Ink 1345">
                  <a:extLst>
                    <a:ext uri="{FF2B5EF4-FFF2-40B4-BE49-F238E27FC236}">
                      <a16:creationId xmlns:a16="http://schemas.microsoft.com/office/drawing/2014/main" id="{7905F76E-BC60-864C-94F6-17028A6AD514}"/>
                    </a:ext>
                  </a:extLst>
                </p14:cNvPr>
                <p14:cNvContentPartPr/>
                <p14:nvPr/>
              </p14:nvContentPartPr>
              <p14:xfrm>
                <a:off x="4069625" y="6413455"/>
                <a:ext cx="110160" cy="213840"/>
              </p14:xfrm>
            </p:contentPart>
          </mc:Choice>
          <mc:Fallback xmlns="">
            <p:pic>
              <p:nvPicPr>
                <p:cNvPr id="1346" name="Ink 1345">
                  <a:extLst>
                    <a:ext uri="{FF2B5EF4-FFF2-40B4-BE49-F238E27FC236}">
                      <a16:creationId xmlns:a16="http://schemas.microsoft.com/office/drawing/2014/main" id="{7905F76E-BC60-864C-94F6-17028A6AD514}"/>
                    </a:ext>
                  </a:extLst>
                </p:cNvPr>
                <p:cNvPicPr/>
                <p:nvPr/>
              </p:nvPicPr>
              <p:blipFill>
                <a:blip r:embed="rId249"/>
                <a:stretch>
                  <a:fillRect/>
                </a:stretch>
              </p:blipFill>
              <p:spPr>
                <a:xfrm>
                  <a:off x="4054505" y="6397975"/>
                  <a:ext cx="140400" cy="24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0">
              <p14:nvContentPartPr>
                <p14:cNvPr id="1347" name="Ink 1346">
                  <a:extLst>
                    <a:ext uri="{FF2B5EF4-FFF2-40B4-BE49-F238E27FC236}">
                      <a16:creationId xmlns:a16="http://schemas.microsoft.com/office/drawing/2014/main" id="{5FC1B00C-99B6-ED45-96C1-7052DBB2BD30}"/>
                    </a:ext>
                  </a:extLst>
                </p14:cNvPr>
                <p14:cNvContentPartPr/>
                <p14:nvPr/>
              </p14:nvContentPartPr>
              <p14:xfrm>
                <a:off x="4237025" y="6575095"/>
                <a:ext cx="75240" cy="63720"/>
              </p14:xfrm>
            </p:contentPart>
          </mc:Choice>
          <mc:Fallback xmlns="">
            <p:pic>
              <p:nvPicPr>
                <p:cNvPr id="1347" name="Ink 1346">
                  <a:extLst>
                    <a:ext uri="{FF2B5EF4-FFF2-40B4-BE49-F238E27FC236}">
                      <a16:creationId xmlns:a16="http://schemas.microsoft.com/office/drawing/2014/main" id="{5FC1B00C-99B6-ED45-96C1-7052DBB2BD30}"/>
                    </a:ext>
                  </a:extLst>
                </p:cNvPr>
                <p:cNvPicPr/>
                <p:nvPr/>
              </p:nvPicPr>
              <p:blipFill>
                <a:blip r:embed="rId251"/>
                <a:stretch>
                  <a:fillRect/>
                </a:stretch>
              </p:blipFill>
              <p:spPr>
                <a:xfrm>
                  <a:off x="4221905" y="6559615"/>
                  <a:ext cx="105840" cy="9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2">
              <p14:nvContentPartPr>
                <p14:cNvPr id="1348" name="Ink 1347">
                  <a:extLst>
                    <a:ext uri="{FF2B5EF4-FFF2-40B4-BE49-F238E27FC236}">
                      <a16:creationId xmlns:a16="http://schemas.microsoft.com/office/drawing/2014/main" id="{03056B29-F7C1-4A4D-8823-2A49ED9F1E88}"/>
                    </a:ext>
                  </a:extLst>
                </p14:cNvPr>
                <p14:cNvContentPartPr/>
                <p14:nvPr/>
              </p14:nvContentPartPr>
              <p14:xfrm>
                <a:off x="4404425" y="6424975"/>
                <a:ext cx="87120" cy="196560"/>
              </p14:xfrm>
            </p:contentPart>
          </mc:Choice>
          <mc:Fallback xmlns="">
            <p:pic>
              <p:nvPicPr>
                <p:cNvPr id="1348" name="Ink 1347">
                  <a:extLst>
                    <a:ext uri="{FF2B5EF4-FFF2-40B4-BE49-F238E27FC236}">
                      <a16:creationId xmlns:a16="http://schemas.microsoft.com/office/drawing/2014/main" id="{03056B29-F7C1-4A4D-8823-2A49ED9F1E88}"/>
                    </a:ext>
                  </a:extLst>
                </p:cNvPr>
                <p:cNvPicPr/>
                <p:nvPr/>
              </p:nvPicPr>
              <p:blipFill>
                <a:blip r:embed="rId253"/>
                <a:stretch>
                  <a:fillRect/>
                </a:stretch>
              </p:blipFill>
              <p:spPr>
                <a:xfrm>
                  <a:off x="4389305" y="6409495"/>
                  <a:ext cx="117360" cy="22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4">
              <p14:nvContentPartPr>
                <p14:cNvPr id="1349" name="Ink 1348">
                  <a:extLst>
                    <a:ext uri="{FF2B5EF4-FFF2-40B4-BE49-F238E27FC236}">
                      <a16:creationId xmlns:a16="http://schemas.microsoft.com/office/drawing/2014/main" id="{EF10A878-4CC6-3C41-97B9-08F91E0ED15A}"/>
                    </a:ext>
                  </a:extLst>
                </p14:cNvPr>
                <p14:cNvContentPartPr/>
                <p14:nvPr/>
              </p14:nvContentPartPr>
              <p14:xfrm>
                <a:off x="4473545" y="6511375"/>
                <a:ext cx="98640" cy="115920"/>
              </p14:xfrm>
            </p:contentPart>
          </mc:Choice>
          <mc:Fallback xmlns="">
            <p:pic>
              <p:nvPicPr>
                <p:cNvPr id="1349" name="Ink 1348">
                  <a:extLst>
                    <a:ext uri="{FF2B5EF4-FFF2-40B4-BE49-F238E27FC236}">
                      <a16:creationId xmlns:a16="http://schemas.microsoft.com/office/drawing/2014/main" id="{EF10A878-4CC6-3C41-97B9-08F91E0ED15A}"/>
                    </a:ext>
                  </a:extLst>
                </p:cNvPr>
                <p:cNvPicPr/>
                <p:nvPr/>
              </p:nvPicPr>
              <p:blipFill>
                <a:blip r:embed="rId255"/>
                <a:stretch>
                  <a:fillRect/>
                </a:stretch>
              </p:blipFill>
              <p:spPr>
                <a:xfrm>
                  <a:off x="4458425" y="6496255"/>
                  <a:ext cx="128880" cy="14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6">
              <p14:nvContentPartPr>
                <p14:cNvPr id="1350" name="Ink 1349">
                  <a:extLst>
                    <a:ext uri="{FF2B5EF4-FFF2-40B4-BE49-F238E27FC236}">
                      <a16:creationId xmlns:a16="http://schemas.microsoft.com/office/drawing/2014/main" id="{2A74208E-32E4-F042-9C0C-8F3DEC3F38AC}"/>
                    </a:ext>
                  </a:extLst>
                </p14:cNvPr>
                <p14:cNvContentPartPr/>
                <p14:nvPr/>
              </p14:nvContentPartPr>
              <p14:xfrm>
                <a:off x="4796825" y="6482575"/>
                <a:ext cx="104400" cy="127440"/>
              </p14:xfrm>
            </p:contentPart>
          </mc:Choice>
          <mc:Fallback xmlns="">
            <p:pic>
              <p:nvPicPr>
                <p:cNvPr id="1350" name="Ink 1349">
                  <a:extLst>
                    <a:ext uri="{FF2B5EF4-FFF2-40B4-BE49-F238E27FC236}">
                      <a16:creationId xmlns:a16="http://schemas.microsoft.com/office/drawing/2014/main" id="{2A74208E-32E4-F042-9C0C-8F3DEC3F38AC}"/>
                    </a:ext>
                  </a:extLst>
                </p:cNvPr>
                <p:cNvPicPr/>
                <p:nvPr/>
              </p:nvPicPr>
              <p:blipFill>
                <a:blip r:embed="rId257"/>
                <a:stretch>
                  <a:fillRect/>
                </a:stretch>
              </p:blipFill>
              <p:spPr>
                <a:xfrm>
                  <a:off x="4781705" y="6467455"/>
                  <a:ext cx="134640" cy="15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8">
              <p14:nvContentPartPr>
                <p14:cNvPr id="1351" name="Ink 1350">
                  <a:extLst>
                    <a:ext uri="{FF2B5EF4-FFF2-40B4-BE49-F238E27FC236}">
                      <a16:creationId xmlns:a16="http://schemas.microsoft.com/office/drawing/2014/main" id="{A9E1F8AF-54BF-564C-90B7-90B2E07F0940}"/>
                    </a:ext>
                  </a:extLst>
                </p14:cNvPr>
                <p14:cNvContentPartPr/>
                <p14:nvPr/>
              </p14:nvContentPartPr>
              <p14:xfrm>
                <a:off x="4912385" y="6517135"/>
                <a:ext cx="121680" cy="167760"/>
              </p14:xfrm>
            </p:contentPart>
          </mc:Choice>
          <mc:Fallback xmlns="">
            <p:pic>
              <p:nvPicPr>
                <p:cNvPr id="1351" name="Ink 1350">
                  <a:extLst>
                    <a:ext uri="{FF2B5EF4-FFF2-40B4-BE49-F238E27FC236}">
                      <a16:creationId xmlns:a16="http://schemas.microsoft.com/office/drawing/2014/main" id="{A9E1F8AF-54BF-564C-90B7-90B2E07F0940}"/>
                    </a:ext>
                  </a:extLst>
                </p:cNvPr>
                <p:cNvPicPr/>
                <p:nvPr/>
              </p:nvPicPr>
              <p:blipFill>
                <a:blip r:embed="rId259"/>
                <a:stretch>
                  <a:fillRect/>
                </a:stretch>
              </p:blipFill>
              <p:spPr>
                <a:xfrm>
                  <a:off x="4897265" y="6502015"/>
                  <a:ext cx="151920" cy="19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0">
              <p14:nvContentPartPr>
                <p14:cNvPr id="1352" name="Ink 1351">
                  <a:extLst>
                    <a:ext uri="{FF2B5EF4-FFF2-40B4-BE49-F238E27FC236}">
                      <a16:creationId xmlns:a16="http://schemas.microsoft.com/office/drawing/2014/main" id="{A21F7948-7408-8041-8DE9-AED1FCA0FFF2}"/>
                    </a:ext>
                  </a:extLst>
                </p14:cNvPr>
                <p14:cNvContentPartPr/>
                <p14:nvPr/>
              </p14:nvContentPartPr>
              <p14:xfrm>
                <a:off x="5108585" y="6505615"/>
                <a:ext cx="190800" cy="98640"/>
              </p14:xfrm>
            </p:contentPart>
          </mc:Choice>
          <mc:Fallback xmlns="">
            <p:pic>
              <p:nvPicPr>
                <p:cNvPr id="1352" name="Ink 1351">
                  <a:extLst>
                    <a:ext uri="{FF2B5EF4-FFF2-40B4-BE49-F238E27FC236}">
                      <a16:creationId xmlns:a16="http://schemas.microsoft.com/office/drawing/2014/main" id="{A21F7948-7408-8041-8DE9-AED1FCA0FFF2}"/>
                    </a:ext>
                  </a:extLst>
                </p:cNvPr>
                <p:cNvPicPr/>
                <p:nvPr/>
              </p:nvPicPr>
              <p:blipFill>
                <a:blip r:embed="rId261"/>
                <a:stretch>
                  <a:fillRect/>
                </a:stretch>
              </p:blipFill>
              <p:spPr>
                <a:xfrm>
                  <a:off x="5093465" y="6490495"/>
                  <a:ext cx="221400" cy="12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2">
              <p14:nvContentPartPr>
                <p14:cNvPr id="1353" name="Ink 1352">
                  <a:extLst>
                    <a:ext uri="{FF2B5EF4-FFF2-40B4-BE49-F238E27FC236}">
                      <a16:creationId xmlns:a16="http://schemas.microsoft.com/office/drawing/2014/main" id="{9A0FEF95-D658-7945-A917-C7944D70F2BF}"/>
                    </a:ext>
                  </a:extLst>
                </p14:cNvPr>
                <p14:cNvContentPartPr/>
                <p14:nvPr/>
              </p14:nvContentPartPr>
              <p14:xfrm>
                <a:off x="5380025" y="6528655"/>
                <a:ext cx="144720" cy="63720"/>
              </p14:xfrm>
            </p:contentPart>
          </mc:Choice>
          <mc:Fallback xmlns="">
            <p:pic>
              <p:nvPicPr>
                <p:cNvPr id="1353" name="Ink 1352">
                  <a:extLst>
                    <a:ext uri="{FF2B5EF4-FFF2-40B4-BE49-F238E27FC236}">
                      <a16:creationId xmlns:a16="http://schemas.microsoft.com/office/drawing/2014/main" id="{9A0FEF95-D658-7945-A917-C7944D70F2BF}"/>
                    </a:ext>
                  </a:extLst>
                </p:cNvPr>
                <p:cNvPicPr/>
                <p:nvPr/>
              </p:nvPicPr>
              <p:blipFill>
                <a:blip r:embed="rId263"/>
                <a:stretch>
                  <a:fillRect/>
                </a:stretch>
              </p:blipFill>
              <p:spPr>
                <a:xfrm>
                  <a:off x="5364905" y="6513535"/>
                  <a:ext cx="175320" cy="9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4">
              <p14:nvContentPartPr>
                <p14:cNvPr id="1354" name="Ink 1353">
                  <a:extLst>
                    <a:ext uri="{FF2B5EF4-FFF2-40B4-BE49-F238E27FC236}">
                      <a16:creationId xmlns:a16="http://schemas.microsoft.com/office/drawing/2014/main" id="{332DD0C7-B458-EF42-99F9-F6D4EB4EB0A7}"/>
                    </a:ext>
                  </a:extLst>
                </p14:cNvPr>
                <p14:cNvContentPartPr/>
                <p14:nvPr/>
              </p14:nvContentPartPr>
              <p14:xfrm>
                <a:off x="5593505" y="6488335"/>
                <a:ext cx="74880" cy="97920"/>
              </p14:xfrm>
            </p:contentPart>
          </mc:Choice>
          <mc:Fallback xmlns="">
            <p:pic>
              <p:nvPicPr>
                <p:cNvPr id="1354" name="Ink 1353">
                  <a:extLst>
                    <a:ext uri="{FF2B5EF4-FFF2-40B4-BE49-F238E27FC236}">
                      <a16:creationId xmlns:a16="http://schemas.microsoft.com/office/drawing/2014/main" id="{332DD0C7-B458-EF42-99F9-F6D4EB4EB0A7}"/>
                    </a:ext>
                  </a:extLst>
                </p:cNvPr>
                <p:cNvPicPr/>
                <p:nvPr/>
              </p:nvPicPr>
              <p:blipFill>
                <a:blip r:embed="rId265"/>
                <a:stretch>
                  <a:fillRect/>
                </a:stretch>
              </p:blipFill>
              <p:spPr>
                <a:xfrm>
                  <a:off x="5578385" y="6473215"/>
                  <a:ext cx="105120" cy="12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6">
              <p14:nvContentPartPr>
                <p14:cNvPr id="1359" name="Ink 1359">
                  <a:extLst>
                    <a:ext uri="{FF2B5EF4-FFF2-40B4-BE49-F238E27FC236}">
                      <a16:creationId xmlns:a16="http://schemas.microsoft.com/office/drawing/2014/main" id="{5AB39FC3-4BCE-094C-A940-C54F6147993C}"/>
                    </a:ext>
                  </a:extLst>
                </p14:cNvPr>
                <p14:cNvContentPartPr/>
                <p14:nvPr/>
              </p14:nvContentPartPr>
              <p14:xfrm>
                <a:off x="5760905" y="6381775"/>
                <a:ext cx="289080" cy="323640"/>
              </p14:xfrm>
            </p:contentPart>
          </mc:Choice>
          <mc:Fallback xmlns="">
            <p:pic>
              <p:nvPicPr>
                <p:cNvPr id="1359" name="Ink 1359">
                  <a:extLst>
                    <a:ext uri="{FF2B5EF4-FFF2-40B4-BE49-F238E27FC236}">
                      <a16:creationId xmlns:a16="http://schemas.microsoft.com/office/drawing/2014/main" id="{5AB39FC3-4BCE-094C-A940-C54F6147993C}"/>
                    </a:ext>
                  </a:extLst>
                </p:cNvPr>
                <p:cNvPicPr/>
                <p:nvPr/>
              </p:nvPicPr>
              <p:blipFill>
                <a:blip r:embed="rId267"/>
                <a:stretch>
                  <a:fillRect/>
                </a:stretch>
              </p:blipFill>
              <p:spPr>
                <a:xfrm>
                  <a:off x="5745785" y="6366655"/>
                  <a:ext cx="319320" cy="35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8">
              <p14:nvContentPartPr>
                <p14:cNvPr id="1361" name="Ink 1360">
                  <a:extLst>
                    <a:ext uri="{FF2B5EF4-FFF2-40B4-BE49-F238E27FC236}">
                      <a16:creationId xmlns:a16="http://schemas.microsoft.com/office/drawing/2014/main" id="{FA50A678-CB40-0F4E-BFB2-237412C8FCB1}"/>
                    </a:ext>
                  </a:extLst>
                </p14:cNvPr>
                <p14:cNvContentPartPr/>
                <p14:nvPr/>
              </p14:nvContentPartPr>
              <p14:xfrm>
                <a:off x="6505745" y="6442255"/>
                <a:ext cx="63720" cy="144720"/>
              </p14:xfrm>
            </p:contentPart>
          </mc:Choice>
          <mc:Fallback xmlns="">
            <p:pic>
              <p:nvPicPr>
                <p:cNvPr id="1361" name="Ink 1360">
                  <a:extLst>
                    <a:ext uri="{FF2B5EF4-FFF2-40B4-BE49-F238E27FC236}">
                      <a16:creationId xmlns:a16="http://schemas.microsoft.com/office/drawing/2014/main" id="{FA50A678-CB40-0F4E-BFB2-237412C8FCB1}"/>
                    </a:ext>
                  </a:extLst>
                </p:cNvPr>
                <p:cNvPicPr/>
                <p:nvPr/>
              </p:nvPicPr>
              <p:blipFill>
                <a:blip r:embed="rId269"/>
                <a:stretch>
                  <a:fillRect/>
                </a:stretch>
              </p:blipFill>
              <p:spPr>
                <a:xfrm>
                  <a:off x="6490265" y="6426775"/>
                  <a:ext cx="94320" cy="17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0">
              <p14:nvContentPartPr>
                <p14:cNvPr id="1362" name="Ink 1361">
                  <a:extLst>
                    <a:ext uri="{FF2B5EF4-FFF2-40B4-BE49-F238E27FC236}">
                      <a16:creationId xmlns:a16="http://schemas.microsoft.com/office/drawing/2014/main" id="{9E7D00E3-114B-4A4A-8120-0434C070280F}"/>
                    </a:ext>
                  </a:extLst>
                </p14:cNvPr>
                <p14:cNvContentPartPr/>
                <p14:nvPr/>
              </p14:nvContentPartPr>
              <p14:xfrm>
                <a:off x="6540305" y="6430735"/>
                <a:ext cx="242280" cy="34920"/>
              </p14:xfrm>
            </p:contentPart>
          </mc:Choice>
          <mc:Fallback xmlns="">
            <p:pic>
              <p:nvPicPr>
                <p:cNvPr id="1362" name="Ink 1361">
                  <a:extLst>
                    <a:ext uri="{FF2B5EF4-FFF2-40B4-BE49-F238E27FC236}">
                      <a16:creationId xmlns:a16="http://schemas.microsoft.com/office/drawing/2014/main" id="{9E7D00E3-114B-4A4A-8120-0434C070280F}"/>
                    </a:ext>
                  </a:extLst>
                </p:cNvPr>
                <p:cNvPicPr/>
                <p:nvPr/>
              </p:nvPicPr>
              <p:blipFill>
                <a:blip r:embed="rId271"/>
                <a:stretch>
                  <a:fillRect/>
                </a:stretch>
              </p:blipFill>
              <p:spPr>
                <a:xfrm>
                  <a:off x="6525185" y="6415255"/>
                  <a:ext cx="272520" cy="6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2">
              <p14:nvContentPartPr>
                <p14:cNvPr id="1363" name="Ink 1362">
                  <a:extLst>
                    <a:ext uri="{FF2B5EF4-FFF2-40B4-BE49-F238E27FC236}">
                      <a16:creationId xmlns:a16="http://schemas.microsoft.com/office/drawing/2014/main" id="{ACF539F3-3DA1-F841-B779-355284BB9A39}"/>
                    </a:ext>
                  </a:extLst>
                </p14:cNvPr>
                <p14:cNvContentPartPr/>
                <p14:nvPr/>
              </p14:nvContentPartPr>
              <p14:xfrm>
                <a:off x="6528785" y="6528655"/>
                <a:ext cx="144720" cy="6120"/>
              </p14:xfrm>
            </p:contentPart>
          </mc:Choice>
          <mc:Fallback xmlns="">
            <p:pic>
              <p:nvPicPr>
                <p:cNvPr id="1363" name="Ink 1362">
                  <a:extLst>
                    <a:ext uri="{FF2B5EF4-FFF2-40B4-BE49-F238E27FC236}">
                      <a16:creationId xmlns:a16="http://schemas.microsoft.com/office/drawing/2014/main" id="{ACF539F3-3DA1-F841-B779-355284BB9A39}"/>
                    </a:ext>
                  </a:extLst>
                </p:cNvPr>
                <p:cNvPicPr/>
                <p:nvPr/>
              </p:nvPicPr>
              <p:blipFill>
                <a:blip r:embed="rId273"/>
                <a:stretch>
                  <a:fillRect/>
                </a:stretch>
              </p:blipFill>
              <p:spPr>
                <a:xfrm>
                  <a:off x="6513665" y="6513535"/>
                  <a:ext cx="17532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4">
              <p14:nvContentPartPr>
                <p14:cNvPr id="1364" name="Ink 1363">
                  <a:extLst>
                    <a:ext uri="{FF2B5EF4-FFF2-40B4-BE49-F238E27FC236}">
                      <a16:creationId xmlns:a16="http://schemas.microsoft.com/office/drawing/2014/main" id="{FB537412-EC1F-724B-939A-14A119FABCCB}"/>
                    </a:ext>
                  </a:extLst>
                </p14:cNvPr>
                <p14:cNvContentPartPr/>
                <p14:nvPr/>
              </p14:nvContentPartPr>
              <p14:xfrm>
                <a:off x="6499985" y="6592375"/>
                <a:ext cx="150480" cy="17640"/>
              </p14:xfrm>
            </p:contentPart>
          </mc:Choice>
          <mc:Fallback xmlns="">
            <p:pic>
              <p:nvPicPr>
                <p:cNvPr id="1364" name="Ink 1363">
                  <a:extLst>
                    <a:ext uri="{FF2B5EF4-FFF2-40B4-BE49-F238E27FC236}">
                      <a16:creationId xmlns:a16="http://schemas.microsoft.com/office/drawing/2014/main" id="{FB537412-EC1F-724B-939A-14A119FABCCB}"/>
                    </a:ext>
                  </a:extLst>
                </p:cNvPr>
                <p:cNvPicPr/>
                <p:nvPr/>
              </p:nvPicPr>
              <p:blipFill>
                <a:blip r:embed="rId275"/>
                <a:stretch>
                  <a:fillRect/>
                </a:stretch>
              </p:blipFill>
              <p:spPr>
                <a:xfrm>
                  <a:off x="6484505" y="6576895"/>
                  <a:ext cx="18108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6">
              <p14:nvContentPartPr>
                <p14:cNvPr id="1366" name="Ink 1365">
                  <a:extLst>
                    <a:ext uri="{FF2B5EF4-FFF2-40B4-BE49-F238E27FC236}">
                      <a16:creationId xmlns:a16="http://schemas.microsoft.com/office/drawing/2014/main" id="{F0031E9C-CF07-3447-B1DD-01CDEFDB2D9F}"/>
                    </a:ext>
                  </a:extLst>
                </p14:cNvPr>
                <p14:cNvContentPartPr/>
                <p14:nvPr/>
              </p14:nvContentPartPr>
              <p14:xfrm>
                <a:off x="6956105" y="6459535"/>
                <a:ext cx="404280" cy="29160"/>
              </p14:xfrm>
            </p:contentPart>
          </mc:Choice>
          <mc:Fallback xmlns="">
            <p:pic>
              <p:nvPicPr>
                <p:cNvPr id="1366" name="Ink 1365">
                  <a:extLst>
                    <a:ext uri="{FF2B5EF4-FFF2-40B4-BE49-F238E27FC236}">
                      <a16:creationId xmlns:a16="http://schemas.microsoft.com/office/drawing/2014/main" id="{F0031E9C-CF07-3447-B1DD-01CDEFDB2D9F}"/>
                    </a:ext>
                  </a:extLst>
                </p:cNvPr>
                <p:cNvPicPr/>
                <p:nvPr/>
              </p:nvPicPr>
              <p:blipFill>
                <a:blip r:embed="rId277"/>
                <a:stretch>
                  <a:fillRect/>
                </a:stretch>
              </p:blipFill>
              <p:spPr>
                <a:xfrm>
                  <a:off x="6940625" y="6444415"/>
                  <a:ext cx="43488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8">
              <p14:nvContentPartPr>
                <p14:cNvPr id="1367" name="Ink 1366">
                  <a:extLst>
                    <a:ext uri="{FF2B5EF4-FFF2-40B4-BE49-F238E27FC236}">
                      <a16:creationId xmlns:a16="http://schemas.microsoft.com/office/drawing/2014/main" id="{1BF6D240-C820-E845-BB7A-8233ADB4C1FE}"/>
                    </a:ext>
                  </a:extLst>
                </p14:cNvPr>
                <p14:cNvContentPartPr/>
                <p14:nvPr/>
              </p14:nvContentPartPr>
              <p14:xfrm>
                <a:off x="7285145" y="6430735"/>
                <a:ext cx="81000" cy="92880"/>
              </p14:xfrm>
            </p:contentPart>
          </mc:Choice>
          <mc:Fallback xmlns="">
            <p:pic>
              <p:nvPicPr>
                <p:cNvPr id="1367" name="Ink 1366">
                  <a:extLst>
                    <a:ext uri="{FF2B5EF4-FFF2-40B4-BE49-F238E27FC236}">
                      <a16:creationId xmlns:a16="http://schemas.microsoft.com/office/drawing/2014/main" id="{1BF6D240-C820-E845-BB7A-8233ADB4C1FE}"/>
                    </a:ext>
                  </a:extLst>
                </p:cNvPr>
                <p:cNvPicPr/>
                <p:nvPr/>
              </p:nvPicPr>
              <p:blipFill>
                <a:blip r:embed="rId279"/>
                <a:stretch>
                  <a:fillRect/>
                </a:stretch>
              </p:blipFill>
              <p:spPr>
                <a:xfrm>
                  <a:off x="7269665" y="6415255"/>
                  <a:ext cx="111600" cy="12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0">
              <p14:nvContentPartPr>
                <p14:cNvPr id="1368" name="Ink 1367">
                  <a:extLst>
                    <a:ext uri="{FF2B5EF4-FFF2-40B4-BE49-F238E27FC236}">
                      <a16:creationId xmlns:a16="http://schemas.microsoft.com/office/drawing/2014/main" id="{FE1D6440-77E9-0B4C-B3E2-817725E0A9E1}"/>
                    </a:ext>
                  </a:extLst>
                </p14:cNvPr>
                <p14:cNvContentPartPr/>
                <p14:nvPr/>
              </p14:nvContentPartPr>
              <p14:xfrm>
                <a:off x="6932705" y="6632695"/>
                <a:ext cx="367200" cy="23400"/>
              </p14:xfrm>
            </p:contentPart>
          </mc:Choice>
          <mc:Fallback xmlns="">
            <p:pic>
              <p:nvPicPr>
                <p:cNvPr id="1368" name="Ink 1367">
                  <a:extLst>
                    <a:ext uri="{FF2B5EF4-FFF2-40B4-BE49-F238E27FC236}">
                      <a16:creationId xmlns:a16="http://schemas.microsoft.com/office/drawing/2014/main" id="{FE1D6440-77E9-0B4C-B3E2-817725E0A9E1}"/>
                    </a:ext>
                  </a:extLst>
                </p:cNvPr>
                <p:cNvPicPr/>
                <p:nvPr/>
              </p:nvPicPr>
              <p:blipFill>
                <a:blip r:embed="rId281"/>
                <a:stretch>
                  <a:fillRect/>
                </a:stretch>
              </p:blipFill>
              <p:spPr>
                <a:xfrm>
                  <a:off x="6917585" y="6617575"/>
                  <a:ext cx="397800" cy="5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2">
              <p14:nvContentPartPr>
                <p14:cNvPr id="1369" name="Ink 1368">
                  <a:extLst>
                    <a:ext uri="{FF2B5EF4-FFF2-40B4-BE49-F238E27FC236}">
                      <a16:creationId xmlns:a16="http://schemas.microsoft.com/office/drawing/2014/main" id="{C62C1115-6C9E-A746-B823-2EA4CC35969A}"/>
                    </a:ext>
                  </a:extLst>
                </p14:cNvPr>
                <p14:cNvContentPartPr/>
                <p14:nvPr/>
              </p14:nvContentPartPr>
              <p14:xfrm>
                <a:off x="6903905" y="6598135"/>
                <a:ext cx="98640" cy="75240"/>
              </p14:xfrm>
            </p:contentPart>
          </mc:Choice>
          <mc:Fallback xmlns="">
            <p:pic>
              <p:nvPicPr>
                <p:cNvPr id="1369" name="Ink 1368">
                  <a:extLst>
                    <a:ext uri="{FF2B5EF4-FFF2-40B4-BE49-F238E27FC236}">
                      <a16:creationId xmlns:a16="http://schemas.microsoft.com/office/drawing/2014/main" id="{C62C1115-6C9E-A746-B823-2EA4CC35969A}"/>
                    </a:ext>
                  </a:extLst>
                </p:cNvPr>
                <p:cNvPicPr/>
                <p:nvPr/>
              </p:nvPicPr>
              <p:blipFill>
                <a:blip r:embed="rId283"/>
                <a:stretch>
                  <a:fillRect/>
                </a:stretch>
              </p:blipFill>
              <p:spPr>
                <a:xfrm>
                  <a:off x="6888785" y="6582655"/>
                  <a:ext cx="12888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4">
              <p14:nvContentPartPr>
                <p14:cNvPr id="1370" name="Ink 1369">
                  <a:extLst>
                    <a:ext uri="{FF2B5EF4-FFF2-40B4-BE49-F238E27FC236}">
                      <a16:creationId xmlns:a16="http://schemas.microsoft.com/office/drawing/2014/main" id="{65DF648D-FA05-AE4B-993E-F4B60E0500B0}"/>
                    </a:ext>
                  </a:extLst>
                </p14:cNvPr>
                <p14:cNvContentPartPr/>
                <p14:nvPr/>
              </p14:nvContentPartPr>
              <p14:xfrm>
                <a:off x="7538945" y="6563575"/>
                <a:ext cx="104400" cy="6120"/>
              </p14:xfrm>
            </p:contentPart>
          </mc:Choice>
          <mc:Fallback xmlns="">
            <p:pic>
              <p:nvPicPr>
                <p:cNvPr id="1370" name="Ink 1369">
                  <a:extLst>
                    <a:ext uri="{FF2B5EF4-FFF2-40B4-BE49-F238E27FC236}">
                      <a16:creationId xmlns:a16="http://schemas.microsoft.com/office/drawing/2014/main" id="{65DF648D-FA05-AE4B-993E-F4B60E0500B0}"/>
                    </a:ext>
                  </a:extLst>
                </p:cNvPr>
                <p:cNvPicPr/>
                <p:nvPr/>
              </p:nvPicPr>
              <p:blipFill>
                <a:blip r:embed="rId285"/>
                <a:stretch>
                  <a:fillRect/>
                </a:stretch>
              </p:blipFill>
              <p:spPr>
                <a:xfrm>
                  <a:off x="7523825" y="6548095"/>
                  <a:ext cx="13464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6">
              <p14:nvContentPartPr>
                <p14:cNvPr id="1375" name="Ink 1375">
                  <a:extLst>
                    <a:ext uri="{FF2B5EF4-FFF2-40B4-BE49-F238E27FC236}">
                      <a16:creationId xmlns:a16="http://schemas.microsoft.com/office/drawing/2014/main" id="{F8751C07-2B00-0B41-8095-222BDE2BEE29}"/>
                    </a:ext>
                  </a:extLst>
                </p14:cNvPr>
                <p14:cNvContentPartPr/>
                <p14:nvPr/>
              </p14:nvContentPartPr>
              <p14:xfrm>
                <a:off x="7746665" y="6471055"/>
                <a:ext cx="237240" cy="150480"/>
              </p14:xfrm>
            </p:contentPart>
          </mc:Choice>
          <mc:Fallback xmlns="">
            <p:pic>
              <p:nvPicPr>
                <p:cNvPr id="1375" name="Ink 1375">
                  <a:extLst>
                    <a:ext uri="{FF2B5EF4-FFF2-40B4-BE49-F238E27FC236}">
                      <a16:creationId xmlns:a16="http://schemas.microsoft.com/office/drawing/2014/main" id="{F8751C07-2B00-0B41-8095-222BDE2BEE29}"/>
                    </a:ext>
                  </a:extLst>
                </p:cNvPr>
                <p:cNvPicPr/>
                <p:nvPr/>
              </p:nvPicPr>
              <p:blipFill>
                <a:blip r:embed="rId287"/>
                <a:stretch>
                  <a:fillRect/>
                </a:stretch>
              </p:blipFill>
              <p:spPr>
                <a:xfrm>
                  <a:off x="7731522" y="6455935"/>
                  <a:ext cx="267887" cy="1810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594767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277633" y="769338"/>
            <a:ext cx="658873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i="1" dirty="0" err="1">
                <a:solidFill>
                  <a:srgbClr val="C00000"/>
                </a:solidFill>
                <a:latin typeface="Bell MT" panose="02020503060305020303" pitchFamily="18" charset="0"/>
              </a:rPr>
              <a:t>Jackiw-Rebbi</a:t>
            </a:r>
            <a:r>
              <a:rPr lang="en-US" sz="2700" i="1" dirty="0">
                <a:solidFill>
                  <a:srgbClr val="C00000"/>
                </a:solidFill>
                <a:latin typeface="Bell MT" panose="02020503060305020303" pitchFamily="18" charset="0"/>
              </a:rPr>
              <a:t> states: zero-modes in continuum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164972" y="1330209"/>
            <a:ext cx="6701395" cy="46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742199B-5738-BF4E-BB7D-26CC2E03B825}"/>
              </a:ext>
            </a:extLst>
          </p:cNvPr>
          <p:cNvSpPr txBox="1"/>
          <p:nvPr/>
        </p:nvSpPr>
        <p:spPr>
          <a:xfrm>
            <a:off x="1164972" y="1546444"/>
            <a:ext cx="75215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1976,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Jackiw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Rebbi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considered a soliton in the Dirac equation (and more complicated case of a Young-Mills monopole)  and showed that the topological defects carry half a fermion. </a:t>
            </a: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7CDDBAE2-F691-8B4E-8EB4-C17C3DECC9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1726" y="2863273"/>
            <a:ext cx="3392497" cy="1679286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9" name="Ink 10">
                <a:extLst>
                  <a:ext uri="{FF2B5EF4-FFF2-40B4-BE49-F238E27FC236}">
                    <a16:creationId xmlns:a16="http://schemas.microsoft.com/office/drawing/2014/main" id="{FDA061BC-1971-4147-AEB3-E7DD0C2C5707}"/>
                  </a:ext>
                </a:extLst>
              </p14:cNvPr>
              <p14:cNvContentPartPr/>
              <p14:nvPr/>
            </p14:nvContentPartPr>
            <p14:xfrm>
              <a:off x="3186545" y="3665575"/>
              <a:ext cx="69480" cy="86760"/>
            </p14:xfrm>
          </p:contentPart>
        </mc:Choice>
        <mc:Fallback xmlns="">
          <p:pic>
            <p:nvPicPr>
              <p:cNvPr id="9" name="Ink 10">
                <a:extLst>
                  <a:ext uri="{FF2B5EF4-FFF2-40B4-BE49-F238E27FC236}">
                    <a16:creationId xmlns:a16="http://schemas.microsoft.com/office/drawing/2014/main" id="{FDA061BC-1971-4147-AEB3-E7DD0C2C570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171065" y="3650159"/>
                <a:ext cx="100080" cy="11687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40A6D170-9937-E942-8A7E-68FD7DDDE5CC}"/>
                  </a:ext>
                </a:extLst>
              </p14:cNvPr>
              <p14:cNvContentPartPr/>
              <p14:nvPr/>
            </p14:nvContentPartPr>
            <p14:xfrm>
              <a:off x="1766345" y="3197935"/>
              <a:ext cx="87120" cy="9216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40A6D170-9937-E942-8A7E-68FD7DDDE5CC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750865" y="3182815"/>
                <a:ext cx="117360" cy="122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CC2D2F27-87BF-604B-B95E-E4C442CB2A1F}"/>
                  </a:ext>
                </a:extLst>
              </p14:cNvPr>
              <p14:cNvContentPartPr/>
              <p14:nvPr/>
            </p14:nvContentPartPr>
            <p14:xfrm>
              <a:off x="1846985" y="3174895"/>
              <a:ext cx="98640" cy="17280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CC2D2F27-87BF-604B-B95E-E4C442CB2A1F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831865" y="3159415"/>
                <a:ext cx="128880" cy="203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A83B83AD-960D-0748-8CAA-47810D22F101}"/>
                  </a:ext>
                </a:extLst>
              </p14:cNvPr>
              <p14:cNvContentPartPr/>
              <p14:nvPr/>
            </p14:nvContentPartPr>
            <p14:xfrm>
              <a:off x="1916465" y="3278575"/>
              <a:ext cx="92880" cy="13320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A83B83AD-960D-0748-8CAA-47810D22F101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900985" y="3263455"/>
                <a:ext cx="123120" cy="163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38" name="Ink 38">
                <a:extLst>
                  <a:ext uri="{FF2B5EF4-FFF2-40B4-BE49-F238E27FC236}">
                    <a16:creationId xmlns:a16="http://schemas.microsoft.com/office/drawing/2014/main" id="{92ED2C05-3A6E-9441-8045-28EEB5815F72}"/>
                  </a:ext>
                </a:extLst>
              </p14:cNvPr>
              <p14:cNvContentPartPr/>
              <p14:nvPr/>
            </p14:nvContentPartPr>
            <p14:xfrm>
              <a:off x="2164505" y="3180655"/>
              <a:ext cx="750960" cy="196560"/>
            </p14:xfrm>
          </p:contentPart>
        </mc:Choice>
        <mc:Fallback xmlns="">
          <p:pic>
            <p:nvPicPr>
              <p:cNvPr id="38" name="Ink 38">
                <a:extLst>
                  <a:ext uri="{FF2B5EF4-FFF2-40B4-BE49-F238E27FC236}">
                    <a16:creationId xmlns:a16="http://schemas.microsoft.com/office/drawing/2014/main" id="{92ED2C05-3A6E-9441-8045-28EEB5815F72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149385" y="3165175"/>
                <a:ext cx="781200" cy="22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041" name="Ink 1041">
                <a:extLst>
                  <a:ext uri="{FF2B5EF4-FFF2-40B4-BE49-F238E27FC236}">
                    <a16:creationId xmlns:a16="http://schemas.microsoft.com/office/drawing/2014/main" id="{46C11DBD-F9CC-F647-8365-FA29E1A49398}"/>
                  </a:ext>
                </a:extLst>
              </p14:cNvPr>
              <p14:cNvContentPartPr/>
              <p14:nvPr/>
            </p14:nvContentPartPr>
            <p14:xfrm>
              <a:off x="4946945" y="2759095"/>
              <a:ext cx="479520" cy="681480"/>
            </p14:xfrm>
          </p:contentPart>
        </mc:Choice>
        <mc:Fallback xmlns="">
          <p:pic>
            <p:nvPicPr>
              <p:cNvPr id="1041" name="Ink 1041">
                <a:extLst>
                  <a:ext uri="{FF2B5EF4-FFF2-40B4-BE49-F238E27FC236}">
                    <a16:creationId xmlns:a16="http://schemas.microsoft.com/office/drawing/2014/main" id="{46C11DBD-F9CC-F647-8365-FA29E1A49398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4931825" y="2743975"/>
                <a:ext cx="510120" cy="712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043" name="Ink 1042">
                <a:extLst>
                  <a:ext uri="{FF2B5EF4-FFF2-40B4-BE49-F238E27FC236}">
                    <a16:creationId xmlns:a16="http://schemas.microsoft.com/office/drawing/2014/main" id="{B7553A5C-2B2A-2C40-AFB0-6EBE59B118B6}"/>
                  </a:ext>
                </a:extLst>
              </p14:cNvPr>
              <p14:cNvContentPartPr/>
              <p14:nvPr/>
            </p14:nvContentPartPr>
            <p14:xfrm>
              <a:off x="5518625" y="3065095"/>
              <a:ext cx="110160" cy="231120"/>
            </p14:xfrm>
          </p:contentPart>
        </mc:Choice>
        <mc:Fallback xmlns="">
          <p:pic>
            <p:nvPicPr>
              <p:cNvPr id="1043" name="Ink 1042">
                <a:extLst>
                  <a:ext uri="{FF2B5EF4-FFF2-40B4-BE49-F238E27FC236}">
                    <a16:creationId xmlns:a16="http://schemas.microsoft.com/office/drawing/2014/main" id="{B7553A5C-2B2A-2C40-AFB0-6EBE59B118B6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503145" y="3049975"/>
                <a:ext cx="140400" cy="26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044" name="Ink 1043">
                <a:extLst>
                  <a:ext uri="{FF2B5EF4-FFF2-40B4-BE49-F238E27FC236}">
                    <a16:creationId xmlns:a16="http://schemas.microsoft.com/office/drawing/2014/main" id="{0CAC964F-1870-B743-BB5E-F30F8EB3DA7C}"/>
                  </a:ext>
                </a:extLst>
              </p14:cNvPr>
              <p14:cNvContentPartPr/>
              <p14:nvPr/>
            </p14:nvContentPartPr>
            <p14:xfrm>
              <a:off x="5593505" y="3070855"/>
              <a:ext cx="92880" cy="57960"/>
            </p14:xfrm>
          </p:contentPart>
        </mc:Choice>
        <mc:Fallback xmlns="">
          <p:pic>
            <p:nvPicPr>
              <p:cNvPr id="1044" name="Ink 1043">
                <a:extLst>
                  <a:ext uri="{FF2B5EF4-FFF2-40B4-BE49-F238E27FC236}">
                    <a16:creationId xmlns:a16="http://schemas.microsoft.com/office/drawing/2014/main" id="{0CAC964F-1870-B743-BB5E-F30F8EB3DA7C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5578385" y="3055735"/>
                <a:ext cx="123120" cy="88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045" name="Ink 1044">
                <a:extLst>
                  <a:ext uri="{FF2B5EF4-FFF2-40B4-BE49-F238E27FC236}">
                    <a16:creationId xmlns:a16="http://schemas.microsoft.com/office/drawing/2014/main" id="{30DD6FF2-0E08-A64A-B539-C3844E1C4850}"/>
                  </a:ext>
                </a:extLst>
              </p14:cNvPr>
              <p14:cNvContentPartPr/>
              <p14:nvPr/>
            </p14:nvContentPartPr>
            <p14:xfrm>
              <a:off x="5928305" y="3111175"/>
              <a:ext cx="127440" cy="6120"/>
            </p14:xfrm>
          </p:contentPart>
        </mc:Choice>
        <mc:Fallback xmlns="">
          <p:pic>
            <p:nvPicPr>
              <p:cNvPr id="1045" name="Ink 1044">
                <a:extLst>
                  <a:ext uri="{FF2B5EF4-FFF2-40B4-BE49-F238E27FC236}">
                    <a16:creationId xmlns:a16="http://schemas.microsoft.com/office/drawing/2014/main" id="{30DD6FF2-0E08-A64A-B539-C3844E1C4850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5913185" y="3096055"/>
                <a:ext cx="157680" cy="3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046" name="Ink 1045">
                <a:extLst>
                  <a:ext uri="{FF2B5EF4-FFF2-40B4-BE49-F238E27FC236}">
                    <a16:creationId xmlns:a16="http://schemas.microsoft.com/office/drawing/2014/main" id="{C10F0EF9-F583-F248-A348-606E49834A44}"/>
                  </a:ext>
                </a:extLst>
              </p14:cNvPr>
              <p14:cNvContentPartPr/>
              <p14:nvPr/>
            </p14:nvContentPartPr>
            <p14:xfrm>
              <a:off x="5980505" y="3042055"/>
              <a:ext cx="52200" cy="110160"/>
            </p14:xfrm>
          </p:contentPart>
        </mc:Choice>
        <mc:Fallback xmlns="">
          <p:pic>
            <p:nvPicPr>
              <p:cNvPr id="1046" name="Ink 1045">
                <a:extLst>
                  <a:ext uri="{FF2B5EF4-FFF2-40B4-BE49-F238E27FC236}">
                    <a16:creationId xmlns:a16="http://schemas.microsoft.com/office/drawing/2014/main" id="{C10F0EF9-F583-F248-A348-606E49834A44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5965025" y="3026935"/>
                <a:ext cx="82800" cy="14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047" name="Ink 1046">
                <a:extLst>
                  <a:ext uri="{FF2B5EF4-FFF2-40B4-BE49-F238E27FC236}">
                    <a16:creationId xmlns:a16="http://schemas.microsoft.com/office/drawing/2014/main" id="{FED386FA-01DB-2B4A-96E1-D929819567C1}"/>
                  </a:ext>
                </a:extLst>
              </p14:cNvPr>
              <p14:cNvContentPartPr/>
              <p14:nvPr/>
            </p14:nvContentPartPr>
            <p14:xfrm>
              <a:off x="6251585" y="3007495"/>
              <a:ext cx="196560" cy="300600"/>
            </p14:xfrm>
          </p:contentPart>
        </mc:Choice>
        <mc:Fallback xmlns="">
          <p:pic>
            <p:nvPicPr>
              <p:cNvPr id="1047" name="Ink 1046">
                <a:extLst>
                  <a:ext uri="{FF2B5EF4-FFF2-40B4-BE49-F238E27FC236}">
                    <a16:creationId xmlns:a16="http://schemas.microsoft.com/office/drawing/2014/main" id="{FED386FA-01DB-2B4A-96E1-D929819567C1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6236465" y="2992015"/>
                <a:ext cx="227160" cy="331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1048" name="Ink 1047">
                <a:extLst>
                  <a:ext uri="{FF2B5EF4-FFF2-40B4-BE49-F238E27FC236}">
                    <a16:creationId xmlns:a16="http://schemas.microsoft.com/office/drawing/2014/main" id="{A0BDCFD9-1F2A-894B-9638-31B8D87AB590}"/>
                  </a:ext>
                </a:extLst>
              </p14:cNvPr>
              <p14:cNvContentPartPr/>
              <p14:nvPr/>
            </p14:nvContentPartPr>
            <p14:xfrm>
              <a:off x="6407465" y="3001735"/>
              <a:ext cx="87120" cy="127440"/>
            </p14:xfrm>
          </p:contentPart>
        </mc:Choice>
        <mc:Fallback xmlns="">
          <p:pic>
            <p:nvPicPr>
              <p:cNvPr id="1048" name="Ink 1047">
                <a:extLst>
                  <a:ext uri="{FF2B5EF4-FFF2-40B4-BE49-F238E27FC236}">
                    <a16:creationId xmlns:a16="http://schemas.microsoft.com/office/drawing/2014/main" id="{A0BDCFD9-1F2A-894B-9638-31B8D87AB590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6392345" y="2986255"/>
                <a:ext cx="117360" cy="15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1049" name="Ink 1048">
                <a:extLst>
                  <a:ext uri="{FF2B5EF4-FFF2-40B4-BE49-F238E27FC236}">
                    <a16:creationId xmlns:a16="http://schemas.microsoft.com/office/drawing/2014/main" id="{6E392F99-27CA-4F49-BF9B-B6BF6923D132}"/>
                  </a:ext>
                </a:extLst>
              </p14:cNvPr>
              <p14:cNvContentPartPr/>
              <p14:nvPr/>
            </p14:nvContentPartPr>
            <p14:xfrm>
              <a:off x="6418985" y="2857375"/>
              <a:ext cx="138960" cy="57960"/>
            </p14:xfrm>
          </p:contentPart>
        </mc:Choice>
        <mc:Fallback xmlns="">
          <p:pic>
            <p:nvPicPr>
              <p:cNvPr id="1049" name="Ink 1048">
                <a:extLst>
                  <a:ext uri="{FF2B5EF4-FFF2-40B4-BE49-F238E27FC236}">
                    <a16:creationId xmlns:a16="http://schemas.microsoft.com/office/drawing/2014/main" id="{6E392F99-27CA-4F49-BF9B-B6BF6923D132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6403865" y="2841895"/>
                <a:ext cx="169560" cy="88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1050" name="Ink 1049">
                <a:extLst>
                  <a:ext uri="{FF2B5EF4-FFF2-40B4-BE49-F238E27FC236}">
                    <a16:creationId xmlns:a16="http://schemas.microsoft.com/office/drawing/2014/main" id="{DBA2006C-1EE3-FC4D-9F83-FE5F2178547F}"/>
                  </a:ext>
                </a:extLst>
              </p14:cNvPr>
              <p14:cNvContentPartPr/>
              <p14:nvPr/>
            </p14:nvContentPartPr>
            <p14:xfrm>
              <a:off x="6650105" y="3019015"/>
              <a:ext cx="219600" cy="127440"/>
            </p14:xfrm>
          </p:contentPart>
        </mc:Choice>
        <mc:Fallback xmlns="">
          <p:pic>
            <p:nvPicPr>
              <p:cNvPr id="1050" name="Ink 1049">
                <a:extLst>
                  <a:ext uri="{FF2B5EF4-FFF2-40B4-BE49-F238E27FC236}">
                    <a16:creationId xmlns:a16="http://schemas.microsoft.com/office/drawing/2014/main" id="{DBA2006C-1EE3-FC4D-9F83-FE5F2178547F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6634625" y="3003535"/>
                <a:ext cx="250200" cy="15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1072" name="Ink 1071">
                <a:extLst>
                  <a:ext uri="{FF2B5EF4-FFF2-40B4-BE49-F238E27FC236}">
                    <a16:creationId xmlns:a16="http://schemas.microsoft.com/office/drawing/2014/main" id="{DD134AC1-170E-3041-95B4-794225BB7428}"/>
                  </a:ext>
                </a:extLst>
              </p14:cNvPr>
              <p14:cNvContentPartPr/>
              <p14:nvPr/>
            </p14:nvContentPartPr>
            <p14:xfrm>
              <a:off x="8116385" y="3053575"/>
              <a:ext cx="127440" cy="6120"/>
            </p14:xfrm>
          </p:contentPart>
        </mc:Choice>
        <mc:Fallback xmlns="">
          <p:pic>
            <p:nvPicPr>
              <p:cNvPr id="1072" name="Ink 1071">
                <a:extLst>
                  <a:ext uri="{FF2B5EF4-FFF2-40B4-BE49-F238E27FC236}">
                    <a16:creationId xmlns:a16="http://schemas.microsoft.com/office/drawing/2014/main" id="{DD134AC1-170E-3041-95B4-794225BB7428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8100905" y="3038455"/>
                <a:ext cx="157680" cy="3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1073" name="Ink 1072">
                <a:extLst>
                  <a:ext uri="{FF2B5EF4-FFF2-40B4-BE49-F238E27FC236}">
                    <a16:creationId xmlns:a16="http://schemas.microsoft.com/office/drawing/2014/main" id="{3690BE3C-38DA-2348-AA9E-9A13A4C3CE9A}"/>
                  </a:ext>
                </a:extLst>
              </p14:cNvPr>
              <p14:cNvContentPartPr/>
              <p14:nvPr/>
            </p14:nvContentPartPr>
            <p14:xfrm>
              <a:off x="8145185" y="3105415"/>
              <a:ext cx="57960" cy="11880"/>
            </p14:xfrm>
          </p:contentPart>
        </mc:Choice>
        <mc:Fallback xmlns="">
          <p:pic>
            <p:nvPicPr>
              <p:cNvPr id="1073" name="Ink 1072">
                <a:extLst>
                  <a:ext uri="{FF2B5EF4-FFF2-40B4-BE49-F238E27FC236}">
                    <a16:creationId xmlns:a16="http://schemas.microsoft.com/office/drawing/2014/main" id="{3690BE3C-38DA-2348-AA9E-9A13A4C3CE9A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8130065" y="3090295"/>
                <a:ext cx="88560" cy="4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1074" name="Ink 1073">
                <a:extLst>
                  <a:ext uri="{FF2B5EF4-FFF2-40B4-BE49-F238E27FC236}">
                    <a16:creationId xmlns:a16="http://schemas.microsoft.com/office/drawing/2014/main" id="{6634F13E-7A8B-3C41-B632-358677BE3AD8}"/>
                  </a:ext>
                </a:extLst>
              </p14:cNvPr>
              <p14:cNvContentPartPr/>
              <p14:nvPr/>
            </p14:nvContentPartPr>
            <p14:xfrm>
              <a:off x="8364425" y="2955295"/>
              <a:ext cx="87120" cy="156240"/>
            </p14:xfrm>
          </p:contentPart>
        </mc:Choice>
        <mc:Fallback xmlns="">
          <p:pic>
            <p:nvPicPr>
              <p:cNvPr id="1074" name="Ink 1073">
                <a:extLst>
                  <a:ext uri="{FF2B5EF4-FFF2-40B4-BE49-F238E27FC236}">
                    <a16:creationId xmlns:a16="http://schemas.microsoft.com/office/drawing/2014/main" id="{6634F13E-7A8B-3C41-B632-358677BE3AD8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8349305" y="2940175"/>
                <a:ext cx="117360" cy="186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1075" name="Ink 1074">
                <a:extLst>
                  <a:ext uri="{FF2B5EF4-FFF2-40B4-BE49-F238E27FC236}">
                    <a16:creationId xmlns:a16="http://schemas.microsoft.com/office/drawing/2014/main" id="{E25C9580-970F-834D-8DD0-4DAF088BA915}"/>
                  </a:ext>
                </a:extLst>
              </p14:cNvPr>
              <p14:cNvContentPartPr/>
              <p14:nvPr/>
            </p14:nvContentPartPr>
            <p14:xfrm>
              <a:off x="8428145" y="2967175"/>
              <a:ext cx="127440" cy="17640"/>
            </p14:xfrm>
          </p:contentPart>
        </mc:Choice>
        <mc:Fallback xmlns="">
          <p:pic>
            <p:nvPicPr>
              <p:cNvPr id="1075" name="Ink 1074">
                <a:extLst>
                  <a:ext uri="{FF2B5EF4-FFF2-40B4-BE49-F238E27FC236}">
                    <a16:creationId xmlns:a16="http://schemas.microsoft.com/office/drawing/2014/main" id="{E25C9580-970F-834D-8DD0-4DAF088BA915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8412665" y="2951695"/>
                <a:ext cx="157680" cy="48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1076" name="Ink 1075">
                <a:extLst>
                  <a:ext uri="{FF2B5EF4-FFF2-40B4-BE49-F238E27FC236}">
                    <a16:creationId xmlns:a16="http://schemas.microsoft.com/office/drawing/2014/main" id="{D0FD828B-5582-F942-9EFA-2033F03D9246}"/>
                  </a:ext>
                </a:extLst>
              </p14:cNvPr>
              <p14:cNvContentPartPr/>
              <p14:nvPr/>
            </p14:nvContentPartPr>
            <p14:xfrm>
              <a:off x="8404745" y="3042055"/>
              <a:ext cx="81000" cy="11880"/>
            </p14:xfrm>
          </p:contentPart>
        </mc:Choice>
        <mc:Fallback xmlns="">
          <p:pic>
            <p:nvPicPr>
              <p:cNvPr id="1076" name="Ink 1075">
                <a:extLst>
                  <a:ext uri="{FF2B5EF4-FFF2-40B4-BE49-F238E27FC236}">
                    <a16:creationId xmlns:a16="http://schemas.microsoft.com/office/drawing/2014/main" id="{D0FD828B-5582-F942-9EFA-2033F03D9246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8389625" y="3026935"/>
                <a:ext cx="111600" cy="4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1077" name="Ink 1076">
                <a:extLst>
                  <a:ext uri="{FF2B5EF4-FFF2-40B4-BE49-F238E27FC236}">
                    <a16:creationId xmlns:a16="http://schemas.microsoft.com/office/drawing/2014/main" id="{80E64703-A638-A748-869A-A634251A1F9B}"/>
                  </a:ext>
                </a:extLst>
              </p14:cNvPr>
              <p14:cNvContentPartPr/>
              <p14:nvPr/>
            </p14:nvContentPartPr>
            <p14:xfrm>
              <a:off x="8352905" y="3122695"/>
              <a:ext cx="115920" cy="17640"/>
            </p14:xfrm>
          </p:contentPart>
        </mc:Choice>
        <mc:Fallback xmlns="">
          <p:pic>
            <p:nvPicPr>
              <p:cNvPr id="1077" name="Ink 1076">
                <a:extLst>
                  <a:ext uri="{FF2B5EF4-FFF2-40B4-BE49-F238E27FC236}">
                    <a16:creationId xmlns:a16="http://schemas.microsoft.com/office/drawing/2014/main" id="{80E64703-A638-A748-869A-A634251A1F9B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8337785" y="3107575"/>
                <a:ext cx="146160" cy="48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1082" name="Ink 1082">
                <a:extLst>
                  <a:ext uri="{FF2B5EF4-FFF2-40B4-BE49-F238E27FC236}">
                    <a16:creationId xmlns:a16="http://schemas.microsoft.com/office/drawing/2014/main" id="{FAA77650-2AB8-3E43-BA93-19F1326A1C56}"/>
                  </a:ext>
                </a:extLst>
              </p14:cNvPr>
              <p14:cNvContentPartPr/>
              <p14:nvPr/>
            </p14:nvContentPartPr>
            <p14:xfrm>
              <a:off x="8641625" y="2943775"/>
              <a:ext cx="462240" cy="208080"/>
            </p14:xfrm>
          </p:contentPart>
        </mc:Choice>
        <mc:Fallback xmlns="">
          <p:pic>
            <p:nvPicPr>
              <p:cNvPr id="1082" name="Ink 1082">
                <a:extLst>
                  <a:ext uri="{FF2B5EF4-FFF2-40B4-BE49-F238E27FC236}">
                    <a16:creationId xmlns:a16="http://schemas.microsoft.com/office/drawing/2014/main" id="{FAA77650-2AB8-3E43-BA93-19F1326A1C56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8626145" y="2928295"/>
                <a:ext cx="492840" cy="238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1087" name="Ink 1087">
                <a:extLst>
                  <a:ext uri="{FF2B5EF4-FFF2-40B4-BE49-F238E27FC236}">
                    <a16:creationId xmlns:a16="http://schemas.microsoft.com/office/drawing/2014/main" id="{E426893C-5B21-DB43-983B-612A5A3BEA51}"/>
                  </a:ext>
                </a:extLst>
              </p14:cNvPr>
              <p14:cNvContentPartPr/>
              <p14:nvPr/>
            </p14:nvContentPartPr>
            <p14:xfrm>
              <a:off x="6956105" y="2782135"/>
              <a:ext cx="1063800" cy="542880"/>
            </p14:xfrm>
          </p:contentPart>
        </mc:Choice>
        <mc:Fallback xmlns="">
          <p:pic>
            <p:nvPicPr>
              <p:cNvPr id="1087" name="Ink 1087">
                <a:extLst>
                  <a:ext uri="{FF2B5EF4-FFF2-40B4-BE49-F238E27FC236}">
                    <a16:creationId xmlns:a16="http://schemas.microsoft.com/office/drawing/2014/main" id="{E426893C-5B21-DB43-983B-612A5A3BEA51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6940625" y="2767015"/>
                <a:ext cx="1094040" cy="57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1100" name="Ink 1099">
                <a:extLst>
                  <a:ext uri="{FF2B5EF4-FFF2-40B4-BE49-F238E27FC236}">
                    <a16:creationId xmlns:a16="http://schemas.microsoft.com/office/drawing/2014/main" id="{18E01AE1-ABAC-D341-A158-CFC52651FEDF}"/>
                  </a:ext>
                </a:extLst>
              </p14:cNvPr>
              <p14:cNvContentPartPr/>
              <p14:nvPr/>
            </p14:nvContentPartPr>
            <p14:xfrm>
              <a:off x="5386865" y="3596095"/>
              <a:ext cx="289080" cy="508320"/>
            </p14:xfrm>
          </p:contentPart>
        </mc:Choice>
        <mc:Fallback xmlns="">
          <p:pic>
            <p:nvPicPr>
              <p:cNvPr id="1100" name="Ink 1099">
                <a:extLst>
                  <a:ext uri="{FF2B5EF4-FFF2-40B4-BE49-F238E27FC236}">
                    <a16:creationId xmlns:a16="http://schemas.microsoft.com/office/drawing/2014/main" id="{18E01AE1-ABAC-D341-A158-CFC52651FEDF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5371745" y="3580975"/>
                <a:ext cx="319320" cy="538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1101" name="Ink 1100">
                <a:extLst>
                  <a:ext uri="{FF2B5EF4-FFF2-40B4-BE49-F238E27FC236}">
                    <a16:creationId xmlns:a16="http://schemas.microsoft.com/office/drawing/2014/main" id="{1757BB61-BBD1-8047-B9DA-8614895EDA1F}"/>
                  </a:ext>
                </a:extLst>
              </p14:cNvPr>
              <p14:cNvContentPartPr/>
              <p14:nvPr/>
            </p14:nvContentPartPr>
            <p14:xfrm>
              <a:off x="5773865" y="3775015"/>
              <a:ext cx="173520" cy="173520"/>
            </p14:xfrm>
          </p:contentPart>
        </mc:Choice>
        <mc:Fallback xmlns="">
          <p:pic>
            <p:nvPicPr>
              <p:cNvPr id="1101" name="Ink 1100">
                <a:extLst>
                  <a:ext uri="{FF2B5EF4-FFF2-40B4-BE49-F238E27FC236}">
                    <a16:creationId xmlns:a16="http://schemas.microsoft.com/office/drawing/2014/main" id="{1757BB61-BBD1-8047-B9DA-8614895EDA1F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5758385" y="3759535"/>
                <a:ext cx="204120" cy="20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1102" name="Ink 1101">
                <a:extLst>
                  <a:ext uri="{FF2B5EF4-FFF2-40B4-BE49-F238E27FC236}">
                    <a16:creationId xmlns:a16="http://schemas.microsoft.com/office/drawing/2014/main" id="{014E0194-50EC-4944-A0AF-25826C98B052}"/>
                  </a:ext>
                </a:extLst>
              </p14:cNvPr>
              <p14:cNvContentPartPr/>
              <p14:nvPr/>
            </p14:nvContentPartPr>
            <p14:xfrm>
              <a:off x="5871785" y="3659815"/>
              <a:ext cx="87120" cy="40680"/>
            </p14:xfrm>
          </p:contentPart>
        </mc:Choice>
        <mc:Fallback xmlns="">
          <p:pic>
            <p:nvPicPr>
              <p:cNvPr id="1102" name="Ink 1101">
                <a:extLst>
                  <a:ext uri="{FF2B5EF4-FFF2-40B4-BE49-F238E27FC236}">
                    <a16:creationId xmlns:a16="http://schemas.microsoft.com/office/drawing/2014/main" id="{014E0194-50EC-4944-A0AF-25826C98B052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5856241" y="3644471"/>
                <a:ext cx="117847" cy="7101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4">
            <p14:nvContentPartPr>
              <p14:cNvPr id="1103" name="Ink 1102">
                <a:extLst>
                  <a:ext uri="{FF2B5EF4-FFF2-40B4-BE49-F238E27FC236}">
                    <a16:creationId xmlns:a16="http://schemas.microsoft.com/office/drawing/2014/main" id="{C694DE52-7D68-1E40-94EC-A83E2F66031C}"/>
                  </a:ext>
                </a:extLst>
              </p14:cNvPr>
              <p14:cNvContentPartPr/>
              <p14:nvPr/>
            </p14:nvContentPartPr>
            <p14:xfrm>
              <a:off x="6085265" y="3948535"/>
              <a:ext cx="29160" cy="57960"/>
            </p14:xfrm>
          </p:contentPart>
        </mc:Choice>
        <mc:Fallback xmlns="">
          <p:pic>
            <p:nvPicPr>
              <p:cNvPr id="1103" name="Ink 1102">
                <a:extLst>
                  <a:ext uri="{FF2B5EF4-FFF2-40B4-BE49-F238E27FC236}">
                    <a16:creationId xmlns:a16="http://schemas.microsoft.com/office/drawing/2014/main" id="{C694DE52-7D68-1E40-94EC-A83E2F66031C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6069785" y="3933055"/>
                <a:ext cx="59760" cy="88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6">
            <p14:nvContentPartPr>
              <p14:cNvPr id="1104" name="Ink 1103">
                <a:extLst>
                  <a:ext uri="{FF2B5EF4-FFF2-40B4-BE49-F238E27FC236}">
                    <a16:creationId xmlns:a16="http://schemas.microsoft.com/office/drawing/2014/main" id="{80A0334B-54F9-954D-AA0A-B0A2E580E2DD}"/>
                  </a:ext>
                </a:extLst>
              </p14:cNvPr>
              <p14:cNvContentPartPr/>
              <p14:nvPr/>
            </p14:nvContentPartPr>
            <p14:xfrm>
              <a:off x="6270305" y="3757735"/>
              <a:ext cx="173520" cy="306360"/>
            </p14:xfrm>
          </p:contentPart>
        </mc:Choice>
        <mc:Fallback xmlns="">
          <p:pic>
            <p:nvPicPr>
              <p:cNvPr id="1104" name="Ink 1103">
                <a:extLst>
                  <a:ext uri="{FF2B5EF4-FFF2-40B4-BE49-F238E27FC236}">
                    <a16:creationId xmlns:a16="http://schemas.microsoft.com/office/drawing/2014/main" id="{80A0334B-54F9-954D-AA0A-B0A2E580E2DD}"/>
                  </a:ext>
                </a:extLst>
              </p:cNvPr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6254825" y="3742255"/>
                <a:ext cx="204120" cy="336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8">
            <p14:nvContentPartPr>
              <p14:cNvPr id="1105" name="Ink 1104">
                <a:extLst>
                  <a:ext uri="{FF2B5EF4-FFF2-40B4-BE49-F238E27FC236}">
                    <a16:creationId xmlns:a16="http://schemas.microsoft.com/office/drawing/2014/main" id="{3A7CD0E5-54F4-814D-B6AF-C266A7B1D8EC}"/>
                  </a:ext>
                </a:extLst>
              </p14:cNvPr>
              <p14:cNvContentPartPr/>
              <p14:nvPr/>
            </p14:nvContentPartPr>
            <p14:xfrm>
              <a:off x="6414305" y="3757735"/>
              <a:ext cx="69120" cy="115920"/>
            </p14:xfrm>
          </p:contentPart>
        </mc:Choice>
        <mc:Fallback xmlns="">
          <p:pic>
            <p:nvPicPr>
              <p:cNvPr id="1105" name="Ink 1104">
                <a:extLst>
                  <a:ext uri="{FF2B5EF4-FFF2-40B4-BE49-F238E27FC236}">
                    <a16:creationId xmlns:a16="http://schemas.microsoft.com/office/drawing/2014/main" id="{3A7CD0E5-54F4-814D-B6AF-C266A7B1D8EC}"/>
                  </a:ext>
                </a:extLst>
              </p:cNvPr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6398825" y="3742255"/>
                <a:ext cx="99720" cy="14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0">
            <p14:nvContentPartPr>
              <p14:cNvPr id="1106" name="Ink 1105">
                <a:extLst>
                  <a:ext uri="{FF2B5EF4-FFF2-40B4-BE49-F238E27FC236}">
                    <a16:creationId xmlns:a16="http://schemas.microsoft.com/office/drawing/2014/main" id="{B4D1540A-168D-A94C-8AE4-6E065BCFAE2E}"/>
                  </a:ext>
                </a:extLst>
              </p14:cNvPr>
              <p14:cNvContentPartPr/>
              <p14:nvPr/>
            </p14:nvContentPartPr>
            <p14:xfrm>
              <a:off x="6408545" y="3654055"/>
              <a:ext cx="75240" cy="40680"/>
            </p14:xfrm>
          </p:contentPart>
        </mc:Choice>
        <mc:Fallback xmlns="">
          <p:pic>
            <p:nvPicPr>
              <p:cNvPr id="1106" name="Ink 1105">
                <a:extLst>
                  <a:ext uri="{FF2B5EF4-FFF2-40B4-BE49-F238E27FC236}">
                    <a16:creationId xmlns:a16="http://schemas.microsoft.com/office/drawing/2014/main" id="{B4D1540A-168D-A94C-8AE4-6E065BCFAE2E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6393065" y="3638575"/>
                <a:ext cx="105840" cy="71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2">
            <p14:nvContentPartPr>
              <p14:cNvPr id="1107" name="Ink 1106">
                <a:extLst>
                  <a:ext uri="{FF2B5EF4-FFF2-40B4-BE49-F238E27FC236}">
                    <a16:creationId xmlns:a16="http://schemas.microsoft.com/office/drawing/2014/main" id="{BE980692-71F2-C34E-9665-601C4F15551C}"/>
                  </a:ext>
                </a:extLst>
              </p14:cNvPr>
              <p14:cNvContentPartPr/>
              <p14:nvPr/>
            </p14:nvContentPartPr>
            <p14:xfrm>
              <a:off x="6645425" y="3631015"/>
              <a:ext cx="121680" cy="381240"/>
            </p14:xfrm>
          </p:contentPart>
        </mc:Choice>
        <mc:Fallback xmlns="">
          <p:pic>
            <p:nvPicPr>
              <p:cNvPr id="1107" name="Ink 1106">
                <a:extLst>
                  <a:ext uri="{FF2B5EF4-FFF2-40B4-BE49-F238E27FC236}">
                    <a16:creationId xmlns:a16="http://schemas.microsoft.com/office/drawing/2014/main" id="{BE980692-71F2-C34E-9665-601C4F15551C}"/>
                  </a:ext>
                </a:extLst>
              </p:cNvPr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6629945" y="3615535"/>
                <a:ext cx="152280" cy="411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4">
            <p14:nvContentPartPr>
              <p14:cNvPr id="1108" name="Ink 1107">
                <a:extLst>
                  <a:ext uri="{FF2B5EF4-FFF2-40B4-BE49-F238E27FC236}">
                    <a16:creationId xmlns:a16="http://schemas.microsoft.com/office/drawing/2014/main" id="{D07D18C6-F233-A348-A235-AD82E6816B2B}"/>
                  </a:ext>
                </a:extLst>
              </p14:cNvPr>
              <p14:cNvContentPartPr/>
              <p14:nvPr/>
            </p14:nvContentPartPr>
            <p14:xfrm>
              <a:off x="6985985" y="3786895"/>
              <a:ext cx="121680" cy="29160"/>
            </p14:xfrm>
          </p:contentPart>
        </mc:Choice>
        <mc:Fallback xmlns="">
          <p:pic>
            <p:nvPicPr>
              <p:cNvPr id="1108" name="Ink 1107">
                <a:extLst>
                  <a:ext uri="{FF2B5EF4-FFF2-40B4-BE49-F238E27FC236}">
                    <a16:creationId xmlns:a16="http://schemas.microsoft.com/office/drawing/2014/main" id="{D07D18C6-F233-A348-A235-AD82E6816B2B}"/>
                  </a:ext>
                </a:extLst>
              </p:cNvPr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6970505" y="3771415"/>
                <a:ext cx="152280" cy="59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6">
            <p14:nvContentPartPr>
              <p14:cNvPr id="1109" name="Ink 1108">
                <a:extLst>
                  <a:ext uri="{FF2B5EF4-FFF2-40B4-BE49-F238E27FC236}">
                    <a16:creationId xmlns:a16="http://schemas.microsoft.com/office/drawing/2014/main" id="{FEFA68CC-7165-3344-922D-72ECBE05E84E}"/>
                  </a:ext>
                </a:extLst>
              </p14:cNvPr>
              <p14:cNvContentPartPr/>
              <p14:nvPr/>
            </p14:nvContentPartPr>
            <p14:xfrm>
              <a:off x="6968705" y="3844495"/>
              <a:ext cx="110160" cy="6120"/>
            </p14:xfrm>
          </p:contentPart>
        </mc:Choice>
        <mc:Fallback xmlns="">
          <p:pic>
            <p:nvPicPr>
              <p:cNvPr id="1109" name="Ink 1108">
                <a:extLst>
                  <a:ext uri="{FF2B5EF4-FFF2-40B4-BE49-F238E27FC236}">
                    <a16:creationId xmlns:a16="http://schemas.microsoft.com/office/drawing/2014/main" id="{FEFA68CC-7165-3344-922D-72ECBE05E84E}"/>
                  </a:ext>
                </a:extLst>
              </p:cNvPr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6953225" y="3829015"/>
                <a:ext cx="140760" cy="36720"/>
              </a:xfrm>
              <a:prstGeom prst="rect">
                <a:avLst/>
              </a:prstGeom>
            </p:spPr>
          </p:pic>
        </mc:Fallback>
      </mc:AlternateContent>
      <p:sp>
        <p:nvSpPr>
          <p:cNvPr id="1112" name="TextBox 1111">
            <a:extLst>
              <a:ext uri="{FF2B5EF4-FFF2-40B4-BE49-F238E27FC236}">
                <a16:creationId xmlns:a16="http://schemas.microsoft.com/office/drawing/2014/main" id="{50A39A7C-ADD4-9047-B3F2-147AF848F934}"/>
              </a:ext>
            </a:extLst>
          </p:cNvPr>
          <p:cNvSpPr txBox="1"/>
          <p:nvPr/>
        </p:nvSpPr>
        <p:spPr>
          <a:xfrm>
            <a:off x="1164972" y="4872910"/>
            <a:ext cx="75215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Zero modes in the SSH model and closely related Majorana modes in p-wave superconducting wires are exactly such </a:t>
            </a:r>
            <a:r>
              <a:rPr lang="en-US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Jackiw-Rebbi</a:t>
            </a:r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states.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8">
            <p14:nvContentPartPr>
              <p14:cNvPr id="1115" name="Ink 1114">
                <a:extLst>
                  <a:ext uri="{FF2B5EF4-FFF2-40B4-BE49-F238E27FC236}">
                    <a16:creationId xmlns:a16="http://schemas.microsoft.com/office/drawing/2014/main" id="{EE3F8DF7-2C2F-CA4A-86FB-686AB90421A9}"/>
                  </a:ext>
                </a:extLst>
              </p14:cNvPr>
              <p14:cNvContentPartPr/>
              <p14:nvPr/>
            </p14:nvContentPartPr>
            <p14:xfrm>
              <a:off x="7332305" y="3734695"/>
              <a:ext cx="167760" cy="190800"/>
            </p14:xfrm>
          </p:contentPart>
        </mc:Choice>
        <mc:Fallback xmlns="">
          <p:pic>
            <p:nvPicPr>
              <p:cNvPr id="1115" name="Ink 1114">
                <a:extLst>
                  <a:ext uri="{FF2B5EF4-FFF2-40B4-BE49-F238E27FC236}">
                    <a16:creationId xmlns:a16="http://schemas.microsoft.com/office/drawing/2014/main" id="{EE3F8DF7-2C2F-CA4A-86FB-686AB90421A9}"/>
                  </a:ext>
                </a:extLst>
              </p:cNvPr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7317185" y="3719575"/>
                <a:ext cx="198360" cy="221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7803378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277632" y="769338"/>
            <a:ext cx="464518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i="1" dirty="0">
                <a:solidFill>
                  <a:srgbClr val="C00000"/>
                </a:solidFill>
                <a:latin typeface="Bell MT" panose="02020503060305020303" pitchFamily="18" charset="0"/>
              </a:rPr>
              <a:t>Dirac equation for the SSH model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164972" y="1330209"/>
            <a:ext cx="6701395" cy="46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54D7A60D-C171-304F-8AE2-198CC4AAC357}"/>
              </a:ext>
            </a:extLst>
          </p:cNvPr>
          <p:cNvGrpSpPr/>
          <p:nvPr/>
        </p:nvGrpSpPr>
        <p:grpSpPr>
          <a:xfrm>
            <a:off x="3012878" y="1429813"/>
            <a:ext cx="3118244" cy="3482243"/>
            <a:chOff x="768550" y="1376773"/>
            <a:chExt cx="3118244" cy="3482243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19943F90-078C-D546-A188-1BE3CF2B9428}"/>
                </a:ext>
              </a:extLst>
            </p:cNvPr>
            <p:cNvGrpSpPr/>
            <p:nvPr/>
          </p:nvGrpSpPr>
          <p:grpSpPr>
            <a:xfrm>
              <a:off x="768550" y="1376773"/>
              <a:ext cx="3118244" cy="3482243"/>
              <a:chOff x="982737" y="1530607"/>
              <a:chExt cx="3118244" cy="3482243"/>
            </a:xfrm>
          </p:grpSpPr>
          <p:pic>
            <p:nvPicPr>
              <p:cNvPr id="2" name="Picture 2">
                <a:extLst>
                  <a:ext uri="{FF2B5EF4-FFF2-40B4-BE49-F238E27FC236}">
                    <a16:creationId xmlns:a16="http://schemas.microsoft.com/office/drawing/2014/main" id="{B3B1089E-E966-DB4A-90F6-807A3A433E1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64972" y="1530607"/>
                <a:ext cx="2936009" cy="3482243"/>
              </a:xfrm>
              <a:prstGeom prst="rect">
                <a:avLst/>
              </a:prstGeom>
            </p:spPr>
          </p:pic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B944B8A8-D833-234F-8A77-B4BBBC0F4F86}"/>
                  </a:ext>
                </a:extLst>
              </p:cNvPr>
              <p:cNvSpPr/>
              <p:nvPr/>
            </p:nvSpPr>
            <p:spPr>
              <a:xfrm>
                <a:off x="982737" y="1996017"/>
                <a:ext cx="491370" cy="220335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EE02048F-B623-B544-8E0C-0F6C5AFF58A3}"/>
                </a:ext>
              </a:extLst>
            </p:cNvPr>
            <p:cNvSpPr/>
            <p:nvPr/>
          </p:nvSpPr>
          <p:spPr>
            <a:xfrm>
              <a:off x="1504389" y="1429813"/>
              <a:ext cx="1828800" cy="39289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57" name="TextBox 1056">
            <a:extLst>
              <a:ext uri="{FF2B5EF4-FFF2-40B4-BE49-F238E27FC236}">
                <a16:creationId xmlns:a16="http://schemas.microsoft.com/office/drawing/2014/main" id="{8B057A2A-23F9-754F-940F-F1171B42928C}"/>
              </a:ext>
            </a:extLst>
          </p:cNvPr>
          <p:cNvSpPr txBox="1"/>
          <p:nvPr/>
        </p:nvSpPr>
        <p:spPr>
          <a:xfrm>
            <a:off x="1208900" y="1434161"/>
            <a:ext cx="45268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Consider the SSH model with a small gap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9" name="Ink 68">
                <a:extLst>
                  <a:ext uri="{FF2B5EF4-FFF2-40B4-BE49-F238E27FC236}">
                    <a16:creationId xmlns:a16="http://schemas.microsoft.com/office/drawing/2014/main" id="{FB2048B5-E2C5-FB4C-ADC0-7E757144CA57}"/>
                  </a:ext>
                </a:extLst>
              </p14:cNvPr>
              <p14:cNvContentPartPr/>
              <p14:nvPr/>
            </p14:nvContentPartPr>
            <p14:xfrm>
              <a:off x="1258385" y="3007495"/>
              <a:ext cx="104400" cy="271800"/>
            </p14:xfrm>
          </p:contentPart>
        </mc:Choice>
        <mc:Fallback xmlns="">
          <p:pic>
            <p:nvPicPr>
              <p:cNvPr id="69" name="Ink 68">
                <a:extLst>
                  <a:ext uri="{FF2B5EF4-FFF2-40B4-BE49-F238E27FC236}">
                    <a16:creationId xmlns:a16="http://schemas.microsoft.com/office/drawing/2014/main" id="{FB2048B5-E2C5-FB4C-ADC0-7E757144CA5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42905" y="2992015"/>
                <a:ext cx="134640" cy="302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70" name="Ink 69">
                <a:extLst>
                  <a:ext uri="{FF2B5EF4-FFF2-40B4-BE49-F238E27FC236}">
                    <a16:creationId xmlns:a16="http://schemas.microsoft.com/office/drawing/2014/main" id="{8B4D5328-4E37-894D-B8C2-87285BB35851}"/>
                  </a:ext>
                </a:extLst>
              </p14:cNvPr>
              <p14:cNvContentPartPr/>
              <p14:nvPr/>
            </p14:nvContentPartPr>
            <p14:xfrm>
              <a:off x="1223465" y="3140335"/>
              <a:ext cx="150480" cy="6120"/>
            </p14:xfrm>
          </p:contentPart>
        </mc:Choice>
        <mc:Fallback xmlns="">
          <p:pic>
            <p:nvPicPr>
              <p:cNvPr id="70" name="Ink 69">
                <a:extLst>
                  <a:ext uri="{FF2B5EF4-FFF2-40B4-BE49-F238E27FC236}">
                    <a16:creationId xmlns:a16="http://schemas.microsoft.com/office/drawing/2014/main" id="{8B4D5328-4E37-894D-B8C2-87285BB35851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208345" y="3124855"/>
                <a:ext cx="181080" cy="3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74" name="Ink 74">
                <a:extLst>
                  <a:ext uri="{FF2B5EF4-FFF2-40B4-BE49-F238E27FC236}">
                    <a16:creationId xmlns:a16="http://schemas.microsoft.com/office/drawing/2014/main" id="{AB457DCA-D4E3-8F46-AB9B-F7CB266B03B8}"/>
                  </a:ext>
                </a:extLst>
              </p14:cNvPr>
              <p14:cNvContentPartPr/>
              <p14:nvPr/>
            </p14:nvContentPartPr>
            <p14:xfrm>
              <a:off x="1420025" y="3226735"/>
              <a:ext cx="190440" cy="121680"/>
            </p14:xfrm>
          </p:contentPart>
        </mc:Choice>
        <mc:Fallback xmlns="">
          <p:pic>
            <p:nvPicPr>
              <p:cNvPr id="74" name="Ink 74">
                <a:extLst>
                  <a:ext uri="{FF2B5EF4-FFF2-40B4-BE49-F238E27FC236}">
                    <a16:creationId xmlns:a16="http://schemas.microsoft.com/office/drawing/2014/main" id="{AB457DCA-D4E3-8F46-AB9B-F7CB266B03B8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404574" y="3211615"/>
                <a:ext cx="220982" cy="151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78" name="Ink 78">
                <a:extLst>
                  <a:ext uri="{FF2B5EF4-FFF2-40B4-BE49-F238E27FC236}">
                    <a16:creationId xmlns:a16="http://schemas.microsoft.com/office/drawing/2014/main" id="{0E25D169-97BE-4D4C-95EE-DF9166FF2A61}"/>
                  </a:ext>
                </a:extLst>
              </p14:cNvPr>
              <p14:cNvContentPartPr/>
              <p14:nvPr/>
            </p14:nvContentPartPr>
            <p14:xfrm>
              <a:off x="1812425" y="3042055"/>
              <a:ext cx="254520" cy="156240"/>
            </p14:xfrm>
          </p:contentPart>
        </mc:Choice>
        <mc:Fallback xmlns="">
          <p:pic>
            <p:nvPicPr>
              <p:cNvPr id="78" name="Ink 78">
                <a:extLst>
                  <a:ext uri="{FF2B5EF4-FFF2-40B4-BE49-F238E27FC236}">
                    <a16:creationId xmlns:a16="http://schemas.microsoft.com/office/drawing/2014/main" id="{0E25D169-97BE-4D4C-95EE-DF9166FF2A61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797305" y="3026935"/>
                <a:ext cx="284760" cy="186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80" name="Ink 79">
                <a:extLst>
                  <a:ext uri="{FF2B5EF4-FFF2-40B4-BE49-F238E27FC236}">
                    <a16:creationId xmlns:a16="http://schemas.microsoft.com/office/drawing/2014/main" id="{26A4818D-F656-9F4B-889A-735A102953EE}"/>
                  </a:ext>
                </a:extLst>
              </p14:cNvPr>
              <p14:cNvContentPartPr/>
              <p14:nvPr/>
            </p14:nvContentPartPr>
            <p14:xfrm>
              <a:off x="2181785" y="2967175"/>
              <a:ext cx="104400" cy="240120"/>
            </p14:xfrm>
          </p:contentPart>
        </mc:Choice>
        <mc:Fallback xmlns="">
          <p:pic>
            <p:nvPicPr>
              <p:cNvPr id="80" name="Ink 79">
                <a:extLst>
                  <a:ext uri="{FF2B5EF4-FFF2-40B4-BE49-F238E27FC236}">
                    <a16:creationId xmlns:a16="http://schemas.microsoft.com/office/drawing/2014/main" id="{26A4818D-F656-9F4B-889A-735A102953EE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166665" y="2951695"/>
                <a:ext cx="134640" cy="270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81" name="Ink 80">
                <a:extLst>
                  <a:ext uri="{FF2B5EF4-FFF2-40B4-BE49-F238E27FC236}">
                    <a16:creationId xmlns:a16="http://schemas.microsoft.com/office/drawing/2014/main" id="{C42F4763-5653-EB4A-9B0E-27F14F8FD7C2}"/>
                  </a:ext>
                </a:extLst>
              </p14:cNvPr>
              <p14:cNvContentPartPr/>
              <p14:nvPr/>
            </p14:nvContentPartPr>
            <p14:xfrm>
              <a:off x="2349185" y="2978695"/>
              <a:ext cx="75240" cy="219600"/>
            </p14:xfrm>
          </p:contentPart>
        </mc:Choice>
        <mc:Fallback xmlns="">
          <p:pic>
            <p:nvPicPr>
              <p:cNvPr id="81" name="Ink 80">
                <a:extLst>
                  <a:ext uri="{FF2B5EF4-FFF2-40B4-BE49-F238E27FC236}">
                    <a16:creationId xmlns:a16="http://schemas.microsoft.com/office/drawing/2014/main" id="{C42F4763-5653-EB4A-9B0E-27F14F8FD7C2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2334065" y="2963215"/>
                <a:ext cx="105840" cy="250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82" name="Ink 81">
                <a:extLst>
                  <a:ext uri="{FF2B5EF4-FFF2-40B4-BE49-F238E27FC236}">
                    <a16:creationId xmlns:a16="http://schemas.microsoft.com/office/drawing/2014/main" id="{0888F504-450C-B341-99BF-C1ADE3FB83A9}"/>
                  </a:ext>
                </a:extLst>
              </p14:cNvPr>
              <p14:cNvContentPartPr/>
              <p14:nvPr/>
            </p14:nvContentPartPr>
            <p14:xfrm>
              <a:off x="2326145" y="3105415"/>
              <a:ext cx="110160" cy="360"/>
            </p14:xfrm>
          </p:contentPart>
        </mc:Choice>
        <mc:Fallback xmlns="">
          <p:pic>
            <p:nvPicPr>
              <p:cNvPr id="82" name="Ink 81">
                <a:extLst>
                  <a:ext uri="{FF2B5EF4-FFF2-40B4-BE49-F238E27FC236}">
                    <a16:creationId xmlns:a16="http://schemas.microsoft.com/office/drawing/2014/main" id="{0888F504-450C-B341-99BF-C1ADE3FB83A9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2311025" y="3090295"/>
                <a:ext cx="140400" cy="30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83" name="Ink 82">
                <a:extLst>
                  <a:ext uri="{FF2B5EF4-FFF2-40B4-BE49-F238E27FC236}">
                    <a16:creationId xmlns:a16="http://schemas.microsoft.com/office/drawing/2014/main" id="{E20060A9-4519-A24E-9DA2-A96B88AC60F5}"/>
                  </a:ext>
                </a:extLst>
              </p14:cNvPr>
              <p14:cNvContentPartPr/>
              <p14:nvPr/>
            </p14:nvContentPartPr>
            <p14:xfrm>
              <a:off x="2470505" y="3122695"/>
              <a:ext cx="69480" cy="104400"/>
            </p14:xfrm>
          </p:contentPart>
        </mc:Choice>
        <mc:Fallback xmlns="">
          <p:pic>
            <p:nvPicPr>
              <p:cNvPr id="83" name="Ink 82">
                <a:extLst>
                  <a:ext uri="{FF2B5EF4-FFF2-40B4-BE49-F238E27FC236}">
                    <a16:creationId xmlns:a16="http://schemas.microsoft.com/office/drawing/2014/main" id="{E20060A9-4519-A24E-9DA2-A96B88AC60F5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2455385" y="3107575"/>
                <a:ext cx="100080" cy="134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84" name="Ink 83">
                <a:extLst>
                  <a:ext uri="{FF2B5EF4-FFF2-40B4-BE49-F238E27FC236}">
                    <a16:creationId xmlns:a16="http://schemas.microsoft.com/office/drawing/2014/main" id="{F21EA53B-6D59-4644-9863-23AD1EF2B799}"/>
                  </a:ext>
                </a:extLst>
              </p14:cNvPr>
              <p14:cNvContentPartPr/>
              <p14:nvPr/>
            </p14:nvContentPartPr>
            <p14:xfrm>
              <a:off x="2591825" y="3128815"/>
              <a:ext cx="75240" cy="11880"/>
            </p14:xfrm>
          </p:contentPart>
        </mc:Choice>
        <mc:Fallback xmlns="">
          <p:pic>
            <p:nvPicPr>
              <p:cNvPr id="84" name="Ink 83">
                <a:extLst>
                  <a:ext uri="{FF2B5EF4-FFF2-40B4-BE49-F238E27FC236}">
                    <a16:creationId xmlns:a16="http://schemas.microsoft.com/office/drawing/2014/main" id="{F21EA53B-6D59-4644-9863-23AD1EF2B799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2576705" y="3113335"/>
                <a:ext cx="105840" cy="4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95" name="Ink 95">
                <a:extLst>
                  <a:ext uri="{FF2B5EF4-FFF2-40B4-BE49-F238E27FC236}">
                    <a16:creationId xmlns:a16="http://schemas.microsoft.com/office/drawing/2014/main" id="{F3DBBAAB-CEBC-E048-A984-416BCC442AF7}"/>
                  </a:ext>
                </a:extLst>
              </p14:cNvPr>
              <p14:cNvContentPartPr/>
              <p14:nvPr/>
            </p14:nvContentPartPr>
            <p14:xfrm>
              <a:off x="2741945" y="2949535"/>
              <a:ext cx="571680" cy="266040"/>
            </p14:xfrm>
          </p:contentPart>
        </mc:Choice>
        <mc:Fallback xmlns="">
          <p:pic>
            <p:nvPicPr>
              <p:cNvPr id="95" name="Ink 95">
                <a:extLst>
                  <a:ext uri="{FF2B5EF4-FFF2-40B4-BE49-F238E27FC236}">
                    <a16:creationId xmlns:a16="http://schemas.microsoft.com/office/drawing/2014/main" id="{F3DBBAAB-CEBC-E048-A984-416BCC442AF7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2726475" y="2934415"/>
                <a:ext cx="601901" cy="296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11" name="Ink 111">
                <a:extLst>
                  <a:ext uri="{FF2B5EF4-FFF2-40B4-BE49-F238E27FC236}">
                    <a16:creationId xmlns:a16="http://schemas.microsoft.com/office/drawing/2014/main" id="{32DC2CFF-2DE3-0C4D-B6AC-6893B3359E45}"/>
                  </a:ext>
                </a:extLst>
              </p14:cNvPr>
              <p14:cNvContentPartPr/>
              <p14:nvPr/>
            </p14:nvContentPartPr>
            <p14:xfrm>
              <a:off x="3451865" y="2949535"/>
              <a:ext cx="121680" cy="260280"/>
            </p14:xfrm>
          </p:contentPart>
        </mc:Choice>
        <mc:Fallback xmlns="">
          <p:pic>
            <p:nvPicPr>
              <p:cNvPr id="111" name="Ink 111">
                <a:extLst>
                  <a:ext uri="{FF2B5EF4-FFF2-40B4-BE49-F238E27FC236}">
                    <a16:creationId xmlns:a16="http://schemas.microsoft.com/office/drawing/2014/main" id="{32DC2CFF-2DE3-0C4D-B6AC-6893B3359E45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3444305" y="2941975"/>
                <a:ext cx="136800" cy="275040"/>
              </a:xfrm>
              <a:prstGeom prst="rect">
                <a:avLst/>
              </a:prstGeom>
            </p:spPr>
          </p:pic>
        </mc:Fallback>
      </mc:AlternateContent>
      <p:grpSp>
        <p:nvGrpSpPr>
          <p:cNvPr id="4" name="Group 3">
            <a:extLst>
              <a:ext uri="{FF2B5EF4-FFF2-40B4-BE49-F238E27FC236}">
                <a16:creationId xmlns:a16="http://schemas.microsoft.com/office/drawing/2014/main" id="{8D7391A3-D1A5-5548-8E9F-366E40089C7E}"/>
              </a:ext>
            </a:extLst>
          </p:cNvPr>
          <p:cNvGrpSpPr/>
          <p:nvPr/>
        </p:nvGrpSpPr>
        <p:grpSpPr>
          <a:xfrm>
            <a:off x="5506250" y="2202615"/>
            <a:ext cx="3738019" cy="1370929"/>
            <a:chOff x="5506250" y="2202615"/>
            <a:chExt cx="3738019" cy="1370929"/>
          </a:xfrm>
        </p:grpSpPr>
        <p:sp>
          <p:nvSpPr>
            <p:cNvPr id="101" name="Oval 100">
              <a:extLst>
                <a:ext uri="{FF2B5EF4-FFF2-40B4-BE49-F238E27FC236}">
                  <a16:creationId xmlns:a16="http://schemas.microsoft.com/office/drawing/2014/main" id="{227FF6DA-3CE8-DE41-948C-39F46D00DD6B}"/>
                </a:ext>
              </a:extLst>
            </p:cNvPr>
            <p:cNvSpPr/>
            <p:nvPr/>
          </p:nvSpPr>
          <p:spPr>
            <a:xfrm>
              <a:off x="5506250" y="2626845"/>
              <a:ext cx="1019304" cy="946699"/>
            </a:xfrm>
            <a:prstGeom prst="ellipse">
              <a:avLst/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2741C0CA-C686-C144-B7A3-938917A8C6AC}"/>
                </a:ext>
              </a:extLst>
            </p:cNvPr>
            <p:cNvSpPr txBox="1"/>
            <p:nvPr/>
          </p:nvSpPr>
          <p:spPr>
            <a:xfrm>
              <a:off x="5992876" y="2202615"/>
              <a:ext cx="325139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 algn="l">
                <a:buFont typeface="Arial" panose="020B0604020202020204" pitchFamily="34" charset="0"/>
                <a:buChar char="•"/>
              </a:pPr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Zoom in near the zone edge</a:t>
              </a:r>
            </a:p>
          </p:txBody>
        </p:sp>
      </p:grpSp>
      <p:grpSp>
        <p:nvGrpSpPr>
          <p:cNvPr id="1030" name="Group 1029">
            <a:extLst>
              <a:ext uri="{FF2B5EF4-FFF2-40B4-BE49-F238E27FC236}">
                <a16:creationId xmlns:a16="http://schemas.microsoft.com/office/drawing/2014/main" id="{2D7D9DC8-D10B-E24C-A294-0C20AFFAD132}"/>
              </a:ext>
            </a:extLst>
          </p:cNvPr>
          <p:cNvGrpSpPr/>
          <p:nvPr/>
        </p:nvGrpSpPr>
        <p:grpSpPr>
          <a:xfrm>
            <a:off x="1277632" y="4617055"/>
            <a:ext cx="4526838" cy="369332"/>
            <a:chOff x="1258385" y="4972766"/>
            <a:chExt cx="4526838" cy="369332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CA6BF500-5000-9644-927B-C7346A00CBD5}"/>
                </a:ext>
              </a:extLst>
            </p:cNvPr>
            <p:cNvSpPr txBox="1"/>
            <p:nvPr/>
          </p:nvSpPr>
          <p:spPr>
            <a:xfrm>
              <a:off x="1258385" y="4972766"/>
              <a:ext cx="45268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 algn="l">
                <a:buFont typeface="Arial" panose="020B0604020202020204" pitchFamily="34" charset="0"/>
                <a:buChar char="•"/>
              </a:pPr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Expand near k=   /a + q</a:t>
              </a:r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14" name="Ink 14">
                  <a:extLst>
                    <a:ext uri="{FF2B5EF4-FFF2-40B4-BE49-F238E27FC236}">
                      <a16:creationId xmlns:a16="http://schemas.microsoft.com/office/drawing/2014/main" id="{D303E8BF-4AA1-9047-B8F6-6A282666FDD5}"/>
                    </a:ext>
                  </a:extLst>
                </p14:cNvPr>
                <p14:cNvContentPartPr/>
                <p14:nvPr/>
              </p14:nvContentPartPr>
              <p14:xfrm>
                <a:off x="3114905" y="5039335"/>
                <a:ext cx="133200" cy="179640"/>
              </p14:xfrm>
            </p:contentPart>
          </mc:Choice>
          <mc:Fallback xmlns="">
            <p:pic>
              <p:nvPicPr>
                <p:cNvPr id="14" name="Ink 14">
                  <a:extLst>
                    <a:ext uri="{FF2B5EF4-FFF2-40B4-BE49-F238E27FC236}">
                      <a16:creationId xmlns:a16="http://schemas.microsoft.com/office/drawing/2014/main" id="{D303E8BF-4AA1-9047-B8F6-6A282666FDD5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3107345" y="5031760"/>
                  <a:ext cx="148320" cy="19479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57" name="Ink 57">
                <a:extLst>
                  <a:ext uri="{FF2B5EF4-FFF2-40B4-BE49-F238E27FC236}">
                    <a16:creationId xmlns:a16="http://schemas.microsoft.com/office/drawing/2014/main" id="{2027ED3A-8DB0-0E42-9824-58F6886791CD}"/>
                  </a:ext>
                </a:extLst>
              </p14:cNvPr>
              <p14:cNvContentPartPr/>
              <p14:nvPr/>
            </p14:nvContentPartPr>
            <p14:xfrm>
              <a:off x="3247385" y="4289095"/>
              <a:ext cx="835200" cy="271800"/>
            </p14:xfrm>
          </p:contentPart>
        </mc:Choice>
        <mc:Fallback xmlns="">
          <p:pic>
            <p:nvPicPr>
              <p:cNvPr id="57" name="Ink 57">
                <a:extLst>
                  <a:ext uri="{FF2B5EF4-FFF2-40B4-BE49-F238E27FC236}">
                    <a16:creationId xmlns:a16="http://schemas.microsoft.com/office/drawing/2014/main" id="{2027ED3A-8DB0-0E42-9824-58F6886791CD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3151224" y="4198375"/>
                <a:ext cx="1039408" cy="470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64" name="Ink 64">
                <a:extLst>
                  <a:ext uri="{FF2B5EF4-FFF2-40B4-BE49-F238E27FC236}">
                    <a16:creationId xmlns:a16="http://schemas.microsoft.com/office/drawing/2014/main" id="{39FDBA44-50C0-E746-AA97-7145AC504A04}"/>
                  </a:ext>
                </a:extLst>
              </p14:cNvPr>
              <p14:cNvContentPartPr/>
              <p14:nvPr/>
            </p14:nvContentPartPr>
            <p14:xfrm>
              <a:off x="5701145" y="4265695"/>
              <a:ext cx="565920" cy="260280"/>
            </p14:xfrm>
          </p:contentPart>
        </mc:Choice>
        <mc:Fallback xmlns="">
          <p:pic>
            <p:nvPicPr>
              <p:cNvPr id="64" name="Ink 64">
                <a:extLst>
                  <a:ext uri="{FF2B5EF4-FFF2-40B4-BE49-F238E27FC236}">
                    <a16:creationId xmlns:a16="http://schemas.microsoft.com/office/drawing/2014/main" id="{39FDBA44-50C0-E746-AA97-7145AC504A04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5621945" y="4157695"/>
                <a:ext cx="738720" cy="475920"/>
              </a:xfrm>
              <a:prstGeom prst="rect">
                <a:avLst/>
              </a:prstGeom>
            </p:spPr>
          </p:pic>
        </mc:Fallback>
      </mc:AlternateContent>
      <p:grpSp>
        <p:nvGrpSpPr>
          <p:cNvPr id="1024" name="Group 1023">
            <a:extLst>
              <a:ext uri="{FF2B5EF4-FFF2-40B4-BE49-F238E27FC236}">
                <a16:creationId xmlns:a16="http://schemas.microsoft.com/office/drawing/2014/main" id="{609F982E-8CD0-EA43-9EE2-C6FB98AFB3DE}"/>
              </a:ext>
            </a:extLst>
          </p:cNvPr>
          <p:cNvGrpSpPr/>
          <p:nvPr/>
        </p:nvGrpSpPr>
        <p:grpSpPr>
          <a:xfrm>
            <a:off x="1629310" y="5067841"/>
            <a:ext cx="4293507" cy="317181"/>
            <a:chOff x="1529318" y="5472415"/>
            <a:chExt cx="4293507" cy="317181"/>
          </a:xfrm>
        </p:grpSpPr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1610E372-827E-7647-8BD9-9969FC761C69}"/>
                </a:ext>
              </a:extLst>
            </p:cNvPr>
            <p:cNvGrpSpPr/>
            <p:nvPr/>
          </p:nvGrpSpPr>
          <p:grpSpPr>
            <a:xfrm>
              <a:off x="1529318" y="5512036"/>
              <a:ext cx="1564560" cy="277560"/>
              <a:chOff x="1529318" y="5512036"/>
              <a:chExt cx="1564560" cy="27756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32">
                <p14:nvContentPartPr>
                  <p14:cNvPr id="67" name="Ink 66">
                    <a:extLst>
                      <a:ext uri="{FF2B5EF4-FFF2-40B4-BE49-F238E27FC236}">
                        <a16:creationId xmlns:a16="http://schemas.microsoft.com/office/drawing/2014/main" id="{E5135AFC-BB7D-5B48-87B7-E1F1F99E58AC}"/>
                      </a:ext>
                    </a:extLst>
                  </p14:cNvPr>
                  <p14:cNvContentPartPr/>
                  <p14:nvPr/>
                </p14:nvContentPartPr>
                <p14:xfrm>
                  <a:off x="1529318" y="5587276"/>
                  <a:ext cx="150480" cy="202320"/>
                </p14:xfrm>
              </p:contentPart>
            </mc:Choice>
            <mc:Fallback xmlns="">
              <p:pic>
                <p:nvPicPr>
                  <p:cNvPr id="67" name="Ink 66">
                    <a:extLst>
                      <a:ext uri="{FF2B5EF4-FFF2-40B4-BE49-F238E27FC236}">
                        <a16:creationId xmlns:a16="http://schemas.microsoft.com/office/drawing/2014/main" id="{E5135AFC-BB7D-5B48-87B7-E1F1F99E58AC}"/>
                      </a:ext>
                    </a:extLst>
                  </p:cNvPr>
                  <p:cNvPicPr/>
                  <p:nvPr/>
                </p:nvPicPr>
                <p:blipFill>
                  <a:blip r:embed="rId33"/>
                  <a:stretch>
                    <a:fillRect/>
                  </a:stretch>
                </p:blipFill>
                <p:spPr>
                  <a:xfrm>
                    <a:off x="1513838" y="5571796"/>
                    <a:ext cx="181080" cy="2329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34">
                <p14:nvContentPartPr>
                  <p14:cNvPr id="68" name="Ink 67">
                    <a:extLst>
                      <a:ext uri="{FF2B5EF4-FFF2-40B4-BE49-F238E27FC236}">
                        <a16:creationId xmlns:a16="http://schemas.microsoft.com/office/drawing/2014/main" id="{60B6551C-832F-644E-A09C-75D45975AF9E}"/>
                      </a:ext>
                    </a:extLst>
                  </p14:cNvPr>
                  <p14:cNvContentPartPr/>
                  <p14:nvPr/>
                </p14:nvContentPartPr>
                <p14:xfrm>
                  <a:off x="1731278" y="5713996"/>
                  <a:ext cx="69480" cy="57960"/>
                </p14:xfrm>
              </p:contentPart>
            </mc:Choice>
            <mc:Fallback xmlns="">
              <p:pic>
                <p:nvPicPr>
                  <p:cNvPr id="68" name="Ink 67">
                    <a:extLst>
                      <a:ext uri="{FF2B5EF4-FFF2-40B4-BE49-F238E27FC236}">
                        <a16:creationId xmlns:a16="http://schemas.microsoft.com/office/drawing/2014/main" id="{60B6551C-832F-644E-A09C-75D45975AF9E}"/>
                      </a:ext>
                    </a:extLst>
                  </p:cNvPr>
                  <p:cNvPicPr/>
                  <p:nvPr/>
                </p:nvPicPr>
                <p:blipFill>
                  <a:blip r:embed="rId35"/>
                  <a:stretch>
                    <a:fillRect/>
                  </a:stretch>
                </p:blipFill>
                <p:spPr>
                  <a:xfrm>
                    <a:off x="1715798" y="5698516"/>
                    <a:ext cx="100080" cy="885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36">
                <p14:nvContentPartPr>
                  <p14:cNvPr id="71" name="Ink 70">
                    <a:extLst>
                      <a:ext uri="{FF2B5EF4-FFF2-40B4-BE49-F238E27FC236}">
                        <a16:creationId xmlns:a16="http://schemas.microsoft.com/office/drawing/2014/main" id="{AAA2790E-5ED1-1747-B18D-1A1C84825682}"/>
                      </a:ext>
                    </a:extLst>
                  </p14:cNvPr>
                  <p14:cNvContentPartPr/>
                  <p14:nvPr/>
                </p14:nvContentPartPr>
                <p14:xfrm>
                  <a:off x="1743158" y="5713996"/>
                  <a:ext cx="57960" cy="69480"/>
                </p14:xfrm>
              </p:contentPart>
            </mc:Choice>
            <mc:Fallback xmlns="">
              <p:pic>
                <p:nvPicPr>
                  <p:cNvPr id="71" name="Ink 70">
                    <a:extLst>
                      <a:ext uri="{FF2B5EF4-FFF2-40B4-BE49-F238E27FC236}">
                        <a16:creationId xmlns:a16="http://schemas.microsoft.com/office/drawing/2014/main" id="{AAA2790E-5ED1-1747-B18D-1A1C84825682}"/>
                      </a:ext>
                    </a:extLst>
                  </p:cNvPr>
                  <p:cNvPicPr/>
                  <p:nvPr/>
                </p:nvPicPr>
                <p:blipFill>
                  <a:blip r:embed="rId37"/>
                  <a:stretch>
                    <a:fillRect/>
                  </a:stretch>
                </p:blipFill>
                <p:spPr>
                  <a:xfrm>
                    <a:off x="1727678" y="5698516"/>
                    <a:ext cx="88560" cy="1000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38">
                <p14:nvContentPartPr>
                  <p14:cNvPr id="72" name="Ink 1084">
                    <a:extLst>
                      <a:ext uri="{FF2B5EF4-FFF2-40B4-BE49-F238E27FC236}">
                        <a16:creationId xmlns:a16="http://schemas.microsoft.com/office/drawing/2014/main" id="{7D7DF896-861B-1C4F-A90A-C958652F546D}"/>
                      </a:ext>
                    </a:extLst>
                  </p14:cNvPr>
                  <p14:cNvContentPartPr/>
                  <p14:nvPr/>
                </p14:nvContentPartPr>
                <p14:xfrm>
                  <a:off x="1973918" y="5656396"/>
                  <a:ext cx="156240" cy="63720"/>
                </p14:xfrm>
              </p:contentPart>
            </mc:Choice>
            <mc:Fallback xmlns="">
              <p:pic>
                <p:nvPicPr>
                  <p:cNvPr id="72" name="Ink 1084">
                    <a:extLst>
                      <a:ext uri="{FF2B5EF4-FFF2-40B4-BE49-F238E27FC236}">
                        <a16:creationId xmlns:a16="http://schemas.microsoft.com/office/drawing/2014/main" id="{7D7DF896-861B-1C4F-A90A-C958652F546D}"/>
                      </a:ext>
                    </a:extLst>
                  </p:cNvPr>
                  <p:cNvPicPr/>
                  <p:nvPr/>
                </p:nvPicPr>
                <p:blipFill>
                  <a:blip r:embed="rId39"/>
                  <a:stretch>
                    <a:fillRect/>
                  </a:stretch>
                </p:blipFill>
                <p:spPr>
                  <a:xfrm>
                    <a:off x="1958438" y="5640916"/>
                    <a:ext cx="186840" cy="943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40">
                <p14:nvContentPartPr>
                  <p14:cNvPr id="73" name="Ink 72">
                    <a:extLst>
                      <a:ext uri="{FF2B5EF4-FFF2-40B4-BE49-F238E27FC236}">
                        <a16:creationId xmlns:a16="http://schemas.microsoft.com/office/drawing/2014/main" id="{8A05FEBE-D9F9-C240-BEFF-CD6ED98EFC1B}"/>
                      </a:ext>
                    </a:extLst>
                  </p14:cNvPr>
                  <p14:cNvContentPartPr/>
                  <p14:nvPr/>
                </p14:nvContentPartPr>
                <p14:xfrm>
                  <a:off x="2377838" y="5517796"/>
                  <a:ext cx="87120" cy="208080"/>
                </p14:xfrm>
              </p:contentPart>
            </mc:Choice>
            <mc:Fallback xmlns="">
              <p:pic>
                <p:nvPicPr>
                  <p:cNvPr id="73" name="Ink 72">
                    <a:extLst>
                      <a:ext uri="{FF2B5EF4-FFF2-40B4-BE49-F238E27FC236}">
                        <a16:creationId xmlns:a16="http://schemas.microsoft.com/office/drawing/2014/main" id="{8A05FEBE-D9F9-C240-BEFF-CD6ED98EFC1B}"/>
                      </a:ext>
                    </a:extLst>
                  </p:cNvPr>
                  <p:cNvPicPr/>
                  <p:nvPr/>
                </p:nvPicPr>
                <p:blipFill>
                  <a:blip r:embed="rId41"/>
                  <a:stretch>
                    <a:fillRect/>
                  </a:stretch>
                </p:blipFill>
                <p:spPr>
                  <a:xfrm>
                    <a:off x="2362294" y="5502316"/>
                    <a:ext cx="117847" cy="2386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42">
                <p14:nvContentPartPr>
                  <p14:cNvPr id="75" name="Ink 74">
                    <a:extLst>
                      <a:ext uri="{FF2B5EF4-FFF2-40B4-BE49-F238E27FC236}">
                        <a16:creationId xmlns:a16="http://schemas.microsoft.com/office/drawing/2014/main" id="{7BAAE24F-2907-1640-8CC8-0484963A98BD}"/>
                      </a:ext>
                    </a:extLst>
                  </p14:cNvPr>
                  <p14:cNvContentPartPr/>
                  <p14:nvPr/>
                </p14:nvContentPartPr>
                <p14:xfrm>
                  <a:off x="2349038" y="5650636"/>
                  <a:ext cx="87120" cy="360"/>
                </p14:xfrm>
              </p:contentPart>
            </mc:Choice>
            <mc:Fallback xmlns="">
              <p:pic>
                <p:nvPicPr>
                  <p:cNvPr id="75" name="Ink 74">
                    <a:extLst>
                      <a:ext uri="{FF2B5EF4-FFF2-40B4-BE49-F238E27FC236}">
                        <a16:creationId xmlns:a16="http://schemas.microsoft.com/office/drawing/2014/main" id="{7BAAE24F-2907-1640-8CC8-0484963A98BD}"/>
                      </a:ext>
                    </a:extLst>
                  </p:cNvPr>
                  <p:cNvPicPr/>
                  <p:nvPr/>
                </p:nvPicPr>
                <p:blipFill>
                  <a:blip r:embed="rId43"/>
                  <a:stretch>
                    <a:fillRect/>
                  </a:stretch>
                </p:blipFill>
                <p:spPr>
                  <a:xfrm>
                    <a:off x="2333494" y="5635156"/>
                    <a:ext cx="117847" cy="309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44">
                <p14:nvContentPartPr>
                  <p14:cNvPr id="76" name="Ink 75">
                    <a:extLst>
                      <a:ext uri="{FF2B5EF4-FFF2-40B4-BE49-F238E27FC236}">
                        <a16:creationId xmlns:a16="http://schemas.microsoft.com/office/drawing/2014/main" id="{2A774149-AD1A-2D4B-98AD-1CBFFA101453}"/>
                      </a:ext>
                    </a:extLst>
                  </p14:cNvPr>
                  <p14:cNvContentPartPr/>
                  <p14:nvPr/>
                </p14:nvContentPartPr>
                <p14:xfrm>
                  <a:off x="2499158" y="5656396"/>
                  <a:ext cx="23400" cy="98640"/>
                </p14:xfrm>
              </p:contentPart>
            </mc:Choice>
            <mc:Fallback xmlns="">
              <p:pic>
                <p:nvPicPr>
                  <p:cNvPr id="76" name="Ink 75">
                    <a:extLst>
                      <a:ext uri="{FF2B5EF4-FFF2-40B4-BE49-F238E27FC236}">
                        <a16:creationId xmlns:a16="http://schemas.microsoft.com/office/drawing/2014/main" id="{2A774149-AD1A-2D4B-98AD-1CBFFA101453}"/>
                      </a:ext>
                    </a:extLst>
                  </p:cNvPr>
                  <p:cNvPicPr/>
                  <p:nvPr/>
                </p:nvPicPr>
                <p:blipFill>
                  <a:blip r:embed="rId45"/>
                  <a:stretch>
                    <a:fillRect/>
                  </a:stretch>
                </p:blipFill>
                <p:spPr>
                  <a:xfrm>
                    <a:off x="2483678" y="5640859"/>
                    <a:ext cx="54000" cy="129352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46">
                <p14:nvContentPartPr>
                  <p14:cNvPr id="77" name="Ink 67">
                    <a:extLst>
                      <a:ext uri="{FF2B5EF4-FFF2-40B4-BE49-F238E27FC236}">
                        <a16:creationId xmlns:a16="http://schemas.microsoft.com/office/drawing/2014/main" id="{F5425129-C8B1-5544-8D39-DA005AD623FD}"/>
                      </a:ext>
                    </a:extLst>
                  </p14:cNvPr>
                  <p14:cNvContentPartPr/>
                  <p14:nvPr/>
                </p14:nvContentPartPr>
                <p14:xfrm>
                  <a:off x="2631998" y="5610316"/>
                  <a:ext cx="104400" cy="63720"/>
                </p14:xfrm>
              </p:contentPart>
            </mc:Choice>
            <mc:Fallback xmlns="">
              <p:pic>
                <p:nvPicPr>
                  <p:cNvPr id="77" name="Ink 67">
                    <a:extLst>
                      <a:ext uri="{FF2B5EF4-FFF2-40B4-BE49-F238E27FC236}">
                        <a16:creationId xmlns:a16="http://schemas.microsoft.com/office/drawing/2014/main" id="{F5425129-C8B1-5544-8D39-DA005AD623FD}"/>
                      </a:ext>
                    </a:extLst>
                  </p:cNvPr>
                  <p:cNvPicPr/>
                  <p:nvPr/>
                </p:nvPicPr>
                <p:blipFill>
                  <a:blip r:embed="rId47"/>
                  <a:stretch>
                    <a:fillRect/>
                  </a:stretch>
                </p:blipFill>
                <p:spPr>
                  <a:xfrm>
                    <a:off x="2616464" y="5594923"/>
                    <a:ext cx="135106" cy="94148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48">
                <p14:nvContentPartPr>
                  <p14:cNvPr id="79" name="Ink 78">
                    <a:extLst>
                      <a:ext uri="{FF2B5EF4-FFF2-40B4-BE49-F238E27FC236}">
                        <a16:creationId xmlns:a16="http://schemas.microsoft.com/office/drawing/2014/main" id="{6E192F1B-74E8-5D42-B136-8E6D5F9B40E0}"/>
                      </a:ext>
                    </a:extLst>
                  </p14:cNvPr>
                  <p14:cNvContentPartPr/>
                  <p14:nvPr/>
                </p14:nvContentPartPr>
                <p14:xfrm>
                  <a:off x="2666558" y="5633356"/>
                  <a:ext cx="11880" cy="69480"/>
                </p14:xfrm>
              </p:contentPart>
            </mc:Choice>
            <mc:Fallback xmlns="">
              <p:pic>
                <p:nvPicPr>
                  <p:cNvPr id="79" name="Ink 78">
                    <a:extLst>
                      <a:ext uri="{FF2B5EF4-FFF2-40B4-BE49-F238E27FC236}">
                        <a16:creationId xmlns:a16="http://schemas.microsoft.com/office/drawing/2014/main" id="{6E192F1B-74E8-5D42-B136-8E6D5F9B40E0}"/>
                      </a:ext>
                    </a:extLst>
                  </p:cNvPr>
                  <p:cNvPicPr/>
                  <p:nvPr/>
                </p:nvPicPr>
                <p:blipFill>
                  <a:blip r:embed="rId49"/>
                  <a:stretch>
                    <a:fillRect/>
                  </a:stretch>
                </p:blipFill>
                <p:spPr>
                  <a:xfrm>
                    <a:off x="2651078" y="5617956"/>
                    <a:ext cx="42480" cy="99922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50">
                <p14:nvContentPartPr>
                  <p14:cNvPr id="89" name="Ink 88">
                    <a:extLst>
                      <a:ext uri="{FF2B5EF4-FFF2-40B4-BE49-F238E27FC236}">
                        <a16:creationId xmlns:a16="http://schemas.microsoft.com/office/drawing/2014/main" id="{AD4F979B-86DE-D74F-8560-758023FC6AC1}"/>
                      </a:ext>
                    </a:extLst>
                  </p14:cNvPr>
                  <p14:cNvContentPartPr/>
                  <p14:nvPr/>
                </p14:nvContentPartPr>
                <p14:xfrm>
                  <a:off x="2903438" y="5512036"/>
                  <a:ext cx="110160" cy="208080"/>
                </p14:xfrm>
              </p:contentPart>
            </mc:Choice>
            <mc:Fallback xmlns="">
              <p:pic>
                <p:nvPicPr>
                  <p:cNvPr id="89" name="Ink 88">
                    <a:extLst>
                      <a:ext uri="{FF2B5EF4-FFF2-40B4-BE49-F238E27FC236}">
                        <a16:creationId xmlns:a16="http://schemas.microsoft.com/office/drawing/2014/main" id="{AD4F979B-86DE-D74F-8560-758023FC6AC1}"/>
                      </a:ext>
                    </a:extLst>
                  </p:cNvPr>
                  <p:cNvPicPr/>
                  <p:nvPr/>
                </p:nvPicPr>
                <p:blipFill>
                  <a:blip r:embed="rId51"/>
                  <a:stretch>
                    <a:fillRect/>
                  </a:stretch>
                </p:blipFill>
                <p:spPr>
                  <a:xfrm>
                    <a:off x="2887958" y="5496556"/>
                    <a:ext cx="140760" cy="2386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52">
                <p14:nvContentPartPr>
                  <p14:cNvPr id="91" name="Ink 90">
                    <a:extLst>
                      <a:ext uri="{FF2B5EF4-FFF2-40B4-BE49-F238E27FC236}">
                        <a16:creationId xmlns:a16="http://schemas.microsoft.com/office/drawing/2014/main" id="{8E3F9886-134B-EB43-B9B2-631FC0ACDFA2}"/>
                      </a:ext>
                    </a:extLst>
                  </p14:cNvPr>
                  <p14:cNvContentPartPr/>
                  <p14:nvPr/>
                </p14:nvContentPartPr>
                <p14:xfrm>
                  <a:off x="2903798" y="5621836"/>
                  <a:ext cx="109440" cy="11880"/>
                </p14:xfrm>
              </p:contentPart>
            </mc:Choice>
            <mc:Fallback xmlns="">
              <p:pic>
                <p:nvPicPr>
                  <p:cNvPr id="91" name="Ink 90">
                    <a:extLst>
                      <a:ext uri="{FF2B5EF4-FFF2-40B4-BE49-F238E27FC236}">
                        <a16:creationId xmlns:a16="http://schemas.microsoft.com/office/drawing/2014/main" id="{8E3F9886-134B-EB43-B9B2-631FC0ACDFA2}"/>
                      </a:ext>
                    </a:extLst>
                  </p:cNvPr>
                  <p:cNvPicPr/>
                  <p:nvPr/>
                </p:nvPicPr>
                <p:blipFill>
                  <a:blip r:embed="rId53"/>
                  <a:stretch>
                    <a:fillRect/>
                  </a:stretch>
                </p:blipFill>
                <p:spPr>
                  <a:xfrm>
                    <a:off x="2888318" y="5606356"/>
                    <a:ext cx="140040" cy="424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54">
                <p14:nvContentPartPr>
                  <p14:cNvPr id="93" name="Ink 92">
                    <a:extLst>
                      <a:ext uri="{FF2B5EF4-FFF2-40B4-BE49-F238E27FC236}">
                        <a16:creationId xmlns:a16="http://schemas.microsoft.com/office/drawing/2014/main" id="{186C9FE5-A494-B149-83A6-42FB64AC011F}"/>
                      </a:ext>
                    </a:extLst>
                  </p14:cNvPr>
                  <p14:cNvContentPartPr/>
                  <p14:nvPr/>
                </p14:nvContentPartPr>
                <p14:xfrm>
                  <a:off x="3012878" y="5639116"/>
                  <a:ext cx="81000" cy="92880"/>
                </p14:xfrm>
              </p:contentPart>
            </mc:Choice>
            <mc:Fallback xmlns="">
              <p:pic>
                <p:nvPicPr>
                  <p:cNvPr id="93" name="Ink 92">
                    <a:extLst>
                      <a:ext uri="{FF2B5EF4-FFF2-40B4-BE49-F238E27FC236}">
                        <a16:creationId xmlns:a16="http://schemas.microsoft.com/office/drawing/2014/main" id="{186C9FE5-A494-B149-83A6-42FB64AC011F}"/>
                      </a:ext>
                    </a:extLst>
                  </p:cNvPr>
                  <p:cNvPicPr/>
                  <p:nvPr/>
                </p:nvPicPr>
                <p:blipFill>
                  <a:blip r:embed="rId55"/>
                  <a:stretch>
                    <a:fillRect/>
                  </a:stretch>
                </p:blipFill>
                <p:spPr>
                  <a:xfrm>
                    <a:off x="2997398" y="5623576"/>
                    <a:ext cx="111600" cy="123599"/>
                  </a:xfrm>
                  <a:prstGeom prst="rect">
                    <a:avLst/>
                  </a:prstGeom>
                </p:spPr>
              </p:pic>
            </mc:Fallback>
          </mc:AlternateContent>
        </p:grpSp>
        <p:grpSp>
          <p:nvGrpSpPr>
            <p:cNvPr id="125" name="Group 124">
              <a:extLst>
                <a:ext uri="{FF2B5EF4-FFF2-40B4-BE49-F238E27FC236}">
                  <a16:creationId xmlns:a16="http://schemas.microsoft.com/office/drawing/2014/main" id="{9FF679D5-1373-B942-80A2-D4FE27AEE2DE}"/>
                </a:ext>
              </a:extLst>
            </p:cNvPr>
            <p:cNvGrpSpPr/>
            <p:nvPr/>
          </p:nvGrpSpPr>
          <p:grpSpPr>
            <a:xfrm>
              <a:off x="3226718" y="5472415"/>
              <a:ext cx="2596107" cy="283320"/>
              <a:chOff x="3226718" y="5472415"/>
              <a:chExt cx="2596107" cy="28332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56">
                <p14:nvContentPartPr>
                  <p14:cNvPr id="103" name="Ink 102">
                    <a:extLst>
                      <a:ext uri="{FF2B5EF4-FFF2-40B4-BE49-F238E27FC236}">
                        <a16:creationId xmlns:a16="http://schemas.microsoft.com/office/drawing/2014/main" id="{43EEFD36-0003-214C-8CAC-415B48E6DFDE}"/>
                      </a:ext>
                    </a:extLst>
                  </p14:cNvPr>
                  <p14:cNvContentPartPr/>
                  <p14:nvPr/>
                </p14:nvContentPartPr>
                <p14:xfrm>
                  <a:off x="3226718" y="5575756"/>
                  <a:ext cx="572040" cy="127440"/>
                </p14:xfrm>
              </p:contentPart>
            </mc:Choice>
            <mc:Fallback xmlns="">
              <p:pic>
                <p:nvPicPr>
                  <p:cNvPr id="103" name="Ink 102">
                    <a:extLst>
                      <a:ext uri="{FF2B5EF4-FFF2-40B4-BE49-F238E27FC236}">
                        <a16:creationId xmlns:a16="http://schemas.microsoft.com/office/drawing/2014/main" id="{43EEFD36-0003-214C-8CAC-415B48E6DFDE}"/>
                      </a:ext>
                    </a:extLst>
                  </p:cNvPr>
                  <p:cNvPicPr/>
                  <p:nvPr/>
                </p:nvPicPr>
                <p:blipFill>
                  <a:blip r:embed="rId57"/>
                  <a:stretch>
                    <a:fillRect/>
                  </a:stretch>
                </p:blipFill>
                <p:spPr>
                  <a:xfrm>
                    <a:off x="3211238" y="5560276"/>
                    <a:ext cx="602640" cy="1580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58">
                <p14:nvContentPartPr>
                  <p14:cNvPr id="105" name="Ink 104">
                    <a:extLst>
                      <a:ext uri="{FF2B5EF4-FFF2-40B4-BE49-F238E27FC236}">
                        <a16:creationId xmlns:a16="http://schemas.microsoft.com/office/drawing/2014/main" id="{B7221DF5-6CB7-A24D-8C9B-5B73A27E1ACE}"/>
                      </a:ext>
                    </a:extLst>
                  </p14:cNvPr>
                  <p14:cNvContentPartPr/>
                  <p14:nvPr/>
                </p14:nvContentPartPr>
                <p14:xfrm>
                  <a:off x="3969905" y="5559535"/>
                  <a:ext cx="184320" cy="80640"/>
                </p14:xfrm>
              </p:contentPart>
            </mc:Choice>
            <mc:Fallback xmlns="">
              <p:pic>
                <p:nvPicPr>
                  <p:cNvPr id="105" name="Ink 104">
                    <a:extLst>
                      <a:ext uri="{FF2B5EF4-FFF2-40B4-BE49-F238E27FC236}">
                        <a16:creationId xmlns:a16="http://schemas.microsoft.com/office/drawing/2014/main" id="{B7221DF5-6CB7-A24D-8C9B-5B73A27E1ACE}"/>
                      </a:ext>
                    </a:extLst>
                  </p:cNvPr>
                  <p:cNvPicPr/>
                  <p:nvPr/>
                </p:nvPicPr>
                <p:blipFill>
                  <a:blip r:embed="rId59"/>
                  <a:stretch>
                    <a:fillRect/>
                  </a:stretch>
                </p:blipFill>
                <p:spPr>
                  <a:xfrm>
                    <a:off x="3954425" y="5544415"/>
                    <a:ext cx="214920" cy="1108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60">
                <p14:nvContentPartPr>
                  <p14:cNvPr id="107" name="Ink 106">
                    <a:extLst>
                      <a:ext uri="{FF2B5EF4-FFF2-40B4-BE49-F238E27FC236}">
                        <a16:creationId xmlns:a16="http://schemas.microsoft.com/office/drawing/2014/main" id="{9FB987B6-2A19-514B-A185-FAE16A1AF1FB}"/>
                      </a:ext>
                    </a:extLst>
                  </p14:cNvPr>
                  <p14:cNvContentPartPr/>
                  <p14:nvPr/>
                </p14:nvContentPartPr>
                <p14:xfrm>
                  <a:off x="3951905" y="5691655"/>
                  <a:ext cx="196560" cy="57960"/>
                </p14:xfrm>
              </p:contentPart>
            </mc:Choice>
            <mc:Fallback xmlns="">
              <p:pic>
                <p:nvPicPr>
                  <p:cNvPr id="107" name="Ink 106">
                    <a:extLst>
                      <a:ext uri="{FF2B5EF4-FFF2-40B4-BE49-F238E27FC236}">
                        <a16:creationId xmlns:a16="http://schemas.microsoft.com/office/drawing/2014/main" id="{9FB987B6-2A19-514B-A185-FAE16A1AF1FB}"/>
                      </a:ext>
                    </a:extLst>
                  </p:cNvPr>
                  <p:cNvPicPr/>
                  <p:nvPr/>
                </p:nvPicPr>
                <p:blipFill>
                  <a:blip r:embed="rId61"/>
                  <a:stretch>
                    <a:fillRect/>
                  </a:stretch>
                </p:blipFill>
                <p:spPr>
                  <a:xfrm>
                    <a:off x="3936425" y="5676535"/>
                    <a:ext cx="227160" cy="885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62">
                <p14:nvContentPartPr>
                  <p14:cNvPr id="108" name="Ink 107">
                    <a:extLst>
                      <a:ext uri="{FF2B5EF4-FFF2-40B4-BE49-F238E27FC236}">
                        <a16:creationId xmlns:a16="http://schemas.microsoft.com/office/drawing/2014/main" id="{3BCE699B-BCC7-224E-802B-50D76715321B}"/>
                      </a:ext>
                    </a:extLst>
                  </p14:cNvPr>
                  <p14:cNvContentPartPr/>
                  <p14:nvPr/>
                </p14:nvContentPartPr>
                <p14:xfrm>
                  <a:off x="4402265" y="5472415"/>
                  <a:ext cx="98640" cy="248760"/>
                </p14:xfrm>
              </p:contentPart>
            </mc:Choice>
            <mc:Fallback xmlns="">
              <p:pic>
                <p:nvPicPr>
                  <p:cNvPr id="108" name="Ink 107">
                    <a:extLst>
                      <a:ext uri="{FF2B5EF4-FFF2-40B4-BE49-F238E27FC236}">
                        <a16:creationId xmlns:a16="http://schemas.microsoft.com/office/drawing/2014/main" id="{3BCE699B-BCC7-224E-802B-50D76715321B}"/>
                      </a:ext>
                    </a:extLst>
                  </p:cNvPr>
                  <p:cNvPicPr/>
                  <p:nvPr/>
                </p:nvPicPr>
                <p:blipFill>
                  <a:blip r:embed="rId63"/>
                  <a:stretch>
                    <a:fillRect/>
                  </a:stretch>
                </p:blipFill>
                <p:spPr>
                  <a:xfrm>
                    <a:off x="4386785" y="5457295"/>
                    <a:ext cx="128880" cy="2790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64">
                <p14:nvContentPartPr>
                  <p14:cNvPr id="109" name="Ink 108">
                    <a:extLst>
                      <a:ext uri="{FF2B5EF4-FFF2-40B4-BE49-F238E27FC236}">
                        <a16:creationId xmlns:a16="http://schemas.microsoft.com/office/drawing/2014/main" id="{4BB1EE0C-55BA-4F4A-905B-4EEDE6603B8C}"/>
                      </a:ext>
                    </a:extLst>
                  </p14:cNvPr>
                  <p14:cNvContentPartPr/>
                  <p14:nvPr/>
                </p14:nvContentPartPr>
                <p14:xfrm>
                  <a:off x="4350065" y="5605255"/>
                  <a:ext cx="133200" cy="6120"/>
                </p14:xfrm>
              </p:contentPart>
            </mc:Choice>
            <mc:Fallback xmlns="">
              <p:pic>
                <p:nvPicPr>
                  <p:cNvPr id="109" name="Ink 108">
                    <a:extLst>
                      <a:ext uri="{FF2B5EF4-FFF2-40B4-BE49-F238E27FC236}">
                        <a16:creationId xmlns:a16="http://schemas.microsoft.com/office/drawing/2014/main" id="{4BB1EE0C-55BA-4F4A-905B-4EEDE6603B8C}"/>
                      </a:ext>
                    </a:extLst>
                  </p:cNvPr>
                  <p:cNvPicPr/>
                  <p:nvPr/>
                </p:nvPicPr>
                <p:blipFill>
                  <a:blip r:embed="rId65"/>
                  <a:stretch>
                    <a:fillRect/>
                  </a:stretch>
                </p:blipFill>
                <p:spPr>
                  <a:xfrm>
                    <a:off x="4334945" y="5589775"/>
                    <a:ext cx="163800" cy="367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66">
                <p14:nvContentPartPr>
                  <p14:cNvPr id="110" name="Ink 109">
                    <a:extLst>
                      <a:ext uri="{FF2B5EF4-FFF2-40B4-BE49-F238E27FC236}">
                        <a16:creationId xmlns:a16="http://schemas.microsoft.com/office/drawing/2014/main" id="{2A0CA1B5-736F-A94D-B73F-427A431361CF}"/>
                      </a:ext>
                    </a:extLst>
                  </p14:cNvPr>
                  <p14:cNvContentPartPr/>
                  <p14:nvPr/>
                </p14:nvContentPartPr>
                <p14:xfrm>
                  <a:off x="4569665" y="5645575"/>
                  <a:ext cx="63720" cy="110160"/>
                </p14:xfrm>
              </p:contentPart>
            </mc:Choice>
            <mc:Fallback xmlns="">
              <p:pic>
                <p:nvPicPr>
                  <p:cNvPr id="110" name="Ink 109">
                    <a:extLst>
                      <a:ext uri="{FF2B5EF4-FFF2-40B4-BE49-F238E27FC236}">
                        <a16:creationId xmlns:a16="http://schemas.microsoft.com/office/drawing/2014/main" id="{2A0CA1B5-736F-A94D-B73F-427A431361CF}"/>
                      </a:ext>
                    </a:extLst>
                  </p:cNvPr>
                  <p:cNvPicPr/>
                  <p:nvPr/>
                </p:nvPicPr>
                <p:blipFill>
                  <a:blip r:embed="rId67"/>
                  <a:stretch>
                    <a:fillRect/>
                  </a:stretch>
                </p:blipFill>
                <p:spPr>
                  <a:xfrm>
                    <a:off x="4554185" y="5630455"/>
                    <a:ext cx="94320" cy="1404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68">
                <p14:nvContentPartPr>
                  <p14:cNvPr id="112" name="Ink 111">
                    <a:extLst>
                      <a:ext uri="{FF2B5EF4-FFF2-40B4-BE49-F238E27FC236}">
                        <a16:creationId xmlns:a16="http://schemas.microsoft.com/office/drawing/2014/main" id="{9B4F266D-A06E-B145-8B04-C42AB18E8F8C}"/>
                      </a:ext>
                    </a:extLst>
                  </p14:cNvPr>
                  <p14:cNvContentPartPr/>
                  <p14:nvPr/>
                </p14:nvContentPartPr>
                <p14:xfrm>
                  <a:off x="4737065" y="5657095"/>
                  <a:ext cx="110160" cy="360"/>
                </p14:xfrm>
              </p:contentPart>
            </mc:Choice>
            <mc:Fallback xmlns="">
              <p:pic>
                <p:nvPicPr>
                  <p:cNvPr id="112" name="Ink 111">
                    <a:extLst>
                      <a:ext uri="{FF2B5EF4-FFF2-40B4-BE49-F238E27FC236}">
                        <a16:creationId xmlns:a16="http://schemas.microsoft.com/office/drawing/2014/main" id="{9B4F266D-A06E-B145-8B04-C42AB18E8F8C}"/>
                      </a:ext>
                    </a:extLst>
                  </p:cNvPr>
                  <p:cNvPicPr/>
                  <p:nvPr/>
                </p:nvPicPr>
                <p:blipFill>
                  <a:blip r:embed="rId69"/>
                  <a:stretch>
                    <a:fillRect/>
                  </a:stretch>
                </p:blipFill>
                <p:spPr>
                  <a:xfrm>
                    <a:off x="4721585" y="5641975"/>
                    <a:ext cx="140400" cy="309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70">
                <p14:nvContentPartPr>
                  <p14:cNvPr id="117" name="Ink 117">
                    <a:extLst>
                      <a:ext uri="{FF2B5EF4-FFF2-40B4-BE49-F238E27FC236}">
                        <a16:creationId xmlns:a16="http://schemas.microsoft.com/office/drawing/2014/main" id="{46E9E9E0-6673-6B42-9D78-62D7016F28A9}"/>
                      </a:ext>
                    </a:extLst>
                  </p14:cNvPr>
                  <p14:cNvContentPartPr/>
                  <p14:nvPr/>
                </p14:nvContentPartPr>
                <p14:xfrm>
                  <a:off x="4927505" y="5518495"/>
                  <a:ext cx="202320" cy="214200"/>
                </p14:xfrm>
              </p:contentPart>
            </mc:Choice>
            <mc:Fallback xmlns="">
              <p:pic>
                <p:nvPicPr>
                  <p:cNvPr id="117" name="Ink 117">
                    <a:extLst>
                      <a:ext uri="{FF2B5EF4-FFF2-40B4-BE49-F238E27FC236}">
                        <a16:creationId xmlns:a16="http://schemas.microsoft.com/office/drawing/2014/main" id="{46E9E9E0-6673-6B42-9D78-62D7016F28A9}"/>
                      </a:ext>
                    </a:extLst>
                  </p:cNvPr>
                  <p:cNvPicPr/>
                  <p:nvPr/>
                </p:nvPicPr>
                <p:blipFill>
                  <a:blip r:embed="rId71"/>
                  <a:stretch>
                    <a:fillRect/>
                  </a:stretch>
                </p:blipFill>
                <p:spPr>
                  <a:xfrm>
                    <a:off x="4912025" y="5503350"/>
                    <a:ext cx="232920" cy="244852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72">
                <p14:nvContentPartPr>
                  <p14:cNvPr id="121" name="Ink 120">
                    <a:extLst>
                      <a:ext uri="{FF2B5EF4-FFF2-40B4-BE49-F238E27FC236}">
                        <a16:creationId xmlns:a16="http://schemas.microsoft.com/office/drawing/2014/main" id="{8B941657-EAE8-BB4B-94FE-5A9FD46438E8}"/>
                      </a:ext>
                    </a:extLst>
                  </p14:cNvPr>
                  <p14:cNvContentPartPr/>
                  <p14:nvPr/>
                </p14:nvContentPartPr>
                <p14:xfrm>
                  <a:off x="5285345" y="5570335"/>
                  <a:ext cx="156240" cy="11880"/>
                </p14:xfrm>
              </p:contentPart>
            </mc:Choice>
            <mc:Fallback xmlns="">
              <p:pic>
                <p:nvPicPr>
                  <p:cNvPr id="121" name="Ink 120">
                    <a:extLst>
                      <a:ext uri="{FF2B5EF4-FFF2-40B4-BE49-F238E27FC236}">
                        <a16:creationId xmlns:a16="http://schemas.microsoft.com/office/drawing/2014/main" id="{8B941657-EAE8-BB4B-94FE-5A9FD46438E8}"/>
                      </a:ext>
                    </a:extLst>
                  </p:cNvPr>
                  <p:cNvPicPr/>
                  <p:nvPr/>
                </p:nvPicPr>
                <p:blipFill>
                  <a:blip r:embed="rId73"/>
                  <a:stretch>
                    <a:fillRect/>
                  </a:stretch>
                </p:blipFill>
                <p:spPr>
                  <a:xfrm>
                    <a:off x="5270225" y="5555215"/>
                    <a:ext cx="186840" cy="424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74">
                <p14:nvContentPartPr>
                  <p14:cNvPr id="122" name="Ink 121">
                    <a:extLst>
                      <a:ext uri="{FF2B5EF4-FFF2-40B4-BE49-F238E27FC236}">
                        <a16:creationId xmlns:a16="http://schemas.microsoft.com/office/drawing/2014/main" id="{78C3558F-C244-594E-ADC4-5CB7AC9E19EF}"/>
                      </a:ext>
                    </a:extLst>
                  </p14:cNvPr>
                  <p14:cNvContentPartPr/>
                  <p14:nvPr/>
                </p14:nvContentPartPr>
                <p14:xfrm>
                  <a:off x="5279585" y="5639815"/>
                  <a:ext cx="156240" cy="6120"/>
                </p14:xfrm>
              </p:contentPart>
            </mc:Choice>
            <mc:Fallback xmlns="">
              <p:pic>
                <p:nvPicPr>
                  <p:cNvPr id="122" name="Ink 121">
                    <a:extLst>
                      <a:ext uri="{FF2B5EF4-FFF2-40B4-BE49-F238E27FC236}">
                        <a16:creationId xmlns:a16="http://schemas.microsoft.com/office/drawing/2014/main" id="{78C3558F-C244-594E-ADC4-5CB7AC9E19EF}"/>
                      </a:ext>
                    </a:extLst>
                  </p:cNvPr>
                  <p:cNvPicPr/>
                  <p:nvPr/>
                </p:nvPicPr>
                <p:blipFill>
                  <a:blip r:embed="rId75"/>
                  <a:stretch>
                    <a:fillRect/>
                  </a:stretch>
                </p:blipFill>
                <p:spPr>
                  <a:xfrm>
                    <a:off x="5264465" y="5624695"/>
                    <a:ext cx="186840" cy="367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76">
                <p14:nvContentPartPr>
                  <p14:cNvPr id="123" name="Ink 122">
                    <a:extLst>
                      <a:ext uri="{FF2B5EF4-FFF2-40B4-BE49-F238E27FC236}">
                        <a16:creationId xmlns:a16="http://schemas.microsoft.com/office/drawing/2014/main" id="{B002A9F4-A1CD-AF45-A54D-79E6A8F1C4BC}"/>
                      </a:ext>
                    </a:extLst>
                  </p14:cNvPr>
                  <p14:cNvContentPartPr/>
                  <p14:nvPr/>
                </p14:nvContentPartPr>
                <p14:xfrm>
                  <a:off x="5562545" y="5547295"/>
                  <a:ext cx="260280" cy="120960"/>
                </p14:xfrm>
              </p:contentPart>
            </mc:Choice>
            <mc:Fallback xmlns="">
              <p:pic>
                <p:nvPicPr>
                  <p:cNvPr id="123" name="Ink 122">
                    <a:extLst>
                      <a:ext uri="{FF2B5EF4-FFF2-40B4-BE49-F238E27FC236}">
                        <a16:creationId xmlns:a16="http://schemas.microsoft.com/office/drawing/2014/main" id="{B002A9F4-A1CD-AF45-A54D-79E6A8F1C4BC}"/>
                      </a:ext>
                    </a:extLst>
                  </p:cNvPr>
                  <p:cNvPicPr/>
                  <p:nvPr/>
                </p:nvPicPr>
                <p:blipFill>
                  <a:blip r:embed="rId77"/>
                  <a:stretch>
                    <a:fillRect/>
                  </a:stretch>
                </p:blipFill>
                <p:spPr>
                  <a:xfrm>
                    <a:off x="5547065" y="5532175"/>
                    <a:ext cx="290520" cy="151560"/>
                  </a:xfrm>
                  <a:prstGeom prst="rect">
                    <a:avLst/>
                  </a:prstGeom>
                </p:spPr>
              </p:pic>
            </mc:Fallback>
          </mc:AlternateContent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78">
            <p14:nvContentPartPr>
              <p14:cNvPr id="1028" name="Ink 1028">
                <a:extLst>
                  <a:ext uri="{FF2B5EF4-FFF2-40B4-BE49-F238E27FC236}">
                    <a16:creationId xmlns:a16="http://schemas.microsoft.com/office/drawing/2014/main" id="{9DCE3CFB-E546-C44F-B9FA-1BCD6C1D13CD}"/>
                  </a:ext>
                </a:extLst>
              </p14:cNvPr>
              <p14:cNvContentPartPr/>
              <p14:nvPr/>
            </p14:nvContentPartPr>
            <p14:xfrm>
              <a:off x="4492625" y="4623895"/>
              <a:ext cx="382680" cy="317880"/>
            </p14:xfrm>
          </p:contentPart>
        </mc:Choice>
        <mc:Fallback xmlns="">
          <p:pic>
            <p:nvPicPr>
              <p:cNvPr id="1028" name="Ink 1028">
                <a:extLst>
                  <a:ext uri="{FF2B5EF4-FFF2-40B4-BE49-F238E27FC236}">
                    <a16:creationId xmlns:a16="http://schemas.microsoft.com/office/drawing/2014/main" id="{9DCE3CFB-E546-C44F-B9FA-1BCD6C1D13CD}"/>
                  </a:ext>
                </a:extLst>
              </p:cNvPr>
              <p:cNvPicPr/>
              <p:nvPr/>
            </p:nvPicPr>
            <p:blipFill>
              <a:blip r:embed="rId79"/>
              <a:stretch>
                <a:fillRect/>
              </a:stretch>
            </p:blipFill>
            <p:spPr>
              <a:xfrm>
                <a:off x="4477145" y="4608415"/>
                <a:ext cx="413280" cy="348480"/>
              </a:xfrm>
              <a:prstGeom prst="rect">
                <a:avLst/>
              </a:prstGeom>
            </p:spPr>
          </p:pic>
        </mc:Fallback>
      </mc:AlternateContent>
      <p:grpSp>
        <p:nvGrpSpPr>
          <p:cNvPr id="142" name="Group 141">
            <a:extLst>
              <a:ext uri="{FF2B5EF4-FFF2-40B4-BE49-F238E27FC236}">
                <a16:creationId xmlns:a16="http://schemas.microsoft.com/office/drawing/2014/main" id="{00345207-78AD-754B-810F-616F49EBBA42}"/>
              </a:ext>
            </a:extLst>
          </p:cNvPr>
          <p:cNvGrpSpPr/>
          <p:nvPr/>
        </p:nvGrpSpPr>
        <p:grpSpPr>
          <a:xfrm>
            <a:off x="1610465" y="5547295"/>
            <a:ext cx="4898880" cy="369202"/>
            <a:chOff x="1610465" y="5547295"/>
            <a:chExt cx="4898880" cy="369202"/>
          </a:xfrm>
        </p:grpSpPr>
        <p:grpSp>
          <p:nvGrpSpPr>
            <p:cNvPr id="124" name="Group 123">
              <a:extLst>
                <a:ext uri="{FF2B5EF4-FFF2-40B4-BE49-F238E27FC236}">
                  <a16:creationId xmlns:a16="http://schemas.microsoft.com/office/drawing/2014/main" id="{6DE205F4-EEB3-8D4F-87FF-B7832945E5D1}"/>
                </a:ext>
              </a:extLst>
            </p:cNvPr>
            <p:cNvGrpSpPr/>
            <p:nvPr/>
          </p:nvGrpSpPr>
          <p:grpSpPr>
            <a:xfrm>
              <a:off x="1610465" y="5581337"/>
              <a:ext cx="2113200" cy="335160"/>
              <a:chOff x="3446105" y="3688615"/>
              <a:chExt cx="2113200" cy="33516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80">
                <p14:nvContentPartPr>
                  <p14:cNvPr id="127" name="Ink 126">
                    <a:extLst>
                      <a:ext uri="{FF2B5EF4-FFF2-40B4-BE49-F238E27FC236}">
                        <a16:creationId xmlns:a16="http://schemas.microsoft.com/office/drawing/2014/main" id="{F186CDBF-7DC6-6842-A4FA-FF693AB199DD}"/>
                      </a:ext>
                    </a:extLst>
                  </p14:cNvPr>
                  <p14:cNvContentPartPr/>
                  <p14:nvPr/>
                </p14:nvContentPartPr>
                <p14:xfrm>
                  <a:off x="3446105" y="3751975"/>
                  <a:ext cx="167760" cy="173520"/>
                </p14:xfrm>
              </p:contentPart>
            </mc:Choice>
            <mc:Fallback xmlns="">
              <p:pic>
                <p:nvPicPr>
                  <p:cNvPr id="127" name="Ink 126">
                    <a:extLst>
                      <a:ext uri="{FF2B5EF4-FFF2-40B4-BE49-F238E27FC236}">
                        <a16:creationId xmlns:a16="http://schemas.microsoft.com/office/drawing/2014/main" id="{F186CDBF-7DC6-6842-A4FA-FF693AB199DD}"/>
                      </a:ext>
                    </a:extLst>
                  </p:cNvPr>
                  <p:cNvPicPr/>
                  <p:nvPr/>
                </p:nvPicPr>
                <p:blipFill>
                  <a:blip r:embed="rId81"/>
                  <a:stretch>
                    <a:fillRect/>
                  </a:stretch>
                </p:blipFill>
                <p:spPr>
                  <a:xfrm>
                    <a:off x="3430625" y="3736495"/>
                    <a:ext cx="198360" cy="2041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82">
                <p14:nvContentPartPr>
                  <p14:cNvPr id="128" name="Ink 127">
                    <a:extLst>
                      <a:ext uri="{FF2B5EF4-FFF2-40B4-BE49-F238E27FC236}">
                        <a16:creationId xmlns:a16="http://schemas.microsoft.com/office/drawing/2014/main" id="{D4EAACA1-D14E-6140-AF39-492C26D84E36}"/>
                      </a:ext>
                    </a:extLst>
                  </p14:cNvPr>
                  <p14:cNvContentPartPr/>
                  <p14:nvPr/>
                </p14:nvContentPartPr>
                <p14:xfrm>
                  <a:off x="3665345" y="3930895"/>
                  <a:ext cx="69480" cy="23400"/>
                </p14:xfrm>
              </p:contentPart>
            </mc:Choice>
            <mc:Fallback xmlns="">
              <p:pic>
                <p:nvPicPr>
                  <p:cNvPr id="128" name="Ink 127">
                    <a:extLst>
                      <a:ext uri="{FF2B5EF4-FFF2-40B4-BE49-F238E27FC236}">
                        <a16:creationId xmlns:a16="http://schemas.microsoft.com/office/drawing/2014/main" id="{D4EAACA1-D14E-6140-AF39-492C26D84E36}"/>
                      </a:ext>
                    </a:extLst>
                  </p:cNvPr>
                  <p:cNvPicPr/>
                  <p:nvPr/>
                </p:nvPicPr>
                <p:blipFill>
                  <a:blip r:embed="rId83"/>
                  <a:stretch>
                    <a:fillRect/>
                  </a:stretch>
                </p:blipFill>
                <p:spPr>
                  <a:xfrm>
                    <a:off x="3649865" y="3915415"/>
                    <a:ext cx="100080" cy="540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84">
                <p14:nvContentPartPr>
                  <p14:cNvPr id="129" name="Ink 128">
                    <a:extLst>
                      <a:ext uri="{FF2B5EF4-FFF2-40B4-BE49-F238E27FC236}">
                        <a16:creationId xmlns:a16="http://schemas.microsoft.com/office/drawing/2014/main" id="{EE467141-272E-0E47-81E0-8CF622FED534}"/>
                      </a:ext>
                    </a:extLst>
                  </p14:cNvPr>
                  <p14:cNvContentPartPr/>
                  <p14:nvPr/>
                </p14:nvContentPartPr>
                <p14:xfrm>
                  <a:off x="3642305" y="3919375"/>
                  <a:ext cx="98640" cy="104400"/>
                </p14:xfrm>
              </p:contentPart>
            </mc:Choice>
            <mc:Fallback xmlns="">
              <p:pic>
                <p:nvPicPr>
                  <p:cNvPr id="129" name="Ink 128">
                    <a:extLst>
                      <a:ext uri="{FF2B5EF4-FFF2-40B4-BE49-F238E27FC236}">
                        <a16:creationId xmlns:a16="http://schemas.microsoft.com/office/drawing/2014/main" id="{EE467141-272E-0E47-81E0-8CF622FED534}"/>
                      </a:ext>
                    </a:extLst>
                  </p:cNvPr>
                  <p:cNvPicPr/>
                  <p:nvPr/>
                </p:nvPicPr>
                <p:blipFill>
                  <a:blip r:embed="rId85"/>
                  <a:stretch>
                    <a:fillRect/>
                  </a:stretch>
                </p:blipFill>
                <p:spPr>
                  <a:xfrm>
                    <a:off x="3626768" y="3903841"/>
                    <a:ext cx="129352" cy="135106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86">
                <p14:nvContentPartPr>
                  <p14:cNvPr id="130" name="Ink 129">
                    <a:extLst>
                      <a:ext uri="{FF2B5EF4-FFF2-40B4-BE49-F238E27FC236}">
                        <a16:creationId xmlns:a16="http://schemas.microsoft.com/office/drawing/2014/main" id="{3260C311-1AF1-D740-8A89-1A9316692E9C}"/>
                      </a:ext>
                    </a:extLst>
                  </p14:cNvPr>
                  <p14:cNvContentPartPr/>
                  <p14:nvPr/>
                </p14:nvContentPartPr>
                <p14:xfrm>
                  <a:off x="3884945" y="3832975"/>
                  <a:ext cx="144720" cy="11880"/>
                </p14:xfrm>
              </p:contentPart>
            </mc:Choice>
            <mc:Fallback xmlns="">
              <p:pic>
                <p:nvPicPr>
                  <p:cNvPr id="130" name="Ink 129">
                    <a:extLst>
                      <a:ext uri="{FF2B5EF4-FFF2-40B4-BE49-F238E27FC236}">
                        <a16:creationId xmlns:a16="http://schemas.microsoft.com/office/drawing/2014/main" id="{3260C311-1AF1-D740-8A89-1A9316692E9C}"/>
                      </a:ext>
                    </a:extLst>
                  </p:cNvPr>
                  <p:cNvPicPr/>
                  <p:nvPr/>
                </p:nvPicPr>
                <p:blipFill>
                  <a:blip r:embed="rId87"/>
                  <a:stretch>
                    <a:fillRect/>
                  </a:stretch>
                </p:blipFill>
                <p:spPr>
                  <a:xfrm>
                    <a:off x="3869465" y="3817495"/>
                    <a:ext cx="175320" cy="424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88">
                <p14:nvContentPartPr>
                  <p14:cNvPr id="131" name="Ink 130">
                    <a:extLst>
                      <a:ext uri="{FF2B5EF4-FFF2-40B4-BE49-F238E27FC236}">
                        <a16:creationId xmlns:a16="http://schemas.microsoft.com/office/drawing/2014/main" id="{C59BBACE-1793-F54B-823F-039278DA5236}"/>
                      </a:ext>
                    </a:extLst>
                  </p14:cNvPr>
                  <p14:cNvContentPartPr/>
                  <p14:nvPr/>
                </p14:nvContentPartPr>
                <p14:xfrm>
                  <a:off x="3879185" y="3879055"/>
                  <a:ext cx="133200" cy="17640"/>
                </p14:xfrm>
              </p:contentPart>
            </mc:Choice>
            <mc:Fallback xmlns="">
              <p:pic>
                <p:nvPicPr>
                  <p:cNvPr id="131" name="Ink 130">
                    <a:extLst>
                      <a:ext uri="{FF2B5EF4-FFF2-40B4-BE49-F238E27FC236}">
                        <a16:creationId xmlns:a16="http://schemas.microsoft.com/office/drawing/2014/main" id="{C59BBACE-1793-F54B-823F-039278DA5236}"/>
                      </a:ext>
                    </a:extLst>
                  </p:cNvPr>
                  <p:cNvPicPr/>
                  <p:nvPr/>
                </p:nvPicPr>
                <p:blipFill>
                  <a:blip r:embed="rId89"/>
                  <a:stretch>
                    <a:fillRect/>
                  </a:stretch>
                </p:blipFill>
                <p:spPr>
                  <a:xfrm>
                    <a:off x="3863705" y="3863575"/>
                    <a:ext cx="163800" cy="482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90">
                <p14:nvContentPartPr>
                  <p14:cNvPr id="132" name="Ink 131">
                    <a:extLst>
                      <a:ext uri="{FF2B5EF4-FFF2-40B4-BE49-F238E27FC236}">
                        <a16:creationId xmlns:a16="http://schemas.microsoft.com/office/drawing/2014/main" id="{79EFF455-07B8-8B42-B5B5-83996C65EC35}"/>
                      </a:ext>
                    </a:extLst>
                  </p14:cNvPr>
                  <p14:cNvContentPartPr/>
                  <p14:nvPr/>
                </p14:nvContentPartPr>
                <p14:xfrm>
                  <a:off x="4265825" y="3850255"/>
                  <a:ext cx="69480" cy="360"/>
                </p14:xfrm>
              </p:contentPart>
            </mc:Choice>
            <mc:Fallback xmlns="">
              <p:pic>
                <p:nvPicPr>
                  <p:cNvPr id="132" name="Ink 131">
                    <a:extLst>
                      <a:ext uri="{FF2B5EF4-FFF2-40B4-BE49-F238E27FC236}">
                        <a16:creationId xmlns:a16="http://schemas.microsoft.com/office/drawing/2014/main" id="{79EFF455-07B8-8B42-B5B5-83996C65EC35}"/>
                      </a:ext>
                    </a:extLst>
                  </p:cNvPr>
                  <p:cNvPicPr/>
                  <p:nvPr/>
                </p:nvPicPr>
                <p:blipFill>
                  <a:blip r:embed="rId91"/>
                  <a:stretch>
                    <a:fillRect/>
                  </a:stretch>
                </p:blipFill>
                <p:spPr>
                  <a:xfrm>
                    <a:off x="4250345" y="3834775"/>
                    <a:ext cx="100080" cy="309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92">
                <p14:nvContentPartPr>
                  <p14:cNvPr id="133" name="Ink 132">
                    <a:extLst>
                      <a:ext uri="{FF2B5EF4-FFF2-40B4-BE49-F238E27FC236}">
                        <a16:creationId xmlns:a16="http://schemas.microsoft.com/office/drawing/2014/main" id="{353E79CD-03DA-9D42-A781-DDD768CE4086}"/>
                      </a:ext>
                    </a:extLst>
                  </p14:cNvPr>
                  <p14:cNvContentPartPr/>
                  <p14:nvPr/>
                </p14:nvContentPartPr>
                <p14:xfrm>
                  <a:off x="4490825" y="3688615"/>
                  <a:ext cx="92880" cy="208080"/>
                </p14:xfrm>
              </p:contentPart>
            </mc:Choice>
            <mc:Fallback xmlns="">
              <p:pic>
                <p:nvPicPr>
                  <p:cNvPr id="133" name="Ink 132">
                    <a:extLst>
                      <a:ext uri="{FF2B5EF4-FFF2-40B4-BE49-F238E27FC236}">
                        <a16:creationId xmlns:a16="http://schemas.microsoft.com/office/drawing/2014/main" id="{353E79CD-03DA-9D42-A781-DDD768CE4086}"/>
                      </a:ext>
                    </a:extLst>
                  </p:cNvPr>
                  <p:cNvPicPr/>
                  <p:nvPr/>
                </p:nvPicPr>
                <p:blipFill>
                  <a:blip r:embed="rId93"/>
                  <a:stretch>
                    <a:fillRect/>
                  </a:stretch>
                </p:blipFill>
                <p:spPr>
                  <a:xfrm>
                    <a:off x="4475345" y="3673162"/>
                    <a:ext cx="123480" cy="238627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94">
                <p14:nvContentPartPr>
                  <p14:cNvPr id="134" name="Ink 133">
                    <a:extLst>
                      <a:ext uri="{FF2B5EF4-FFF2-40B4-BE49-F238E27FC236}">
                        <a16:creationId xmlns:a16="http://schemas.microsoft.com/office/drawing/2014/main" id="{7E5F2E84-9D2C-4142-A631-AB02B97D5568}"/>
                      </a:ext>
                    </a:extLst>
                  </p14:cNvPr>
                  <p14:cNvContentPartPr/>
                  <p14:nvPr/>
                </p14:nvContentPartPr>
                <p14:xfrm>
                  <a:off x="4479305" y="3798415"/>
                  <a:ext cx="98640" cy="6120"/>
                </p14:xfrm>
              </p:contentPart>
            </mc:Choice>
            <mc:Fallback xmlns="">
              <p:pic>
                <p:nvPicPr>
                  <p:cNvPr id="134" name="Ink 133">
                    <a:extLst>
                      <a:ext uri="{FF2B5EF4-FFF2-40B4-BE49-F238E27FC236}">
                        <a16:creationId xmlns:a16="http://schemas.microsoft.com/office/drawing/2014/main" id="{7E5F2E84-9D2C-4142-A631-AB02B97D5568}"/>
                      </a:ext>
                    </a:extLst>
                  </p:cNvPr>
                  <p:cNvPicPr/>
                  <p:nvPr/>
                </p:nvPicPr>
                <p:blipFill>
                  <a:blip r:embed="rId95"/>
                  <a:stretch>
                    <a:fillRect/>
                  </a:stretch>
                </p:blipFill>
                <p:spPr>
                  <a:xfrm>
                    <a:off x="4463825" y="3782935"/>
                    <a:ext cx="129240" cy="367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96">
                <p14:nvContentPartPr>
                  <p14:cNvPr id="135" name="Ink 134">
                    <a:extLst>
                      <a:ext uri="{FF2B5EF4-FFF2-40B4-BE49-F238E27FC236}">
                        <a16:creationId xmlns:a16="http://schemas.microsoft.com/office/drawing/2014/main" id="{9415C12D-9588-4543-ACD7-44748CFFAC1E}"/>
                      </a:ext>
                    </a:extLst>
                  </p14:cNvPr>
                  <p14:cNvContentPartPr/>
                  <p14:nvPr/>
                </p14:nvContentPartPr>
                <p14:xfrm>
                  <a:off x="4571825" y="3821455"/>
                  <a:ext cx="98640" cy="109440"/>
                </p14:xfrm>
              </p:contentPart>
            </mc:Choice>
            <mc:Fallback xmlns="">
              <p:pic>
                <p:nvPicPr>
                  <p:cNvPr id="135" name="Ink 134">
                    <a:extLst>
                      <a:ext uri="{FF2B5EF4-FFF2-40B4-BE49-F238E27FC236}">
                        <a16:creationId xmlns:a16="http://schemas.microsoft.com/office/drawing/2014/main" id="{9415C12D-9588-4543-ACD7-44748CFFAC1E}"/>
                      </a:ext>
                    </a:extLst>
                  </p:cNvPr>
                  <p:cNvPicPr/>
                  <p:nvPr/>
                </p:nvPicPr>
                <p:blipFill>
                  <a:blip r:embed="rId97"/>
                  <a:stretch>
                    <a:fillRect/>
                  </a:stretch>
                </p:blipFill>
                <p:spPr>
                  <a:xfrm>
                    <a:off x="4556345" y="3805975"/>
                    <a:ext cx="129240" cy="1400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98">
                <p14:nvContentPartPr>
                  <p14:cNvPr id="136" name="Ink 135">
                    <a:extLst>
                      <a:ext uri="{FF2B5EF4-FFF2-40B4-BE49-F238E27FC236}">
                        <a16:creationId xmlns:a16="http://schemas.microsoft.com/office/drawing/2014/main" id="{DEED9FED-A148-C34C-8643-E265ED4F7C22}"/>
                      </a:ext>
                    </a:extLst>
                  </p14:cNvPr>
                  <p14:cNvContentPartPr/>
                  <p14:nvPr/>
                </p14:nvContentPartPr>
                <p14:xfrm>
                  <a:off x="4866305" y="3769255"/>
                  <a:ext cx="121680" cy="144720"/>
                </p14:xfrm>
              </p:contentPart>
            </mc:Choice>
            <mc:Fallback xmlns="">
              <p:pic>
                <p:nvPicPr>
                  <p:cNvPr id="136" name="Ink 135">
                    <a:extLst>
                      <a:ext uri="{FF2B5EF4-FFF2-40B4-BE49-F238E27FC236}">
                        <a16:creationId xmlns:a16="http://schemas.microsoft.com/office/drawing/2014/main" id="{DEED9FED-A148-C34C-8643-E265ED4F7C22}"/>
                      </a:ext>
                    </a:extLst>
                  </p:cNvPr>
                  <p:cNvPicPr/>
                  <p:nvPr/>
                </p:nvPicPr>
                <p:blipFill>
                  <a:blip r:embed="rId99"/>
                  <a:stretch>
                    <a:fillRect/>
                  </a:stretch>
                </p:blipFill>
                <p:spPr>
                  <a:xfrm>
                    <a:off x="4850825" y="3753775"/>
                    <a:ext cx="152280" cy="1753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00">
                <p14:nvContentPartPr>
                  <p14:cNvPr id="137" name="Ink 136">
                    <a:extLst>
                      <a:ext uri="{FF2B5EF4-FFF2-40B4-BE49-F238E27FC236}">
                        <a16:creationId xmlns:a16="http://schemas.microsoft.com/office/drawing/2014/main" id="{D7067AE6-C5E4-3149-B7AC-ABC7DFBF7DD0}"/>
                      </a:ext>
                    </a:extLst>
                  </p14:cNvPr>
                  <p14:cNvContentPartPr/>
                  <p14:nvPr/>
                </p14:nvContentPartPr>
                <p14:xfrm>
                  <a:off x="5004905" y="3804175"/>
                  <a:ext cx="52200" cy="63720"/>
                </p14:xfrm>
              </p:contentPart>
            </mc:Choice>
            <mc:Fallback xmlns="">
              <p:pic>
                <p:nvPicPr>
                  <p:cNvPr id="137" name="Ink 136">
                    <a:extLst>
                      <a:ext uri="{FF2B5EF4-FFF2-40B4-BE49-F238E27FC236}">
                        <a16:creationId xmlns:a16="http://schemas.microsoft.com/office/drawing/2014/main" id="{D7067AE6-C5E4-3149-B7AC-ABC7DFBF7DD0}"/>
                      </a:ext>
                    </a:extLst>
                  </p:cNvPr>
                  <p:cNvPicPr/>
                  <p:nvPr/>
                </p:nvPicPr>
                <p:blipFill>
                  <a:blip r:embed="rId101"/>
                  <a:stretch>
                    <a:fillRect/>
                  </a:stretch>
                </p:blipFill>
                <p:spPr>
                  <a:xfrm>
                    <a:off x="4989425" y="3788782"/>
                    <a:ext cx="82800" cy="94148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02">
                <p14:nvContentPartPr>
                  <p14:cNvPr id="138" name="Ink 137">
                    <a:extLst>
                      <a:ext uri="{FF2B5EF4-FFF2-40B4-BE49-F238E27FC236}">
                        <a16:creationId xmlns:a16="http://schemas.microsoft.com/office/drawing/2014/main" id="{1691949F-D2A9-B642-BE92-7B75E3E75E33}"/>
                      </a:ext>
                    </a:extLst>
                  </p14:cNvPr>
                  <p14:cNvContentPartPr/>
                  <p14:nvPr/>
                </p14:nvContentPartPr>
                <p14:xfrm>
                  <a:off x="5068265" y="3723175"/>
                  <a:ext cx="34920" cy="40680"/>
                </p14:xfrm>
              </p:contentPart>
            </mc:Choice>
            <mc:Fallback xmlns="">
              <p:pic>
                <p:nvPicPr>
                  <p:cNvPr id="138" name="Ink 137">
                    <a:extLst>
                      <a:ext uri="{FF2B5EF4-FFF2-40B4-BE49-F238E27FC236}">
                        <a16:creationId xmlns:a16="http://schemas.microsoft.com/office/drawing/2014/main" id="{1691949F-D2A9-B642-BE92-7B75E3E75E33}"/>
                      </a:ext>
                    </a:extLst>
                  </p:cNvPr>
                  <p:cNvPicPr/>
                  <p:nvPr/>
                </p:nvPicPr>
                <p:blipFill>
                  <a:blip r:embed="rId103"/>
                  <a:stretch>
                    <a:fillRect/>
                  </a:stretch>
                </p:blipFill>
                <p:spPr>
                  <a:xfrm>
                    <a:off x="5052785" y="3707695"/>
                    <a:ext cx="65520" cy="712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04">
                <p14:nvContentPartPr>
                  <p14:cNvPr id="139" name="Ink 138">
                    <a:extLst>
                      <a:ext uri="{FF2B5EF4-FFF2-40B4-BE49-F238E27FC236}">
                        <a16:creationId xmlns:a16="http://schemas.microsoft.com/office/drawing/2014/main" id="{B0F3D4DD-A03A-384B-9A50-A759D689F55D}"/>
                      </a:ext>
                    </a:extLst>
                  </p14:cNvPr>
                  <p14:cNvContentPartPr/>
                  <p14:nvPr/>
                </p14:nvContentPartPr>
                <p14:xfrm>
                  <a:off x="5088065" y="3786895"/>
                  <a:ext cx="95760" cy="81000"/>
                </p14:xfrm>
              </p:contentPart>
            </mc:Choice>
            <mc:Fallback xmlns="">
              <p:pic>
                <p:nvPicPr>
                  <p:cNvPr id="139" name="Ink 138">
                    <a:extLst>
                      <a:ext uri="{FF2B5EF4-FFF2-40B4-BE49-F238E27FC236}">
                        <a16:creationId xmlns:a16="http://schemas.microsoft.com/office/drawing/2014/main" id="{B0F3D4DD-A03A-384B-9A50-A759D689F55D}"/>
                      </a:ext>
                    </a:extLst>
                  </p:cNvPr>
                  <p:cNvPicPr/>
                  <p:nvPr/>
                </p:nvPicPr>
                <p:blipFill>
                  <a:blip r:embed="rId105"/>
                  <a:stretch>
                    <a:fillRect/>
                  </a:stretch>
                </p:blipFill>
                <p:spPr>
                  <a:xfrm>
                    <a:off x="5072585" y="3771483"/>
                    <a:ext cx="126360" cy="111465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06">
                <p14:nvContentPartPr>
                  <p14:cNvPr id="140" name="Ink 95">
                    <a:extLst>
                      <a:ext uri="{FF2B5EF4-FFF2-40B4-BE49-F238E27FC236}">
                        <a16:creationId xmlns:a16="http://schemas.microsoft.com/office/drawing/2014/main" id="{E0910FD8-4EAB-3B47-BF4D-C2CC9EFD7E50}"/>
                      </a:ext>
                    </a:extLst>
                  </p14:cNvPr>
                  <p14:cNvContentPartPr/>
                  <p14:nvPr/>
                </p14:nvContentPartPr>
                <p14:xfrm>
                  <a:off x="5281745" y="3734695"/>
                  <a:ext cx="277560" cy="133200"/>
                </p14:xfrm>
              </p:contentPart>
            </mc:Choice>
            <mc:Fallback xmlns="">
              <p:pic>
                <p:nvPicPr>
                  <p:cNvPr id="140" name="Ink 95">
                    <a:extLst>
                      <a:ext uri="{FF2B5EF4-FFF2-40B4-BE49-F238E27FC236}">
                        <a16:creationId xmlns:a16="http://schemas.microsoft.com/office/drawing/2014/main" id="{E0910FD8-4EAB-3B47-BF4D-C2CC9EFD7E50}"/>
                      </a:ext>
                    </a:extLst>
                  </p:cNvPr>
                  <p:cNvPicPr/>
                  <p:nvPr/>
                </p:nvPicPr>
                <p:blipFill>
                  <a:blip r:embed="rId107"/>
                  <a:stretch>
                    <a:fillRect/>
                  </a:stretch>
                </p:blipFill>
                <p:spPr>
                  <a:xfrm>
                    <a:off x="5266265" y="3719215"/>
                    <a:ext cx="308160" cy="163800"/>
                  </a:xfrm>
                  <a:prstGeom prst="rect">
                    <a:avLst/>
                  </a:prstGeom>
                </p:spPr>
              </p:pic>
            </mc:Fallback>
          </mc:AlternateContent>
        </p:grpSp>
        <p:grpSp>
          <p:nvGrpSpPr>
            <p:cNvPr id="141" name="Group 140">
              <a:extLst>
                <a:ext uri="{FF2B5EF4-FFF2-40B4-BE49-F238E27FC236}">
                  <a16:creationId xmlns:a16="http://schemas.microsoft.com/office/drawing/2014/main" id="{D07B3834-6A5A-5B43-8DE7-05CAC1F90984}"/>
                </a:ext>
              </a:extLst>
            </p:cNvPr>
            <p:cNvGrpSpPr/>
            <p:nvPr/>
          </p:nvGrpSpPr>
          <p:grpSpPr>
            <a:xfrm>
              <a:off x="3870905" y="5547295"/>
              <a:ext cx="2638440" cy="294840"/>
              <a:chOff x="3870905" y="5547295"/>
              <a:chExt cx="2638440" cy="29484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108">
                <p14:nvContentPartPr>
                  <p14:cNvPr id="1031" name="Ink 1030">
                    <a:extLst>
                      <a:ext uri="{FF2B5EF4-FFF2-40B4-BE49-F238E27FC236}">
                        <a16:creationId xmlns:a16="http://schemas.microsoft.com/office/drawing/2014/main" id="{23E80A73-B3D7-F84A-AFE5-269FEC44E728}"/>
                      </a:ext>
                    </a:extLst>
                  </p14:cNvPr>
                  <p14:cNvContentPartPr/>
                  <p14:nvPr/>
                </p14:nvContentPartPr>
                <p14:xfrm>
                  <a:off x="3870905" y="5651335"/>
                  <a:ext cx="196560" cy="57960"/>
                </p14:xfrm>
              </p:contentPart>
            </mc:Choice>
            <mc:Fallback xmlns="">
              <p:pic>
                <p:nvPicPr>
                  <p:cNvPr id="1031" name="Ink 1030">
                    <a:extLst>
                      <a:ext uri="{FF2B5EF4-FFF2-40B4-BE49-F238E27FC236}">
                        <a16:creationId xmlns:a16="http://schemas.microsoft.com/office/drawing/2014/main" id="{23E80A73-B3D7-F84A-AFE5-269FEC44E728}"/>
                      </a:ext>
                    </a:extLst>
                  </p:cNvPr>
                  <p:cNvPicPr/>
                  <p:nvPr/>
                </p:nvPicPr>
                <p:blipFill>
                  <a:blip r:embed="rId109"/>
                  <a:stretch>
                    <a:fillRect/>
                  </a:stretch>
                </p:blipFill>
                <p:spPr>
                  <a:xfrm>
                    <a:off x="3855785" y="5636215"/>
                    <a:ext cx="227160" cy="885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10">
                <p14:nvContentPartPr>
                  <p14:cNvPr id="1032" name="Ink 1031">
                    <a:extLst>
                      <a:ext uri="{FF2B5EF4-FFF2-40B4-BE49-F238E27FC236}">
                        <a16:creationId xmlns:a16="http://schemas.microsoft.com/office/drawing/2014/main" id="{2C0C8001-3A04-454E-9C86-55690453B221}"/>
                      </a:ext>
                    </a:extLst>
                  </p14:cNvPr>
                  <p14:cNvContentPartPr/>
                  <p14:nvPr/>
                </p14:nvContentPartPr>
                <p14:xfrm>
                  <a:off x="3870905" y="5761135"/>
                  <a:ext cx="202320" cy="57960"/>
                </p14:xfrm>
              </p:contentPart>
            </mc:Choice>
            <mc:Fallback xmlns="">
              <p:pic>
                <p:nvPicPr>
                  <p:cNvPr id="1032" name="Ink 1031">
                    <a:extLst>
                      <a:ext uri="{FF2B5EF4-FFF2-40B4-BE49-F238E27FC236}">
                        <a16:creationId xmlns:a16="http://schemas.microsoft.com/office/drawing/2014/main" id="{2C0C8001-3A04-454E-9C86-55690453B221}"/>
                      </a:ext>
                    </a:extLst>
                  </p:cNvPr>
                  <p:cNvPicPr/>
                  <p:nvPr/>
                </p:nvPicPr>
                <p:blipFill>
                  <a:blip r:embed="rId111"/>
                  <a:stretch>
                    <a:fillRect/>
                  </a:stretch>
                </p:blipFill>
                <p:spPr>
                  <a:xfrm>
                    <a:off x="3855785" y="5745655"/>
                    <a:ext cx="232920" cy="885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12">
                <p14:nvContentPartPr>
                  <p14:cNvPr id="1033" name="Ink 1032">
                    <a:extLst>
                      <a:ext uri="{FF2B5EF4-FFF2-40B4-BE49-F238E27FC236}">
                        <a16:creationId xmlns:a16="http://schemas.microsoft.com/office/drawing/2014/main" id="{683AB62F-69B3-AA41-971C-BE8554F6D56C}"/>
                      </a:ext>
                    </a:extLst>
                  </p14:cNvPr>
                  <p14:cNvContentPartPr/>
                  <p14:nvPr/>
                </p14:nvContentPartPr>
                <p14:xfrm>
                  <a:off x="4402265" y="5547295"/>
                  <a:ext cx="121680" cy="254520"/>
                </p14:xfrm>
              </p:contentPart>
            </mc:Choice>
            <mc:Fallback xmlns="">
              <p:pic>
                <p:nvPicPr>
                  <p:cNvPr id="1033" name="Ink 1032">
                    <a:extLst>
                      <a:ext uri="{FF2B5EF4-FFF2-40B4-BE49-F238E27FC236}">
                        <a16:creationId xmlns:a16="http://schemas.microsoft.com/office/drawing/2014/main" id="{683AB62F-69B3-AA41-971C-BE8554F6D56C}"/>
                      </a:ext>
                    </a:extLst>
                  </p:cNvPr>
                  <p:cNvPicPr/>
                  <p:nvPr/>
                </p:nvPicPr>
                <p:blipFill>
                  <a:blip r:embed="rId113"/>
                  <a:stretch>
                    <a:fillRect/>
                  </a:stretch>
                </p:blipFill>
                <p:spPr>
                  <a:xfrm>
                    <a:off x="4386785" y="5532175"/>
                    <a:ext cx="151920" cy="2847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14">
                <p14:nvContentPartPr>
                  <p14:cNvPr id="1034" name="Ink 1033">
                    <a:extLst>
                      <a:ext uri="{FF2B5EF4-FFF2-40B4-BE49-F238E27FC236}">
                        <a16:creationId xmlns:a16="http://schemas.microsoft.com/office/drawing/2014/main" id="{1328630B-9E15-5644-B625-CCDCCF3428E6}"/>
                      </a:ext>
                    </a:extLst>
                  </p14:cNvPr>
                  <p14:cNvContentPartPr/>
                  <p14:nvPr/>
                </p14:nvContentPartPr>
                <p14:xfrm>
                  <a:off x="4367345" y="5685895"/>
                  <a:ext cx="115920" cy="11880"/>
                </p14:xfrm>
              </p:contentPart>
            </mc:Choice>
            <mc:Fallback xmlns="">
              <p:pic>
                <p:nvPicPr>
                  <p:cNvPr id="1034" name="Ink 1033">
                    <a:extLst>
                      <a:ext uri="{FF2B5EF4-FFF2-40B4-BE49-F238E27FC236}">
                        <a16:creationId xmlns:a16="http://schemas.microsoft.com/office/drawing/2014/main" id="{1328630B-9E15-5644-B625-CCDCCF3428E6}"/>
                      </a:ext>
                    </a:extLst>
                  </p:cNvPr>
                  <p:cNvPicPr/>
                  <p:nvPr/>
                </p:nvPicPr>
                <p:blipFill>
                  <a:blip r:embed="rId115"/>
                  <a:stretch>
                    <a:fillRect/>
                  </a:stretch>
                </p:blipFill>
                <p:spPr>
                  <a:xfrm>
                    <a:off x="4352225" y="5670775"/>
                    <a:ext cx="146160" cy="424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16">
                <p14:nvContentPartPr>
                  <p14:cNvPr id="1035" name="Ink 1034">
                    <a:extLst>
                      <a:ext uri="{FF2B5EF4-FFF2-40B4-BE49-F238E27FC236}">
                        <a16:creationId xmlns:a16="http://schemas.microsoft.com/office/drawing/2014/main" id="{43B4FAF4-DE39-7B46-BC08-318E27B7F61A}"/>
                      </a:ext>
                    </a:extLst>
                  </p14:cNvPr>
                  <p14:cNvContentPartPr/>
                  <p14:nvPr/>
                </p14:nvContentPartPr>
                <p14:xfrm>
                  <a:off x="4517465" y="5731975"/>
                  <a:ext cx="98640" cy="98640"/>
                </p14:xfrm>
              </p:contentPart>
            </mc:Choice>
            <mc:Fallback xmlns="">
              <p:pic>
                <p:nvPicPr>
                  <p:cNvPr id="1035" name="Ink 1034">
                    <a:extLst>
                      <a:ext uri="{FF2B5EF4-FFF2-40B4-BE49-F238E27FC236}">
                        <a16:creationId xmlns:a16="http://schemas.microsoft.com/office/drawing/2014/main" id="{43B4FAF4-DE39-7B46-BC08-318E27B7F61A}"/>
                      </a:ext>
                    </a:extLst>
                  </p:cNvPr>
                  <p:cNvPicPr/>
                  <p:nvPr/>
                </p:nvPicPr>
                <p:blipFill>
                  <a:blip r:embed="rId117"/>
                  <a:stretch>
                    <a:fillRect/>
                  </a:stretch>
                </p:blipFill>
                <p:spPr>
                  <a:xfrm>
                    <a:off x="4502345" y="5716855"/>
                    <a:ext cx="128880" cy="1288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18">
                <p14:nvContentPartPr>
                  <p14:cNvPr id="1036" name="Ink 1035">
                    <a:extLst>
                      <a:ext uri="{FF2B5EF4-FFF2-40B4-BE49-F238E27FC236}">
                        <a16:creationId xmlns:a16="http://schemas.microsoft.com/office/drawing/2014/main" id="{9359CD55-75B5-C546-89CE-483148EA6520}"/>
                      </a:ext>
                    </a:extLst>
                  </p14:cNvPr>
                  <p14:cNvContentPartPr/>
                  <p14:nvPr/>
                </p14:nvContentPartPr>
                <p14:xfrm>
                  <a:off x="4719425" y="5657095"/>
                  <a:ext cx="173520" cy="98640"/>
                </p14:xfrm>
              </p:contentPart>
            </mc:Choice>
            <mc:Fallback xmlns="">
              <p:pic>
                <p:nvPicPr>
                  <p:cNvPr id="1036" name="Ink 1035">
                    <a:extLst>
                      <a:ext uri="{FF2B5EF4-FFF2-40B4-BE49-F238E27FC236}">
                        <a16:creationId xmlns:a16="http://schemas.microsoft.com/office/drawing/2014/main" id="{9359CD55-75B5-C546-89CE-483148EA6520}"/>
                      </a:ext>
                    </a:extLst>
                  </p:cNvPr>
                  <p:cNvPicPr/>
                  <p:nvPr/>
                </p:nvPicPr>
                <p:blipFill>
                  <a:blip r:embed="rId119"/>
                  <a:stretch>
                    <a:fillRect/>
                  </a:stretch>
                </p:blipFill>
                <p:spPr>
                  <a:xfrm>
                    <a:off x="4704305" y="5641975"/>
                    <a:ext cx="204120" cy="1288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20">
                <p14:nvContentPartPr>
                  <p14:cNvPr id="1037" name="Ink 1036">
                    <a:extLst>
                      <a:ext uri="{FF2B5EF4-FFF2-40B4-BE49-F238E27FC236}">
                        <a16:creationId xmlns:a16="http://schemas.microsoft.com/office/drawing/2014/main" id="{08F06F3F-F8F3-D44A-B444-B7A13F6C345D}"/>
                      </a:ext>
                    </a:extLst>
                  </p14:cNvPr>
                  <p14:cNvContentPartPr/>
                  <p14:nvPr/>
                </p14:nvContentPartPr>
                <p14:xfrm>
                  <a:off x="5094905" y="5628295"/>
                  <a:ext cx="185040" cy="213840"/>
                </p14:xfrm>
              </p:contentPart>
            </mc:Choice>
            <mc:Fallback xmlns="">
              <p:pic>
                <p:nvPicPr>
                  <p:cNvPr id="1037" name="Ink 1036">
                    <a:extLst>
                      <a:ext uri="{FF2B5EF4-FFF2-40B4-BE49-F238E27FC236}">
                        <a16:creationId xmlns:a16="http://schemas.microsoft.com/office/drawing/2014/main" id="{08F06F3F-F8F3-D44A-B444-B7A13F6C345D}"/>
                      </a:ext>
                    </a:extLst>
                  </p:cNvPr>
                  <p:cNvPicPr/>
                  <p:nvPr/>
                </p:nvPicPr>
                <p:blipFill>
                  <a:blip r:embed="rId121"/>
                  <a:stretch>
                    <a:fillRect/>
                  </a:stretch>
                </p:blipFill>
                <p:spPr>
                  <a:xfrm>
                    <a:off x="5079425" y="5612815"/>
                    <a:ext cx="215640" cy="2444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22">
                <p14:nvContentPartPr>
                  <p14:cNvPr id="1038" name="Ink 1037">
                    <a:extLst>
                      <a:ext uri="{FF2B5EF4-FFF2-40B4-BE49-F238E27FC236}">
                        <a16:creationId xmlns:a16="http://schemas.microsoft.com/office/drawing/2014/main" id="{B0486E3C-78EF-9744-9E0F-CA0CDABFAF4A}"/>
                      </a:ext>
                    </a:extLst>
                  </p14:cNvPr>
                  <p14:cNvContentPartPr/>
                  <p14:nvPr/>
                </p14:nvContentPartPr>
                <p14:xfrm>
                  <a:off x="5464265" y="5685895"/>
                  <a:ext cx="150480" cy="6120"/>
                </p14:xfrm>
              </p:contentPart>
            </mc:Choice>
            <mc:Fallback xmlns="">
              <p:pic>
                <p:nvPicPr>
                  <p:cNvPr id="1038" name="Ink 1037">
                    <a:extLst>
                      <a:ext uri="{FF2B5EF4-FFF2-40B4-BE49-F238E27FC236}">
                        <a16:creationId xmlns:a16="http://schemas.microsoft.com/office/drawing/2014/main" id="{B0486E3C-78EF-9744-9E0F-CA0CDABFAF4A}"/>
                      </a:ext>
                    </a:extLst>
                  </p:cNvPr>
                  <p:cNvPicPr/>
                  <p:nvPr/>
                </p:nvPicPr>
                <p:blipFill>
                  <a:blip r:embed="rId123"/>
                  <a:stretch>
                    <a:fillRect/>
                  </a:stretch>
                </p:blipFill>
                <p:spPr>
                  <a:xfrm>
                    <a:off x="5449145" y="5670775"/>
                    <a:ext cx="181080" cy="367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24">
                <p14:nvContentPartPr>
                  <p14:cNvPr id="1039" name="Ink 1038">
                    <a:extLst>
                      <a:ext uri="{FF2B5EF4-FFF2-40B4-BE49-F238E27FC236}">
                        <a16:creationId xmlns:a16="http://schemas.microsoft.com/office/drawing/2014/main" id="{184AD36D-D5C1-4B44-840D-764F9603CB1E}"/>
                      </a:ext>
                    </a:extLst>
                  </p14:cNvPr>
                  <p14:cNvContentPartPr/>
                  <p14:nvPr/>
                </p14:nvContentPartPr>
                <p14:xfrm>
                  <a:off x="5446985" y="5737735"/>
                  <a:ext cx="110160" cy="17640"/>
                </p14:xfrm>
              </p:contentPart>
            </mc:Choice>
            <mc:Fallback xmlns="">
              <p:pic>
                <p:nvPicPr>
                  <p:cNvPr id="1039" name="Ink 1038">
                    <a:extLst>
                      <a:ext uri="{FF2B5EF4-FFF2-40B4-BE49-F238E27FC236}">
                        <a16:creationId xmlns:a16="http://schemas.microsoft.com/office/drawing/2014/main" id="{184AD36D-D5C1-4B44-840D-764F9603CB1E}"/>
                      </a:ext>
                    </a:extLst>
                  </p:cNvPr>
                  <p:cNvPicPr/>
                  <p:nvPr/>
                </p:nvPicPr>
                <p:blipFill>
                  <a:blip r:embed="rId125"/>
                  <a:stretch>
                    <a:fillRect/>
                  </a:stretch>
                </p:blipFill>
                <p:spPr>
                  <a:xfrm>
                    <a:off x="5431865" y="5722615"/>
                    <a:ext cx="140400" cy="482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26">
                <p14:nvContentPartPr>
                  <p14:cNvPr id="1040" name="Ink 1039">
                    <a:extLst>
                      <a:ext uri="{FF2B5EF4-FFF2-40B4-BE49-F238E27FC236}">
                        <a16:creationId xmlns:a16="http://schemas.microsoft.com/office/drawing/2014/main" id="{DD2044A3-E15B-454A-BE66-64BBF419480A}"/>
                      </a:ext>
                    </a:extLst>
                  </p14:cNvPr>
                  <p14:cNvContentPartPr/>
                  <p14:nvPr/>
                </p14:nvContentPartPr>
                <p14:xfrm>
                  <a:off x="5781785" y="5582215"/>
                  <a:ext cx="266040" cy="150480"/>
                </p14:xfrm>
              </p:contentPart>
            </mc:Choice>
            <mc:Fallback xmlns="">
              <p:pic>
                <p:nvPicPr>
                  <p:cNvPr id="1040" name="Ink 1039">
                    <a:extLst>
                      <a:ext uri="{FF2B5EF4-FFF2-40B4-BE49-F238E27FC236}">
                        <a16:creationId xmlns:a16="http://schemas.microsoft.com/office/drawing/2014/main" id="{DD2044A3-E15B-454A-BE66-64BBF419480A}"/>
                      </a:ext>
                    </a:extLst>
                  </p:cNvPr>
                  <p:cNvPicPr/>
                  <p:nvPr/>
                </p:nvPicPr>
                <p:blipFill>
                  <a:blip r:embed="rId127"/>
                  <a:stretch>
                    <a:fillRect/>
                  </a:stretch>
                </p:blipFill>
                <p:spPr>
                  <a:xfrm>
                    <a:off x="5766665" y="5566735"/>
                    <a:ext cx="296280" cy="1810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28">
                <p14:nvContentPartPr>
                  <p14:cNvPr id="1041" name="Ink 1040">
                    <a:extLst>
                      <a:ext uri="{FF2B5EF4-FFF2-40B4-BE49-F238E27FC236}">
                        <a16:creationId xmlns:a16="http://schemas.microsoft.com/office/drawing/2014/main" id="{A9D93128-B5CB-7948-AF44-FB5A3047D836}"/>
                      </a:ext>
                    </a:extLst>
                  </p14:cNvPr>
                  <p14:cNvContentPartPr/>
                  <p14:nvPr/>
                </p14:nvContentPartPr>
                <p14:xfrm>
                  <a:off x="6012545" y="5697415"/>
                  <a:ext cx="40680" cy="81000"/>
                </p14:xfrm>
              </p:contentPart>
            </mc:Choice>
            <mc:Fallback xmlns="">
              <p:pic>
                <p:nvPicPr>
                  <p:cNvPr id="1041" name="Ink 1040">
                    <a:extLst>
                      <a:ext uri="{FF2B5EF4-FFF2-40B4-BE49-F238E27FC236}">
                        <a16:creationId xmlns:a16="http://schemas.microsoft.com/office/drawing/2014/main" id="{A9D93128-B5CB-7948-AF44-FB5A3047D836}"/>
                      </a:ext>
                    </a:extLst>
                  </p:cNvPr>
                  <p:cNvPicPr/>
                  <p:nvPr/>
                </p:nvPicPr>
                <p:blipFill>
                  <a:blip r:embed="rId129"/>
                  <a:stretch>
                    <a:fillRect/>
                  </a:stretch>
                </p:blipFill>
                <p:spPr>
                  <a:xfrm>
                    <a:off x="5997425" y="5682295"/>
                    <a:ext cx="71280" cy="1116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30">
                <p14:nvContentPartPr>
                  <p14:cNvPr id="1042" name="Ink 1041">
                    <a:extLst>
                      <a:ext uri="{FF2B5EF4-FFF2-40B4-BE49-F238E27FC236}">
                        <a16:creationId xmlns:a16="http://schemas.microsoft.com/office/drawing/2014/main" id="{7F5A4F1E-EE28-9540-AB44-2791C5B544E4}"/>
                      </a:ext>
                    </a:extLst>
                  </p14:cNvPr>
                  <p14:cNvContentPartPr/>
                  <p14:nvPr/>
                </p14:nvContentPartPr>
                <p14:xfrm>
                  <a:off x="6047465" y="5703175"/>
                  <a:ext cx="75240" cy="11880"/>
                </p14:xfrm>
              </p:contentPart>
            </mc:Choice>
            <mc:Fallback xmlns="">
              <p:pic>
                <p:nvPicPr>
                  <p:cNvPr id="1042" name="Ink 1041">
                    <a:extLst>
                      <a:ext uri="{FF2B5EF4-FFF2-40B4-BE49-F238E27FC236}">
                        <a16:creationId xmlns:a16="http://schemas.microsoft.com/office/drawing/2014/main" id="{7F5A4F1E-EE28-9540-AB44-2791C5B544E4}"/>
                      </a:ext>
                    </a:extLst>
                  </p:cNvPr>
                  <p:cNvPicPr/>
                  <p:nvPr/>
                </p:nvPicPr>
                <p:blipFill>
                  <a:blip r:embed="rId131"/>
                  <a:stretch>
                    <a:fillRect/>
                  </a:stretch>
                </p:blipFill>
                <p:spPr>
                  <a:xfrm>
                    <a:off x="6031985" y="5688055"/>
                    <a:ext cx="105840" cy="424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32">
                <p14:nvContentPartPr>
                  <p14:cNvPr id="1043" name="Ink 1042">
                    <a:extLst>
                      <a:ext uri="{FF2B5EF4-FFF2-40B4-BE49-F238E27FC236}">
                        <a16:creationId xmlns:a16="http://schemas.microsoft.com/office/drawing/2014/main" id="{2A11920B-F997-7948-BF0D-D2BF1ABDA3C7}"/>
                      </a:ext>
                    </a:extLst>
                  </p14:cNvPr>
                  <p14:cNvContentPartPr/>
                  <p14:nvPr/>
                </p14:nvContentPartPr>
                <p14:xfrm>
                  <a:off x="6018305" y="5731975"/>
                  <a:ext cx="69480" cy="11880"/>
                </p14:xfrm>
              </p:contentPart>
            </mc:Choice>
            <mc:Fallback xmlns="">
              <p:pic>
                <p:nvPicPr>
                  <p:cNvPr id="1043" name="Ink 1042">
                    <a:extLst>
                      <a:ext uri="{FF2B5EF4-FFF2-40B4-BE49-F238E27FC236}">
                        <a16:creationId xmlns:a16="http://schemas.microsoft.com/office/drawing/2014/main" id="{2A11920B-F997-7948-BF0D-D2BF1ABDA3C7}"/>
                      </a:ext>
                    </a:extLst>
                  </p:cNvPr>
                  <p:cNvPicPr/>
                  <p:nvPr/>
                </p:nvPicPr>
                <p:blipFill>
                  <a:blip r:embed="rId133"/>
                  <a:stretch>
                    <a:fillRect/>
                  </a:stretch>
                </p:blipFill>
                <p:spPr>
                  <a:xfrm>
                    <a:off x="6003185" y="5716855"/>
                    <a:ext cx="100080" cy="424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34">
                <p14:nvContentPartPr>
                  <p14:cNvPr id="1044" name="Ink 1043">
                    <a:extLst>
                      <a:ext uri="{FF2B5EF4-FFF2-40B4-BE49-F238E27FC236}">
                        <a16:creationId xmlns:a16="http://schemas.microsoft.com/office/drawing/2014/main" id="{55B4EA37-F22C-FE49-83D9-2EAE45F0E5E6}"/>
                      </a:ext>
                    </a:extLst>
                  </p14:cNvPr>
                  <p14:cNvContentPartPr/>
                  <p14:nvPr/>
                </p14:nvContentPartPr>
                <p14:xfrm>
                  <a:off x="6274985" y="5564575"/>
                  <a:ext cx="234360" cy="219600"/>
                </p14:xfrm>
              </p:contentPart>
            </mc:Choice>
            <mc:Fallback xmlns="">
              <p:pic>
                <p:nvPicPr>
                  <p:cNvPr id="1044" name="Ink 1043">
                    <a:extLst>
                      <a:ext uri="{FF2B5EF4-FFF2-40B4-BE49-F238E27FC236}">
                        <a16:creationId xmlns:a16="http://schemas.microsoft.com/office/drawing/2014/main" id="{55B4EA37-F22C-FE49-83D9-2EAE45F0E5E6}"/>
                      </a:ext>
                    </a:extLst>
                  </p:cNvPr>
                  <p:cNvPicPr/>
                  <p:nvPr/>
                </p:nvPicPr>
                <p:blipFill>
                  <a:blip r:embed="rId135"/>
                  <a:stretch>
                    <a:fillRect/>
                  </a:stretch>
                </p:blipFill>
                <p:spPr>
                  <a:xfrm>
                    <a:off x="6259865" y="5549455"/>
                    <a:ext cx="264960" cy="250200"/>
                  </a:xfrm>
                  <a:prstGeom prst="rect">
                    <a:avLst/>
                  </a:prstGeom>
                </p:spPr>
              </p:pic>
            </mc:Fallback>
          </mc:AlternateContent>
        </p:grpSp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60326940-8A7C-4D4E-B753-D970352809B2}"/>
              </a:ext>
            </a:extLst>
          </p:cNvPr>
          <p:cNvGrpSpPr/>
          <p:nvPr/>
        </p:nvGrpSpPr>
        <p:grpSpPr>
          <a:xfrm>
            <a:off x="1510025" y="6101695"/>
            <a:ext cx="2274840" cy="508320"/>
            <a:chOff x="1510025" y="6101695"/>
            <a:chExt cx="2274840" cy="508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6">
              <p14:nvContentPartPr>
                <p14:cNvPr id="1053" name="Ink 1053">
                  <a:extLst>
                    <a:ext uri="{FF2B5EF4-FFF2-40B4-BE49-F238E27FC236}">
                      <a16:creationId xmlns:a16="http://schemas.microsoft.com/office/drawing/2014/main" id="{6CEDF2DE-F9B2-C648-BCF8-8903B09F49A1}"/>
                    </a:ext>
                  </a:extLst>
                </p14:cNvPr>
                <p14:cNvContentPartPr/>
                <p14:nvPr/>
              </p14:nvContentPartPr>
              <p14:xfrm>
                <a:off x="1510025" y="6263695"/>
                <a:ext cx="300600" cy="328680"/>
              </p14:xfrm>
            </p:contentPart>
          </mc:Choice>
          <mc:Fallback xmlns="">
            <p:pic>
              <p:nvPicPr>
                <p:cNvPr id="1053" name="Ink 1053">
                  <a:extLst>
                    <a:ext uri="{FF2B5EF4-FFF2-40B4-BE49-F238E27FC236}">
                      <a16:creationId xmlns:a16="http://schemas.microsoft.com/office/drawing/2014/main" id="{6CEDF2DE-F9B2-C648-BCF8-8903B09F49A1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1494545" y="6248575"/>
                  <a:ext cx="331200" cy="35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8">
              <p14:nvContentPartPr>
                <p14:cNvPr id="1055" name="Ink 1054">
                  <a:extLst>
                    <a:ext uri="{FF2B5EF4-FFF2-40B4-BE49-F238E27FC236}">
                      <a16:creationId xmlns:a16="http://schemas.microsoft.com/office/drawing/2014/main" id="{67EA9987-0ECB-8746-8248-7137BAA7C007}"/>
                    </a:ext>
                  </a:extLst>
                </p14:cNvPr>
                <p14:cNvContentPartPr/>
                <p14:nvPr/>
              </p14:nvContentPartPr>
              <p14:xfrm>
                <a:off x="1844825" y="6309415"/>
                <a:ext cx="167760" cy="289080"/>
              </p14:xfrm>
            </p:contentPart>
          </mc:Choice>
          <mc:Fallback xmlns="">
            <p:pic>
              <p:nvPicPr>
                <p:cNvPr id="1055" name="Ink 1054">
                  <a:extLst>
                    <a:ext uri="{FF2B5EF4-FFF2-40B4-BE49-F238E27FC236}">
                      <a16:creationId xmlns:a16="http://schemas.microsoft.com/office/drawing/2014/main" id="{67EA9987-0ECB-8746-8248-7137BAA7C007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1829705" y="6294295"/>
                  <a:ext cx="198360" cy="31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0">
              <p14:nvContentPartPr>
                <p14:cNvPr id="1056" name="Ink 1055">
                  <a:extLst>
                    <a:ext uri="{FF2B5EF4-FFF2-40B4-BE49-F238E27FC236}">
                      <a16:creationId xmlns:a16="http://schemas.microsoft.com/office/drawing/2014/main" id="{D983B875-9DFC-B148-83A1-014B31619AC0}"/>
                    </a:ext>
                  </a:extLst>
                </p14:cNvPr>
                <p14:cNvContentPartPr/>
                <p14:nvPr/>
              </p14:nvContentPartPr>
              <p14:xfrm>
                <a:off x="1994945" y="6442255"/>
                <a:ext cx="98640" cy="150480"/>
              </p14:xfrm>
            </p:contentPart>
          </mc:Choice>
          <mc:Fallback xmlns="">
            <p:pic>
              <p:nvPicPr>
                <p:cNvPr id="1056" name="Ink 1055">
                  <a:extLst>
                    <a:ext uri="{FF2B5EF4-FFF2-40B4-BE49-F238E27FC236}">
                      <a16:creationId xmlns:a16="http://schemas.microsoft.com/office/drawing/2014/main" id="{D983B875-9DFC-B148-83A1-014B31619AC0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1979465" y="6426775"/>
                  <a:ext cx="128880" cy="18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2">
              <p14:nvContentPartPr>
                <p14:cNvPr id="1058" name="Ink 1057">
                  <a:extLst>
                    <a:ext uri="{FF2B5EF4-FFF2-40B4-BE49-F238E27FC236}">
                      <a16:creationId xmlns:a16="http://schemas.microsoft.com/office/drawing/2014/main" id="{BDC086D2-CD8B-8F45-A1B1-ACB2058EC9C0}"/>
                    </a:ext>
                  </a:extLst>
                </p14:cNvPr>
                <p14:cNvContentPartPr/>
                <p14:nvPr/>
              </p14:nvContentPartPr>
              <p14:xfrm>
                <a:off x="2162345" y="6315175"/>
                <a:ext cx="81000" cy="294840"/>
              </p14:xfrm>
            </p:contentPart>
          </mc:Choice>
          <mc:Fallback xmlns="">
            <p:pic>
              <p:nvPicPr>
                <p:cNvPr id="1058" name="Ink 1057">
                  <a:extLst>
                    <a:ext uri="{FF2B5EF4-FFF2-40B4-BE49-F238E27FC236}">
                      <a16:creationId xmlns:a16="http://schemas.microsoft.com/office/drawing/2014/main" id="{BDC086D2-CD8B-8F45-A1B1-ACB2058EC9C0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2146865" y="6300055"/>
                  <a:ext cx="111600" cy="32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4">
              <p14:nvContentPartPr>
                <p14:cNvPr id="1059" name="Ink 1058">
                  <a:extLst>
                    <a:ext uri="{FF2B5EF4-FFF2-40B4-BE49-F238E27FC236}">
                      <a16:creationId xmlns:a16="http://schemas.microsoft.com/office/drawing/2014/main" id="{66A46518-E46C-7E47-9C3B-07E337F0CEC5}"/>
                    </a:ext>
                  </a:extLst>
                </p14:cNvPr>
                <p14:cNvContentPartPr/>
                <p14:nvPr/>
              </p14:nvContentPartPr>
              <p14:xfrm>
                <a:off x="2393105" y="6436495"/>
                <a:ext cx="133200" cy="29160"/>
              </p14:xfrm>
            </p:contentPart>
          </mc:Choice>
          <mc:Fallback xmlns="">
            <p:pic>
              <p:nvPicPr>
                <p:cNvPr id="1059" name="Ink 1058">
                  <a:extLst>
                    <a:ext uri="{FF2B5EF4-FFF2-40B4-BE49-F238E27FC236}">
                      <a16:creationId xmlns:a16="http://schemas.microsoft.com/office/drawing/2014/main" id="{66A46518-E46C-7E47-9C3B-07E337F0CEC5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2377985" y="6421015"/>
                  <a:ext cx="16380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6">
              <p14:nvContentPartPr>
                <p14:cNvPr id="1060" name="Ink 1059">
                  <a:extLst>
                    <a:ext uri="{FF2B5EF4-FFF2-40B4-BE49-F238E27FC236}">
                      <a16:creationId xmlns:a16="http://schemas.microsoft.com/office/drawing/2014/main" id="{DBEC73C2-04DF-364F-AC45-19891C9F6C0E}"/>
                    </a:ext>
                  </a:extLst>
                </p14:cNvPr>
                <p14:cNvContentPartPr/>
                <p14:nvPr/>
              </p14:nvContentPartPr>
              <p14:xfrm>
                <a:off x="2398865" y="6488335"/>
                <a:ext cx="121680" cy="17640"/>
              </p14:xfrm>
            </p:contentPart>
          </mc:Choice>
          <mc:Fallback xmlns="">
            <p:pic>
              <p:nvPicPr>
                <p:cNvPr id="1060" name="Ink 1059">
                  <a:extLst>
                    <a:ext uri="{FF2B5EF4-FFF2-40B4-BE49-F238E27FC236}">
                      <a16:creationId xmlns:a16="http://schemas.microsoft.com/office/drawing/2014/main" id="{DBEC73C2-04DF-364F-AC45-19891C9F6C0E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2383745" y="6473215"/>
                  <a:ext cx="15192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8">
              <p14:nvContentPartPr>
                <p14:cNvPr id="1061" name="Ink 1060">
                  <a:extLst>
                    <a:ext uri="{FF2B5EF4-FFF2-40B4-BE49-F238E27FC236}">
                      <a16:creationId xmlns:a16="http://schemas.microsoft.com/office/drawing/2014/main" id="{52E1148D-E306-3245-8BFC-1441110B33E4}"/>
                    </a:ext>
                  </a:extLst>
                </p14:cNvPr>
                <p14:cNvContentPartPr/>
                <p14:nvPr/>
              </p14:nvContentPartPr>
              <p14:xfrm>
                <a:off x="2693345" y="6352255"/>
                <a:ext cx="225360" cy="159480"/>
              </p14:xfrm>
            </p:contentPart>
          </mc:Choice>
          <mc:Fallback xmlns="">
            <p:pic>
              <p:nvPicPr>
                <p:cNvPr id="1061" name="Ink 1060">
                  <a:extLst>
                    <a:ext uri="{FF2B5EF4-FFF2-40B4-BE49-F238E27FC236}">
                      <a16:creationId xmlns:a16="http://schemas.microsoft.com/office/drawing/2014/main" id="{52E1148D-E306-3245-8BFC-1441110B33E4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2678225" y="6337135"/>
                  <a:ext cx="255960" cy="19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0">
              <p14:nvContentPartPr>
                <p14:cNvPr id="1062" name="Ink 1061">
                  <a:extLst>
                    <a:ext uri="{FF2B5EF4-FFF2-40B4-BE49-F238E27FC236}">
                      <a16:creationId xmlns:a16="http://schemas.microsoft.com/office/drawing/2014/main" id="{56C704FF-591A-4F47-88D4-AF541E820BA5}"/>
                    </a:ext>
                  </a:extLst>
                </p14:cNvPr>
                <p14:cNvContentPartPr/>
                <p14:nvPr/>
              </p14:nvContentPartPr>
              <p14:xfrm>
                <a:off x="2814665" y="6240295"/>
                <a:ext cx="133200" cy="63720"/>
              </p14:xfrm>
            </p:contentPart>
          </mc:Choice>
          <mc:Fallback xmlns="">
            <p:pic>
              <p:nvPicPr>
                <p:cNvPr id="1062" name="Ink 1061">
                  <a:extLst>
                    <a:ext uri="{FF2B5EF4-FFF2-40B4-BE49-F238E27FC236}">
                      <a16:creationId xmlns:a16="http://schemas.microsoft.com/office/drawing/2014/main" id="{56C704FF-591A-4F47-88D4-AF541E820BA5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2799185" y="6224815"/>
                  <a:ext cx="163800" cy="9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2">
              <p14:nvContentPartPr>
                <p14:cNvPr id="1063" name="Ink 1062">
                  <a:extLst>
                    <a:ext uri="{FF2B5EF4-FFF2-40B4-BE49-F238E27FC236}">
                      <a16:creationId xmlns:a16="http://schemas.microsoft.com/office/drawing/2014/main" id="{0662FBBB-15F6-D948-A910-BC72FDFA3908}"/>
                    </a:ext>
                  </a:extLst>
                </p14:cNvPr>
                <p14:cNvContentPartPr/>
                <p14:nvPr/>
              </p14:nvContentPartPr>
              <p14:xfrm>
                <a:off x="2993585" y="6257575"/>
                <a:ext cx="138960" cy="294840"/>
              </p14:xfrm>
            </p:contentPart>
          </mc:Choice>
          <mc:Fallback xmlns="">
            <p:pic>
              <p:nvPicPr>
                <p:cNvPr id="1063" name="Ink 1062">
                  <a:extLst>
                    <a:ext uri="{FF2B5EF4-FFF2-40B4-BE49-F238E27FC236}">
                      <a16:creationId xmlns:a16="http://schemas.microsoft.com/office/drawing/2014/main" id="{0662FBBB-15F6-D948-A910-BC72FDFA3908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2978465" y="6242095"/>
                  <a:ext cx="169560" cy="32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4">
              <p14:nvContentPartPr>
                <p14:cNvPr id="1064" name="Ink 1063">
                  <a:extLst>
                    <a:ext uri="{FF2B5EF4-FFF2-40B4-BE49-F238E27FC236}">
                      <a16:creationId xmlns:a16="http://schemas.microsoft.com/office/drawing/2014/main" id="{966B18EB-10ED-7E45-A42F-6D712D314FAB}"/>
                    </a:ext>
                  </a:extLst>
                </p14:cNvPr>
                <p14:cNvContentPartPr/>
                <p14:nvPr/>
              </p14:nvContentPartPr>
              <p14:xfrm>
                <a:off x="3126425" y="6396535"/>
                <a:ext cx="87120" cy="141480"/>
              </p14:xfrm>
            </p:contentPart>
          </mc:Choice>
          <mc:Fallback xmlns="">
            <p:pic>
              <p:nvPicPr>
                <p:cNvPr id="1064" name="Ink 1063">
                  <a:extLst>
                    <a:ext uri="{FF2B5EF4-FFF2-40B4-BE49-F238E27FC236}">
                      <a16:creationId xmlns:a16="http://schemas.microsoft.com/office/drawing/2014/main" id="{966B18EB-10ED-7E45-A42F-6D712D314FAB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3110945" y="6381415"/>
                  <a:ext cx="117360" cy="17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6">
              <p14:nvContentPartPr>
                <p14:cNvPr id="1065" name="Ink 1064">
                  <a:extLst>
                    <a:ext uri="{FF2B5EF4-FFF2-40B4-BE49-F238E27FC236}">
                      <a16:creationId xmlns:a16="http://schemas.microsoft.com/office/drawing/2014/main" id="{1B92E870-641E-EF4B-943C-E8D6C64F1E9F}"/>
                    </a:ext>
                  </a:extLst>
                </p14:cNvPr>
                <p14:cNvContentPartPr/>
                <p14:nvPr/>
              </p14:nvContentPartPr>
              <p14:xfrm>
                <a:off x="3265025" y="6275575"/>
                <a:ext cx="104400" cy="299880"/>
              </p14:xfrm>
            </p:contentPart>
          </mc:Choice>
          <mc:Fallback xmlns="">
            <p:pic>
              <p:nvPicPr>
                <p:cNvPr id="1065" name="Ink 1064">
                  <a:extLst>
                    <a:ext uri="{FF2B5EF4-FFF2-40B4-BE49-F238E27FC236}">
                      <a16:creationId xmlns:a16="http://schemas.microsoft.com/office/drawing/2014/main" id="{1B92E870-641E-EF4B-943C-E8D6C64F1E9F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3249545" y="6260095"/>
                  <a:ext cx="134640" cy="33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8">
              <p14:nvContentPartPr>
                <p14:cNvPr id="1066" name="Ink 1065">
                  <a:extLst>
                    <a:ext uri="{FF2B5EF4-FFF2-40B4-BE49-F238E27FC236}">
                      <a16:creationId xmlns:a16="http://schemas.microsoft.com/office/drawing/2014/main" id="{130821FD-BACE-4C44-B35B-ECB5FC22BE1B}"/>
                    </a:ext>
                  </a:extLst>
                </p14:cNvPr>
                <p14:cNvContentPartPr/>
                <p14:nvPr/>
              </p14:nvContentPartPr>
              <p14:xfrm>
                <a:off x="3461225" y="6448015"/>
                <a:ext cx="23400" cy="6120"/>
              </p14:xfrm>
            </p:contentPart>
          </mc:Choice>
          <mc:Fallback xmlns="">
            <p:pic>
              <p:nvPicPr>
                <p:cNvPr id="1066" name="Ink 1065">
                  <a:extLst>
                    <a:ext uri="{FF2B5EF4-FFF2-40B4-BE49-F238E27FC236}">
                      <a16:creationId xmlns:a16="http://schemas.microsoft.com/office/drawing/2014/main" id="{130821FD-BACE-4C44-B35B-ECB5FC22BE1B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3445745" y="6432535"/>
                  <a:ext cx="5400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0">
              <p14:nvContentPartPr>
                <p14:cNvPr id="1067" name="Ink 1066">
                  <a:extLst>
                    <a:ext uri="{FF2B5EF4-FFF2-40B4-BE49-F238E27FC236}">
                      <a16:creationId xmlns:a16="http://schemas.microsoft.com/office/drawing/2014/main" id="{CF89F6DA-BC57-FA4E-AEB6-7C353392F112}"/>
                    </a:ext>
                  </a:extLst>
                </p14:cNvPr>
                <p14:cNvContentPartPr/>
                <p14:nvPr/>
              </p14:nvContentPartPr>
              <p14:xfrm>
                <a:off x="3570665" y="6326695"/>
                <a:ext cx="144720" cy="213840"/>
              </p14:xfrm>
            </p:contentPart>
          </mc:Choice>
          <mc:Fallback xmlns="">
            <p:pic>
              <p:nvPicPr>
                <p:cNvPr id="1067" name="Ink 1066">
                  <a:extLst>
                    <a:ext uri="{FF2B5EF4-FFF2-40B4-BE49-F238E27FC236}">
                      <a16:creationId xmlns:a16="http://schemas.microsoft.com/office/drawing/2014/main" id="{CF89F6DA-BC57-FA4E-AEB6-7C353392F112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3555545" y="6311575"/>
                  <a:ext cx="175320" cy="24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2">
              <p14:nvContentPartPr>
                <p14:cNvPr id="1068" name="Ink 1067">
                  <a:extLst>
                    <a:ext uri="{FF2B5EF4-FFF2-40B4-BE49-F238E27FC236}">
                      <a16:creationId xmlns:a16="http://schemas.microsoft.com/office/drawing/2014/main" id="{36BB33AE-7AE5-8D4F-A8A9-FA641B702D27}"/>
                    </a:ext>
                  </a:extLst>
                </p14:cNvPr>
                <p14:cNvContentPartPr/>
                <p14:nvPr/>
              </p14:nvContentPartPr>
              <p14:xfrm>
                <a:off x="3594065" y="6251815"/>
                <a:ext cx="190800" cy="29160"/>
              </p14:xfrm>
            </p:contentPart>
          </mc:Choice>
          <mc:Fallback xmlns="">
            <p:pic>
              <p:nvPicPr>
                <p:cNvPr id="1068" name="Ink 1067">
                  <a:extLst>
                    <a:ext uri="{FF2B5EF4-FFF2-40B4-BE49-F238E27FC236}">
                      <a16:creationId xmlns:a16="http://schemas.microsoft.com/office/drawing/2014/main" id="{36BB33AE-7AE5-8D4F-A8A9-FA641B702D27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3578585" y="6236335"/>
                  <a:ext cx="22140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4">
              <p14:nvContentPartPr>
                <p14:cNvPr id="1069" name="Ink 1068">
                  <a:extLst>
                    <a:ext uri="{FF2B5EF4-FFF2-40B4-BE49-F238E27FC236}">
                      <a16:creationId xmlns:a16="http://schemas.microsoft.com/office/drawing/2014/main" id="{BABD4C6B-FFAC-1F4C-9F78-2E569F3EC872}"/>
                    </a:ext>
                  </a:extLst>
                </p14:cNvPr>
                <p14:cNvContentPartPr/>
                <p14:nvPr/>
              </p14:nvContentPartPr>
              <p14:xfrm>
                <a:off x="3605945" y="6101695"/>
                <a:ext cx="132480" cy="101160"/>
              </p14:xfrm>
            </p:contentPart>
          </mc:Choice>
          <mc:Fallback xmlns="">
            <p:pic>
              <p:nvPicPr>
                <p:cNvPr id="1069" name="Ink 1068">
                  <a:extLst>
                    <a:ext uri="{FF2B5EF4-FFF2-40B4-BE49-F238E27FC236}">
                      <a16:creationId xmlns:a16="http://schemas.microsoft.com/office/drawing/2014/main" id="{BABD4C6B-FFAC-1F4C-9F78-2E569F3EC872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3590825" y="6086215"/>
                  <a:ext cx="163080" cy="131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4" name="Group 143">
            <a:extLst>
              <a:ext uri="{FF2B5EF4-FFF2-40B4-BE49-F238E27FC236}">
                <a16:creationId xmlns:a16="http://schemas.microsoft.com/office/drawing/2014/main" id="{9FB1CCDE-3269-9842-93EC-E8AB689EB92B}"/>
              </a:ext>
            </a:extLst>
          </p:cNvPr>
          <p:cNvGrpSpPr/>
          <p:nvPr/>
        </p:nvGrpSpPr>
        <p:grpSpPr>
          <a:xfrm>
            <a:off x="3951905" y="6049495"/>
            <a:ext cx="3671640" cy="716400"/>
            <a:chOff x="3951905" y="6049495"/>
            <a:chExt cx="3671640" cy="716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6">
              <p14:nvContentPartPr>
                <p14:cNvPr id="1070" name="Ink 1069">
                  <a:extLst>
                    <a:ext uri="{FF2B5EF4-FFF2-40B4-BE49-F238E27FC236}">
                      <a16:creationId xmlns:a16="http://schemas.microsoft.com/office/drawing/2014/main" id="{30FD69FC-C0D1-DE4A-A492-A13CC9D4BDBA}"/>
                    </a:ext>
                  </a:extLst>
                </p14:cNvPr>
                <p14:cNvContentPartPr/>
                <p14:nvPr/>
              </p14:nvContentPartPr>
              <p14:xfrm>
                <a:off x="3951905" y="6436495"/>
                <a:ext cx="173520" cy="17640"/>
              </p14:xfrm>
            </p:contentPart>
          </mc:Choice>
          <mc:Fallback xmlns="">
            <p:pic>
              <p:nvPicPr>
                <p:cNvPr id="1070" name="Ink 1069">
                  <a:extLst>
                    <a:ext uri="{FF2B5EF4-FFF2-40B4-BE49-F238E27FC236}">
                      <a16:creationId xmlns:a16="http://schemas.microsoft.com/office/drawing/2014/main" id="{30FD69FC-C0D1-DE4A-A492-A13CC9D4BDBA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3936425" y="6421015"/>
                  <a:ext cx="20412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8">
              <p14:nvContentPartPr>
                <p14:cNvPr id="1071" name="Ink 1070">
                  <a:extLst>
                    <a:ext uri="{FF2B5EF4-FFF2-40B4-BE49-F238E27FC236}">
                      <a16:creationId xmlns:a16="http://schemas.microsoft.com/office/drawing/2014/main" id="{6E99B682-BCF6-424E-8F1B-EBDE35502C94}"/>
                    </a:ext>
                  </a:extLst>
                </p14:cNvPr>
                <p14:cNvContentPartPr/>
                <p14:nvPr/>
              </p14:nvContentPartPr>
              <p14:xfrm>
                <a:off x="3980705" y="6494095"/>
                <a:ext cx="150480" cy="11880"/>
              </p14:xfrm>
            </p:contentPart>
          </mc:Choice>
          <mc:Fallback xmlns="">
            <p:pic>
              <p:nvPicPr>
                <p:cNvPr id="1071" name="Ink 1070">
                  <a:extLst>
                    <a:ext uri="{FF2B5EF4-FFF2-40B4-BE49-F238E27FC236}">
                      <a16:creationId xmlns:a16="http://schemas.microsoft.com/office/drawing/2014/main" id="{6E99B682-BCF6-424E-8F1B-EBDE35502C94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3965585" y="6478975"/>
                  <a:ext cx="18108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0">
              <p14:nvContentPartPr>
                <p14:cNvPr id="1072" name="Ink 1071">
                  <a:extLst>
                    <a:ext uri="{FF2B5EF4-FFF2-40B4-BE49-F238E27FC236}">
                      <a16:creationId xmlns:a16="http://schemas.microsoft.com/office/drawing/2014/main" id="{3D5C41D9-8A4E-164D-881E-70C08F528207}"/>
                    </a:ext>
                  </a:extLst>
                </p14:cNvPr>
                <p14:cNvContentPartPr/>
                <p14:nvPr/>
              </p14:nvContentPartPr>
              <p14:xfrm>
                <a:off x="4408025" y="6338215"/>
                <a:ext cx="340920" cy="110160"/>
              </p14:xfrm>
            </p:contentPart>
          </mc:Choice>
          <mc:Fallback xmlns="">
            <p:pic>
              <p:nvPicPr>
                <p:cNvPr id="1072" name="Ink 1071">
                  <a:extLst>
                    <a:ext uri="{FF2B5EF4-FFF2-40B4-BE49-F238E27FC236}">
                      <a16:creationId xmlns:a16="http://schemas.microsoft.com/office/drawing/2014/main" id="{3D5C41D9-8A4E-164D-881E-70C08F528207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4392545" y="6323095"/>
                  <a:ext cx="371520" cy="14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2">
              <p14:nvContentPartPr>
                <p14:cNvPr id="1073" name="Ink 1072">
                  <a:extLst>
                    <a:ext uri="{FF2B5EF4-FFF2-40B4-BE49-F238E27FC236}">
                      <a16:creationId xmlns:a16="http://schemas.microsoft.com/office/drawing/2014/main" id="{325C034E-86AA-2F4F-968A-761B2EB2812B}"/>
                    </a:ext>
                  </a:extLst>
                </p14:cNvPr>
                <p14:cNvContentPartPr/>
                <p14:nvPr/>
              </p14:nvContentPartPr>
              <p14:xfrm>
                <a:off x="4950545" y="6280615"/>
                <a:ext cx="185040" cy="213840"/>
              </p14:xfrm>
            </p:contentPart>
          </mc:Choice>
          <mc:Fallback xmlns="">
            <p:pic>
              <p:nvPicPr>
                <p:cNvPr id="1073" name="Ink 1072">
                  <a:extLst>
                    <a:ext uri="{FF2B5EF4-FFF2-40B4-BE49-F238E27FC236}">
                      <a16:creationId xmlns:a16="http://schemas.microsoft.com/office/drawing/2014/main" id="{325C034E-86AA-2F4F-968A-761B2EB2812B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4935425" y="6265135"/>
                  <a:ext cx="215640" cy="24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4">
              <p14:nvContentPartPr>
                <p14:cNvPr id="1074" name="Ink 1073">
                  <a:extLst>
                    <a:ext uri="{FF2B5EF4-FFF2-40B4-BE49-F238E27FC236}">
                      <a16:creationId xmlns:a16="http://schemas.microsoft.com/office/drawing/2014/main" id="{81AC8A87-37DF-AE4F-BDA9-DC824724B13F}"/>
                    </a:ext>
                  </a:extLst>
                </p14:cNvPr>
                <p14:cNvContentPartPr/>
                <p14:nvPr/>
              </p14:nvContentPartPr>
              <p14:xfrm>
                <a:off x="5181305" y="6436495"/>
                <a:ext cx="81000" cy="69480"/>
              </p14:xfrm>
            </p:contentPart>
          </mc:Choice>
          <mc:Fallback xmlns="">
            <p:pic>
              <p:nvPicPr>
                <p:cNvPr id="1074" name="Ink 1073">
                  <a:extLst>
                    <a:ext uri="{FF2B5EF4-FFF2-40B4-BE49-F238E27FC236}">
                      <a16:creationId xmlns:a16="http://schemas.microsoft.com/office/drawing/2014/main" id="{81AC8A87-37DF-AE4F-BDA9-DC824724B13F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5166185" y="6421015"/>
                  <a:ext cx="111600" cy="1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6">
              <p14:nvContentPartPr>
                <p14:cNvPr id="1075" name="Ink 1074">
                  <a:extLst>
                    <a:ext uri="{FF2B5EF4-FFF2-40B4-BE49-F238E27FC236}">
                      <a16:creationId xmlns:a16="http://schemas.microsoft.com/office/drawing/2014/main" id="{83A00272-E8E8-DF4C-B37B-468A0313B4A0}"/>
                    </a:ext>
                  </a:extLst>
                </p14:cNvPr>
                <p14:cNvContentPartPr/>
                <p14:nvPr/>
              </p14:nvContentPartPr>
              <p14:xfrm>
                <a:off x="5169785" y="6448015"/>
                <a:ext cx="104400" cy="87120"/>
              </p14:xfrm>
            </p:contentPart>
          </mc:Choice>
          <mc:Fallback xmlns="">
            <p:pic>
              <p:nvPicPr>
                <p:cNvPr id="1075" name="Ink 1074">
                  <a:extLst>
                    <a:ext uri="{FF2B5EF4-FFF2-40B4-BE49-F238E27FC236}">
                      <a16:creationId xmlns:a16="http://schemas.microsoft.com/office/drawing/2014/main" id="{83A00272-E8E8-DF4C-B37B-468A0313B4A0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5154665" y="6432535"/>
                  <a:ext cx="134640" cy="1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8">
              <p14:nvContentPartPr>
                <p14:cNvPr id="1076" name="Ink 1075">
                  <a:extLst>
                    <a:ext uri="{FF2B5EF4-FFF2-40B4-BE49-F238E27FC236}">
                      <a16:creationId xmlns:a16="http://schemas.microsoft.com/office/drawing/2014/main" id="{1644ED7A-15F9-C34B-9464-5619973250FF}"/>
                    </a:ext>
                  </a:extLst>
                </p14:cNvPr>
                <p14:cNvContentPartPr/>
                <p14:nvPr/>
              </p14:nvContentPartPr>
              <p14:xfrm>
                <a:off x="5048825" y="6176575"/>
                <a:ext cx="138960" cy="52200"/>
              </p14:xfrm>
            </p:contentPart>
          </mc:Choice>
          <mc:Fallback xmlns="">
            <p:pic>
              <p:nvPicPr>
                <p:cNvPr id="1076" name="Ink 1075">
                  <a:extLst>
                    <a:ext uri="{FF2B5EF4-FFF2-40B4-BE49-F238E27FC236}">
                      <a16:creationId xmlns:a16="http://schemas.microsoft.com/office/drawing/2014/main" id="{1644ED7A-15F9-C34B-9464-5619973250FF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5033345" y="6161455"/>
                  <a:ext cx="16956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0">
              <p14:nvContentPartPr>
                <p14:cNvPr id="1077" name="Ink 1076">
                  <a:extLst>
                    <a:ext uri="{FF2B5EF4-FFF2-40B4-BE49-F238E27FC236}">
                      <a16:creationId xmlns:a16="http://schemas.microsoft.com/office/drawing/2014/main" id="{DC991D9B-1FA0-BA47-9934-30ADD9A29E0B}"/>
                    </a:ext>
                  </a:extLst>
                </p14:cNvPr>
                <p14:cNvContentPartPr/>
                <p14:nvPr/>
              </p14:nvContentPartPr>
              <p14:xfrm>
                <a:off x="5620145" y="6407695"/>
                <a:ext cx="144720" cy="6120"/>
              </p14:xfrm>
            </p:contentPart>
          </mc:Choice>
          <mc:Fallback xmlns="">
            <p:pic>
              <p:nvPicPr>
                <p:cNvPr id="1077" name="Ink 1076">
                  <a:extLst>
                    <a:ext uri="{FF2B5EF4-FFF2-40B4-BE49-F238E27FC236}">
                      <a16:creationId xmlns:a16="http://schemas.microsoft.com/office/drawing/2014/main" id="{DC991D9B-1FA0-BA47-9934-30ADD9A29E0B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5605025" y="6392215"/>
                  <a:ext cx="17532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2">
              <p14:nvContentPartPr>
                <p14:cNvPr id="1078" name="Ink 1077">
                  <a:extLst>
                    <a:ext uri="{FF2B5EF4-FFF2-40B4-BE49-F238E27FC236}">
                      <a16:creationId xmlns:a16="http://schemas.microsoft.com/office/drawing/2014/main" id="{8C1645B2-7EDD-C24E-8486-824E3324D22F}"/>
                    </a:ext>
                  </a:extLst>
                </p14:cNvPr>
                <p14:cNvContentPartPr/>
                <p14:nvPr/>
              </p14:nvContentPartPr>
              <p14:xfrm>
                <a:off x="5683505" y="6349735"/>
                <a:ext cx="46440" cy="92880"/>
              </p14:xfrm>
            </p:contentPart>
          </mc:Choice>
          <mc:Fallback xmlns="">
            <p:pic>
              <p:nvPicPr>
                <p:cNvPr id="1078" name="Ink 1077">
                  <a:extLst>
                    <a:ext uri="{FF2B5EF4-FFF2-40B4-BE49-F238E27FC236}">
                      <a16:creationId xmlns:a16="http://schemas.microsoft.com/office/drawing/2014/main" id="{8C1645B2-7EDD-C24E-8486-824E3324D22F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5668385" y="6334615"/>
                  <a:ext cx="77040" cy="12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4">
              <p14:nvContentPartPr>
                <p14:cNvPr id="1079" name="Ink 1078">
                  <a:extLst>
                    <a:ext uri="{FF2B5EF4-FFF2-40B4-BE49-F238E27FC236}">
                      <a16:creationId xmlns:a16="http://schemas.microsoft.com/office/drawing/2014/main" id="{05046639-6887-1A4D-9BB3-770C8ACB5907}"/>
                    </a:ext>
                  </a:extLst>
                </p14:cNvPr>
                <p14:cNvContentPartPr/>
                <p14:nvPr/>
              </p14:nvContentPartPr>
              <p14:xfrm>
                <a:off x="6093545" y="6216895"/>
                <a:ext cx="369720" cy="208080"/>
              </p14:xfrm>
            </p:contentPart>
          </mc:Choice>
          <mc:Fallback xmlns="">
            <p:pic>
              <p:nvPicPr>
                <p:cNvPr id="1079" name="Ink 1078">
                  <a:extLst>
                    <a:ext uri="{FF2B5EF4-FFF2-40B4-BE49-F238E27FC236}">
                      <a16:creationId xmlns:a16="http://schemas.microsoft.com/office/drawing/2014/main" id="{05046639-6887-1A4D-9BB3-770C8ACB5907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6078425" y="6201775"/>
                  <a:ext cx="400320" cy="23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6">
              <p14:nvContentPartPr>
                <p14:cNvPr id="1080" name="Ink 1079">
                  <a:extLst>
                    <a:ext uri="{FF2B5EF4-FFF2-40B4-BE49-F238E27FC236}">
                      <a16:creationId xmlns:a16="http://schemas.microsoft.com/office/drawing/2014/main" id="{392470A4-691F-1C4B-AEC1-FA542340144B}"/>
                    </a:ext>
                  </a:extLst>
                </p14:cNvPr>
                <p14:cNvContentPartPr/>
                <p14:nvPr/>
              </p14:nvContentPartPr>
              <p14:xfrm>
                <a:off x="6439865" y="6367015"/>
                <a:ext cx="40680" cy="90000"/>
              </p14:xfrm>
            </p:contentPart>
          </mc:Choice>
          <mc:Fallback xmlns="">
            <p:pic>
              <p:nvPicPr>
                <p:cNvPr id="1080" name="Ink 1079">
                  <a:extLst>
                    <a:ext uri="{FF2B5EF4-FFF2-40B4-BE49-F238E27FC236}">
                      <a16:creationId xmlns:a16="http://schemas.microsoft.com/office/drawing/2014/main" id="{392470A4-691F-1C4B-AEC1-FA542340144B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6424745" y="6351895"/>
                  <a:ext cx="71280" cy="12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8">
              <p14:nvContentPartPr>
                <p14:cNvPr id="1081" name="Ink 1080">
                  <a:extLst>
                    <a:ext uri="{FF2B5EF4-FFF2-40B4-BE49-F238E27FC236}">
                      <a16:creationId xmlns:a16="http://schemas.microsoft.com/office/drawing/2014/main" id="{CF0B4EBB-CF26-6A48-9CDC-A30A7BC56350}"/>
                    </a:ext>
                  </a:extLst>
                </p14:cNvPr>
                <p14:cNvContentPartPr/>
                <p14:nvPr/>
              </p14:nvContentPartPr>
              <p14:xfrm>
                <a:off x="6457145" y="6361255"/>
                <a:ext cx="101880" cy="23400"/>
              </p14:xfrm>
            </p:contentPart>
          </mc:Choice>
          <mc:Fallback xmlns="">
            <p:pic>
              <p:nvPicPr>
                <p:cNvPr id="1081" name="Ink 1080">
                  <a:extLst>
                    <a:ext uri="{FF2B5EF4-FFF2-40B4-BE49-F238E27FC236}">
                      <a16:creationId xmlns:a16="http://schemas.microsoft.com/office/drawing/2014/main" id="{CF0B4EBB-CF26-6A48-9CDC-A30A7BC56350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6442025" y="6346135"/>
                  <a:ext cx="132120" cy="5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0">
              <p14:nvContentPartPr>
                <p14:cNvPr id="1082" name="Ink 1081">
                  <a:extLst>
                    <a:ext uri="{FF2B5EF4-FFF2-40B4-BE49-F238E27FC236}">
                      <a16:creationId xmlns:a16="http://schemas.microsoft.com/office/drawing/2014/main" id="{39B46009-998F-124E-BF62-36CBB2544833}"/>
                    </a:ext>
                  </a:extLst>
                </p14:cNvPr>
                <p14:cNvContentPartPr/>
                <p14:nvPr/>
              </p14:nvContentPartPr>
              <p14:xfrm>
                <a:off x="6452105" y="6407695"/>
                <a:ext cx="74880" cy="11880"/>
              </p14:xfrm>
            </p:contentPart>
          </mc:Choice>
          <mc:Fallback xmlns="">
            <p:pic>
              <p:nvPicPr>
                <p:cNvPr id="1082" name="Ink 1081">
                  <a:extLst>
                    <a:ext uri="{FF2B5EF4-FFF2-40B4-BE49-F238E27FC236}">
                      <a16:creationId xmlns:a16="http://schemas.microsoft.com/office/drawing/2014/main" id="{39B46009-998F-124E-BF62-36CBB2544833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6436985" y="6392215"/>
                  <a:ext cx="10512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2">
              <p14:nvContentPartPr>
                <p14:cNvPr id="1083" name="Ink 1082">
                  <a:extLst>
                    <a:ext uri="{FF2B5EF4-FFF2-40B4-BE49-F238E27FC236}">
                      <a16:creationId xmlns:a16="http://schemas.microsoft.com/office/drawing/2014/main" id="{E08E1DA7-92F2-F540-802F-86D0EC2F1FF0}"/>
                    </a:ext>
                  </a:extLst>
                </p14:cNvPr>
                <p14:cNvContentPartPr/>
                <p14:nvPr/>
              </p14:nvContentPartPr>
              <p14:xfrm>
                <a:off x="6711305" y="6234535"/>
                <a:ext cx="271800" cy="294840"/>
              </p14:xfrm>
            </p:contentPart>
          </mc:Choice>
          <mc:Fallback xmlns="">
            <p:pic>
              <p:nvPicPr>
                <p:cNvPr id="1083" name="Ink 1082">
                  <a:extLst>
                    <a:ext uri="{FF2B5EF4-FFF2-40B4-BE49-F238E27FC236}">
                      <a16:creationId xmlns:a16="http://schemas.microsoft.com/office/drawing/2014/main" id="{E08E1DA7-92F2-F540-802F-86D0EC2F1FF0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6695825" y="6219055"/>
                  <a:ext cx="302040" cy="32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4">
              <p14:nvContentPartPr>
                <p14:cNvPr id="1084" name="Ink 1083">
                  <a:extLst>
                    <a:ext uri="{FF2B5EF4-FFF2-40B4-BE49-F238E27FC236}">
                      <a16:creationId xmlns:a16="http://schemas.microsoft.com/office/drawing/2014/main" id="{20BEE090-8CBF-1141-95FC-07B31C50507A}"/>
                    </a:ext>
                  </a:extLst>
                </p14:cNvPr>
                <p14:cNvContentPartPr/>
                <p14:nvPr/>
              </p14:nvContentPartPr>
              <p14:xfrm>
                <a:off x="7265345" y="6205375"/>
                <a:ext cx="185040" cy="225360"/>
              </p14:xfrm>
            </p:contentPart>
          </mc:Choice>
          <mc:Fallback xmlns="">
            <p:pic>
              <p:nvPicPr>
                <p:cNvPr id="1084" name="Ink 1083">
                  <a:extLst>
                    <a:ext uri="{FF2B5EF4-FFF2-40B4-BE49-F238E27FC236}">
                      <a16:creationId xmlns:a16="http://schemas.microsoft.com/office/drawing/2014/main" id="{20BEE090-8CBF-1141-95FC-07B31C50507A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7250225" y="6190255"/>
                  <a:ext cx="215640" cy="25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6">
              <p14:nvContentPartPr>
                <p14:cNvPr id="1085" name="Ink 1084">
                  <a:extLst>
                    <a:ext uri="{FF2B5EF4-FFF2-40B4-BE49-F238E27FC236}">
                      <a16:creationId xmlns:a16="http://schemas.microsoft.com/office/drawing/2014/main" id="{03014E7D-9954-6D40-9F93-F935BD96ABF6}"/>
                    </a:ext>
                  </a:extLst>
                </p14:cNvPr>
                <p14:cNvContentPartPr/>
                <p14:nvPr/>
              </p14:nvContentPartPr>
              <p14:xfrm>
                <a:off x="7380905" y="6349735"/>
                <a:ext cx="167760" cy="248760"/>
              </p14:xfrm>
            </p:contentPart>
          </mc:Choice>
          <mc:Fallback xmlns="">
            <p:pic>
              <p:nvPicPr>
                <p:cNvPr id="1085" name="Ink 1084">
                  <a:extLst>
                    <a:ext uri="{FF2B5EF4-FFF2-40B4-BE49-F238E27FC236}">
                      <a16:creationId xmlns:a16="http://schemas.microsoft.com/office/drawing/2014/main" id="{03014E7D-9954-6D40-9F93-F935BD96ABF6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7365425" y="6334615"/>
                  <a:ext cx="198360" cy="27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8">
              <p14:nvContentPartPr>
                <p14:cNvPr id="1086" name="Ink 1085">
                  <a:extLst>
                    <a:ext uri="{FF2B5EF4-FFF2-40B4-BE49-F238E27FC236}">
                      <a16:creationId xmlns:a16="http://schemas.microsoft.com/office/drawing/2014/main" id="{7E8586DD-7DA1-AB44-8433-8DFFEB2B6573}"/>
                    </a:ext>
                  </a:extLst>
                </p14:cNvPr>
                <p14:cNvContentPartPr/>
                <p14:nvPr/>
              </p14:nvContentPartPr>
              <p14:xfrm>
                <a:off x="7389185" y="6049495"/>
                <a:ext cx="136440" cy="98640"/>
              </p14:xfrm>
            </p:contentPart>
          </mc:Choice>
          <mc:Fallback xmlns="">
            <p:pic>
              <p:nvPicPr>
                <p:cNvPr id="1086" name="Ink 1085">
                  <a:extLst>
                    <a:ext uri="{FF2B5EF4-FFF2-40B4-BE49-F238E27FC236}">
                      <a16:creationId xmlns:a16="http://schemas.microsoft.com/office/drawing/2014/main" id="{7E8586DD-7DA1-AB44-8433-8DFFEB2B6573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7374065" y="6034375"/>
                  <a:ext cx="166680" cy="12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0">
              <p14:nvContentPartPr>
                <p14:cNvPr id="1087" name="Ink 1086">
                  <a:extLst>
                    <a:ext uri="{FF2B5EF4-FFF2-40B4-BE49-F238E27FC236}">
                      <a16:creationId xmlns:a16="http://schemas.microsoft.com/office/drawing/2014/main" id="{081F193E-21CC-2E4A-85B3-597A8C48FF85}"/>
                    </a:ext>
                  </a:extLst>
                </p14:cNvPr>
                <p14:cNvContentPartPr/>
                <p14:nvPr/>
              </p14:nvContentPartPr>
              <p14:xfrm>
                <a:off x="4425665" y="6673015"/>
                <a:ext cx="3197880" cy="92880"/>
              </p14:xfrm>
            </p:contentPart>
          </mc:Choice>
          <mc:Fallback xmlns="">
            <p:pic>
              <p:nvPicPr>
                <p:cNvPr id="1087" name="Ink 1086">
                  <a:extLst>
                    <a:ext uri="{FF2B5EF4-FFF2-40B4-BE49-F238E27FC236}">
                      <a16:creationId xmlns:a16="http://schemas.microsoft.com/office/drawing/2014/main" id="{081F193E-21CC-2E4A-85B3-597A8C48FF85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4410545" y="6657895"/>
                  <a:ext cx="3228480" cy="1231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238709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277632" y="769338"/>
            <a:ext cx="459900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i="1" dirty="0">
                <a:solidFill>
                  <a:srgbClr val="C00000"/>
                </a:solidFill>
                <a:latin typeface="Bell MT" panose="02020503060305020303" pitchFamily="18" charset="0"/>
              </a:rPr>
              <a:t>Zero modes on the 1D soliton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164972" y="1330209"/>
            <a:ext cx="6701395" cy="46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76" name="TextBox 1075">
            <a:extLst>
              <a:ext uri="{FF2B5EF4-FFF2-40B4-BE49-F238E27FC236}">
                <a16:creationId xmlns:a16="http://schemas.microsoft.com/office/drawing/2014/main" id="{FEFB5A1B-F4D7-044C-8CA1-EF1F7FE8A11F}"/>
              </a:ext>
            </a:extLst>
          </p:cNvPr>
          <p:cNvSpPr txBox="1"/>
          <p:nvPr/>
        </p:nvSpPr>
        <p:spPr>
          <a:xfrm>
            <a:off x="1186935" y="3660341"/>
            <a:ext cx="66574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m(x) changes sign, it must carry a zero mode. Proof:</a:t>
            </a:r>
          </a:p>
        </p:txBody>
      </p:sp>
      <p:grpSp>
        <p:nvGrpSpPr>
          <p:cNvPr id="317" name="Group 316">
            <a:extLst>
              <a:ext uri="{FF2B5EF4-FFF2-40B4-BE49-F238E27FC236}">
                <a16:creationId xmlns:a16="http://schemas.microsoft.com/office/drawing/2014/main" id="{9EEACF9F-79CA-6D47-BA85-80B5E94A5280}"/>
              </a:ext>
            </a:extLst>
          </p:cNvPr>
          <p:cNvGrpSpPr/>
          <p:nvPr/>
        </p:nvGrpSpPr>
        <p:grpSpPr>
          <a:xfrm>
            <a:off x="1593185" y="4265695"/>
            <a:ext cx="1119600" cy="289440"/>
            <a:chOff x="1593185" y="4265695"/>
            <a:chExt cx="1119600" cy="289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80" name="Ink 79">
                  <a:extLst>
                    <a:ext uri="{FF2B5EF4-FFF2-40B4-BE49-F238E27FC236}">
                      <a16:creationId xmlns:a16="http://schemas.microsoft.com/office/drawing/2014/main" id="{4612589A-3139-6F48-83F1-424624D6F549}"/>
                    </a:ext>
                  </a:extLst>
                </p14:cNvPr>
                <p14:cNvContentPartPr/>
                <p14:nvPr/>
              </p14:nvContentPartPr>
              <p14:xfrm>
                <a:off x="1593185" y="4265695"/>
                <a:ext cx="121680" cy="280800"/>
              </p14:xfrm>
            </p:contentPart>
          </mc:Choice>
          <mc:Fallback xmlns="">
            <p:pic>
              <p:nvPicPr>
                <p:cNvPr id="80" name="Ink 79">
                  <a:extLst>
                    <a:ext uri="{FF2B5EF4-FFF2-40B4-BE49-F238E27FC236}">
                      <a16:creationId xmlns:a16="http://schemas.microsoft.com/office/drawing/2014/main" id="{4612589A-3139-6F48-83F1-424624D6F549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1577705" y="4250575"/>
                  <a:ext cx="151920" cy="31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E4DC4D39-17CD-3945-B018-FF6A872C84EC}"/>
                    </a:ext>
                  </a:extLst>
                </p14:cNvPr>
                <p14:cNvContentPartPr/>
                <p14:nvPr/>
              </p14:nvContentPartPr>
              <p14:xfrm>
                <a:off x="1650785" y="4421575"/>
                <a:ext cx="167760" cy="23400"/>
              </p14:xfrm>
            </p:contentPart>
          </mc:Choice>
          <mc:Fallback xmlns=""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E4DC4D39-17CD-3945-B018-FF6A872C84EC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635665" y="4406455"/>
                  <a:ext cx="198360" cy="5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82" name="Ink 81">
                  <a:extLst>
                    <a:ext uri="{FF2B5EF4-FFF2-40B4-BE49-F238E27FC236}">
                      <a16:creationId xmlns:a16="http://schemas.microsoft.com/office/drawing/2014/main" id="{C9FC3910-FCAA-3346-B80E-2892F2B3EFE6}"/>
                    </a:ext>
                  </a:extLst>
                </p14:cNvPr>
                <p14:cNvContentPartPr/>
                <p14:nvPr/>
              </p14:nvContentPartPr>
              <p14:xfrm>
                <a:off x="1760585" y="4289095"/>
                <a:ext cx="110160" cy="266040"/>
              </p14:xfrm>
            </p:contentPart>
          </mc:Choice>
          <mc:Fallback xmlns="">
            <p:pic>
              <p:nvPicPr>
                <p:cNvPr id="82" name="Ink 81">
                  <a:extLst>
                    <a:ext uri="{FF2B5EF4-FFF2-40B4-BE49-F238E27FC236}">
                      <a16:creationId xmlns:a16="http://schemas.microsoft.com/office/drawing/2014/main" id="{C9FC3910-FCAA-3346-B80E-2892F2B3EFE6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745105" y="4273615"/>
                  <a:ext cx="140400" cy="29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83" name="Ink 82">
                  <a:extLst>
                    <a:ext uri="{FF2B5EF4-FFF2-40B4-BE49-F238E27FC236}">
                      <a16:creationId xmlns:a16="http://schemas.microsoft.com/office/drawing/2014/main" id="{7308C811-F6E9-6242-96CF-711141F9AB03}"/>
                    </a:ext>
                  </a:extLst>
                </p14:cNvPr>
                <p14:cNvContentPartPr/>
                <p14:nvPr/>
              </p14:nvContentPartPr>
              <p14:xfrm>
                <a:off x="1974065" y="4398535"/>
                <a:ext cx="127440" cy="75240"/>
              </p14:xfrm>
            </p:contentPart>
          </mc:Choice>
          <mc:Fallback xmlns="">
            <p:pic>
              <p:nvPicPr>
                <p:cNvPr id="83" name="Ink 82">
                  <a:extLst>
                    <a:ext uri="{FF2B5EF4-FFF2-40B4-BE49-F238E27FC236}">
                      <a16:creationId xmlns:a16="http://schemas.microsoft.com/office/drawing/2014/main" id="{7308C811-F6E9-6242-96CF-711141F9AB03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958945" y="4383415"/>
                  <a:ext cx="15768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8012580D-7E19-664A-B103-B9AB81A98018}"/>
                    </a:ext>
                  </a:extLst>
                </p14:cNvPr>
                <p14:cNvContentPartPr/>
                <p14:nvPr/>
              </p14:nvContentPartPr>
              <p14:xfrm>
                <a:off x="1985585" y="4340935"/>
                <a:ext cx="104400" cy="208080"/>
              </p14:xfrm>
            </p:contentPart>
          </mc:Choice>
          <mc:Fallback xmlns=""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8012580D-7E19-664A-B103-B9AB81A98018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970465" y="4325815"/>
                  <a:ext cx="134640" cy="23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85" name="Ink 84">
                  <a:extLst>
                    <a:ext uri="{FF2B5EF4-FFF2-40B4-BE49-F238E27FC236}">
                      <a16:creationId xmlns:a16="http://schemas.microsoft.com/office/drawing/2014/main" id="{34FC4730-2A41-D441-99C6-9DA4B6B9AA12}"/>
                    </a:ext>
                  </a:extLst>
                </p14:cNvPr>
                <p14:cNvContentPartPr/>
                <p14:nvPr/>
              </p14:nvContentPartPr>
              <p14:xfrm>
                <a:off x="2326145" y="4410055"/>
                <a:ext cx="138960" cy="11880"/>
              </p14:xfrm>
            </p:contentPart>
          </mc:Choice>
          <mc:Fallback xmlns="">
            <p:pic>
              <p:nvPicPr>
                <p:cNvPr id="85" name="Ink 84">
                  <a:extLst>
                    <a:ext uri="{FF2B5EF4-FFF2-40B4-BE49-F238E27FC236}">
                      <a16:creationId xmlns:a16="http://schemas.microsoft.com/office/drawing/2014/main" id="{34FC4730-2A41-D441-99C6-9DA4B6B9AA12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2311025" y="4394935"/>
                  <a:ext cx="16956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86" name="Ink 85">
                  <a:extLst>
                    <a:ext uri="{FF2B5EF4-FFF2-40B4-BE49-F238E27FC236}">
                      <a16:creationId xmlns:a16="http://schemas.microsoft.com/office/drawing/2014/main" id="{476C87EB-3850-DF43-B3EF-723383668017}"/>
                    </a:ext>
                  </a:extLst>
                </p14:cNvPr>
                <p14:cNvContentPartPr/>
                <p14:nvPr/>
              </p14:nvContentPartPr>
              <p14:xfrm>
                <a:off x="2343425" y="4462255"/>
                <a:ext cx="133200" cy="11880"/>
              </p14:xfrm>
            </p:contentPart>
          </mc:Choice>
          <mc:Fallback xmlns="">
            <p:pic>
              <p:nvPicPr>
                <p:cNvPr id="86" name="Ink 85">
                  <a:extLst>
                    <a:ext uri="{FF2B5EF4-FFF2-40B4-BE49-F238E27FC236}">
                      <a16:creationId xmlns:a16="http://schemas.microsoft.com/office/drawing/2014/main" id="{476C87EB-3850-DF43-B3EF-723383668017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2328305" y="4446775"/>
                  <a:ext cx="16380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87" name="Ink 86">
                  <a:extLst>
                    <a:ext uri="{FF2B5EF4-FFF2-40B4-BE49-F238E27FC236}">
                      <a16:creationId xmlns:a16="http://schemas.microsoft.com/office/drawing/2014/main" id="{52B68536-2950-7B47-9D4E-03D2DEA9A1DA}"/>
                    </a:ext>
                  </a:extLst>
                </p14:cNvPr>
                <p14:cNvContentPartPr/>
                <p14:nvPr/>
              </p14:nvContentPartPr>
              <p14:xfrm>
                <a:off x="2580305" y="4352455"/>
                <a:ext cx="132480" cy="110160"/>
              </p14:xfrm>
            </p:contentPart>
          </mc:Choice>
          <mc:Fallback xmlns="">
            <p:pic>
              <p:nvPicPr>
                <p:cNvPr id="87" name="Ink 86">
                  <a:extLst>
                    <a:ext uri="{FF2B5EF4-FFF2-40B4-BE49-F238E27FC236}">
                      <a16:creationId xmlns:a16="http://schemas.microsoft.com/office/drawing/2014/main" id="{52B68536-2950-7B47-9D4E-03D2DEA9A1DA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2564825" y="4337335"/>
                  <a:ext cx="163080" cy="140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6" name="Group 315">
            <a:extLst>
              <a:ext uri="{FF2B5EF4-FFF2-40B4-BE49-F238E27FC236}">
                <a16:creationId xmlns:a16="http://schemas.microsoft.com/office/drawing/2014/main" id="{9F9317BC-65EA-8A47-A660-99349487D0F3}"/>
              </a:ext>
            </a:extLst>
          </p:cNvPr>
          <p:cNvGrpSpPr/>
          <p:nvPr/>
        </p:nvGrpSpPr>
        <p:grpSpPr>
          <a:xfrm>
            <a:off x="109625" y="4202335"/>
            <a:ext cx="1004760" cy="560160"/>
            <a:chOff x="109625" y="4202335"/>
            <a:chExt cx="1004760" cy="560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90" name="Ink 89">
                  <a:extLst>
                    <a:ext uri="{FF2B5EF4-FFF2-40B4-BE49-F238E27FC236}">
                      <a16:creationId xmlns:a16="http://schemas.microsoft.com/office/drawing/2014/main" id="{3A866100-FDF5-3F46-8F11-F5263CD3B1A0}"/>
                    </a:ext>
                  </a:extLst>
                </p14:cNvPr>
                <p14:cNvContentPartPr/>
                <p14:nvPr/>
              </p14:nvContentPartPr>
              <p14:xfrm>
                <a:off x="213305" y="4392775"/>
                <a:ext cx="57960" cy="104400"/>
              </p14:xfrm>
            </p:contentPart>
          </mc:Choice>
          <mc:Fallback xmlns="">
            <p:pic>
              <p:nvPicPr>
                <p:cNvPr id="90" name="Ink 89">
                  <a:extLst>
                    <a:ext uri="{FF2B5EF4-FFF2-40B4-BE49-F238E27FC236}">
                      <a16:creationId xmlns:a16="http://schemas.microsoft.com/office/drawing/2014/main" id="{3A866100-FDF5-3F46-8F11-F5263CD3B1A0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198185" y="4377655"/>
                  <a:ext cx="8856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91" name="Ink 90">
                  <a:extLst>
                    <a:ext uri="{FF2B5EF4-FFF2-40B4-BE49-F238E27FC236}">
                      <a16:creationId xmlns:a16="http://schemas.microsoft.com/office/drawing/2014/main" id="{712056B4-FDBE-BD40-906D-499BE117EEA3}"/>
                    </a:ext>
                  </a:extLst>
                </p14:cNvPr>
                <p14:cNvContentPartPr/>
                <p14:nvPr/>
              </p14:nvContentPartPr>
              <p14:xfrm>
                <a:off x="271265" y="4300615"/>
                <a:ext cx="6120" cy="6120"/>
              </p14:xfrm>
            </p:contentPart>
          </mc:Choice>
          <mc:Fallback xmlns="">
            <p:pic>
              <p:nvPicPr>
                <p:cNvPr id="91" name="Ink 90">
                  <a:extLst>
                    <a:ext uri="{FF2B5EF4-FFF2-40B4-BE49-F238E27FC236}">
                      <a16:creationId xmlns:a16="http://schemas.microsoft.com/office/drawing/2014/main" id="{712056B4-FDBE-BD40-906D-499BE117EEA3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255785" y="4285135"/>
                  <a:ext cx="3672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92" name="Ink 91">
                  <a:extLst>
                    <a:ext uri="{FF2B5EF4-FFF2-40B4-BE49-F238E27FC236}">
                      <a16:creationId xmlns:a16="http://schemas.microsoft.com/office/drawing/2014/main" id="{375AF94D-1865-AD49-83D7-9E0FE3F89033}"/>
                    </a:ext>
                  </a:extLst>
                </p14:cNvPr>
                <p14:cNvContentPartPr/>
                <p14:nvPr/>
              </p14:nvContentPartPr>
              <p14:xfrm>
                <a:off x="109625" y="4519855"/>
                <a:ext cx="208080" cy="23400"/>
              </p14:xfrm>
            </p:contentPart>
          </mc:Choice>
          <mc:Fallback xmlns="">
            <p:pic>
              <p:nvPicPr>
                <p:cNvPr id="92" name="Ink 91">
                  <a:extLst>
                    <a:ext uri="{FF2B5EF4-FFF2-40B4-BE49-F238E27FC236}">
                      <a16:creationId xmlns:a16="http://schemas.microsoft.com/office/drawing/2014/main" id="{375AF94D-1865-AD49-83D7-9E0FE3F89033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94145" y="4504735"/>
                  <a:ext cx="238680" cy="5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93" name="Ink 92">
                  <a:extLst>
                    <a:ext uri="{FF2B5EF4-FFF2-40B4-BE49-F238E27FC236}">
                      <a16:creationId xmlns:a16="http://schemas.microsoft.com/office/drawing/2014/main" id="{FA0ACA75-45ED-DC46-8F9D-2D5E5A19ED61}"/>
                    </a:ext>
                  </a:extLst>
                </p14:cNvPr>
                <p14:cNvContentPartPr/>
                <p14:nvPr/>
              </p14:nvContentPartPr>
              <p14:xfrm>
                <a:off x="167225" y="4600855"/>
                <a:ext cx="150480" cy="126720"/>
              </p14:xfrm>
            </p:contentPart>
          </mc:Choice>
          <mc:Fallback xmlns="">
            <p:pic>
              <p:nvPicPr>
                <p:cNvPr id="93" name="Ink 92">
                  <a:extLst>
                    <a:ext uri="{FF2B5EF4-FFF2-40B4-BE49-F238E27FC236}">
                      <a16:creationId xmlns:a16="http://schemas.microsoft.com/office/drawing/2014/main" id="{FA0ACA75-45ED-DC46-8F9D-2D5E5A19ED61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152105" y="4585375"/>
                  <a:ext cx="181080" cy="15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94" name="Ink 93">
                  <a:extLst>
                    <a:ext uri="{FF2B5EF4-FFF2-40B4-BE49-F238E27FC236}">
                      <a16:creationId xmlns:a16="http://schemas.microsoft.com/office/drawing/2014/main" id="{22F51368-B061-F34B-9FF1-EFD24724F87E}"/>
                    </a:ext>
                  </a:extLst>
                </p14:cNvPr>
                <p14:cNvContentPartPr/>
                <p14:nvPr/>
              </p14:nvContentPartPr>
              <p14:xfrm>
                <a:off x="328865" y="4681495"/>
                <a:ext cx="23400" cy="81000"/>
              </p14:xfrm>
            </p:contentPart>
          </mc:Choice>
          <mc:Fallback xmlns="">
            <p:pic>
              <p:nvPicPr>
                <p:cNvPr id="94" name="Ink 93">
                  <a:extLst>
                    <a:ext uri="{FF2B5EF4-FFF2-40B4-BE49-F238E27FC236}">
                      <a16:creationId xmlns:a16="http://schemas.microsoft.com/office/drawing/2014/main" id="{22F51368-B061-F34B-9FF1-EFD24724F87E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313745" y="4666375"/>
                  <a:ext cx="54000" cy="11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95" name="Ink 94">
                  <a:extLst>
                    <a:ext uri="{FF2B5EF4-FFF2-40B4-BE49-F238E27FC236}">
                      <a16:creationId xmlns:a16="http://schemas.microsoft.com/office/drawing/2014/main" id="{F791B36D-3ECC-754B-BDE1-B6571600D2FB}"/>
                    </a:ext>
                  </a:extLst>
                </p14:cNvPr>
                <p14:cNvContentPartPr/>
                <p14:nvPr/>
              </p14:nvContentPartPr>
              <p14:xfrm>
                <a:off x="334625" y="4669975"/>
                <a:ext cx="87120" cy="17640"/>
              </p14:xfrm>
            </p:contentPart>
          </mc:Choice>
          <mc:Fallback xmlns="">
            <p:pic>
              <p:nvPicPr>
                <p:cNvPr id="95" name="Ink 94">
                  <a:extLst>
                    <a:ext uri="{FF2B5EF4-FFF2-40B4-BE49-F238E27FC236}">
                      <a16:creationId xmlns:a16="http://schemas.microsoft.com/office/drawing/2014/main" id="{F791B36D-3ECC-754B-BDE1-B6571600D2FB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319505" y="4654855"/>
                  <a:ext cx="11736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96" name="Ink 95">
                  <a:extLst>
                    <a:ext uri="{FF2B5EF4-FFF2-40B4-BE49-F238E27FC236}">
                      <a16:creationId xmlns:a16="http://schemas.microsoft.com/office/drawing/2014/main" id="{A1B02C8A-E998-7145-9961-BEEB3EE02EAB}"/>
                    </a:ext>
                  </a:extLst>
                </p14:cNvPr>
                <p14:cNvContentPartPr/>
                <p14:nvPr/>
              </p14:nvContentPartPr>
              <p14:xfrm>
                <a:off x="340385" y="4704535"/>
                <a:ext cx="69480" cy="6120"/>
              </p14:xfrm>
            </p:contentPart>
          </mc:Choice>
          <mc:Fallback xmlns="">
            <p:pic>
              <p:nvPicPr>
                <p:cNvPr id="96" name="Ink 95">
                  <a:extLst>
                    <a:ext uri="{FF2B5EF4-FFF2-40B4-BE49-F238E27FC236}">
                      <a16:creationId xmlns:a16="http://schemas.microsoft.com/office/drawing/2014/main" id="{A1B02C8A-E998-7145-9961-BEEB3EE02EAB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325265" y="4689415"/>
                  <a:ext cx="10008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97" name="Ink 96">
                  <a:extLst>
                    <a:ext uri="{FF2B5EF4-FFF2-40B4-BE49-F238E27FC236}">
                      <a16:creationId xmlns:a16="http://schemas.microsoft.com/office/drawing/2014/main" id="{357613BF-62BD-4F4E-8DC5-50ED60DAE78C}"/>
                    </a:ext>
                  </a:extLst>
                </p14:cNvPr>
                <p14:cNvContentPartPr/>
                <p14:nvPr/>
              </p14:nvContentPartPr>
              <p14:xfrm>
                <a:off x="640625" y="4306375"/>
                <a:ext cx="133200" cy="242640"/>
              </p14:xfrm>
            </p:contentPart>
          </mc:Choice>
          <mc:Fallback xmlns="">
            <p:pic>
              <p:nvPicPr>
                <p:cNvPr id="97" name="Ink 96">
                  <a:extLst>
                    <a:ext uri="{FF2B5EF4-FFF2-40B4-BE49-F238E27FC236}">
                      <a16:creationId xmlns:a16="http://schemas.microsoft.com/office/drawing/2014/main" id="{357613BF-62BD-4F4E-8DC5-50ED60DAE78C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625505" y="4290895"/>
                  <a:ext cx="163800" cy="27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98" name="Ink 97">
                  <a:extLst>
                    <a:ext uri="{FF2B5EF4-FFF2-40B4-BE49-F238E27FC236}">
                      <a16:creationId xmlns:a16="http://schemas.microsoft.com/office/drawing/2014/main" id="{61F9D308-B589-7F47-9909-651B675D30BF}"/>
                    </a:ext>
                  </a:extLst>
                </p14:cNvPr>
                <p14:cNvContentPartPr/>
                <p14:nvPr/>
              </p14:nvContentPartPr>
              <p14:xfrm>
                <a:off x="756185" y="4485295"/>
                <a:ext cx="133200" cy="179280"/>
              </p14:xfrm>
            </p:contentPart>
          </mc:Choice>
          <mc:Fallback xmlns="">
            <p:pic>
              <p:nvPicPr>
                <p:cNvPr id="98" name="Ink 97">
                  <a:extLst>
                    <a:ext uri="{FF2B5EF4-FFF2-40B4-BE49-F238E27FC236}">
                      <a16:creationId xmlns:a16="http://schemas.microsoft.com/office/drawing/2014/main" id="{61F9D308-B589-7F47-9909-651B675D30BF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740705" y="4469815"/>
                  <a:ext cx="163800" cy="20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99" name="Ink 98">
                  <a:extLst>
                    <a:ext uri="{FF2B5EF4-FFF2-40B4-BE49-F238E27FC236}">
                      <a16:creationId xmlns:a16="http://schemas.microsoft.com/office/drawing/2014/main" id="{0F269915-E27A-CA43-9CC6-47783108DDCF}"/>
                    </a:ext>
                  </a:extLst>
                </p14:cNvPr>
                <p14:cNvContentPartPr/>
                <p14:nvPr/>
              </p14:nvContentPartPr>
              <p14:xfrm>
                <a:off x="721265" y="4202335"/>
                <a:ext cx="81000" cy="52200"/>
              </p14:xfrm>
            </p:contentPart>
          </mc:Choice>
          <mc:Fallback xmlns="">
            <p:pic>
              <p:nvPicPr>
                <p:cNvPr id="99" name="Ink 98">
                  <a:extLst>
                    <a:ext uri="{FF2B5EF4-FFF2-40B4-BE49-F238E27FC236}">
                      <a16:creationId xmlns:a16="http://schemas.microsoft.com/office/drawing/2014/main" id="{0F269915-E27A-CA43-9CC6-47783108DDCF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706145" y="4187215"/>
                  <a:ext cx="11160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102" name="Ink 102">
                  <a:extLst>
                    <a:ext uri="{FF2B5EF4-FFF2-40B4-BE49-F238E27FC236}">
                      <a16:creationId xmlns:a16="http://schemas.microsoft.com/office/drawing/2014/main" id="{2E5D785A-5717-EF49-9ABB-B6B4C0BC7939}"/>
                    </a:ext>
                  </a:extLst>
                </p14:cNvPr>
                <p14:cNvContentPartPr/>
                <p14:nvPr/>
              </p14:nvContentPartPr>
              <p14:xfrm>
                <a:off x="1021505" y="4392775"/>
                <a:ext cx="92880" cy="69480"/>
              </p14:xfrm>
            </p:contentPart>
          </mc:Choice>
          <mc:Fallback xmlns="">
            <p:pic>
              <p:nvPicPr>
                <p:cNvPr id="102" name="Ink 102">
                  <a:extLst>
                    <a:ext uri="{FF2B5EF4-FFF2-40B4-BE49-F238E27FC236}">
                      <a16:creationId xmlns:a16="http://schemas.microsoft.com/office/drawing/2014/main" id="{2E5D785A-5717-EF49-9ABB-B6B4C0BC7939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1006385" y="4377655"/>
                  <a:ext cx="123120" cy="100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8" name="Group 317">
            <a:extLst>
              <a:ext uri="{FF2B5EF4-FFF2-40B4-BE49-F238E27FC236}">
                <a16:creationId xmlns:a16="http://schemas.microsoft.com/office/drawing/2014/main" id="{62952F43-214B-6545-8DB8-5808FBC286CC}"/>
              </a:ext>
            </a:extLst>
          </p:cNvPr>
          <p:cNvGrpSpPr/>
          <p:nvPr/>
        </p:nvGrpSpPr>
        <p:grpSpPr>
          <a:xfrm>
            <a:off x="3180425" y="4104055"/>
            <a:ext cx="4353120" cy="531360"/>
            <a:chOff x="3180425" y="4104055"/>
            <a:chExt cx="4353120" cy="531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107" name="Ink 107">
                  <a:extLst>
                    <a:ext uri="{FF2B5EF4-FFF2-40B4-BE49-F238E27FC236}">
                      <a16:creationId xmlns:a16="http://schemas.microsoft.com/office/drawing/2014/main" id="{A28538D3-318B-9045-AB13-B0C8FCA68245}"/>
                    </a:ext>
                  </a:extLst>
                </p14:cNvPr>
                <p14:cNvContentPartPr/>
                <p14:nvPr/>
              </p14:nvContentPartPr>
              <p14:xfrm>
                <a:off x="3180425" y="4323655"/>
                <a:ext cx="416160" cy="196560"/>
              </p14:xfrm>
            </p:contentPart>
          </mc:Choice>
          <mc:Fallback xmlns="">
            <p:pic>
              <p:nvPicPr>
                <p:cNvPr id="107" name="Ink 107">
                  <a:extLst>
                    <a:ext uri="{FF2B5EF4-FFF2-40B4-BE49-F238E27FC236}">
                      <a16:creationId xmlns:a16="http://schemas.microsoft.com/office/drawing/2014/main" id="{A28538D3-318B-9045-AB13-B0C8FCA68245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3165305" y="4308175"/>
                  <a:ext cx="446400" cy="22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109" name="Ink 108">
                  <a:extLst>
                    <a:ext uri="{FF2B5EF4-FFF2-40B4-BE49-F238E27FC236}">
                      <a16:creationId xmlns:a16="http://schemas.microsoft.com/office/drawing/2014/main" id="{D2784B80-F1CF-8F4A-A964-5E4B0596367A}"/>
                    </a:ext>
                  </a:extLst>
                </p14:cNvPr>
                <p14:cNvContentPartPr/>
                <p14:nvPr/>
              </p14:nvContentPartPr>
              <p14:xfrm>
                <a:off x="4306145" y="4277575"/>
                <a:ext cx="133200" cy="202320"/>
              </p14:xfrm>
            </p:contentPart>
          </mc:Choice>
          <mc:Fallback xmlns="">
            <p:pic>
              <p:nvPicPr>
                <p:cNvPr id="109" name="Ink 108">
                  <a:extLst>
                    <a:ext uri="{FF2B5EF4-FFF2-40B4-BE49-F238E27FC236}">
                      <a16:creationId xmlns:a16="http://schemas.microsoft.com/office/drawing/2014/main" id="{D2784B80-F1CF-8F4A-A964-5E4B0596367A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4291025" y="4262095"/>
                  <a:ext cx="163800" cy="23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110" name="Ink 109">
                  <a:extLst>
                    <a:ext uri="{FF2B5EF4-FFF2-40B4-BE49-F238E27FC236}">
                      <a16:creationId xmlns:a16="http://schemas.microsoft.com/office/drawing/2014/main" id="{1996C731-298A-8F48-BF6A-787D50997ECA}"/>
                    </a:ext>
                  </a:extLst>
                </p14:cNvPr>
                <p14:cNvContentPartPr/>
                <p14:nvPr/>
              </p14:nvContentPartPr>
              <p14:xfrm>
                <a:off x="4490825" y="4468015"/>
                <a:ext cx="75240" cy="57960"/>
              </p14:xfrm>
            </p:contentPart>
          </mc:Choice>
          <mc:Fallback xmlns="">
            <p:pic>
              <p:nvPicPr>
                <p:cNvPr id="110" name="Ink 109">
                  <a:extLst>
                    <a:ext uri="{FF2B5EF4-FFF2-40B4-BE49-F238E27FC236}">
                      <a16:creationId xmlns:a16="http://schemas.microsoft.com/office/drawing/2014/main" id="{1996C731-298A-8F48-BF6A-787D50997ECA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4475705" y="4452535"/>
                  <a:ext cx="105840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111" name="Ink 110">
                  <a:extLst>
                    <a:ext uri="{FF2B5EF4-FFF2-40B4-BE49-F238E27FC236}">
                      <a16:creationId xmlns:a16="http://schemas.microsoft.com/office/drawing/2014/main" id="{F5CEBFED-D394-4A4B-ADD8-AF2E80F84755}"/>
                    </a:ext>
                  </a:extLst>
                </p14:cNvPr>
                <p14:cNvContentPartPr/>
                <p14:nvPr/>
              </p14:nvContentPartPr>
              <p14:xfrm>
                <a:off x="4502705" y="4456495"/>
                <a:ext cx="57960" cy="75240"/>
              </p14:xfrm>
            </p:contentPart>
          </mc:Choice>
          <mc:Fallback xmlns="">
            <p:pic>
              <p:nvPicPr>
                <p:cNvPr id="111" name="Ink 110">
                  <a:extLst>
                    <a:ext uri="{FF2B5EF4-FFF2-40B4-BE49-F238E27FC236}">
                      <a16:creationId xmlns:a16="http://schemas.microsoft.com/office/drawing/2014/main" id="{F5CEBFED-D394-4A4B-ADD8-AF2E80F84755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4487225" y="4441015"/>
                  <a:ext cx="8856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114" name="Ink 114">
                  <a:extLst>
                    <a:ext uri="{FF2B5EF4-FFF2-40B4-BE49-F238E27FC236}">
                      <a16:creationId xmlns:a16="http://schemas.microsoft.com/office/drawing/2014/main" id="{E77724F4-D4A5-5C4C-9CA2-F96AA6F8A855}"/>
                    </a:ext>
                  </a:extLst>
                </p14:cNvPr>
                <p14:cNvContentPartPr/>
                <p14:nvPr/>
              </p14:nvContentPartPr>
              <p14:xfrm>
                <a:off x="4681625" y="4289095"/>
                <a:ext cx="156240" cy="202320"/>
              </p14:xfrm>
            </p:contentPart>
          </mc:Choice>
          <mc:Fallback xmlns="">
            <p:pic>
              <p:nvPicPr>
                <p:cNvPr id="114" name="Ink 114">
                  <a:extLst>
                    <a:ext uri="{FF2B5EF4-FFF2-40B4-BE49-F238E27FC236}">
                      <a16:creationId xmlns:a16="http://schemas.microsoft.com/office/drawing/2014/main" id="{E77724F4-D4A5-5C4C-9CA2-F96AA6F8A855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4666145" y="4273615"/>
                  <a:ext cx="186840" cy="23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117" name="Ink 116">
                  <a:extLst>
                    <a:ext uri="{FF2B5EF4-FFF2-40B4-BE49-F238E27FC236}">
                      <a16:creationId xmlns:a16="http://schemas.microsoft.com/office/drawing/2014/main" id="{31AB642B-AFF6-E347-9212-D905EF39E569}"/>
                    </a:ext>
                  </a:extLst>
                </p14:cNvPr>
                <p14:cNvContentPartPr/>
                <p14:nvPr/>
              </p14:nvContentPartPr>
              <p14:xfrm>
                <a:off x="5056745" y="4340935"/>
                <a:ext cx="176760" cy="17640"/>
              </p14:xfrm>
            </p:contentPart>
          </mc:Choice>
          <mc:Fallback xmlns="">
            <p:pic>
              <p:nvPicPr>
                <p:cNvPr id="117" name="Ink 116">
                  <a:extLst>
                    <a:ext uri="{FF2B5EF4-FFF2-40B4-BE49-F238E27FC236}">
                      <a16:creationId xmlns:a16="http://schemas.microsoft.com/office/drawing/2014/main" id="{31AB642B-AFF6-E347-9212-D905EF39E569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5041625" y="4325815"/>
                  <a:ext cx="20736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118" name="Ink 117">
                  <a:extLst>
                    <a:ext uri="{FF2B5EF4-FFF2-40B4-BE49-F238E27FC236}">
                      <a16:creationId xmlns:a16="http://schemas.microsoft.com/office/drawing/2014/main" id="{443796B5-AF66-2842-AA93-4DEFA868F8F2}"/>
                    </a:ext>
                  </a:extLst>
                </p14:cNvPr>
                <p14:cNvContentPartPr/>
                <p14:nvPr/>
              </p14:nvContentPartPr>
              <p14:xfrm>
                <a:off x="5068265" y="4410055"/>
                <a:ext cx="173520" cy="6120"/>
              </p14:xfrm>
            </p:contentPart>
          </mc:Choice>
          <mc:Fallback xmlns="">
            <p:pic>
              <p:nvPicPr>
                <p:cNvPr id="118" name="Ink 117">
                  <a:extLst>
                    <a:ext uri="{FF2B5EF4-FFF2-40B4-BE49-F238E27FC236}">
                      <a16:creationId xmlns:a16="http://schemas.microsoft.com/office/drawing/2014/main" id="{443796B5-AF66-2842-AA93-4DEFA868F8F2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5053145" y="4394935"/>
                  <a:ext cx="20412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">
              <p14:nvContentPartPr>
                <p14:cNvPr id="119" name="Ink 118">
                  <a:extLst>
                    <a:ext uri="{FF2B5EF4-FFF2-40B4-BE49-F238E27FC236}">
                      <a16:creationId xmlns:a16="http://schemas.microsoft.com/office/drawing/2014/main" id="{8C85C15E-9789-2349-8E85-2CBC01D067D6}"/>
                    </a:ext>
                  </a:extLst>
                </p14:cNvPr>
                <p14:cNvContentPartPr/>
                <p14:nvPr/>
              </p14:nvContentPartPr>
              <p14:xfrm>
                <a:off x="5489825" y="4346695"/>
                <a:ext cx="133200" cy="23400"/>
              </p14:xfrm>
            </p:contentPart>
          </mc:Choice>
          <mc:Fallback xmlns="">
            <p:pic>
              <p:nvPicPr>
                <p:cNvPr id="119" name="Ink 118">
                  <a:extLst>
                    <a:ext uri="{FF2B5EF4-FFF2-40B4-BE49-F238E27FC236}">
                      <a16:creationId xmlns:a16="http://schemas.microsoft.com/office/drawing/2014/main" id="{8C85C15E-9789-2349-8E85-2CBC01D067D6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5474345" y="4331575"/>
                  <a:ext cx="163800" cy="5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">
              <p14:nvContentPartPr>
                <p14:cNvPr id="125" name="Ink 125">
                  <a:extLst>
                    <a:ext uri="{FF2B5EF4-FFF2-40B4-BE49-F238E27FC236}">
                      <a16:creationId xmlns:a16="http://schemas.microsoft.com/office/drawing/2014/main" id="{1108F877-3163-6F46-AC29-486320BB4C0B}"/>
                    </a:ext>
                  </a:extLst>
                </p14:cNvPr>
                <p14:cNvContentPartPr/>
                <p14:nvPr/>
              </p14:nvContentPartPr>
              <p14:xfrm>
                <a:off x="5836145" y="4156255"/>
                <a:ext cx="537120" cy="173520"/>
              </p14:xfrm>
            </p:contentPart>
          </mc:Choice>
          <mc:Fallback xmlns="">
            <p:pic>
              <p:nvPicPr>
                <p:cNvPr id="125" name="Ink 125">
                  <a:extLst>
                    <a:ext uri="{FF2B5EF4-FFF2-40B4-BE49-F238E27FC236}">
                      <a16:creationId xmlns:a16="http://schemas.microsoft.com/office/drawing/2014/main" id="{1108F877-3163-6F46-AC29-486320BB4C0B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5820665" y="4140775"/>
                  <a:ext cx="567720" cy="20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">
              <p14:nvContentPartPr>
                <p14:cNvPr id="127" name="Ink 126">
                  <a:extLst>
                    <a:ext uri="{FF2B5EF4-FFF2-40B4-BE49-F238E27FC236}">
                      <a16:creationId xmlns:a16="http://schemas.microsoft.com/office/drawing/2014/main" id="{6424B20E-B64C-8245-94E7-6E5F827AE800}"/>
                    </a:ext>
                  </a:extLst>
                </p14:cNvPr>
                <p14:cNvContentPartPr/>
                <p14:nvPr/>
              </p14:nvContentPartPr>
              <p14:xfrm>
                <a:off x="5841905" y="4387015"/>
                <a:ext cx="416160" cy="11880"/>
              </p14:xfrm>
            </p:contentPart>
          </mc:Choice>
          <mc:Fallback xmlns="">
            <p:pic>
              <p:nvPicPr>
                <p:cNvPr id="127" name="Ink 126">
                  <a:extLst>
                    <a:ext uri="{FF2B5EF4-FFF2-40B4-BE49-F238E27FC236}">
                      <a16:creationId xmlns:a16="http://schemas.microsoft.com/office/drawing/2014/main" id="{6424B20E-B64C-8245-94E7-6E5F827AE800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5826425" y="4371895"/>
                  <a:ext cx="44640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">
              <p14:nvContentPartPr>
                <p14:cNvPr id="1092" name="Ink 1092">
                  <a:extLst>
                    <a:ext uri="{FF2B5EF4-FFF2-40B4-BE49-F238E27FC236}">
                      <a16:creationId xmlns:a16="http://schemas.microsoft.com/office/drawing/2014/main" id="{92259871-B174-F04E-B5BA-0EBDCBEB1FE1}"/>
                    </a:ext>
                  </a:extLst>
                </p14:cNvPr>
                <p14:cNvContentPartPr/>
                <p14:nvPr/>
              </p14:nvContentPartPr>
              <p14:xfrm>
                <a:off x="5951345" y="4502575"/>
                <a:ext cx="312120" cy="132840"/>
              </p14:xfrm>
            </p:contentPart>
          </mc:Choice>
          <mc:Fallback xmlns="">
            <p:pic>
              <p:nvPicPr>
                <p:cNvPr id="1092" name="Ink 1092">
                  <a:extLst>
                    <a:ext uri="{FF2B5EF4-FFF2-40B4-BE49-F238E27FC236}">
                      <a16:creationId xmlns:a16="http://schemas.microsoft.com/office/drawing/2014/main" id="{92259871-B174-F04E-B5BA-0EBDCBEB1FE1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5936225" y="4487496"/>
                  <a:ext cx="342720" cy="16335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7">
              <p14:nvContentPartPr>
                <p14:cNvPr id="1097" name="Ink 1097">
                  <a:extLst>
                    <a:ext uri="{FF2B5EF4-FFF2-40B4-BE49-F238E27FC236}">
                      <a16:creationId xmlns:a16="http://schemas.microsoft.com/office/drawing/2014/main" id="{1DD82443-04D8-274E-880A-514F53F1A88E}"/>
                    </a:ext>
                  </a:extLst>
                </p14:cNvPr>
                <p14:cNvContentPartPr/>
                <p14:nvPr/>
              </p14:nvContentPartPr>
              <p14:xfrm>
                <a:off x="6597905" y="4231135"/>
                <a:ext cx="243000" cy="277560"/>
              </p14:xfrm>
            </p:contentPart>
          </mc:Choice>
          <mc:Fallback xmlns="">
            <p:pic>
              <p:nvPicPr>
                <p:cNvPr id="1097" name="Ink 1097">
                  <a:extLst>
                    <a:ext uri="{FF2B5EF4-FFF2-40B4-BE49-F238E27FC236}">
                      <a16:creationId xmlns:a16="http://schemas.microsoft.com/office/drawing/2014/main" id="{1DD82443-04D8-274E-880A-514F53F1A88E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6582763" y="4216015"/>
                  <a:ext cx="273645" cy="30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9">
              <p14:nvContentPartPr>
                <p14:cNvPr id="1099" name="Ink 1098">
                  <a:extLst>
                    <a:ext uri="{FF2B5EF4-FFF2-40B4-BE49-F238E27FC236}">
                      <a16:creationId xmlns:a16="http://schemas.microsoft.com/office/drawing/2014/main" id="{575A135A-43E7-C042-9A87-B3C21F541A44}"/>
                    </a:ext>
                  </a:extLst>
                </p14:cNvPr>
                <p14:cNvContentPartPr/>
                <p14:nvPr/>
              </p14:nvContentPartPr>
              <p14:xfrm>
                <a:off x="6667385" y="4104055"/>
                <a:ext cx="81000" cy="46440"/>
              </p14:xfrm>
            </p:contentPart>
          </mc:Choice>
          <mc:Fallback xmlns="">
            <p:pic>
              <p:nvPicPr>
                <p:cNvPr id="1099" name="Ink 1098">
                  <a:extLst>
                    <a:ext uri="{FF2B5EF4-FFF2-40B4-BE49-F238E27FC236}">
                      <a16:creationId xmlns:a16="http://schemas.microsoft.com/office/drawing/2014/main" id="{575A135A-43E7-C042-9A87-B3C21F541A44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6651905" y="4088935"/>
                  <a:ext cx="111600" cy="7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1">
              <p14:nvContentPartPr>
                <p14:cNvPr id="1102" name="Ink 1102">
                  <a:extLst>
                    <a:ext uri="{FF2B5EF4-FFF2-40B4-BE49-F238E27FC236}">
                      <a16:creationId xmlns:a16="http://schemas.microsoft.com/office/drawing/2014/main" id="{1086D5A6-824C-1949-ADC0-1850826AD8F0}"/>
                    </a:ext>
                  </a:extLst>
                </p14:cNvPr>
                <p14:cNvContentPartPr/>
                <p14:nvPr/>
              </p14:nvContentPartPr>
              <p14:xfrm>
                <a:off x="7095065" y="4173535"/>
                <a:ext cx="195840" cy="335160"/>
              </p14:xfrm>
            </p:contentPart>
          </mc:Choice>
          <mc:Fallback xmlns="">
            <p:pic>
              <p:nvPicPr>
                <p:cNvPr id="1102" name="Ink 1102">
                  <a:extLst>
                    <a:ext uri="{FF2B5EF4-FFF2-40B4-BE49-F238E27FC236}">
                      <a16:creationId xmlns:a16="http://schemas.microsoft.com/office/drawing/2014/main" id="{1086D5A6-824C-1949-ADC0-1850826AD8F0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7079945" y="4158415"/>
                  <a:ext cx="226440" cy="36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3">
              <p14:nvContentPartPr>
                <p14:cNvPr id="1104" name="Ink 1103">
                  <a:extLst>
                    <a:ext uri="{FF2B5EF4-FFF2-40B4-BE49-F238E27FC236}">
                      <a16:creationId xmlns:a16="http://schemas.microsoft.com/office/drawing/2014/main" id="{CB4C98B1-AD0F-6A42-811D-35CB2F504940}"/>
                    </a:ext>
                  </a:extLst>
                </p14:cNvPr>
                <p14:cNvContentPartPr/>
                <p14:nvPr/>
              </p14:nvContentPartPr>
              <p14:xfrm>
                <a:off x="7533185" y="4312135"/>
                <a:ext cx="360" cy="11880"/>
              </p14:xfrm>
            </p:contentPart>
          </mc:Choice>
          <mc:Fallback xmlns="">
            <p:pic>
              <p:nvPicPr>
                <p:cNvPr id="1104" name="Ink 1103">
                  <a:extLst>
                    <a:ext uri="{FF2B5EF4-FFF2-40B4-BE49-F238E27FC236}">
                      <a16:creationId xmlns:a16="http://schemas.microsoft.com/office/drawing/2014/main" id="{CB4C98B1-AD0F-6A42-811D-35CB2F504940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7518065" y="4296655"/>
                  <a:ext cx="3096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5">
              <p14:nvContentPartPr>
                <p14:cNvPr id="1105" name="Ink 1104">
                  <a:extLst>
                    <a:ext uri="{FF2B5EF4-FFF2-40B4-BE49-F238E27FC236}">
                      <a16:creationId xmlns:a16="http://schemas.microsoft.com/office/drawing/2014/main" id="{A994B9A9-60FD-184F-9E28-82E50C70F2D9}"/>
                    </a:ext>
                  </a:extLst>
                </p14:cNvPr>
                <p14:cNvContentPartPr/>
                <p14:nvPr/>
              </p14:nvContentPartPr>
              <p14:xfrm>
                <a:off x="7441025" y="4427335"/>
                <a:ext cx="75240" cy="81000"/>
              </p14:xfrm>
            </p:contentPart>
          </mc:Choice>
          <mc:Fallback xmlns="">
            <p:pic>
              <p:nvPicPr>
                <p:cNvPr id="1105" name="Ink 1104">
                  <a:extLst>
                    <a:ext uri="{FF2B5EF4-FFF2-40B4-BE49-F238E27FC236}">
                      <a16:creationId xmlns:a16="http://schemas.microsoft.com/office/drawing/2014/main" id="{A994B9A9-60FD-184F-9E28-82E50C70F2D9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7425545" y="4412215"/>
                  <a:ext cx="105840" cy="111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9" name="Group 318">
            <a:extLst>
              <a:ext uri="{FF2B5EF4-FFF2-40B4-BE49-F238E27FC236}">
                <a16:creationId xmlns:a16="http://schemas.microsoft.com/office/drawing/2014/main" id="{EC03B855-32D2-474A-8672-E54C42074B8F}"/>
              </a:ext>
            </a:extLst>
          </p:cNvPr>
          <p:cNvGrpSpPr/>
          <p:nvPr/>
        </p:nvGrpSpPr>
        <p:grpSpPr>
          <a:xfrm>
            <a:off x="305825" y="4837375"/>
            <a:ext cx="1460520" cy="1824480"/>
            <a:chOff x="305825" y="4837375"/>
            <a:chExt cx="1460520" cy="1824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7">
              <p14:nvContentPartPr>
                <p14:cNvPr id="1190" name="Ink 1189">
                  <a:extLst>
                    <a:ext uri="{FF2B5EF4-FFF2-40B4-BE49-F238E27FC236}">
                      <a16:creationId xmlns:a16="http://schemas.microsoft.com/office/drawing/2014/main" id="{B3C273D2-A982-424B-BDD2-E32866258B68}"/>
                    </a:ext>
                  </a:extLst>
                </p14:cNvPr>
                <p14:cNvContentPartPr/>
                <p14:nvPr/>
              </p14:nvContentPartPr>
              <p14:xfrm>
                <a:off x="305825" y="5206735"/>
                <a:ext cx="1356840" cy="606600"/>
              </p14:xfrm>
            </p:contentPart>
          </mc:Choice>
          <mc:Fallback xmlns="">
            <p:pic>
              <p:nvPicPr>
                <p:cNvPr id="1190" name="Ink 1189">
                  <a:extLst>
                    <a:ext uri="{FF2B5EF4-FFF2-40B4-BE49-F238E27FC236}">
                      <a16:creationId xmlns:a16="http://schemas.microsoft.com/office/drawing/2014/main" id="{B3C273D2-A982-424B-BDD2-E32866258B68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290705" y="5191615"/>
                  <a:ext cx="1387440" cy="63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9">
              <p14:nvContentPartPr>
                <p14:cNvPr id="1191" name="Ink 1190">
                  <a:extLst>
                    <a:ext uri="{FF2B5EF4-FFF2-40B4-BE49-F238E27FC236}">
                      <a16:creationId xmlns:a16="http://schemas.microsoft.com/office/drawing/2014/main" id="{2ED308FB-2D5D-3940-BEF7-BC03D8F148E8}"/>
                    </a:ext>
                  </a:extLst>
                </p14:cNvPr>
                <p14:cNvContentPartPr/>
                <p14:nvPr/>
              </p14:nvContentPartPr>
              <p14:xfrm>
                <a:off x="317345" y="6257575"/>
                <a:ext cx="1379880" cy="404280"/>
              </p14:xfrm>
            </p:contentPart>
          </mc:Choice>
          <mc:Fallback xmlns="">
            <p:pic>
              <p:nvPicPr>
                <p:cNvPr id="1191" name="Ink 1190">
                  <a:extLst>
                    <a:ext uri="{FF2B5EF4-FFF2-40B4-BE49-F238E27FC236}">
                      <a16:creationId xmlns:a16="http://schemas.microsoft.com/office/drawing/2014/main" id="{2ED308FB-2D5D-3940-BEF7-BC03D8F148E8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302225" y="6242095"/>
                  <a:ext cx="1410480" cy="43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1">
              <p14:nvContentPartPr>
                <p14:cNvPr id="1200" name="Ink 1200">
                  <a:extLst>
                    <a:ext uri="{FF2B5EF4-FFF2-40B4-BE49-F238E27FC236}">
                      <a16:creationId xmlns:a16="http://schemas.microsoft.com/office/drawing/2014/main" id="{169C7DC5-5699-FC4B-BCDB-8B3DADE0134A}"/>
                    </a:ext>
                  </a:extLst>
                </p14:cNvPr>
                <p14:cNvContentPartPr/>
                <p14:nvPr/>
              </p14:nvContentPartPr>
              <p14:xfrm>
                <a:off x="923585" y="4837375"/>
                <a:ext cx="496440" cy="162000"/>
              </p14:xfrm>
            </p:contentPart>
          </mc:Choice>
          <mc:Fallback xmlns="">
            <p:pic>
              <p:nvPicPr>
                <p:cNvPr id="1200" name="Ink 1200">
                  <a:extLst>
                    <a:ext uri="{FF2B5EF4-FFF2-40B4-BE49-F238E27FC236}">
                      <a16:creationId xmlns:a16="http://schemas.microsoft.com/office/drawing/2014/main" id="{169C7DC5-5699-FC4B-BCDB-8B3DADE0134A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908116" y="4822255"/>
                  <a:ext cx="527018" cy="19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3">
              <p14:nvContentPartPr>
                <p14:cNvPr id="1202" name="Ink 1201">
                  <a:extLst>
                    <a:ext uri="{FF2B5EF4-FFF2-40B4-BE49-F238E27FC236}">
                      <a16:creationId xmlns:a16="http://schemas.microsoft.com/office/drawing/2014/main" id="{0B99E638-5A6D-EC48-B658-FE07EEFB16A9}"/>
                    </a:ext>
                  </a:extLst>
                </p14:cNvPr>
                <p14:cNvContentPartPr/>
                <p14:nvPr/>
              </p14:nvContentPartPr>
              <p14:xfrm>
                <a:off x="669425" y="6061015"/>
                <a:ext cx="115920" cy="81000"/>
              </p14:xfrm>
            </p:contentPart>
          </mc:Choice>
          <mc:Fallback xmlns="">
            <p:pic>
              <p:nvPicPr>
                <p:cNvPr id="1202" name="Ink 1201">
                  <a:extLst>
                    <a:ext uri="{FF2B5EF4-FFF2-40B4-BE49-F238E27FC236}">
                      <a16:creationId xmlns:a16="http://schemas.microsoft.com/office/drawing/2014/main" id="{0B99E638-5A6D-EC48-B658-FE07EEFB16A9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654305" y="6045895"/>
                  <a:ext cx="146160" cy="11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5">
              <p14:nvContentPartPr>
                <p14:cNvPr id="1203" name="Ink 1202">
                  <a:extLst>
                    <a:ext uri="{FF2B5EF4-FFF2-40B4-BE49-F238E27FC236}">
                      <a16:creationId xmlns:a16="http://schemas.microsoft.com/office/drawing/2014/main" id="{A0B65DF7-A63A-A848-A8F0-D89CC7C94580}"/>
                    </a:ext>
                  </a:extLst>
                </p14:cNvPr>
                <p14:cNvContentPartPr/>
                <p14:nvPr/>
              </p14:nvContentPartPr>
              <p14:xfrm>
                <a:off x="836825" y="6084415"/>
                <a:ext cx="92880" cy="57960"/>
              </p14:xfrm>
            </p:contentPart>
          </mc:Choice>
          <mc:Fallback xmlns="">
            <p:pic>
              <p:nvPicPr>
                <p:cNvPr id="1203" name="Ink 1202">
                  <a:extLst>
                    <a:ext uri="{FF2B5EF4-FFF2-40B4-BE49-F238E27FC236}">
                      <a16:creationId xmlns:a16="http://schemas.microsoft.com/office/drawing/2014/main" id="{A0B65DF7-A63A-A848-A8F0-D89CC7C94580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821705" y="6068935"/>
                  <a:ext cx="123120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7">
              <p14:nvContentPartPr>
                <p14:cNvPr id="1204" name="Ink 1203">
                  <a:extLst>
                    <a:ext uri="{FF2B5EF4-FFF2-40B4-BE49-F238E27FC236}">
                      <a16:creationId xmlns:a16="http://schemas.microsoft.com/office/drawing/2014/main" id="{D7B8B014-3B9B-6C4F-A5C1-6634B3A08191}"/>
                    </a:ext>
                  </a:extLst>
                </p14:cNvPr>
                <p14:cNvContentPartPr/>
                <p14:nvPr/>
              </p14:nvContentPartPr>
              <p14:xfrm>
                <a:off x="1009985" y="6014935"/>
                <a:ext cx="23400" cy="121680"/>
              </p14:xfrm>
            </p:contentPart>
          </mc:Choice>
          <mc:Fallback xmlns="">
            <p:pic>
              <p:nvPicPr>
                <p:cNvPr id="1204" name="Ink 1203">
                  <a:extLst>
                    <a:ext uri="{FF2B5EF4-FFF2-40B4-BE49-F238E27FC236}">
                      <a16:creationId xmlns:a16="http://schemas.microsoft.com/office/drawing/2014/main" id="{D7B8B014-3B9B-6C4F-A5C1-6634B3A08191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994865" y="5999815"/>
                  <a:ext cx="54000" cy="15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9">
              <p14:nvContentPartPr>
                <p14:cNvPr id="1205" name="Ink 1204">
                  <a:extLst>
                    <a:ext uri="{FF2B5EF4-FFF2-40B4-BE49-F238E27FC236}">
                      <a16:creationId xmlns:a16="http://schemas.microsoft.com/office/drawing/2014/main" id="{486314A5-CCA1-0647-892F-DBB474AF9AA8}"/>
                    </a:ext>
                  </a:extLst>
                </p14:cNvPr>
                <p14:cNvContentPartPr/>
                <p14:nvPr/>
              </p14:nvContentPartPr>
              <p14:xfrm>
                <a:off x="981185" y="6090175"/>
                <a:ext cx="75240" cy="6120"/>
              </p14:xfrm>
            </p:contentPart>
          </mc:Choice>
          <mc:Fallback xmlns="">
            <p:pic>
              <p:nvPicPr>
                <p:cNvPr id="1205" name="Ink 1204">
                  <a:extLst>
                    <a:ext uri="{FF2B5EF4-FFF2-40B4-BE49-F238E27FC236}">
                      <a16:creationId xmlns:a16="http://schemas.microsoft.com/office/drawing/2014/main" id="{486314A5-CCA1-0647-892F-DBB474AF9AA8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966065" y="6074695"/>
                  <a:ext cx="10584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1">
              <p14:nvContentPartPr>
                <p14:cNvPr id="1206" name="Ink 1205">
                  <a:extLst>
                    <a:ext uri="{FF2B5EF4-FFF2-40B4-BE49-F238E27FC236}">
                      <a16:creationId xmlns:a16="http://schemas.microsoft.com/office/drawing/2014/main" id="{5E7ABA1D-5FF8-5D40-AD84-7DBA7D016E05}"/>
                    </a:ext>
                  </a:extLst>
                </p14:cNvPr>
                <p14:cNvContentPartPr/>
                <p14:nvPr/>
              </p14:nvContentPartPr>
              <p14:xfrm>
                <a:off x="1119785" y="6072895"/>
                <a:ext cx="6120" cy="46440"/>
              </p14:xfrm>
            </p:contentPart>
          </mc:Choice>
          <mc:Fallback xmlns="">
            <p:pic>
              <p:nvPicPr>
                <p:cNvPr id="1206" name="Ink 1205">
                  <a:extLst>
                    <a:ext uri="{FF2B5EF4-FFF2-40B4-BE49-F238E27FC236}">
                      <a16:creationId xmlns:a16="http://schemas.microsoft.com/office/drawing/2014/main" id="{5E7ABA1D-5FF8-5D40-AD84-7DBA7D016E05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1104305" y="6057415"/>
                  <a:ext cx="36720" cy="7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3">
              <p14:nvContentPartPr>
                <p14:cNvPr id="1207" name="Ink 1206">
                  <a:extLst>
                    <a:ext uri="{FF2B5EF4-FFF2-40B4-BE49-F238E27FC236}">
                      <a16:creationId xmlns:a16="http://schemas.microsoft.com/office/drawing/2014/main" id="{8CACAA62-723E-6E40-AE58-455F2C415F1E}"/>
                    </a:ext>
                  </a:extLst>
                </p14:cNvPr>
                <p14:cNvContentPartPr/>
                <p14:nvPr/>
              </p14:nvContentPartPr>
              <p14:xfrm>
                <a:off x="1131305" y="5997655"/>
                <a:ext cx="11880" cy="29160"/>
              </p14:xfrm>
            </p:contentPart>
          </mc:Choice>
          <mc:Fallback xmlns="">
            <p:pic>
              <p:nvPicPr>
                <p:cNvPr id="1207" name="Ink 1206">
                  <a:extLst>
                    <a:ext uri="{FF2B5EF4-FFF2-40B4-BE49-F238E27FC236}">
                      <a16:creationId xmlns:a16="http://schemas.microsoft.com/office/drawing/2014/main" id="{8CACAA62-723E-6E40-AE58-455F2C415F1E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1116185" y="5982535"/>
                  <a:ext cx="4248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5">
              <p14:nvContentPartPr>
                <p14:cNvPr id="1208" name="Ink 1207">
                  <a:extLst>
                    <a:ext uri="{FF2B5EF4-FFF2-40B4-BE49-F238E27FC236}">
                      <a16:creationId xmlns:a16="http://schemas.microsoft.com/office/drawing/2014/main" id="{C33467B5-C8F6-CD4F-898B-C007005AD173}"/>
                    </a:ext>
                  </a:extLst>
                </p14:cNvPr>
                <p14:cNvContentPartPr/>
                <p14:nvPr/>
              </p14:nvContentPartPr>
              <p14:xfrm>
                <a:off x="1217705" y="6078655"/>
                <a:ext cx="63720" cy="17640"/>
              </p14:xfrm>
            </p:contentPart>
          </mc:Choice>
          <mc:Fallback xmlns="">
            <p:pic>
              <p:nvPicPr>
                <p:cNvPr id="1208" name="Ink 1207">
                  <a:extLst>
                    <a:ext uri="{FF2B5EF4-FFF2-40B4-BE49-F238E27FC236}">
                      <a16:creationId xmlns:a16="http://schemas.microsoft.com/office/drawing/2014/main" id="{C33467B5-C8F6-CD4F-898B-C007005AD173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1202585" y="6063175"/>
                  <a:ext cx="9432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7">
              <p14:nvContentPartPr>
                <p14:cNvPr id="258" name="Ink 258">
                  <a:extLst>
                    <a:ext uri="{FF2B5EF4-FFF2-40B4-BE49-F238E27FC236}">
                      <a16:creationId xmlns:a16="http://schemas.microsoft.com/office/drawing/2014/main" id="{CACAAD1B-C017-F740-92FD-6E4D694D868F}"/>
                    </a:ext>
                  </a:extLst>
                </p14:cNvPr>
                <p14:cNvContentPartPr/>
                <p14:nvPr/>
              </p14:nvContentPartPr>
              <p14:xfrm>
                <a:off x="1367825" y="5968855"/>
                <a:ext cx="398520" cy="127080"/>
              </p14:xfrm>
            </p:contentPart>
          </mc:Choice>
          <mc:Fallback xmlns="">
            <p:pic>
              <p:nvPicPr>
                <p:cNvPr id="258" name="Ink 258">
                  <a:extLst>
                    <a:ext uri="{FF2B5EF4-FFF2-40B4-BE49-F238E27FC236}">
                      <a16:creationId xmlns:a16="http://schemas.microsoft.com/office/drawing/2014/main" id="{CACAAD1B-C017-F740-92FD-6E4D694D868F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1352705" y="5953778"/>
                  <a:ext cx="429120" cy="157235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0" name="Group 319">
            <a:extLst>
              <a:ext uri="{FF2B5EF4-FFF2-40B4-BE49-F238E27FC236}">
                <a16:creationId xmlns:a16="http://schemas.microsoft.com/office/drawing/2014/main" id="{3B1C662A-9CE8-8F49-9617-EDFD22B94A6A}"/>
              </a:ext>
            </a:extLst>
          </p:cNvPr>
          <p:cNvGrpSpPr/>
          <p:nvPr/>
        </p:nvGrpSpPr>
        <p:grpSpPr>
          <a:xfrm>
            <a:off x="2430185" y="4883455"/>
            <a:ext cx="5923080" cy="1154880"/>
            <a:chOff x="2430185" y="4883455"/>
            <a:chExt cx="5923080" cy="1154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9">
              <p14:nvContentPartPr>
                <p14:cNvPr id="260" name="Ink 259">
                  <a:extLst>
                    <a:ext uri="{FF2B5EF4-FFF2-40B4-BE49-F238E27FC236}">
                      <a16:creationId xmlns:a16="http://schemas.microsoft.com/office/drawing/2014/main" id="{74810F7F-0EDA-474C-9CF8-0C7E706553E9}"/>
                    </a:ext>
                  </a:extLst>
                </p14:cNvPr>
                <p14:cNvContentPartPr/>
                <p14:nvPr/>
              </p14:nvContentPartPr>
              <p14:xfrm>
                <a:off x="2580305" y="5853295"/>
                <a:ext cx="352440" cy="17640"/>
              </p14:xfrm>
            </p:contentPart>
          </mc:Choice>
          <mc:Fallback xmlns="">
            <p:pic>
              <p:nvPicPr>
                <p:cNvPr id="260" name="Ink 259">
                  <a:extLst>
                    <a:ext uri="{FF2B5EF4-FFF2-40B4-BE49-F238E27FC236}">
                      <a16:creationId xmlns:a16="http://schemas.microsoft.com/office/drawing/2014/main" id="{74810F7F-0EDA-474C-9CF8-0C7E706553E9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2564825" y="5838175"/>
                  <a:ext cx="38304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1">
              <p14:nvContentPartPr>
                <p14:cNvPr id="261" name="Ink 260">
                  <a:extLst>
                    <a:ext uri="{FF2B5EF4-FFF2-40B4-BE49-F238E27FC236}">
                      <a16:creationId xmlns:a16="http://schemas.microsoft.com/office/drawing/2014/main" id="{946A8CEF-15D6-9741-94C5-96A8E81E3C2F}"/>
                    </a:ext>
                  </a:extLst>
                </p14:cNvPr>
                <p14:cNvContentPartPr/>
                <p14:nvPr/>
              </p14:nvContentPartPr>
              <p14:xfrm>
                <a:off x="2614865" y="5911255"/>
                <a:ext cx="335160" cy="29160"/>
              </p14:xfrm>
            </p:contentPart>
          </mc:Choice>
          <mc:Fallback xmlns="">
            <p:pic>
              <p:nvPicPr>
                <p:cNvPr id="261" name="Ink 260">
                  <a:extLst>
                    <a:ext uri="{FF2B5EF4-FFF2-40B4-BE49-F238E27FC236}">
                      <a16:creationId xmlns:a16="http://schemas.microsoft.com/office/drawing/2014/main" id="{946A8CEF-15D6-9741-94C5-96A8E81E3C2F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2599745" y="5895775"/>
                  <a:ext cx="36576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3">
              <p14:nvContentPartPr>
                <p14:cNvPr id="262" name="Ink 261">
                  <a:extLst>
                    <a:ext uri="{FF2B5EF4-FFF2-40B4-BE49-F238E27FC236}">
                      <a16:creationId xmlns:a16="http://schemas.microsoft.com/office/drawing/2014/main" id="{55AAEEC0-8F92-E946-8B8A-966C5DFD30D5}"/>
                    </a:ext>
                  </a:extLst>
                </p14:cNvPr>
                <p14:cNvContentPartPr/>
                <p14:nvPr/>
              </p14:nvContentPartPr>
              <p14:xfrm>
                <a:off x="2892425" y="5789935"/>
                <a:ext cx="190080" cy="179280"/>
              </p14:xfrm>
            </p:contentPart>
          </mc:Choice>
          <mc:Fallback xmlns="">
            <p:pic>
              <p:nvPicPr>
                <p:cNvPr id="262" name="Ink 261">
                  <a:extLst>
                    <a:ext uri="{FF2B5EF4-FFF2-40B4-BE49-F238E27FC236}">
                      <a16:creationId xmlns:a16="http://schemas.microsoft.com/office/drawing/2014/main" id="{55AAEEC0-8F92-E946-8B8A-966C5DFD30D5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2877305" y="5774455"/>
                  <a:ext cx="220680" cy="20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5">
              <p14:nvContentPartPr>
                <p14:cNvPr id="263" name="Ink 262">
                  <a:extLst>
                    <a:ext uri="{FF2B5EF4-FFF2-40B4-BE49-F238E27FC236}">
                      <a16:creationId xmlns:a16="http://schemas.microsoft.com/office/drawing/2014/main" id="{930D8BEB-70AC-C541-B71A-9B5A720AB766}"/>
                    </a:ext>
                  </a:extLst>
                </p14:cNvPr>
                <p14:cNvContentPartPr/>
                <p14:nvPr/>
              </p14:nvContentPartPr>
              <p14:xfrm>
                <a:off x="2430185" y="5801455"/>
                <a:ext cx="167760" cy="162000"/>
              </p14:xfrm>
            </p:contentPart>
          </mc:Choice>
          <mc:Fallback xmlns="">
            <p:pic>
              <p:nvPicPr>
                <p:cNvPr id="263" name="Ink 262">
                  <a:extLst>
                    <a:ext uri="{FF2B5EF4-FFF2-40B4-BE49-F238E27FC236}">
                      <a16:creationId xmlns:a16="http://schemas.microsoft.com/office/drawing/2014/main" id="{930D8BEB-70AC-C541-B71A-9B5A720AB766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2415065" y="5786335"/>
                  <a:ext cx="198360" cy="19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7">
              <p14:nvContentPartPr>
                <p14:cNvPr id="264" name="Ink 263">
                  <a:extLst>
                    <a:ext uri="{FF2B5EF4-FFF2-40B4-BE49-F238E27FC236}">
                      <a16:creationId xmlns:a16="http://schemas.microsoft.com/office/drawing/2014/main" id="{14ADCE56-2EEF-F346-84ED-3A306A9C5CAB}"/>
                    </a:ext>
                  </a:extLst>
                </p14:cNvPr>
                <p14:cNvContentPartPr/>
                <p14:nvPr/>
              </p14:nvContentPartPr>
              <p14:xfrm>
                <a:off x="3497945" y="5726215"/>
                <a:ext cx="329400" cy="150480"/>
              </p14:xfrm>
            </p:contentPart>
          </mc:Choice>
          <mc:Fallback xmlns="">
            <p:pic>
              <p:nvPicPr>
                <p:cNvPr id="264" name="Ink 263">
                  <a:extLst>
                    <a:ext uri="{FF2B5EF4-FFF2-40B4-BE49-F238E27FC236}">
                      <a16:creationId xmlns:a16="http://schemas.microsoft.com/office/drawing/2014/main" id="{14ADCE56-2EEF-F346-84ED-3A306A9C5CAB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3482825" y="5711095"/>
                  <a:ext cx="360000" cy="18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9">
              <p14:nvContentPartPr>
                <p14:cNvPr id="265" name="Ink 264">
                  <a:extLst>
                    <a:ext uri="{FF2B5EF4-FFF2-40B4-BE49-F238E27FC236}">
                      <a16:creationId xmlns:a16="http://schemas.microsoft.com/office/drawing/2014/main" id="{1E2B6E61-E711-9E46-992C-5373F9FD26F0}"/>
                    </a:ext>
                  </a:extLst>
                </p14:cNvPr>
                <p14:cNvContentPartPr/>
                <p14:nvPr/>
              </p14:nvContentPartPr>
              <p14:xfrm>
                <a:off x="3677225" y="5685895"/>
                <a:ext cx="98640" cy="352440"/>
              </p14:xfrm>
            </p:contentPart>
          </mc:Choice>
          <mc:Fallback xmlns="">
            <p:pic>
              <p:nvPicPr>
                <p:cNvPr id="265" name="Ink 264">
                  <a:extLst>
                    <a:ext uri="{FF2B5EF4-FFF2-40B4-BE49-F238E27FC236}">
                      <a16:creationId xmlns:a16="http://schemas.microsoft.com/office/drawing/2014/main" id="{1E2B6E61-E711-9E46-992C-5373F9FD26F0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3661745" y="5670775"/>
                  <a:ext cx="128880" cy="38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1">
              <p14:nvContentPartPr>
                <p14:cNvPr id="266" name="Ink 265">
                  <a:extLst>
                    <a:ext uri="{FF2B5EF4-FFF2-40B4-BE49-F238E27FC236}">
                      <a16:creationId xmlns:a16="http://schemas.microsoft.com/office/drawing/2014/main" id="{217C0DA6-9566-F04F-8FDC-38AF9644B444}"/>
                    </a:ext>
                  </a:extLst>
                </p14:cNvPr>
                <p14:cNvContentPartPr/>
                <p14:nvPr/>
              </p14:nvContentPartPr>
              <p14:xfrm>
                <a:off x="3919505" y="5951575"/>
                <a:ext cx="138960" cy="6120"/>
              </p14:xfrm>
            </p:contentPart>
          </mc:Choice>
          <mc:Fallback xmlns="">
            <p:pic>
              <p:nvPicPr>
                <p:cNvPr id="266" name="Ink 265">
                  <a:extLst>
                    <a:ext uri="{FF2B5EF4-FFF2-40B4-BE49-F238E27FC236}">
                      <a16:creationId xmlns:a16="http://schemas.microsoft.com/office/drawing/2014/main" id="{217C0DA6-9566-F04F-8FDC-38AF9644B444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3904385" y="5936095"/>
                  <a:ext cx="16956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3">
              <p14:nvContentPartPr>
                <p14:cNvPr id="267" name="Ink 266">
                  <a:extLst>
                    <a:ext uri="{FF2B5EF4-FFF2-40B4-BE49-F238E27FC236}">
                      <a16:creationId xmlns:a16="http://schemas.microsoft.com/office/drawing/2014/main" id="{BEBAD1DF-2702-394E-8F55-082E799896AA}"/>
                    </a:ext>
                  </a:extLst>
                </p14:cNvPr>
                <p14:cNvContentPartPr/>
                <p14:nvPr/>
              </p14:nvContentPartPr>
              <p14:xfrm>
                <a:off x="3988625" y="5905495"/>
                <a:ext cx="11880" cy="81000"/>
              </p14:xfrm>
            </p:contentPart>
          </mc:Choice>
          <mc:Fallback xmlns="">
            <p:pic>
              <p:nvPicPr>
                <p:cNvPr id="267" name="Ink 266">
                  <a:extLst>
                    <a:ext uri="{FF2B5EF4-FFF2-40B4-BE49-F238E27FC236}">
                      <a16:creationId xmlns:a16="http://schemas.microsoft.com/office/drawing/2014/main" id="{BEBAD1DF-2702-394E-8F55-082E799896AA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3973505" y="5890015"/>
                  <a:ext cx="42480" cy="11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5">
              <p14:nvContentPartPr>
                <p14:cNvPr id="268" name="Ink 267">
                  <a:extLst>
                    <a:ext uri="{FF2B5EF4-FFF2-40B4-BE49-F238E27FC236}">
                      <a16:creationId xmlns:a16="http://schemas.microsoft.com/office/drawing/2014/main" id="{32291812-BF43-9143-9E2C-AD4EADAFF48F}"/>
                    </a:ext>
                  </a:extLst>
                </p14:cNvPr>
                <p14:cNvContentPartPr/>
                <p14:nvPr/>
              </p14:nvContentPartPr>
              <p14:xfrm>
                <a:off x="3896465" y="6026455"/>
                <a:ext cx="138960" cy="11880"/>
              </p14:xfrm>
            </p:contentPart>
          </mc:Choice>
          <mc:Fallback xmlns="">
            <p:pic>
              <p:nvPicPr>
                <p:cNvPr id="268" name="Ink 267">
                  <a:extLst>
                    <a:ext uri="{FF2B5EF4-FFF2-40B4-BE49-F238E27FC236}">
                      <a16:creationId xmlns:a16="http://schemas.microsoft.com/office/drawing/2014/main" id="{32291812-BF43-9143-9E2C-AD4EADAFF48F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3880985" y="6011335"/>
                  <a:ext cx="16956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7">
              <p14:nvContentPartPr>
                <p14:cNvPr id="269" name="Ink 268">
                  <a:extLst>
                    <a:ext uri="{FF2B5EF4-FFF2-40B4-BE49-F238E27FC236}">
                      <a16:creationId xmlns:a16="http://schemas.microsoft.com/office/drawing/2014/main" id="{363C0412-05CD-EC46-B793-A3048B09C9A2}"/>
                    </a:ext>
                  </a:extLst>
                </p14:cNvPr>
                <p14:cNvContentPartPr/>
                <p14:nvPr/>
              </p14:nvContentPartPr>
              <p14:xfrm>
                <a:off x="4202465" y="5685895"/>
                <a:ext cx="138960" cy="317880"/>
              </p14:xfrm>
            </p:contentPart>
          </mc:Choice>
          <mc:Fallback xmlns="">
            <p:pic>
              <p:nvPicPr>
                <p:cNvPr id="269" name="Ink 268">
                  <a:extLst>
                    <a:ext uri="{FF2B5EF4-FFF2-40B4-BE49-F238E27FC236}">
                      <a16:creationId xmlns:a16="http://schemas.microsoft.com/office/drawing/2014/main" id="{363C0412-05CD-EC46-B793-A3048B09C9A2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4186985" y="5670775"/>
                  <a:ext cx="169560" cy="34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9">
              <p14:nvContentPartPr>
                <p14:cNvPr id="270" name="Ink 269">
                  <a:extLst>
                    <a:ext uri="{FF2B5EF4-FFF2-40B4-BE49-F238E27FC236}">
                      <a16:creationId xmlns:a16="http://schemas.microsoft.com/office/drawing/2014/main" id="{F66B272E-4058-E44E-AFEB-39720AC91A2A}"/>
                    </a:ext>
                  </a:extLst>
                </p14:cNvPr>
                <p14:cNvContentPartPr/>
                <p14:nvPr/>
              </p14:nvContentPartPr>
              <p14:xfrm>
                <a:off x="4352585" y="5830255"/>
                <a:ext cx="110160" cy="98640"/>
              </p14:xfrm>
            </p:contentPart>
          </mc:Choice>
          <mc:Fallback xmlns="">
            <p:pic>
              <p:nvPicPr>
                <p:cNvPr id="270" name="Ink 269">
                  <a:extLst>
                    <a:ext uri="{FF2B5EF4-FFF2-40B4-BE49-F238E27FC236}">
                      <a16:creationId xmlns:a16="http://schemas.microsoft.com/office/drawing/2014/main" id="{F66B272E-4058-E44E-AFEB-39720AC91A2A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4337105" y="5815135"/>
                  <a:ext cx="140400" cy="12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1">
              <p14:nvContentPartPr>
                <p14:cNvPr id="271" name="Ink 270">
                  <a:extLst>
                    <a:ext uri="{FF2B5EF4-FFF2-40B4-BE49-F238E27FC236}">
                      <a16:creationId xmlns:a16="http://schemas.microsoft.com/office/drawing/2014/main" id="{12F332FB-FCA9-D144-BDB7-29E4472F697E}"/>
                    </a:ext>
                  </a:extLst>
                </p14:cNvPr>
                <p14:cNvContentPartPr/>
                <p14:nvPr/>
              </p14:nvContentPartPr>
              <p14:xfrm>
                <a:off x="4369865" y="5836015"/>
                <a:ext cx="63720" cy="98640"/>
              </p14:xfrm>
            </p:contentPart>
          </mc:Choice>
          <mc:Fallback xmlns="">
            <p:pic>
              <p:nvPicPr>
                <p:cNvPr id="271" name="Ink 270">
                  <a:extLst>
                    <a:ext uri="{FF2B5EF4-FFF2-40B4-BE49-F238E27FC236}">
                      <a16:creationId xmlns:a16="http://schemas.microsoft.com/office/drawing/2014/main" id="{12F332FB-FCA9-D144-BDB7-29E4472F697E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4354385" y="5820895"/>
                  <a:ext cx="94320" cy="12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3">
              <p14:nvContentPartPr>
                <p14:cNvPr id="272" name="Ink 271">
                  <a:extLst>
                    <a:ext uri="{FF2B5EF4-FFF2-40B4-BE49-F238E27FC236}">
                      <a16:creationId xmlns:a16="http://schemas.microsoft.com/office/drawing/2014/main" id="{400FF3DB-3125-4942-B890-E08DD1A51AEB}"/>
                    </a:ext>
                  </a:extLst>
                </p14:cNvPr>
                <p14:cNvContentPartPr/>
                <p14:nvPr/>
              </p14:nvContentPartPr>
              <p14:xfrm>
                <a:off x="4560305" y="5726215"/>
                <a:ext cx="87120" cy="260280"/>
              </p14:xfrm>
            </p:contentPart>
          </mc:Choice>
          <mc:Fallback xmlns="">
            <p:pic>
              <p:nvPicPr>
                <p:cNvPr id="272" name="Ink 271">
                  <a:extLst>
                    <a:ext uri="{FF2B5EF4-FFF2-40B4-BE49-F238E27FC236}">
                      <a16:creationId xmlns:a16="http://schemas.microsoft.com/office/drawing/2014/main" id="{400FF3DB-3125-4942-B890-E08DD1A51AEB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4545185" y="5711095"/>
                  <a:ext cx="117360" cy="29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5">
              <p14:nvContentPartPr>
                <p14:cNvPr id="273" name="Ink 272">
                  <a:extLst>
                    <a:ext uri="{FF2B5EF4-FFF2-40B4-BE49-F238E27FC236}">
                      <a16:creationId xmlns:a16="http://schemas.microsoft.com/office/drawing/2014/main" id="{BA45AF37-1BD0-3743-BBE6-40344210E544}"/>
                    </a:ext>
                  </a:extLst>
                </p14:cNvPr>
                <p14:cNvContentPartPr/>
                <p14:nvPr/>
              </p14:nvContentPartPr>
              <p14:xfrm>
                <a:off x="4872065" y="5801455"/>
                <a:ext cx="179280" cy="11880"/>
              </p14:xfrm>
            </p:contentPart>
          </mc:Choice>
          <mc:Fallback xmlns="">
            <p:pic>
              <p:nvPicPr>
                <p:cNvPr id="273" name="Ink 272">
                  <a:extLst>
                    <a:ext uri="{FF2B5EF4-FFF2-40B4-BE49-F238E27FC236}">
                      <a16:creationId xmlns:a16="http://schemas.microsoft.com/office/drawing/2014/main" id="{BA45AF37-1BD0-3743-BBE6-40344210E544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4856585" y="5786335"/>
                  <a:ext cx="20988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7">
              <p14:nvContentPartPr>
                <p14:cNvPr id="274" name="Ink 273">
                  <a:extLst>
                    <a:ext uri="{FF2B5EF4-FFF2-40B4-BE49-F238E27FC236}">
                      <a16:creationId xmlns:a16="http://schemas.microsoft.com/office/drawing/2014/main" id="{6DEF9E27-C520-A04B-9016-1A34BBA7AE99}"/>
                    </a:ext>
                  </a:extLst>
                </p14:cNvPr>
                <p14:cNvContentPartPr/>
                <p14:nvPr/>
              </p14:nvContentPartPr>
              <p14:xfrm>
                <a:off x="4906625" y="5876335"/>
                <a:ext cx="138960" cy="6120"/>
              </p14:xfrm>
            </p:contentPart>
          </mc:Choice>
          <mc:Fallback xmlns="">
            <p:pic>
              <p:nvPicPr>
                <p:cNvPr id="274" name="Ink 273">
                  <a:extLst>
                    <a:ext uri="{FF2B5EF4-FFF2-40B4-BE49-F238E27FC236}">
                      <a16:creationId xmlns:a16="http://schemas.microsoft.com/office/drawing/2014/main" id="{6DEF9E27-C520-A04B-9016-1A34BBA7AE99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4891505" y="5861215"/>
                  <a:ext cx="16956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9">
              <p14:nvContentPartPr>
                <p14:cNvPr id="275" name="Ink 274">
                  <a:extLst>
                    <a:ext uri="{FF2B5EF4-FFF2-40B4-BE49-F238E27FC236}">
                      <a16:creationId xmlns:a16="http://schemas.microsoft.com/office/drawing/2014/main" id="{008EF982-F558-3742-80D7-1D904DDA0B51}"/>
                    </a:ext>
                  </a:extLst>
                </p14:cNvPr>
                <p14:cNvContentPartPr/>
                <p14:nvPr/>
              </p14:nvContentPartPr>
              <p14:xfrm>
                <a:off x="5310905" y="5743855"/>
                <a:ext cx="346680" cy="156240"/>
              </p14:xfrm>
            </p:contentPart>
          </mc:Choice>
          <mc:Fallback xmlns="">
            <p:pic>
              <p:nvPicPr>
                <p:cNvPr id="275" name="Ink 274">
                  <a:extLst>
                    <a:ext uri="{FF2B5EF4-FFF2-40B4-BE49-F238E27FC236}">
                      <a16:creationId xmlns:a16="http://schemas.microsoft.com/office/drawing/2014/main" id="{008EF982-F558-3742-80D7-1D904DDA0B51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5295425" y="5728375"/>
                  <a:ext cx="377280" cy="18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1">
              <p14:nvContentPartPr>
                <p14:cNvPr id="276" name="Ink 275">
                  <a:extLst>
                    <a:ext uri="{FF2B5EF4-FFF2-40B4-BE49-F238E27FC236}">
                      <a16:creationId xmlns:a16="http://schemas.microsoft.com/office/drawing/2014/main" id="{72B4F98C-BB29-AE43-BDA7-CA3E3B78ABEE}"/>
                    </a:ext>
                  </a:extLst>
                </p14:cNvPr>
                <p14:cNvContentPartPr/>
                <p14:nvPr/>
              </p14:nvContentPartPr>
              <p14:xfrm>
                <a:off x="5801585" y="5397175"/>
                <a:ext cx="266040" cy="17640"/>
              </p14:xfrm>
            </p:contentPart>
          </mc:Choice>
          <mc:Fallback xmlns="">
            <p:pic>
              <p:nvPicPr>
                <p:cNvPr id="276" name="Ink 275">
                  <a:extLst>
                    <a:ext uri="{FF2B5EF4-FFF2-40B4-BE49-F238E27FC236}">
                      <a16:creationId xmlns:a16="http://schemas.microsoft.com/office/drawing/2014/main" id="{72B4F98C-BB29-AE43-BDA7-CA3E3B78ABEE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5786105" y="5382055"/>
                  <a:ext cx="29628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3">
              <p14:nvContentPartPr>
                <p14:cNvPr id="277" name="Ink 276">
                  <a:extLst>
                    <a:ext uri="{FF2B5EF4-FFF2-40B4-BE49-F238E27FC236}">
                      <a16:creationId xmlns:a16="http://schemas.microsoft.com/office/drawing/2014/main" id="{E0B25561-A63D-8A4D-B57F-D4AFC6A0AA27}"/>
                    </a:ext>
                  </a:extLst>
                </p14:cNvPr>
                <p14:cNvContentPartPr/>
                <p14:nvPr/>
              </p14:nvContentPartPr>
              <p14:xfrm>
                <a:off x="5824625" y="5506975"/>
                <a:ext cx="213840" cy="6120"/>
              </p14:xfrm>
            </p:contentPart>
          </mc:Choice>
          <mc:Fallback xmlns="">
            <p:pic>
              <p:nvPicPr>
                <p:cNvPr id="277" name="Ink 276">
                  <a:extLst>
                    <a:ext uri="{FF2B5EF4-FFF2-40B4-BE49-F238E27FC236}">
                      <a16:creationId xmlns:a16="http://schemas.microsoft.com/office/drawing/2014/main" id="{E0B25561-A63D-8A4D-B57F-D4AFC6A0AA27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5809145" y="5491855"/>
                  <a:ext cx="24444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5">
              <p14:nvContentPartPr>
                <p14:cNvPr id="278" name="Ink 277">
                  <a:extLst>
                    <a:ext uri="{FF2B5EF4-FFF2-40B4-BE49-F238E27FC236}">
                      <a16:creationId xmlns:a16="http://schemas.microsoft.com/office/drawing/2014/main" id="{1611F988-C608-BB40-8B5C-A4C5B0E65B65}"/>
                    </a:ext>
                  </a:extLst>
                </p14:cNvPr>
                <p14:cNvContentPartPr/>
                <p14:nvPr/>
              </p14:nvContentPartPr>
              <p14:xfrm>
                <a:off x="5934065" y="5466655"/>
                <a:ext cx="40680" cy="98640"/>
              </p14:xfrm>
            </p:contentPart>
          </mc:Choice>
          <mc:Fallback xmlns="">
            <p:pic>
              <p:nvPicPr>
                <p:cNvPr id="278" name="Ink 277">
                  <a:extLst>
                    <a:ext uri="{FF2B5EF4-FFF2-40B4-BE49-F238E27FC236}">
                      <a16:creationId xmlns:a16="http://schemas.microsoft.com/office/drawing/2014/main" id="{1611F988-C608-BB40-8B5C-A4C5B0E65B65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5918945" y="5451175"/>
                  <a:ext cx="71280" cy="12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7">
              <p14:nvContentPartPr>
                <p14:cNvPr id="279" name="Ink 278">
                  <a:extLst>
                    <a:ext uri="{FF2B5EF4-FFF2-40B4-BE49-F238E27FC236}">
                      <a16:creationId xmlns:a16="http://schemas.microsoft.com/office/drawing/2014/main" id="{D7C504CE-6EE1-6546-BE17-E55FA7EA274B}"/>
                    </a:ext>
                  </a:extLst>
                </p14:cNvPr>
                <p14:cNvContentPartPr/>
                <p14:nvPr/>
              </p14:nvContentPartPr>
              <p14:xfrm>
                <a:off x="6263105" y="5160655"/>
                <a:ext cx="380880" cy="456480"/>
              </p14:xfrm>
            </p:contentPart>
          </mc:Choice>
          <mc:Fallback xmlns="">
            <p:pic>
              <p:nvPicPr>
                <p:cNvPr id="279" name="Ink 278">
                  <a:extLst>
                    <a:ext uri="{FF2B5EF4-FFF2-40B4-BE49-F238E27FC236}">
                      <a16:creationId xmlns:a16="http://schemas.microsoft.com/office/drawing/2014/main" id="{D7C504CE-6EE1-6546-BE17-E55FA7EA274B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6247985" y="5145535"/>
                  <a:ext cx="411120" cy="48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9">
              <p14:nvContentPartPr>
                <p14:cNvPr id="280" name="Ink 279">
                  <a:extLst>
                    <a:ext uri="{FF2B5EF4-FFF2-40B4-BE49-F238E27FC236}">
                      <a16:creationId xmlns:a16="http://schemas.microsoft.com/office/drawing/2014/main" id="{C53D728D-45E3-3042-BC7D-8AEED3098E4C}"/>
                    </a:ext>
                  </a:extLst>
                </p14:cNvPr>
                <p14:cNvContentPartPr/>
                <p14:nvPr/>
              </p14:nvContentPartPr>
              <p14:xfrm>
                <a:off x="6603665" y="4883455"/>
                <a:ext cx="87120" cy="110160"/>
              </p14:xfrm>
            </p:contentPart>
          </mc:Choice>
          <mc:Fallback xmlns="">
            <p:pic>
              <p:nvPicPr>
                <p:cNvPr id="280" name="Ink 279">
                  <a:extLst>
                    <a:ext uri="{FF2B5EF4-FFF2-40B4-BE49-F238E27FC236}">
                      <a16:creationId xmlns:a16="http://schemas.microsoft.com/office/drawing/2014/main" id="{C53D728D-45E3-3042-BC7D-8AEED3098E4C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6588545" y="4868335"/>
                  <a:ext cx="117360" cy="14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1">
              <p14:nvContentPartPr>
                <p14:cNvPr id="281" name="Ink 280">
                  <a:extLst>
                    <a:ext uri="{FF2B5EF4-FFF2-40B4-BE49-F238E27FC236}">
                      <a16:creationId xmlns:a16="http://schemas.microsoft.com/office/drawing/2014/main" id="{4CF78596-BBBD-6A47-B737-DFCF9679CC1A}"/>
                    </a:ext>
                  </a:extLst>
                </p14:cNvPr>
                <p14:cNvContentPartPr/>
                <p14:nvPr/>
              </p14:nvContentPartPr>
              <p14:xfrm>
                <a:off x="6580625" y="4906495"/>
                <a:ext cx="121680" cy="92880"/>
              </p14:xfrm>
            </p:contentPart>
          </mc:Choice>
          <mc:Fallback xmlns="">
            <p:pic>
              <p:nvPicPr>
                <p:cNvPr id="281" name="Ink 280">
                  <a:extLst>
                    <a:ext uri="{FF2B5EF4-FFF2-40B4-BE49-F238E27FC236}">
                      <a16:creationId xmlns:a16="http://schemas.microsoft.com/office/drawing/2014/main" id="{4CF78596-BBBD-6A47-B737-DFCF9679CC1A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6565505" y="4891375"/>
                  <a:ext cx="151920" cy="12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3">
              <p14:nvContentPartPr>
                <p14:cNvPr id="282" name="Ink 281">
                  <a:extLst>
                    <a:ext uri="{FF2B5EF4-FFF2-40B4-BE49-F238E27FC236}">
                      <a16:creationId xmlns:a16="http://schemas.microsoft.com/office/drawing/2014/main" id="{02B1301B-637C-FE4D-8315-D6F37FA1B645}"/>
                    </a:ext>
                  </a:extLst>
                </p14:cNvPr>
                <p14:cNvContentPartPr/>
                <p14:nvPr/>
              </p14:nvContentPartPr>
              <p14:xfrm>
                <a:off x="6840545" y="5258935"/>
                <a:ext cx="335160" cy="92880"/>
              </p14:xfrm>
            </p:contentPart>
          </mc:Choice>
          <mc:Fallback xmlns="">
            <p:pic>
              <p:nvPicPr>
                <p:cNvPr id="282" name="Ink 281">
                  <a:extLst>
                    <a:ext uri="{FF2B5EF4-FFF2-40B4-BE49-F238E27FC236}">
                      <a16:creationId xmlns:a16="http://schemas.microsoft.com/office/drawing/2014/main" id="{02B1301B-637C-FE4D-8315-D6F37FA1B645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6825425" y="5243455"/>
                  <a:ext cx="365760" cy="12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5">
              <p14:nvContentPartPr>
                <p14:cNvPr id="283" name="Ink 282">
                  <a:extLst>
                    <a:ext uri="{FF2B5EF4-FFF2-40B4-BE49-F238E27FC236}">
                      <a16:creationId xmlns:a16="http://schemas.microsoft.com/office/drawing/2014/main" id="{46025283-B047-3D4C-AEFA-689CB2E02D4A}"/>
                    </a:ext>
                  </a:extLst>
                </p14:cNvPr>
                <p14:cNvContentPartPr/>
                <p14:nvPr/>
              </p14:nvContentPartPr>
              <p14:xfrm>
                <a:off x="7279385" y="5241295"/>
                <a:ext cx="92880" cy="133200"/>
              </p14:xfrm>
            </p:contentPart>
          </mc:Choice>
          <mc:Fallback xmlns="">
            <p:pic>
              <p:nvPicPr>
                <p:cNvPr id="283" name="Ink 282">
                  <a:extLst>
                    <a:ext uri="{FF2B5EF4-FFF2-40B4-BE49-F238E27FC236}">
                      <a16:creationId xmlns:a16="http://schemas.microsoft.com/office/drawing/2014/main" id="{46025283-B047-3D4C-AEFA-689CB2E02D4A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7263905" y="5226175"/>
                  <a:ext cx="123120" cy="16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7">
              <p14:nvContentPartPr>
                <p14:cNvPr id="284" name="Ink 283">
                  <a:extLst>
                    <a:ext uri="{FF2B5EF4-FFF2-40B4-BE49-F238E27FC236}">
                      <a16:creationId xmlns:a16="http://schemas.microsoft.com/office/drawing/2014/main" id="{B1628454-C5F7-4B4F-95EE-99829264F9AD}"/>
                    </a:ext>
                  </a:extLst>
                </p14:cNvPr>
                <p14:cNvContentPartPr/>
                <p14:nvPr/>
              </p14:nvContentPartPr>
              <p14:xfrm>
                <a:off x="7417625" y="5264695"/>
                <a:ext cx="92880" cy="87120"/>
              </p14:xfrm>
            </p:contentPart>
          </mc:Choice>
          <mc:Fallback xmlns="">
            <p:pic>
              <p:nvPicPr>
                <p:cNvPr id="284" name="Ink 283">
                  <a:extLst>
                    <a:ext uri="{FF2B5EF4-FFF2-40B4-BE49-F238E27FC236}">
                      <a16:creationId xmlns:a16="http://schemas.microsoft.com/office/drawing/2014/main" id="{B1628454-C5F7-4B4F-95EE-99829264F9AD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7402505" y="5249215"/>
                  <a:ext cx="123120" cy="1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9">
              <p14:nvContentPartPr>
                <p14:cNvPr id="285" name="Ink 284">
                  <a:extLst>
                    <a:ext uri="{FF2B5EF4-FFF2-40B4-BE49-F238E27FC236}">
                      <a16:creationId xmlns:a16="http://schemas.microsoft.com/office/drawing/2014/main" id="{FF558E10-441C-A648-A119-30A2D83BF601}"/>
                    </a:ext>
                  </a:extLst>
                </p14:cNvPr>
                <p14:cNvContentPartPr/>
                <p14:nvPr/>
              </p14:nvContentPartPr>
              <p14:xfrm>
                <a:off x="7411865" y="5258935"/>
                <a:ext cx="104400" cy="87120"/>
              </p14:xfrm>
            </p:contentPart>
          </mc:Choice>
          <mc:Fallback xmlns="">
            <p:pic>
              <p:nvPicPr>
                <p:cNvPr id="285" name="Ink 284">
                  <a:extLst>
                    <a:ext uri="{FF2B5EF4-FFF2-40B4-BE49-F238E27FC236}">
                      <a16:creationId xmlns:a16="http://schemas.microsoft.com/office/drawing/2014/main" id="{FF558E10-441C-A648-A119-30A2D83BF601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7396745" y="5243455"/>
                  <a:ext cx="134640" cy="1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1">
              <p14:nvContentPartPr>
                <p14:cNvPr id="286" name="Ink 285">
                  <a:extLst>
                    <a:ext uri="{FF2B5EF4-FFF2-40B4-BE49-F238E27FC236}">
                      <a16:creationId xmlns:a16="http://schemas.microsoft.com/office/drawing/2014/main" id="{5C2E25D5-F196-CB4F-BF77-049CE08A8CEB}"/>
                    </a:ext>
                  </a:extLst>
                </p14:cNvPr>
                <p14:cNvContentPartPr/>
                <p14:nvPr/>
              </p14:nvContentPartPr>
              <p14:xfrm>
                <a:off x="7619945" y="5200975"/>
                <a:ext cx="16920" cy="17640"/>
              </p14:xfrm>
            </p:contentPart>
          </mc:Choice>
          <mc:Fallback xmlns="">
            <p:pic>
              <p:nvPicPr>
                <p:cNvPr id="286" name="Ink 285">
                  <a:extLst>
                    <a:ext uri="{FF2B5EF4-FFF2-40B4-BE49-F238E27FC236}">
                      <a16:creationId xmlns:a16="http://schemas.microsoft.com/office/drawing/2014/main" id="{5C2E25D5-F196-CB4F-BF77-049CE08A8CEB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7604465" y="5185855"/>
                  <a:ext cx="4752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3">
              <p14:nvContentPartPr>
                <p14:cNvPr id="288" name="Ink 287">
                  <a:extLst>
                    <a:ext uri="{FF2B5EF4-FFF2-40B4-BE49-F238E27FC236}">
                      <a16:creationId xmlns:a16="http://schemas.microsoft.com/office/drawing/2014/main" id="{931C7C24-3D7C-FA46-A203-FAAE9657D17A}"/>
                    </a:ext>
                  </a:extLst>
                </p14:cNvPr>
                <p14:cNvContentPartPr/>
                <p14:nvPr/>
              </p14:nvContentPartPr>
              <p14:xfrm>
                <a:off x="7642985" y="5206735"/>
                <a:ext cx="63720" cy="133200"/>
              </p14:xfrm>
            </p:contentPart>
          </mc:Choice>
          <mc:Fallback xmlns="">
            <p:pic>
              <p:nvPicPr>
                <p:cNvPr id="288" name="Ink 287">
                  <a:extLst>
                    <a:ext uri="{FF2B5EF4-FFF2-40B4-BE49-F238E27FC236}">
                      <a16:creationId xmlns:a16="http://schemas.microsoft.com/office/drawing/2014/main" id="{931C7C24-3D7C-FA46-A203-FAAE9657D17A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7627505" y="5191615"/>
                  <a:ext cx="94320" cy="16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5">
              <p14:nvContentPartPr>
                <p14:cNvPr id="289" name="Ink 288">
                  <a:extLst>
                    <a:ext uri="{FF2B5EF4-FFF2-40B4-BE49-F238E27FC236}">
                      <a16:creationId xmlns:a16="http://schemas.microsoft.com/office/drawing/2014/main" id="{9BE4D4D9-C767-5941-9A8B-AE59429F3322}"/>
                    </a:ext>
                  </a:extLst>
                </p14:cNvPr>
                <p14:cNvContentPartPr/>
                <p14:nvPr/>
              </p14:nvContentPartPr>
              <p14:xfrm>
                <a:off x="6753785" y="5489695"/>
                <a:ext cx="866160" cy="11880"/>
              </p14:xfrm>
            </p:contentPart>
          </mc:Choice>
          <mc:Fallback xmlns="">
            <p:pic>
              <p:nvPicPr>
                <p:cNvPr id="289" name="Ink 288">
                  <a:extLst>
                    <a:ext uri="{FF2B5EF4-FFF2-40B4-BE49-F238E27FC236}">
                      <a16:creationId xmlns:a16="http://schemas.microsoft.com/office/drawing/2014/main" id="{9BE4D4D9-C767-5941-9A8B-AE59429F3322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6738665" y="5474575"/>
                  <a:ext cx="89676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7">
              <p14:nvContentPartPr>
                <p14:cNvPr id="290" name="Ink 289">
                  <a:extLst>
                    <a:ext uri="{FF2B5EF4-FFF2-40B4-BE49-F238E27FC236}">
                      <a16:creationId xmlns:a16="http://schemas.microsoft.com/office/drawing/2014/main" id="{928C25C6-9863-FC4B-844B-20B6FD1A3662}"/>
                    </a:ext>
                  </a:extLst>
                </p14:cNvPr>
                <p14:cNvContentPartPr/>
                <p14:nvPr/>
              </p14:nvContentPartPr>
              <p14:xfrm>
                <a:off x="6921185" y="5622535"/>
                <a:ext cx="346680" cy="138960"/>
              </p14:xfrm>
            </p:contentPart>
          </mc:Choice>
          <mc:Fallback xmlns="">
            <p:pic>
              <p:nvPicPr>
                <p:cNvPr id="290" name="Ink 289">
                  <a:extLst>
                    <a:ext uri="{FF2B5EF4-FFF2-40B4-BE49-F238E27FC236}">
                      <a16:creationId xmlns:a16="http://schemas.microsoft.com/office/drawing/2014/main" id="{928C25C6-9863-FC4B-844B-20B6FD1A3662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6906065" y="5607055"/>
                  <a:ext cx="377280" cy="16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9">
              <p14:nvContentPartPr>
                <p14:cNvPr id="292" name="Ink 291">
                  <a:extLst>
                    <a:ext uri="{FF2B5EF4-FFF2-40B4-BE49-F238E27FC236}">
                      <a16:creationId xmlns:a16="http://schemas.microsoft.com/office/drawing/2014/main" id="{2A82045C-334C-7C40-9A43-C19798B156BF}"/>
                    </a:ext>
                  </a:extLst>
                </p14:cNvPr>
                <p14:cNvContentPartPr/>
                <p14:nvPr/>
              </p14:nvContentPartPr>
              <p14:xfrm>
                <a:off x="7198385" y="5726215"/>
                <a:ext cx="52200" cy="69480"/>
              </p14:xfrm>
            </p:contentPart>
          </mc:Choice>
          <mc:Fallback xmlns="">
            <p:pic>
              <p:nvPicPr>
                <p:cNvPr id="292" name="Ink 291">
                  <a:extLst>
                    <a:ext uri="{FF2B5EF4-FFF2-40B4-BE49-F238E27FC236}">
                      <a16:creationId xmlns:a16="http://schemas.microsoft.com/office/drawing/2014/main" id="{2A82045C-334C-7C40-9A43-C19798B156BF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7183265" y="5711095"/>
                  <a:ext cx="82800" cy="1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1">
              <p14:nvContentPartPr>
                <p14:cNvPr id="293" name="Ink 292">
                  <a:extLst>
                    <a:ext uri="{FF2B5EF4-FFF2-40B4-BE49-F238E27FC236}">
                      <a16:creationId xmlns:a16="http://schemas.microsoft.com/office/drawing/2014/main" id="{02E80374-D406-A04A-8648-A0D6B00B84BE}"/>
                    </a:ext>
                  </a:extLst>
                </p14:cNvPr>
                <p14:cNvContentPartPr/>
                <p14:nvPr/>
              </p14:nvContentPartPr>
              <p14:xfrm>
                <a:off x="7244465" y="5726215"/>
                <a:ext cx="92880" cy="6120"/>
              </p14:xfrm>
            </p:contentPart>
          </mc:Choice>
          <mc:Fallback xmlns="">
            <p:pic>
              <p:nvPicPr>
                <p:cNvPr id="293" name="Ink 292">
                  <a:extLst>
                    <a:ext uri="{FF2B5EF4-FFF2-40B4-BE49-F238E27FC236}">
                      <a16:creationId xmlns:a16="http://schemas.microsoft.com/office/drawing/2014/main" id="{02E80374-D406-A04A-8648-A0D6B00B84BE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7229345" y="5711095"/>
                  <a:ext cx="12312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3">
              <p14:nvContentPartPr>
                <p14:cNvPr id="294" name="Ink 293">
                  <a:extLst>
                    <a:ext uri="{FF2B5EF4-FFF2-40B4-BE49-F238E27FC236}">
                      <a16:creationId xmlns:a16="http://schemas.microsoft.com/office/drawing/2014/main" id="{81CAFEC2-B36D-B241-9921-FD613D8552F3}"/>
                    </a:ext>
                  </a:extLst>
                </p14:cNvPr>
                <p14:cNvContentPartPr/>
                <p14:nvPr/>
              </p14:nvContentPartPr>
              <p14:xfrm>
                <a:off x="7186865" y="5761135"/>
                <a:ext cx="115920" cy="6120"/>
              </p14:xfrm>
            </p:contentPart>
          </mc:Choice>
          <mc:Fallback xmlns="">
            <p:pic>
              <p:nvPicPr>
                <p:cNvPr id="294" name="Ink 293">
                  <a:extLst>
                    <a:ext uri="{FF2B5EF4-FFF2-40B4-BE49-F238E27FC236}">
                      <a16:creationId xmlns:a16="http://schemas.microsoft.com/office/drawing/2014/main" id="{81CAFEC2-B36D-B241-9921-FD613D8552F3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7171745" y="5745655"/>
                  <a:ext cx="14616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5">
              <p14:nvContentPartPr>
                <p14:cNvPr id="295" name="Ink 294">
                  <a:extLst>
                    <a:ext uri="{FF2B5EF4-FFF2-40B4-BE49-F238E27FC236}">
                      <a16:creationId xmlns:a16="http://schemas.microsoft.com/office/drawing/2014/main" id="{553BE069-BFAE-174E-9628-D5FBB62F5B18}"/>
                    </a:ext>
                  </a:extLst>
                </p14:cNvPr>
                <p14:cNvContentPartPr/>
                <p14:nvPr/>
              </p14:nvContentPartPr>
              <p14:xfrm>
                <a:off x="7781585" y="5432095"/>
                <a:ext cx="208080" cy="162000"/>
              </p14:xfrm>
            </p:contentPart>
          </mc:Choice>
          <mc:Fallback xmlns="">
            <p:pic>
              <p:nvPicPr>
                <p:cNvPr id="295" name="Ink 294">
                  <a:extLst>
                    <a:ext uri="{FF2B5EF4-FFF2-40B4-BE49-F238E27FC236}">
                      <a16:creationId xmlns:a16="http://schemas.microsoft.com/office/drawing/2014/main" id="{553BE069-BFAE-174E-9628-D5FBB62F5B18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7766105" y="5416615"/>
                  <a:ext cx="238680" cy="19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7">
              <p14:nvContentPartPr>
                <p14:cNvPr id="296" name="Ink 295">
                  <a:extLst>
                    <a:ext uri="{FF2B5EF4-FFF2-40B4-BE49-F238E27FC236}">
                      <a16:creationId xmlns:a16="http://schemas.microsoft.com/office/drawing/2014/main" id="{E056B325-EC9F-FB43-9DDD-267A76418858}"/>
                    </a:ext>
                  </a:extLst>
                </p14:cNvPr>
                <p14:cNvContentPartPr/>
                <p14:nvPr/>
              </p14:nvContentPartPr>
              <p14:xfrm>
                <a:off x="8046905" y="5489695"/>
                <a:ext cx="121680" cy="92880"/>
              </p14:xfrm>
            </p:contentPart>
          </mc:Choice>
          <mc:Fallback xmlns="">
            <p:pic>
              <p:nvPicPr>
                <p:cNvPr id="296" name="Ink 295">
                  <a:extLst>
                    <a:ext uri="{FF2B5EF4-FFF2-40B4-BE49-F238E27FC236}">
                      <a16:creationId xmlns:a16="http://schemas.microsoft.com/office/drawing/2014/main" id="{E056B325-EC9F-FB43-9DDD-267A76418858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8031785" y="5474575"/>
                  <a:ext cx="151920" cy="12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9">
              <p14:nvContentPartPr>
                <p14:cNvPr id="297" name="Ink 296">
                  <a:extLst>
                    <a:ext uri="{FF2B5EF4-FFF2-40B4-BE49-F238E27FC236}">
                      <a16:creationId xmlns:a16="http://schemas.microsoft.com/office/drawing/2014/main" id="{9FE3D331-0CE1-CC48-846C-7091C0EECDA3}"/>
                    </a:ext>
                  </a:extLst>
                </p14:cNvPr>
                <p14:cNvContentPartPr/>
                <p14:nvPr/>
              </p14:nvContentPartPr>
              <p14:xfrm>
                <a:off x="8029625" y="5501215"/>
                <a:ext cx="138960" cy="87120"/>
              </p14:xfrm>
            </p:contentPart>
          </mc:Choice>
          <mc:Fallback xmlns="">
            <p:pic>
              <p:nvPicPr>
                <p:cNvPr id="297" name="Ink 296">
                  <a:extLst>
                    <a:ext uri="{FF2B5EF4-FFF2-40B4-BE49-F238E27FC236}">
                      <a16:creationId xmlns:a16="http://schemas.microsoft.com/office/drawing/2014/main" id="{9FE3D331-0CE1-CC48-846C-7091C0EECDA3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8014505" y="5486095"/>
                  <a:ext cx="169560" cy="1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1">
              <p14:nvContentPartPr>
                <p14:cNvPr id="298" name="Ink 297">
                  <a:extLst>
                    <a:ext uri="{FF2B5EF4-FFF2-40B4-BE49-F238E27FC236}">
                      <a16:creationId xmlns:a16="http://schemas.microsoft.com/office/drawing/2014/main" id="{8D13E8F6-EE19-174B-9E54-0B8B08CACC15}"/>
                    </a:ext>
                  </a:extLst>
                </p14:cNvPr>
                <p14:cNvContentPartPr/>
                <p14:nvPr/>
              </p14:nvContentPartPr>
              <p14:xfrm>
                <a:off x="8295305" y="5379895"/>
                <a:ext cx="57960" cy="52200"/>
              </p14:xfrm>
            </p:contentPart>
          </mc:Choice>
          <mc:Fallback xmlns="">
            <p:pic>
              <p:nvPicPr>
                <p:cNvPr id="298" name="Ink 297">
                  <a:extLst>
                    <a:ext uri="{FF2B5EF4-FFF2-40B4-BE49-F238E27FC236}">
                      <a16:creationId xmlns:a16="http://schemas.microsoft.com/office/drawing/2014/main" id="{8D13E8F6-EE19-174B-9E54-0B8B08CACC15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8279825" y="5364775"/>
                  <a:ext cx="88560" cy="8280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315" name="TextBox 314">
            <a:extLst>
              <a:ext uri="{FF2B5EF4-FFF2-40B4-BE49-F238E27FC236}">
                <a16:creationId xmlns:a16="http://schemas.microsoft.com/office/drawing/2014/main" id="{5FF453DC-FFF6-D74C-A06F-1CAC788DABC8}"/>
              </a:ext>
            </a:extLst>
          </p:cNvPr>
          <p:cNvSpPr txBox="1"/>
          <p:nvPr/>
        </p:nvSpPr>
        <p:spPr>
          <a:xfrm>
            <a:off x="2245838" y="6250681"/>
            <a:ext cx="66574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normalizable solution with E=0 always exists!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1208899" y="1512455"/>
            <a:ext cx="6657467" cy="1760720"/>
            <a:chOff x="1208899" y="1512455"/>
            <a:chExt cx="6657467" cy="1760720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78D05D6F-33E9-E647-ADA2-617C0E2B3013}"/>
                </a:ext>
              </a:extLst>
            </p:cNvPr>
            <p:cNvSpPr txBox="1"/>
            <p:nvPr/>
          </p:nvSpPr>
          <p:spPr>
            <a:xfrm>
              <a:off x="1208899" y="1512455"/>
              <a:ext cx="66574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 algn="l">
                <a:buFont typeface="Arial" panose="020B0604020202020204" pitchFamily="34" charset="0"/>
                <a:buChar char="•"/>
              </a:pPr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Consider an inhomogeneous SSH system with a varying m(x)</a:t>
              </a:r>
            </a:p>
          </p:txBody>
        </p:sp>
        <p:grpSp>
          <p:nvGrpSpPr>
            <p:cNvPr id="323" name="Group 322">
              <a:extLst>
                <a:ext uri="{FF2B5EF4-FFF2-40B4-BE49-F238E27FC236}">
                  <a16:creationId xmlns:a16="http://schemas.microsoft.com/office/drawing/2014/main" id="{109A7A63-3FE8-B444-9EAC-78208C37F25A}"/>
                </a:ext>
              </a:extLst>
            </p:cNvPr>
            <p:cNvGrpSpPr/>
            <p:nvPr/>
          </p:nvGrpSpPr>
          <p:grpSpPr>
            <a:xfrm>
              <a:off x="1535225" y="2678455"/>
              <a:ext cx="4919040" cy="594720"/>
              <a:chOff x="1535225" y="2678455"/>
              <a:chExt cx="4919040" cy="59472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203">
                <p14:nvContentPartPr>
                  <p14:cNvPr id="1040" name="Ink 1040">
                    <a:extLst>
                      <a:ext uri="{FF2B5EF4-FFF2-40B4-BE49-F238E27FC236}">
                        <a16:creationId xmlns:a16="http://schemas.microsoft.com/office/drawing/2014/main" id="{22894DF2-5091-BA4F-BC35-CADFD7D438D8}"/>
                      </a:ext>
                    </a:extLst>
                  </p14:cNvPr>
                  <p14:cNvContentPartPr/>
                  <p14:nvPr/>
                </p14:nvContentPartPr>
                <p14:xfrm>
                  <a:off x="1535225" y="2897695"/>
                  <a:ext cx="364320" cy="323640"/>
                </p14:xfrm>
              </p:contentPart>
            </mc:Choice>
            <mc:Fallback xmlns="">
              <p:pic>
                <p:nvPicPr>
                  <p:cNvPr id="1040" name="Ink 1040">
                    <a:extLst>
                      <a:ext uri="{FF2B5EF4-FFF2-40B4-BE49-F238E27FC236}">
                        <a16:creationId xmlns:a16="http://schemas.microsoft.com/office/drawing/2014/main" id="{22894DF2-5091-BA4F-BC35-CADFD7D438D8}"/>
                      </a:ext>
                    </a:extLst>
                  </p:cNvPr>
                  <p:cNvPicPr/>
                  <p:nvPr/>
                </p:nvPicPr>
                <p:blipFill>
                  <a:blip r:embed="rId20"/>
                  <a:stretch>
                    <a:fillRect/>
                  </a:stretch>
                </p:blipFill>
                <p:spPr>
                  <a:xfrm>
                    <a:off x="1520090" y="2882575"/>
                    <a:ext cx="394950" cy="3542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04">
                <p14:nvContentPartPr>
                  <p14:cNvPr id="1042" name="Ink 1041">
                    <a:extLst>
                      <a:ext uri="{FF2B5EF4-FFF2-40B4-BE49-F238E27FC236}">
                        <a16:creationId xmlns:a16="http://schemas.microsoft.com/office/drawing/2014/main" id="{86B0F2FC-6046-BA49-ADD4-77936783C199}"/>
                      </a:ext>
                    </a:extLst>
                  </p14:cNvPr>
                  <p14:cNvContentPartPr/>
                  <p14:nvPr/>
                </p14:nvContentPartPr>
                <p14:xfrm>
                  <a:off x="2106905" y="3053575"/>
                  <a:ext cx="150480" cy="11880"/>
                </p14:xfrm>
              </p:contentPart>
            </mc:Choice>
            <mc:Fallback xmlns="">
              <p:pic>
                <p:nvPicPr>
                  <p:cNvPr id="1042" name="Ink 1041">
                    <a:extLst>
                      <a:ext uri="{FF2B5EF4-FFF2-40B4-BE49-F238E27FC236}">
                        <a16:creationId xmlns:a16="http://schemas.microsoft.com/office/drawing/2014/main" id="{86B0F2FC-6046-BA49-ADD4-77936783C199}"/>
                      </a:ext>
                    </a:extLst>
                  </p:cNvPr>
                  <p:cNvPicPr/>
                  <p:nvPr/>
                </p:nvPicPr>
                <p:blipFill>
                  <a:blip r:embed="rId22"/>
                  <a:stretch>
                    <a:fillRect/>
                  </a:stretch>
                </p:blipFill>
                <p:spPr>
                  <a:xfrm>
                    <a:off x="2091785" y="3038455"/>
                    <a:ext cx="181080" cy="424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05">
                <p14:nvContentPartPr>
                  <p14:cNvPr id="1043" name="Ink 1042">
                    <a:extLst>
                      <a:ext uri="{FF2B5EF4-FFF2-40B4-BE49-F238E27FC236}">
                        <a16:creationId xmlns:a16="http://schemas.microsoft.com/office/drawing/2014/main" id="{083C7D13-2DAA-1843-96C9-917827F37A64}"/>
                      </a:ext>
                    </a:extLst>
                  </p14:cNvPr>
                  <p14:cNvContentPartPr/>
                  <p14:nvPr/>
                </p14:nvContentPartPr>
                <p14:xfrm>
                  <a:off x="2095385" y="3122695"/>
                  <a:ext cx="133200" cy="6120"/>
                </p14:xfrm>
              </p:contentPart>
            </mc:Choice>
            <mc:Fallback xmlns="">
              <p:pic>
                <p:nvPicPr>
                  <p:cNvPr id="1043" name="Ink 1042">
                    <a:extLst>
                      <a:ext uri="{FF2B5EF4-FFF2-40B4-BE49-F238E27FC236}">
                        <a16:creationId xmlns:a16="http://schemas.microsoft.com/office/drawing/2014/main" id="{083C7D13-2DAA-1843-96C9-917827F37A64}"/>
                      </a:ext>
                    </a:extLst>
                  </p:cNvPr>
                  <p:cNvPicPr/>
                  <p:nvPr/>
                </p:nvPicPr>
                <p:blipFill>
                  <a:blip r:embed="rId24"/>
                  <a:stretch>
                    <a:fillRect/>
                  </a:stretch>
                </p:blipFill>
                <p:spPr>
                  <a:xfrm>
                    <a:off x="2079905" y="3107575"/>
                    <a:ext cx="163800" cy="367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06">
                <p14:nvContentPartPr>
                  <p14:cNvPr id="1044" name="Ink 1043">
                    <a:extLst>
                      <a:ext uri="{FF2B5EF4-FFF2-40B4-BE49-F238E27FC236}">
                        <a16:creationId xmlns:a16="http://schemas.microsoft.com/office/drawing/2014/main" id="{A1FD05AB-9E65-7C49-9420-80082D45C2F2}"/>
                      </a:ext>
                    </a:extLst>
                  </p14:cNvPr>
                  <p14:cNvContentPartPr/>
                  <p14:nvPr/>
                </p14:nvContentPartPr>
                <p14:xfrm>
                  <a:off x="2580305" y="3007495"/>
                  <a:ext cx="300600" cy="150480"/>
                </p14:xfrm>
              </p:contentPart>
            </mc:Choice>
            <mc:Fallback xmlns="">
              <p:pic>
                <p:nvPicPr>
                  <p:cNvPr id="1044" name="Ink 1043">
                    <a:extLst>
                      <a:ext uri="{FF2B5EF4-FFF2-40B4-BE49-F238E27FC236}">
                        <a16:creationId xmlns:a16="http://schemas.microsoft.com/office/drawing/2014/main" id="{A1FD05AB-9E65-7C49-9420-80082D45C2F2}"/>
                      </a:ext>
                    </a:extLst>
                  </p:cNvPr>
                  <p:cNvPicPr/>
                  <p:nvPr/>
                </p:nvPicPr>
                <p:blipFill>
                  <a:blip r:embed="rId26"/>
                  <a:stretch>
                    <a:fillRect/>
                  </a:stretch>
                </p:blipFill>
                <p:spPr>
                  <a:xfrm>
                    <a:off x="2564825" y="2992015"/>
                    <a:ext cx="331200" cy="1810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07">
                <p14:nvContentPartPr>
                  <p14:cNvPr id="1049" name="Ink 1049">
                    <a:extLst>
                      <a:ext uri="{FF2B5EF4-FFF2-40B4-BE49-F238E27FC236}">
                        <a16:creationId xmlns:a16="http://schemas.microsoft.com/office/drawing/2014/main" id="{9628CC6B-DEE6-AB4E-BCBA-36A654AEDC7E}"/>
                      </a:ext>
                    </a:extLst>
                  </p14:cNvPr>
                  <p14:cNvContentPartPr/>
                  <p14:nvPr/>
                </p14:nvContentPartPr>
                <p14:xfrm>
                  <a:off x="2978465" y="2961055"/>
                  <a:ext cx="334800" cy="217080"/>
                </p14:xfrm>
              </p:contentPart>
            </mc:Choice>
            <mc:Fallback xmlns="">
              <p:pic>
                <p:nvPicPr>
                  <p:cNvPr id="1049" name="Ink 1049">
                    <a:extLst>
                      <a:ext uri="{FF2B5EF4-FFF2-40B4-BE49-F238E27FC236}">
                        <a16:creationId xmlns:a16="http://schemas.microsoft.com/office/drawing/2014/main" id="{9628CC6B-DEE6-AB4E-BCBA-36A654AEDC7E}"/>
                      </a:ext>
                    </a:extLst>
                  </p:cNvPr>
                  <p:cNvPicPr/>
                  <p:nvPr/>
                </p:nvPicPr>
                <p:blipFill>
                  <a:blip r:embed="rId28"/>
                  <a:stretch>
                    <a:fillRect/>
                  </a:stretch>
                </p:blipFill>
                <p:spPr>
                  <a:xfrm>
                    <a:off x="2963329" y="2945935"/>
                    <a:ext cx="365433" cy="2476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08">
                <p14:nvContentPartPr>
                  <p14:cNvPr id="1051" name="Ink 1050">
                    <a:extLst>
                      <a:ext uri="{FF2B5EF4-FFF2-40B4-BE49-F238E27FC236}">
                        <a16:creationId xmlns:a16="http://schemas.microsoft.com/office/drawing/2014/main" id="{E2B1B1D1-8165-A54F-AF2D-DA7D88E66755}"/>
                      </a:ext>
                    </a:extLst>
                  </p14:cNvPr>
                  <p14:cNvContentPartPr/>
                  <p14:nvPr/>
                </p14:nvContentPartPr>
                <p14:xfrm>
                  <a:off x="3607745" y="2932255"/>
                  <a:ext cx="138960" cy="236880"/>
                </p14:xfrm>
              </p:contentPart>
            </mc:Choice>
            <mc:Fallback xmlns="">
              <p:pic>
                <p:nvPicPr>
                  <p:cNvPr id="1051" name="Ink 1050">
                    <a:extLst>
                      <a:ext uri="{FF2B5EF4-FFF2-40B4-BE49-F238E27FC236}">
                        <a16:creationId xmlns:a16="http://schemas.microsoft.com/office/drawing/2014/main" id="{E2B1B1D1-8165-A54F-AF2D-DA7D88E66755}"/>
                      </a:ext>
                    </a:extLst>
                  </p:cNvPr>
                  <p:cNvPicPr/>
                  <p:nvPr/>
                </p:nvPicPr>
                <p:blipFill>
                  <a:blip r:embed="rId30"/>
                  <a:stretch>
                    <a:fillRect/>
                  </a:stretch>
                </p:blipFill>
                <p:spPr>
                  <a:xfrm>
                    <a:off x="3592625" y="2917135"/>
                    <a:ext cx="169560" cy="2674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09">
                <p14:nvContentPartPr>
                  <p14:cNvPr id="1052" name="Ink 1051">
                    <a:extLst>
                      <a:ext uri="{FF2B5EF4-FFF2-40B4-BE49-F238E27FC236}">
                        <a16:creationId xmlns:a16="http://schemas.microsoft.com/office/drawing/2014/main" id="{D515D1B8-2B63-6645-A4E8-CDF4668E105B}"/>
                      </a:ext>
                    </a:extLst>
                  </p14:cNvPr>
                  <p14:cNvContentPartPr/>
                  <p14:nvPr/>
                </p14:nvContentPartPr>
                <p14:xfrm>
                  <a:off x="3798185" y="3076615"/>
                  <a:ext cx="98640" cy="69480"/>
                </p14:xfrm>
              </p:contentPart>
            </mc:Choice>
            <mc:Fallback xmlns="">
              <p:pic>
                <p:nvPicPr>
                  <p:cNvPr id="1052" name="Ink 1051">
                    <a:extLst>
                      <a:ext uri="{FF2B5EF4-FFF2-40B4-BE49-F238E27FC236}">
                        <a16:creationId xmlns:a16="http://schemas.microsoft.com/office/drawing/2014/main" id="{D515D1B8-2B63-6645-A4E8-CDF4668E105B}"/>
                      </a:ext>
                    </a:extLst>
                  </p:cNvPr>
                  <p:cNvPicPr/>
                  <p:nvPr/>
                </p:nvPicPr>
                <p:blipFill>
                  <a:blip r:embed="rId32"/>
                  <a:stretch>
                    <a:fillRect/>
                  </a:stretch>
                </p:blipFill>
                <p:spPr>
                  <a:xfrm>
                    <a:off x="3783065" y="3061495"/>
                    <a:ext cx="128880" cy="1000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10">
                <p14:nvContentPartPr>
                  <p14:cNvPr id="1053" name="Ink 1052">
                    <a:extLst>
                      <a:ext uri="{FF2B5EF4-FFF2-40B4-BE49-F238E27FC236}">
                        <a16:creationId xmlns:a16="http://schemas.microsoft.com/office/drawing/2014/main" id="{63393D90-9631-4F47-BAE4-F786E3432E44}"/>
                      </a:ext>
                    </a:extLst>
                  </p14:cNvPr>
                  <p14:cNvContentPartPr/>
                  <p14:nvPr/>
                </p14:nvContentPartPr>
                <p14:xfrm>
                  <a:off x="3792425" y="3076615"/>
                  <a:ext cx="104400" cy="92880"/>
                </p14:xfrm>
              </p:contentPart>
            </mc:Choice>
            <mc:Fallback xmlns="">
              <p:pic>
                <p:nvPicPr>
                  <p:cNvPr id="1053" name="Ink 1052">
                    <a:extLst>
                      <a:ext uri="{FF2B5EF4-FFF2-40B4-BE49-F238E27FC236}">
                        <a16:creationId xmlns:a16="http://schemas.microsoft.com/office/drawing/2014/main" id="{63393D90-9631-4F47-BAE4-F786E3432E44}"/>
                      </a:ext>
                    </a:extLst>
                  </p:cNvPr>
                  <p:cNvPicPr/>
                  <p:nvPr/>
                </p:nvPicPr>
                <p:blipFill>
                  <a:blip r:embed="rId34"/>
                  <a:stretch>
                    <a:fillRect/>
                  </a:stretch>
                </p:blipFill>
                <p:spPr>
                  <a:xfrm>
                    <a:off x="3777305" y="3061495"/>
                    <a:ext cx="134640" cy="1231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11">
                <p14:nvContentPartPr>
                  <p14:cNvPr id="1054" name="Ink 1053">
                    <a:extLst>
                      <a:ext uri="{FF2B5EF4-FFF2-40B4-BE49-F238E27FC236}">
                        <a16:creationId xmlns:a16="http://schemas.microsoft.com/office/drawing/2014/main" id="{69E07AE8-FE92-DC4E-926A-203F299D1984}"/>
                      </a:ext>
                    </a:extLst>
                  </p14:cNvPr>
                  <p14:cNvContentPartPr/>
                  <p14:nvPr/>
                </p14:nvContentPartPr>
                <p14:xfrm>
                  <a:off x="3688745" y="2799415"/>
                  <a:ext cx="133200" cy="63720"/>
                </p14:xfrm>
              </p:contentPart>
            </mc:Choice>
            <mc:Fallback xmlns="">
              <p:pic>
                <p:nvPicPr>
                  <p:cNvPr id="1054" name="Ink 1053">
                    <a:extLst>
                      <a:ext uri="{FF2B5EF4-FFF2-40B4-BE49-F238E27FC236}">
                        <a16:creationId xmlns:a16="http://schemas.microsoft.com/office/drawing/2014/main" id="{69E07AE8-FE92-DC4E-926A-203F299D1984}"/>
                      </a:ext>
                    </a:extLst>
                  </p:cNvPr>
                  <p:cNvPicPr/>
                  <p:nvPr/>
                </p:nvPicPr>
                <p:blipFill>
                  <a:blip r:embed="rId36"/>
                  <a:stretch>
                    <a:fillRect/>
                  </a:stretch>
                </p:blipFill>
                <p:spPr>
                  <a:xfrm>
                    <a:off x="3673265" y="2784295"/>
                    <a:ext cx="163800" cy="943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12">
                <p14:nvContentPartPr>
                  <p14:cNvPr id="1055" name="Ink 1054">
                    <a:extLst>
                      <a:ext uri="{FF2B5EF4-FFF2-40B4-BE49-F238E27FC236}">
                        <a16:creationId xmlns:a16="http://schemas.microsoft.com/office/drawing/2014/main" id="{E18F0A1F-A54A-4D4A-AD42-DA2510EA134E}"/>
                      </a:ext>
                    </a:extLst>
                  </p14:cNvPr>
                  <p14:cNvContentPartPr/>
                  <p14:nvPr/>
                </p14:nvContentPartPr>
                <p14:xfrm>
                  <a:off x="4352585" y="3053575"/>
                  <a:ext cx="133200" cy="6120"/>
                </p14:xfrm>
              </p:contentPart>
            </mc:Choice>
            <mc:Fallback xmlns="">
              <p:pic>
                <p:nvPicPr>
                  <p:cNvPr id="1055" name="Ink 1054">
                    <a:extLst>
                      <a:ext uri="{FF2B5EF4-FFF2-40B4-BE49-F238E27FC236}">
                        <a16:creationId xmlns:a16="http://schemas.microsoft.com/office/drawing/2014/main" id="{E18F0A1F-A54A-4D4A-AD42-DA2510EA134E}"/>
                      </a:ext>
                    </a:extLst>
                  </p:cNvPr>
                  <p:cNvPicPr/>
                  <p:nvPr/>
                </p:nvPicPr>
                <p:blipFill>
                  <a:blip r:embed="rId38"/>
                  <a:stretch>
                    <a:fillRect/>
                  </a:stretch>
                </p:blipFill>
                <p:spPr>
                  <a:xfrm>
                    <a:off x="4337105" y="3038455"/>
                    <a:ext cx="163800" cy="367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13">
                <p14:nvContentPartPr>
                  <p14:cNvPr id="65" name="Ink 65">
                    <a:extLst>
                      <a:ext uri="{FF2B5EF4-FFF2-40B4-BE49-F238E27FC236}">
                        <a16:creationId xmlns:a16="http://schemas.microsoft.com/office/drawing/2014/main" id="{29E29496-4626-6B49-A130-4F6467C9BA3E}"/>
                      </a:ext>
                    </a:extLst>
                  </p14:cNvPr>
                  <p14:cNvContentPartPr/>
                  <p14:nvPr/>
                </p14:nvContentPartPr>
                <p14:xfrm>
                  <a:off x="4785305" y="2886175"/>
                  <a:ext cx="433440" cy="219960"/>
                </p14:xfrm>
              </p:contentPart>
            </mc:Choice>
            <mc:Fallback xmlns="">
              <p:pic>
                <p:nvPicPr>
                  <p:cNvPr id="65" name="Ink 65">
                    <a:extLst>
                      <a:ext uri="{FF2B5EF4-FFF2-40B4-BE49-F238E27FC236}">
                        <a16:creationId xmlns:a16="http://schemas.microsoft.com/office/drawing/2014/main" id="{29E29496-4626-6B49-A130-4F6467C9BA3E}"/>
                      </a:ext>
                    </a:extLst>
                  </p:cNvPr>
                  <p:cNvPicPr/>
                  <p:nvPr/>
                </p:nvPicPr>
                <p:blipFill>
                  <a:blip r:embed="rId40"/>
                  <a:stretch>
                    <a:fillRect/>
                  </a:stretch>
                </p:blipFill>
                <p:spPr>
                  <a:xfrm>
                    <a:off x="4770185" y="2871030"/>
                    <a:ext cx="463680" cy="25061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14">
                <p14:nvContentPartPr>
                  <p14:cNvPr id="72" name="Ink 71">
                    <a:extLst>
                      <a:ext uri="{FF2B5EF4-FFF2-40B4-BE49-F238E27FC236}">
                        <a16:creationId xmlns:a16="http://schemas.microsoft.com/office/drawing/2014/main" id="{3E6CA527-AE9F-F34A-9467-B3EB73215CD1}"/>
                      </a:ext>
                    </a:extLst>
                  </p14:cNvPr>
                  <p14:cNvContentPartPr/>
                  <p14:nvPr/>
                </p14:nvContentPartPr>
                <p14:xfrm>
                  <a:off x="5547425" y="2868895"/>
                  <a:ext cx="202320" cy="260280"/>
                </p14:xfrm>
              </p:contentPart>
            </mc:Choice>
            <mc:Fallback xmlns="">
              <p:pic>
                <p:nvPicPr>
                  <p:cNvPr id="72" name="Ink 71">
                    <a:extLst>
                      <a:ext uri="{FF2B5EF4-FFF2-40B4-BE49-F238E27FC236}">
                        <a16:creationId xmlns:a16="http://schemas.microsoft.com/office/drawing/2014/main" id="{3E6CA527-AE9F-F34A-9467-B3EB73215CD1}"/>
                      </a:ext>
                    </a:extLst>
                  </p:cNvPr>
                  <p:cNvPicPr/>
                  <p:nvPr/>
                </p:nvPicPr>
                <p:blipFill>
                  <a:blip r:embed="rId42"/>
                  <a:stretch>
                    <a:fillRect/>
                  </a:stretch>
                </p:blipFill>
                <p:spPr>
                  <a:xfrm>
                    <a:off x="5532305" y="2853775"/>
                    <a:ext cx="232920" cy="2905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15">
                <p14:nvContentPartPr>
                  <p14:cNvPr id="73" name="Ink 72">
                    <a:extLst>
                      <a:ext uri="{FF2B5EF4-FFF2-40B4-BE49-F238E27FC236}">
                        <a16:creationId xmlns:a16="http://schemas.microsoft.com/office/drawing/2014/main" id="{FE3D39BA-3F1F-AB4D-86EB-1F3F6CCF8E48}"/>
                      </a:ext>
                    </a:extLst>
                  </p14:cNvPr>
                  <p14:cNvContentPartPr/>
                  <p14:nvPr/>
                </p14:nvContentPartPr>
                <p14:xfrm>
                  <a:off x="5686025" y="3044575"/>
                  <a:ext cx="162000" cy="228600"/>
                </p14:xfrm>
              </p:contentPart>
            </mc:Choice>
            <mc:Fallback xmlns="">
              <p:pic>
                <p:nvPicPr>
                  <p:cNvPr id="73" name="Ink 72">
                    <a:extLst>
                      <a:ext uri="{FF2B5EF4-FFF2-40B4-BE49-F238E27FC236}">
                        <a16:creationId xmlns:a16="http://schemas.microsoft.com/office/drawing/2014/main" id="{FE3D39BA-3F1F-AB4D-86EB-1F3F6CCF8E48}"/>
                      </a:ext>
                    </a:extLst>
                  </p:cNvPr>
                  <p:cNvPicPr/>
                  <p:nvPr/>
                </p:nvPicPr>
                <p:blipFill>
                  <a:blip r:embed="rId44"/>
                  <a:stretch>
                    <a:fillRect/>
                  </a:stretch>
                </p:blipFill>
                <p:spPr>
                  <a:xfrm>
                    <a:off x="5670545" y="3029455"/>
                    <a:ext cx="192600" cy="2592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16">
                <p14:nvContentPartPr>
                  <p14:cNvPr id="74" name="Ink 73">
                    <a:extLst>
                      <a:ext uri="{FF2B5EF4-FFF2-40B4-BE49-F238E27FC236}">
                        <a16:creationId xmlns:a16="http://schemas.microsoft.com/office/drawing/2014/main" id="{219CFB0A-EB63-9443-9162-97A2E53C344E}"/>
                      </a:ext>
                    </a:extLst>
                  </p14:cNvPr>
                  <p14:cNvContentPartPr/>
                  <p14:nvPr/>
                </p14:nvContentPartPr>
                <p14:xfrm>
                  <a:off x="5639945" y="2678455"/>
                  <a:ext cx="173520" cy="69480"/>
                </p14:xfrm>
              </p:contentPart>
            </mc:Choice>
            <mc:Fallback xmlns="">
              <p:pic>
                <p:nvPicPr>
                  <p:cNvPr id="74" name="Ink 73">
                    <a:extLst>
                      <a:ext uri="{FF2B5EF4-FFF2-40B4-BE49-F238E27FC236}">
                        <a16:creationId xmlns:a16="http://schemas.microsoft.com/office/drawing/2014/main" id="{219CFB0A-EB63-9443-9162-97A2E53C344E}"/>
                      </a:ext>
                    </a:extLst>
                  </p:cNvPr>
                  <p:cNvPicPr/>
                  <p:nvPr/>
                </p:nvPicPr>
                <p:blipFill>
                  <a:blip r:embed="rId46"/>
                  <a:stretch>
                    <a:fillRect/>
                  </a:stretch>
                </p:blipFill>
                <p:spPr>
                  <a:xfrm>
                    <a:off x="5624465" y="2662975"/>
                    <a:ext cx="204120" cy="1000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17">
                <p14:nvContentPartPr>
                  <p14:cNvPr id="78" name="Ink 78">
                    <a:extLst>
                      <a:ext uri="{FF2B5EF4-FFF2-40B4-BE49-F238E27FC236}">
                        <a16:creationId xmlns:a16="http://schemas.microsoft.com/office/drawing/2014/main" id="{7B1EC65C-22AF-7540-A473-1C719305F8D5}"/>
                      </a:ext>
                    </a:extLst>
                  </p14:cNvPr>
                  <p14:cNvContentPartPr/>
                  <p14:nvPr/>
                </p14:nvContentPartPr>
                <p14:xfrm>
                  <a:off x="6118745" y="2822815"/>
                  <a:ext cx="335520" cy="283320"/>
                </p14:xfrm>
              </p:contentPart>
            </mc:Choice>
            <mc:Fallback xmlns="">
              <p:pic>
                <p:nvPicPr>
                  <p:cNvPr id="78" name="Ink 78">
                    <a:extLst>
                      <a:ext uri="{FF2B5EF4-FFF2-40B4-BE49-F238E27FC236}">
                        <a16:creationId xmlns:a16="http://schemas.microsoft.com/office/drawing/2014/main" id="{7B1EC65C-22AF-7540-A473-1C719305F8D5}"/>
                      </a:ext>
                    </a:extLst>
                  </p:cNvPr>
                  <p:cNvPicPr/>
                  <p:nvPr/>
                </p:nvPicPr>
                <p:blipFill>
                  <a:blip r:embed="rId48"/>
                  <a:stretch>
                    <a:fillRect/>
                  </a:stretch>
                </p:blipFill>
                <p:spPr>
                  <a:xfrm>
                    <a:off x="6103609" y="2807335"/>
                    <a:ext cx="366153" cy="3135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18">
                <p14:nvContentPartPr>
                  <p14:cNvPr id="88" name="Ink 87">
                    <a:extLst>
                      <a:ext uri="{FF2B5EF4-FFF2-40B4-BE49-F238E27FC236}">
                        <a16:creationId xmlns:a16="http://schemas.microsoft.com/office/drawing/2014/main" id="{770A8E1E-5613-604A-AF7B-7BF09F0EFCA3}"/>
                      </a:ext>
                    </a:extLst>
                  </p14:cNvPr>
                  <p14:cNvContentPartPr/>
                  <p14:nvPr/>
                </p14:nvContentPartPr>
                <p14:xfrm>
                  <a:off x="4640945" y="2920735"/>
                  <a:ext cx="87120" cy="98640"/>
                </p14:xfrm>
              </p:contentPart>
            </mc:Choice>
            <mc:Fallback xmlns="">
              <p:pic>
                <p:nvPicPr>
                  <p:cNvPr id="88" name="Ink 87">
                    <a:extLst>
                      <a:ext uri="{FF2B5EF4-FFF2-40B4-BE49-F238E27FC236}">
                        <a16:creationId xmlns:a16="http://schemas.microsoft.com/office/drawing/2014/main" id="{770A8E1E-5613-604A-AF7B-7BF09F0EFCA3}"/>
                      </a:ext>
                    </a:extLst>
                  </p:cNvPr>
                  <p:cNvPicPr/>
                  <p:nvPr/>
                </p:nvPicPr>
                <p:blipFill>
                  <a:blip r:embed="rId50"/>
                  <a:stretch>
                    <a:fillRect/>
                  </a:stretch>
                </p:blipFill>
                <p:spPr>
                  <a:xfrm>
                    <a:off x="4625825" y="2905615"/>
                    <a:ext cx="117360" cy="1288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19">
                <p14:nvContentPartPr>
                  <p14:cNvPr id="89" name="Ink 88">
                    <a:extLst>
                      <a:ext uri="{FF2B5EF4-FFF2-40B4-BE49-F238E27FC236}">
                        <a16:creationId xmlns:a16="http://schemas.microsoft.com/office/drawing/2014/main" id="{2822A1DE-8674-1943-8F02-3E2FA3DA8BA2}"/>
                      </a:ext>
                    </a:extLst>
                  </p14:cNvPr>
                  <p14:cNvContentPartPr/>
                  <p14:nvPr/>
                </p14:nvContentPartPr>
                <p14:xfrm>
                  <a:off x="4750745" y="2753335"/>
                  <a:ext cx="11880" cy="23400"/>
                </p14:xfrm>
              </p:contentPart>
            </mc:Choice>
            <mc:Fallback xmlns="">
              <p:pic>
                <p:nvPicPr>
                  <p:cNvPr id="89" name="Ink 88">
                    <a:extLst>
                      <a:ext uri="{FF2B5EF4-FFF2-40B4-BE49-F238E27FC236}">
                        <a16:creationId xmlns:a16="http://schemas.microsoft.com/office/drawing/2014/main" id="{2822A1DE-8674-1943-8F02-3E2FA3DA8BA2}"/>
                      </a:ext>
                    </a:extLst>
                  </p:cNvPr>
                  <p:cNvPicPr/>
                  <p:nvPr/>
                </p:nvPicPr>
                <p:blipFill>
                  <a:blip r:embed="rId52"/>
                  <a:stretch>
                    <a:fillRect/>
                  </a:stretch>
                </p:blipFill>
                <p:spPr>
                  <a:xfrm>
                    <a:off x="4735625" y="2738215"/>
                    <a:ext cx="42480" cy="54000"/>
                  </a:xfrm>
                  <a:prstGeom prst="rect">
                    <a:avLst/>
                  </a:prstGeom>
                </p:spPr>
              </p:pic>
            </mc:Fallback>
          </mc:AlternateContent>
        </p:grpSp>
        <p:grpSp>
          <p:nvGrpSpPr>
            <p:cNvPr id="322" name="Group 321">
              <a:extLst>
                <a:ext uri="{FF2B5EF4-FFF2-40B4-BE49-F238E27FC236}">
                  <a16:creationId xmlns:a16="http://schemas.microsoft.com/office/drawing/2014/main" id="{596070CC-3C0D-7047-B074-ADB6661D708C}"/>
                </a:ext>
              </a:extLst>
            </p:cNvPr>
            <p:cNvGrpSpPr/>
            <p:nvPr/>
          </p:nvGrpSpPr>
          <p:grpSpPr>
            <a:xfrm>
              <a:off x="1679585" y="2003095"/>
              <a:ext cx="1766880" cy="537120"/>
              <a:chOff x="1679585" y="2003095"/>
              <a:chExt cx="1766880" cy="53712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220">
                <p14:nvContentPartPr>
                  <p14:cNvPr id="56" name="Ink 55">
                    <a:extLst>
                      <a:ext uri="{FF2B5EF4-FFF2-40B4-BE49-F238E27FC236}">
                        <a16:creationId xmlns:a16="http://schemas.microsoft.com/office/drawing/2014/main" id="{A7A11D74-F602-544E-9543-8499545CC750}"/>
                      </a:ext>
                    </a:extLst>
                  </p14:cNvPr>
                  <p14:cNvContentPartPr/>
                  <p14:nvPr/>
                </p14:nvContentPartPr>
                <p14:xfrm>
                  <a:off x="1679585" y="2153215"/>
                  <a:ext cx="298080" cy="381240"/>
                </p14:xfrm>
              </p:contentPart>
            </mc:Choice>
            <mc:Fallback xmlns="">
              <p:pic>
                <p:nvPicPr>
                  <p:cNvPr id="56" name="Ink 55">
                    <a:extLst>
                      <a:ext uri="{FF2B5EF4-FFF2-40B4-BE49-F238E27FC236}">
                        <a16:creationId xmlns:a16="http://schemas.microsoft.com/office/drawing/2014/main" id="{A7A11D74-F602-544E-9543-8499545CC750}"/>
                      </a:ext>
                    </a:extLst>
                  </p:cNvPr>
                  <p:cNvPicPr/>
                  <p:nvPr/>
                </p:nvPicPr>
                <p:blipFill>
                  <a:blip r:embed="rId221"/>
                  <a:stretch>
                    <a:fillRect/>
                  </a:stretch>
                </p:blipFill>
                <p:spPr>
                  <a:xfrm>
                    <a:off x="1664465" y="2137735"/>
                    <a:ext cx="328320" cy="4118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22">
                <p14:nvContentPartPr>
                  <p14:cNvPr id="57" name="Ink 56">
                    <a:extLst>
                      <a:ext uri="{FF2B5EF4-FFF2-40B4-BE49-F238E27FC236}">
                        <a16:creationId xmlns:a16="http://schemas.microsoft.com/office/drawing/2014/main" id="{5E241BEE-40C0-C64A-8998-5D5B4804F63B}"/>
                      </a:ext>
                    </a:extLst>
                  </p14:cNvPr>
                  <p14:cNvContentPartPr/>
                  <p14:nvPr/>
                </p14:nvContentPartPr>
                <p14:xfrm>
                  <a:off x="2181785" y="2199295"/>
                  <a:ext cx="208080" cy="17640"/>
                </p14:xfrm>
              </p:contentPart>
            </mc:Choice>
            <mc:Fallback xmlns="">
              <p:pic>
                <p:nvPicPr>
                  <p:cNvPr id="57" name="Ink 56">
                    <a:extLst>
                      <a:ext uri="{FF2B5EF4-FFF2-40B4-BE49-F238E27FC236}">
                        <a16:creationId xmlns:a16="http://schemas.microsoft.com/office/drawing/2014/main" id="{5E241BEE-40C0-C64A-8998-5D5B4804F63B}"/>
                      </a:ext>
                    </a:extLst>
                  </p:cNvPr>
                  <p:cNvPicPr/>
                  <p:nvPr/>
                </p:nvPicPr>
                <p:blipFill>
                  <a:blip r:embed="rId223"/>
                  <a:stretch>
                    <a:fillRect/>
                  </a:stretch>
                </p:blipFill>
                <p:spPr>
                  <a:xfrm>
                    <a:off x="2166665" y="2183815"/>
                    <a:ext cx="238680" cy="482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24">
                <p14:nvContentPartPr>
                  <p14:cNvPr id="58" name="Ink 57">
                    <a:extLst>
                      <a:ext uri="{FF2B5EF4-FFF2-40B4-BE49-F238E27FC236}">
                        <a16:creationId xmlns:a16="http://schemas.microsoft.com/office/drawing/2014/main" id="{E874C0A8-2D98-CA41-AD26-A0DC76CEE528}"/>
                      </a:ext>
                    </a:extLst>
                  </p14:cNvPr>
                  <p14:cNvContentPartPr/>
                  <p14:nvPr/>
                </p14:nvContentPartPr>
                <p14:xfrm>
                  <a:off x="2204825" y="2251135"/>
                  <a:ext cx="185040" cy="11880"/>
                </p14:xfrm>
              </p:contentPart>
            </mc:Choice>
            <mc:Fallback xmlns="">
              <p:pic>
                <p:nvPicPr>
                  <p:cNvPr id="58" name="Ink 57">
                    <a:extLst>
                      <a:ext uri="{FF2B5EF4-FFF2-40B4-BE49-F238E27FC236}">
                        <a16:creationId xmlns:a16="http://schemas.microsoft.com/office/drawing/2014/main" id="{E874C0A8-2D98-CA41-AD26-A0DC76CEE528}"/>
                      </a:ext>
                    </a:extLst>
                  </p:cNvPr>
                  <p:cNvPicPr/>
                  <p:nvPr/>
                </p:nvPicPr>
                <p:blipFill>
                  <a:blip r:embed="rId225"/>
                  <a:stretch>
                    <a:fillRect/>
                  </a:stretch>
                </p:blipFill>
                <p:spPr>
                  <a:xfrm>
                    <a:off x="2189705" y="2236015"/>
                    <a:ext cx="215640" cy="424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26">
                <p14:nvContentPartPr>
                  <p14:cNvPr id="59" name="Ink 58">
                    <a:extLst>
                      <a:ext uri="{FF2B5EF4-FFF2-40B4-BE49-F238E27FC236}">
                        <a16:creationId xmlns:a16="http://schemas.microsoft.com/office/drawing/2014/main" id="{E45DE7AE-FA86-7541-94D4-F63723B78088}"/>
                      </a:ext>
                    </a:extLst>
                  </p14:cNvPr>
                  <p14:cNvContentPartPr/>
                  <p14:nvPr/>
                </p14:nvContentPartPr>
                <p14:xfrm>
                  <a:off x="2580305" y="2222335"/>
                  <a:ext cx="138960" cy="11880"/>
                </p14:xfrm>
              </p:contentPart>
            </mc:Choice>
            <mc:Fallback xmlns="">
              <p:pic>
                <p:nvPicPr>
                  <p:cNvPr id="59" name="Ink 58">
                    <a:extLst>
                      <a:ext uri="{FF2B5EF4-FFF2-40B4-BE49-F238E27FC236}">
                        <a16:creationId xmlns:a16="http://schemas.microsoft.com/office/drawing/2014/main" id="{E45DE7AE-FA86-7541-94D4-F63723B78088}"/>
                      </a:ext>
                    </a:extLst>
                  </p:cNvPr>
                  <p:cNvPicPr/>
                  <p:nvPr/>
                </p:nvPicPr>
                <p:blipFill>
                  <a:blip r:embed="rId227"/>
                  <a:stretch>
                    <a:fillRect/>
                  </a:stretch>
                </p:blipFill>
                <p:spPr>
                  <a:xfrm>
                    <a:off x="2564825" y="2207215"/>
                    <a:ext cx="169560" cy="424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28">
                <p14:nvContentPartPr>
                  <p14:cNvPr id="1025" name="Ink 1024">
                    <a:extLst>
                      <a:ext uri="{FF2B5EF4-FFF2-40B4-BE49-F238E27FC236}">
                        <a16:creationId xmlns:a16="http://schemas.microsoft.com/office/drawing/2014/main" id="{DE2E23A5-B4E4-BB46-8D66-79C30A034756}"/>
                      </a:ext>
                    </a:extLst>
                  </p14:cNvPr>
                  <p14:cNvContentPartPr/>
                  <p14:nvPr/>
                </p14:nvContentPartPr>
                <p14:xfrm>
                  <a:off x="2816825" y="2193535"/>
                  <a:ext cx="110160" cy="98640"/>
                </p14:xfrm>
              </p:contentPart>
            </mc:Choice>
            <mc:Fallback xmlns="">
              <p:pic>
                <p:nvPicPr>
                  <p:cNvPr id="1025" name="Ink 1024">
                    <a:extLst>
                      <a:ext uri="{FF2B5EF4-FFF2-40B4-BE49-F238E27FC236}">
                        <a16:creationId xmlns:a16="http://schemas.microsoft.com/office/drawing/2014/main" id="{DE2E23A5-B4E4-BB46-8D66-79C30A034756}"/>
                      </a:ext>
                    </a:extLst>
                  </p:cNvPr>
                  <p:cNvPicPr/>
                  <p:nvPr/>
                </p:nvPicPr>
                <p:blipFill>
                  <a:blip r:embed="rId229"/>
                  <a:stretch>
                    <a:fillRect/>
                  </a:stretch>
                </p:blipFill>
                <p:spPr>
                  <a:xfrm>
                    <a:off x="2801705" y="2178055"/>
                    <a:ext cx="140400" cy="1288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30">
                <p14:nvContentPartPr>
                  <p14:cNvPr id="1027" name="Ink 1026">
                    <a:extLst>
                      <a:ext uri="{FF2B5EF4-FFF2-40B4-BE49-F238E27FC236}">
                        <a16:creationId xmlns:a16="http://schemas.microsoft.com/office/drawing/2014/main" id="{FE8CCBC0-69D3-4843-8961-4C71CC5D3282}"/>
                      </a:ext>
                    </a:extLst>
                  </p14:cNvPr>
                  <p14:cNvContentPartPr/>
                  <p14:nvPr/>
                </p14:nvContentPartPr>
                <p14:xfrm>
                  <a:off x="2932385" y="2089495"/>
                  <a:ext cx="11880" cy="40680"/>
                </p14:xfrm>
              </p:contentPart>
            </mc:Choice>
            <mc:Fallback xmlns="">
              <p:pic>
                <p:nvPicPr>
                  <p:cNvPr id="1027" name="Ink 1026">
                    <a:extLst>
                      <a:ext uri="{FF2B5EF4-FFF2-40B4-BE49-F238E27FC236}">
                        <a16:creationId xmlns:a16="http://schemas.microsoft.com/office/drawing/2014/main" id="{FE8CCBC0-69D3-4843-8961-4C71CC5D3282}"/>
                      </a:ext>
                    </a:extLst>
                  </p:cNvPr>
                  <p:cNvPicPr/>
                  <p:nvPr/>
                </p:nvPicPr>
                <p:blipFill>
                  <a:blip r:embed="rId231"/>
                  <a:stretch>
                    <a:fillRect/>
                  </a:stretch>
                </p:blipFill>
                <p:spPr>
                  <a:xfrm>
                    <a:off x="2917265" y="2074375"/>
                    <a:ext cx="42480" cy="712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32">
                <p14:nvContentPartPr>
                  <p14:cNvPr id="1078" name="Ink 1077">
                    <a:extLst>
                      <a:ext uri="{FF2B5EF4-FFF2-40B4-BE49-F238E27FC236}">
                        <a16:creationId xmlns:a16="http://schemas.microsoft.com/office/drawing/2014/main" id="{7346615A-A689-AF47-A858-3D61CA0ADB57}"/>
                      </a:ext>
                    </a:extLst>
                  </p14:cNvPr>
                  <p14:cNvContentPartPr/>
                  <p14:nvPr/>
                </p14:nvContentPartPr>
                <p14:xfrm>
                  <a:off x="3215345" y="2003095"/>
                  <a:ext cx="127440" cy="201600"/>
                </p14:xfrm>
              </p:contentPart>
            </mc:Choice>
            <mc:Fallback xmlns="">
              <p:pic>
                <p:nvPicPr>
                  <p:cNvPr id="1078" name="Ink 1077">
                    <a:extLst>
                      <a:ext uri="{FF2B5EF4-FFF2-40B4-BE49-F238E27FC236}">
                        <a16:creationId xmlns:a16="http://schemas.microsoft.com/office/drawing/2014/main" id="{7346615A-A689-AF47-A858-3D61CA0ADB57}"/>
                      </a:ext>
                    </a:extLst>
                  </p:cNvPr>
                  <p:cNvPicPr/>
                  <p:nvPr/>
                </p:nvPicPr>
                <p:blipFill>
                  <a:blip r:embed="rId233"/>
                  <a:stretch>
                    <a:fillRect/>
                  </a:stretch>
                </p:blipFill>
                <p:spPr>
                  <a:xfrm>
                    <a:off x="3199865" y="1987615"/>
                    <a:ext cx="157680" cy="2322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34">
                <p14:nvContentPartPr>
                  <p14:cNvPr id="1079" name="Ink 1078">
                    <a:extLst>
                      <a:ext uri="{FF2B5EF4-FFF2-40B4-BE49-F238E27FC236}">
                        <a16:creationId xmlns:a16="http://schemas.microsoft.com/office/drawing/2014/main" id="{2933DEC5-D0AF-284B-9489-02038550107D}"/>
                      </a:ext>
                    </a:extLst>
                  </p14:cNvPr>
                  <p14:cNvContentPartPr/>
                  <p14:nvPr/>
                </p14:nvContentPartPr>
                <p14:xfrm>
                  <a:off x="3111305" y="2262655"/>
                  <a:ext cx="335160" cy="11880"/>
                </p14:xfrm>
              </p:contentPart>
            </mc:Choice>
            <mc:Fallback xmlns="">
              <p:pic>
                <p:nvPicPr>
                  <p:cNvPr id="1079" name="Ink 1078">
                    <a:extLst>
                      <a:ext uri="{FF2B5EF4-FFF2-40B4-BE49-F238E27FC236}">
                        <a16:creationId xmlns:a16="http://schemas.microsoft.com/office/drawing/2014/main" id="{2933DEC5-D0AF-284B-9489-02038550107D}"/>
                      </a:ext>
                    </a:extLst>
                  </p:cNvPr>
                  <p:cNvPicPr/>
                  <p:nvPr/>
                </p:nvPicPr>
                <p:blipFill>
                  <a:blip r:embed="rId235"/>
                  <a:stretch>
                    <a:fillRect/>
                  </a:stretch>
                </p:blipFill>
                <p:spPr>
                  <a:xfrm>
                    <a:off x="3096185" y="2247535"/>
                    <a:ext cx="365760" cy="424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36">
                <p14:nvContentPartPr>
                  <p14:cNvPr id="1080" name="Ink 1079">
                    <a:extLst>
                      <a:ext uri="{FF2B5EF4-FFF2-40B4-BE49-F238E27FC236}">
                        <a16:creationId xmlns:a16="http://schemas.microsoft.com/office/drawing/2014/main" id="{E19BCE24-6F63-084E-84D3-78B49FBB9459}"/>
                      </a:ext>
                    </a:extLst>
                  </p14:cNvPr>
                  <p14:cNvContentPartPr/>
                  <p14:nvPr/>
                </p14:nvContentPartPr>
                <p14:xfrm>
                  <a:off x="3112025" y="2389735"/>
                  <a:ext cx="109440" cy="150480"/>
                </p14:xfrm>
              </p:contentPart>
            </mc:Choice>
            <mc:Fallback xmlns="">
              <p:pic>
                <p:nvPicPr>
                  <p:cNvPr id="1080" name="Ink 1079">
                    <a:extLst>
                      <a:ext uri="{FF2B5EF4-FFF2-40B4-BE49-F238E27FC236}">
                        <a16:creationId xmlns:a16="http://schemas.microsoft.com/office/drawing/2014/main" id="{E19BCE24-6F63-084E-84D3-78B49FBB9459}"/>
                      </a:ext>
                    </a:extLst>
                  </p:cNvPr>
                  <p:cNvPicPr/>
                  <p:nvPr/>
                </p:nvPicPr>
                <p:blipFill>
                  <a:blip r:embed="rId237"/>
                  <a:stretch>
                    <a:fillRect/>
                  </a:stretch>
                </p:blipFill>
                <p:spPr>
                  <a:xfrm>
                    <a:off x="3096545" y="2374615"/>
                    <a:ext cx="140040" cy="1810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38">
                <p14:nvContentPartPr>
                  <p14:cNvPr id="1083" name="Ink 1083">
                    <a:extLst>
                      <a:ext uri="{FF2B5EF4-FFF2-40B4-BE49-F238E27FC236}">
                        <a16:creationId xmlns:a16="http://schemas.microsoft.com/office/drawing/2014/main" id="{7C9F9D0C-09B0-A64B-8B59-7B8D058CB877}"/>
                      </a:ext>
                    </a:extLst>
                  </p14:cNvPr>
                  <p14:cNvContentPartPr/>
                  <p14:nvPr/>
                </p14:nvContentPartPr>
                <p14:xfrm>
                  <a:off x="3313265" y="2401255"/>
                  <a:ext cx="110160" cy="110160"/>
                </p14:xfrm>
              </p:contentPart>
            </mc:Choice>
            <mc:Fallback xmlns="">
              <p:pic>
                <p:nvPicPr>
                  <p:cNvPr id="1083" name="Ink 1083">
                    <a:extLst>
                      <a:ext uri="{FF2B5EF4-FFF2-40B4-BE49-F238E27FC236}">
                        <a16:creationId xmlns:a16="http://schemas.microsoft.com/office/drawing/2014/main" id="{7C9F9D0C-09B0-A64B-8B59-7B8D058CB877}"/>
                      </a:ext>
                    </a:extLst>
                  </p:cNvPr>
                  <p:cNvPicPr/>
                  <p:nvPr/>
                </p:nvPicPr>
                <p:blipFill>
                  <a:blip r:embed="rId239"/>
                  <a:stretch>
                    <a:fillRect/>
                  </a:stretch>
                </p:blipFill>
                <p:spPr>
                  <a:xfrm>
                    <a:off x="3298145" y="2386135"/>
                    <a:ext cx="140400" cy="1404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 xmlns:aink="http://schemas.microsoft.com/office/drawing/2016/ink">
            <mc:Choice Requires="p14 aink">
              <p:contentPart p14:bwMode="auto" r:id="rId240">
                <p14:nvContentPartPr>
                  <p14:cNvPr id="321" name="Ink 320">
                    <a:extLst>
                      <a:ext uri="{FF2B5EF4-FFF2-40B4-BE49-F238E27FC236}">
                        <a16:creationId xmlns:a16="http://schemas.microsoft.com/office/drawing/2014/main" id="{2052658B-8FEA-BA4B-9589-608711363224}"/>
                      </a:ext>
                    </a:extLst>
                  </p14:cNvPr>
                  <p14:cNvContentPartPr/>
                  <p14:nvPr/>
                </p14:nvContentPartPr>
                <p14:xfrm>
                  <a:off x="2545745" y="2228095"/>
                  <a:ext cx="63720" cy="81000"/>
                </p14:xfrm>
              </p:contentPart>
            </mc:Choice>
            <mc:Fallback xmlns="">
              <p:pic>
                <p:nvPicPr>
                  <p:cNvPr id="321" name="Ink 320">
                    <a:extLst>
                      <a:ext uri="{FF2B5EF4-FFF2-40B4-BE49-F238E27FC236}">
                        <a16:creationId xmlns:p14="http://schemas.microsoft.com/office/powerpoint/2010/main" xmlns:aink="http://schemas.microsoft.com/office/drawing/2016/ink" xmlns="" xmlns:a16="http://schemas.microsoft.com/office/drawing/2014/main" id="{2052658B-8FEA-BA4B-9589-608711363224}"/>
                      </a:ext>
                    </a:extLst>
                  </p:cNvPr>
                  <p:cNvPicPr/>
                  <p:nvPr/>
                </p:nvPicPr>
                <p:blipFill>
                  <a:blip r:embed="rId241"/>
                  <a:stretch>
                    <a:fillRect/>
                  </a:stretch>
                </p:blipFill>
                <p:spPr>
                  <a:xfrm>
                    <a:off x="2536745" y="2219095"/>
                    <a:ext cx="81360" cy="98640"/>
                  </a:xfrm>
                  <a:prstGeom prst="rect">
                    <a:avLst/>
                  </a:prstGeom>
                </p:spPr>
              </p:pic>
            </mc:Fallback>
          </mc:AlternateContent>
        </p:grpSp>
      </p:grpSp>
    </p:spTree>
    <p:extLst>
      <p:ext uri="{BB962C8B-B14F-4D97-AF65-F5344CB8AC3E}">
        <p14:creationId xmlns:p14="http://schemas.microsoft.com/office/powerpoint/2010/main" val="804181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6" grpId="0"/>
      <p:bldP spid="31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277632" y="769338"/>
            <a:ext cx="648091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i="1" dirty="0">
                <a:solidFill>
                  <a:srgbClr val="C00000"/>
                </a:solidFill>
                <a:latin typeface="Bell MT" panose="02020503060305020303" pitchFamily="18" charset="0"/>
              </a:rPr>
              <a:t>Relation to Majorana fermions (</a:t>
            </a:r>
            <a:r>
              <a:rPr lang="en-US" sz="2700" i="1" dirty="0" err="1">
                <a:solidFill>
                  <a:srgbClr val="C00000"/>
                </a:solidFill>
                <a:latin typeface="Bell MT" panose="02020503060305020303" pitchFamily="18" charset="0"/>
              </a:rPr>
              <a:t>Kitaev</a:t>
            </a:r>
            <a:r>
              <a:rPr lang="en-US" sz="2700" i="1" dirty="0">
                <a:solidFill>
                  <a:srgbClr val="C00000"/>
                </a:solidFill>
                <a:latin typeface="Bell MT" panose="02020503060305020303" pitchFamily="18" charset="0"/>
              </a:rPr>
              <a:t> chain)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164972" y="1330209"/>
            <a:ext cx="6701395" cy="46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C7CE9F40-01AB-FF4C-88D6-4D1573BB00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710" y="1732957"/>
            <a:ext cx="7042835" cy="673256"/>
          </a:xfrm>
          <a:prstGeom prst="rect">
            <a:avLst/>
          </a:prstGeom>
        </p:spPr>
      </p:pic>
      <p:grpSp>
        <p:nvGrpSpPr>
          <p:cNvPr id="1391" name="Group 1390">
            <a:extLst>
              <a:ext uri="{FF2B5EF4-FFF2-40B4-BE49-F238E27FC236}">
                <a16:creationId xmlns:a16="http://schemas.microsoft.com/office/drawing/2014/main" id="{97FF22C2-58A2-6F41-9830-58E319371E4E}"/>
              </a:ext>
            </a:extLst>
          </p:cNvPr>
          <p:cNvGrpSpPr/>
          <p:nvPr/>
        </p:nvGrpSpPr>
        <p:grpSpPr>
          <a:xfrm>
            <a:off x="1016825" y="2309583"/>
            <a:ext cx="7646400" cy="947520"/>
            <a:chOff x="1016825" y="2309583"/>
            <a:chExt cx="7646400" cy="947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1078" name="Ink 1078">
                  <a:extLst>
                    <a:ext uri="{FF2B5EF4-FFF2-40B4-BE49-F238E27FC236}">
                      <a16:creationId xmlns:a16="http://schemas.microsoft.com/office/drawing/2014/main" id="{803B122E-0E4E-D249-A5FF-A61E9AAFDB3A}"/>
                    </a:ext>
                  </a:extLst>
                </p14:cNvPr>
                <p14:cNvContentPartPr/>
                <p14:nvPr/>
              </p14:nvContentPartPr>
              <p14:xfrm>
                <a:off x="1953905" y="2351343"/>
                <a:ext cx="275760" cy="271080"/>
              </p14:xfrm>
            </p:contentPart>
          </mc:Choice>
          <mc:Fallback xmlns="">
            <p:pic>
              <p:nvPicPr>
                <p:cNvPr id="1078" name="Ink 1078">
                  <a:extLst>
                    <a:ext uri="{FF2B5EF4-FFF2-40B4-BE49-F238E27FC236}">
                      <a16:creationId xmlns:a16="http://schemas.microsoft.com/office/drawing/2014/main" id="{803B122E-0E4E-D249-A5FF-A61E9AAFDB3A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1938445" y="2336223"/>
                  <a:ext cx="306320" cy="30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1080" name="Ink 1079">
                  <a:extLst>
                    <a:ext uri="{FF2B5EF4-FFF2-40B4-BE49-F238E27FC236}">
                      <a16:creationId xmlns:a16="http://schemas.microsoft.com/office/drawing/2014/main" id="{D2C56E0E-0B86-5D45-9A8A-E33848B59F86}"/>
                    </a:ext>
                  </a:extLst>
                </p14:cNvPr>
                <p14:cNvContentPartPr/>
                <p14:nvPr/>
              </p14:nvContentPartPr>
              <p14:xfrm>
                <a:off x="1016825" y="2731503"/>
                <a:ext cx="88920" cy="109800"/>
              </p14:xfrm>
            </p:contentPart>
          </mc:Choice>
          <mc:Fallback xmlns="">
            <p:pic>
              <p:nvPicPr>
                <p:cNvPr id="1080" name="Ink 1079">
                  <a:extLst>
                    <a:ext uri="{FF2B5EF4-FFF2-40B4-BE49-F238E27FC236}">
                      <a16:creationId xmlns:a16="http://schemas.microsoft.com/office/drawing/2014/main" id="{D2C56E0E-0B86-5D45-9A8A-E33848B59F86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001705" y="2716023"/>
                  <a:ext cx="119520" cy="14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1081" name="Ink 1080">
                  <a:extLst>
                    <a:ext uri="{FF2B5EF4-FFF2-40B4-BE49-F238E27FC236}">
                      <a16:creationId xmlns:a16="http://schemas.microsoft.com/office/drawing/2014/main" id="{D76D2DB9-8E9B-AF4D-AF47-4B2E54B883AF}"/>
                    </a:ext>
                  </a:extLst>
                </p14:cNvPr>
                <p14:cNvContentPartPr/>
                <p14:nvPr/>
              </p14:nvContentPartPr>
              <p14:xfrm>
                <a:off x="1178105" y="2684343"/>
                <a:ext cx="62640" cy="151200"/>
              </p14:xfrm>
            </p:contentPart>
          </mc:Choice>
          <mc:Fallback xmlns="">
            <p:pic>
              <p:nvPicPr>
                <p:cNvPr id="1081" name="Ink 1080">
                  <a:extLst>
                    <a:ext uri="{FF2B5EF4-FFF2-40B4-BE49-F238E27FC236}">
                      <a16:creationId xmlns:a16="http://schemas.microsoft.com/office/drawing/2014/main" id="{D76D2DB9-8E9B-AF4D-AF47-4B2E54B883AF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1162985" y="2669223"/>
                  <a:ext cx="93240" cy="18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1082" name="Ink 1081">
                  <a:extLst>
                    <a:ext uri="{FF2B5EF4-FFF2-40B4-BE49-F238E27FC236}">
                      <a16:creationId xmlns:a16="http://schemas.microsoft.com/office/drawing/2014/main" id="{3E145C93-8E65-D44D-86AF-8C57AD56C99D}"/>
                    </a:ext>
                  </a:extLst>
                </p14:cNvPr>
                <p14:cNvContentPartPr/>
                <p14:nvPr/>
              </p14:nvContentPartPr>
              <p14:xfrm>
                <a:off x="1287545" y="2767863"/>
                <a:ext cx="42120" cy="62640"/>
              </p14:xfrm>
            </p:contentPart>
          </mc:Choice>
          <mc:Fallback xmlns="">
            <p:pic>
              <p:nvPicPr>
                <p:cNvPr id="1082" name="Ink 1081">
                  <a:extLst>
                    <a:ext uri="{FF2B5EF4-FFF2-40B4-BE49-F238E27FC236}">
                      <a16:creationId xmlns:a16="http://schemas.microsoft.com/office/drawing/2014/main" id="{3E145C93-8E65-D44D-86AF-8C57AD56C99D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1272425" y="2752383"/>
                  <a:ext cx="7236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1083" name="Ink 1082">
                  <a:extLst>
                    <a:ext uri="{FF2B5EF4-FFF2-40B4-BE49-F238E27FC236}">
                      <a16:creationId xmlns:a16="http://schemas.microsoft.com/office/drawing/2014/main" id="{75373F6E-9E9E-E648-9217-C07112793831}"/>
                    </a:ext>
                  </a:extLst>
                </p14:cNvPr>
                <p14:cNvContentPartPr/>
                <p14:nvPr/>
              </p14:nvContentPartPr>
              <p14:xfrm>
                <a:off x="1396985" y="2767863"/>
                <a:ext cx="47160" cy="52560"/>
              </p14:xfrm>
            </p:contentPart>
          </mc:Choice>
          <mc:Fallback xmlns="">
            <p:pic>
              <p:nvPicPr>
                <p:cNvPr id="1083" name="Ink 1082">
                  <a:extLst>
                    <a:ext uri="{FF2B5EF4-FFF2-40B4-BE49-F238E27FC236}">
                      <a16:creationId xmlns:a16="http://schemas.microsoft.com/office/drawing/2014/main" id="{75373F6E-9E9E-E648-9217-C07112793831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1381505" y="2752383"/>
                  <a:ext cx="7776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1084" name="Ink 1083">
                  <a:extLst>
                    <a:ext uri="{FF2B5EF4-FFF2-40B4-BE49-F238E27FC236}">
                      <a16:creationId xmlns:a16="http://schemas.microsoft.com/office/drawing/2014/main" id="{3B911B38-3964-9A41-8BF4-56964F05E20E}"/>
                    </a:ext>
                  </a:extLst>
                </p14:cNvPr>
                <p14:cNvContentPartPr/>
                <p14:nvPr/>
              </p14:nvContentPartPr>
              <p14:xfrm>
                <a:off x="1443785" y="2783343"/>
                <a:ext cx="62640" cy="42120"/>
              </p14:xfrm>
            </p:contentPart>
          </mc:Choice>
          <mc:Fallback xmlns="">
            <p:pic>
              <p:nvPicPr>
                <p:cNvPr id="1084" name="Ink 1083">
                  <a:extLst>
                    <a:ext uri="{FF2B5EF4-FFF2-40B4-BE49-F238E27FC236}">
                      <a16:creationId xmlns:a16="http://schemas.microsoft.com/office/drawing/2014/main" id="{3B911B38-3964-9A41-8BF4-56964F05E20E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1428305" y="2768223"/>
                  <a:ext cx="93240" cy="7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1085" name="Ink 1084">
                  <a:extLst>
                    <a:ext uri="{FF2B5EF4-FFF2-40B4-BE49-F238E27FC236}">
                      <a16:creationId xmlns:a16="http://schemas.microsoft.com/office/drawing/2014/main" id="{36258F37-097C-724D-AB02-5A80C421F06B}"/>
                    </a:ext>
                  </a:extLst>
                </p14:cNvPr>
                <p14:cNvContentPartPr/>
                <p14:nvPr/>
              </p14:nvContentPartPr>
              <p14:xfrm>
                <a:off x="1568705" y="2767863"/>
                <a:ext cx="21240" cy="52560"/>
              </p14:xfrm>
            </p:contentPart>
          </mc:Choice>
          <mc:Fallback xmlns="">
            <p:pic>
              <p:nvPicPr>
                <p:cNvPr id="1085" name="Ink 1084">
                  <a:extLst>
                    <a:ext uri="{FF2B5EF4-FFF2-40B4-BE49-F238E27FC236}">
                      <a16:creationId xmlns:a16="http://schemas.microsoft.com/office/drawing/2014/main" id="{36258F37-097C-724D-AB02-5A80C421F06B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1553225" y="2752383"/>
                  <a:ext cx="5184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086" name="Ink 1085">
                  <a:extLst>
                    <a:ext uri="{FF2B5EF4-FFF2-40B4-BE49-F238E27FC236}">
                      <a16:creationId xmlns:a16="http://schemas.microsoft.com/office/drawing/2014/main" id="{DF693484-3169-7C43-853C-22FC491476D2}"/>
                    </a:ext>
                  </a:extLst>
                </p14:cNvPr>
                <p14:cNvContentPartPr/>
                <p14:nvPr/>
              </p14:nvContentPartPr>
              <p14:xfrm>
                <a:off x="1599665" y="2715663"/>
                <a:ext cx="360" cy="10800"/>
              </p14:xfrm>
            </p:contentPart>
          </mc:Choice>
          <mc:Fallback xmlns="">
            <p:pic>
              <p:nvPicPr>
                <p:cNvPr id="1086" name="Ink 1085">
                  <a:extLst>
                    <a:ext uri="{FF2B5EF4-FFF2-40B4-BE49-F238E27FC236}">
                      <a16:creationId xmlns:a16="http://schemas.microsoft.com/office/drawing/2014/main" id="{DF693484-3169-7C43-853C-22FC491476D2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1584545" y="2700543"/>
                  <a:ext cx="3096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087" name="Ink 1086">
                  <a:extLst>
                    <a:ext uri="{FF2B5EF4-FFF2-40B4-BE49-F238E27FC236}">
                      <a16:creationId xmlns:a16="http://schemas.microsoft.com/office/drawing/2014/main" id="{091E6D81-906E-AC46-8A11-1D15A75B87ED}"/>
                    </a:ext>
                  </a:extLst>
                </p14:cNvPr>
                <p14:cNvContentPartPr/>
                <p14:nvPr/>
              </p14:nvContentPartPr>
              <p14:xfrm>
                <a:off x="1677785" y="2741943"/>
                <a:ext cx="62640" cy="73080"/>
              </p14:xfrm>
            </p:contentPart>
          </mc:Choice>
          <mc:Fallback xmlns="">
            <p:pic>
              <p:nvPicPr>
                <p:cNvPr id="1087" name="Ink 1086">
                  <a:extLst>
                    <a:ext uri="{FF2B5EF4-FFF2-40B4-BE49-F238E27FC236}">
                      <a16:creationId xmlns:a16="http://schemas.microsoft.com/office/drawing/2014/main" id="{091E6D81-906E-AC46-8A11-1D15A75B87ED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1662665" y="2726463"/>
                  <a:ext cx="93240" cy="1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088" name="Ink 1087">
                  <a:extLst>
                    <a:ext uri="{FF2B5EF4-FFF2-40B4-BE49-F238E27FC236}">
                      <a16:creationId xmlns:a16="http://schemas.microsoft.com/office/drawing/2014/main" id="{4FC1E34D-B710-B348-9AF4-659B4075D70B}"/>
                    </a:ext>
                  </a:extLst>
                </p14:cNvPr>
                <p14:cNvContentPartPr/>
                <p14:nvPr/>
              </p14:nvContentPartPr>
              <p14:xfrm>
                <a:off x="1781825" y="2746983"/>
                <a:ext cx="83520" cy="62640"/>
              </p14:xfrm>
            </p:contentPart>
          </mc:Choice>
          <mc:Fallback xmlns="">
            <p:pic>
              <p:nvPicPr>
                <p:cNvPr id="1088" name="Ink 1087">
                  <a:extLst>
                    <a:ext uri="{FF2B5EF4-FFF2-40B4-BE49-F238E27FC236}">
                      <a16:creationId xmlns:a16="http://schemas.microsoft.com/office/drawing/2014/main" id="{4FC1E34D-B710-B348-9AF4-659B4075D70B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1766705" y="2731863"/>
                  <a:ext cx="11412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1089" name="Ink 1088">
                  <a:extLst>
                    <a:ext uri="{FF2B5EF4-FFF2-40B4-BE49-F238E27FC236}">
                      <a16:creationId xmlns:a16="http://schemas.microsoft.com/office/drawing/2014/main" id="{28E0CD04-A945-3A46-9C3E-E8565C854A32}"/>
                    </a:ext>
                  </a:extLst>
                </p14:cNvPr>
                <p14:cNvContentPartPr/>
                <p14:nvPr/>
              </p14:nvContentPartPr>
              <p14:xfrm>
                <a:off x="1912145" y="2679303"/>
                <a:ext cx="42120" cy="120240"/>
              </p14:xfrm>
            </p:contentPart>
          </mc:Choice>
          <mc:Fallback xmlns="">
            <p:pic>
              <p:nvPicPr>
                <p:cNvPr id="1089" name="Ink 1088">
                  <a:extLst>
                    <a:ext uri="{FF2B5EF4-FFF2-40B4-BE49-F238E27FC236}">
                      <a16:creationId xmlns:a16="http://schemas.microsoft.com/office/drawing/2014/main" id="{28E0CD04-A945-3A46-9C3E-E8565C854A32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1897025" y="2664183"/>
                  <a:ext cx="72360" cy="15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1090" name="Ink 1089">
                  <a:extLst>
                    <a:ext uri="{FF2B5EF4-FFF2-40B4-BE49-F238E27FC236}">
                      <a16:creationId xmlns:a16="http://schemas.microsoft.com/office/drawing/2014/main" id="{24C04F90-BB41-424E-827F-2B0BA68E1786}"/>
                    </a:ext>
                  </a:extLst>
                </p14:cNvPr>
                <p14:cNvContentPartPr/>
                <p14:nvPr/>
              </p14:nvContentPartPr>
              <p14:xfrm>
                <a:off x="2073425" y="2716383"/>
                <a:ext cx="42120" cy="129960"/>
              </p14:xfrm>
            </p:contentPart>
          </mc:Choice>
          <mc:Fallback xmlns="">
            <p:pic>
              <p:nvPicPr>
                <p:cNvPr id="1090" name="Ink 1089">
                  <a:extLst>
                    <a:ext uri="{FF2B5EF4-FFF2-40B4-BE49-F238E27FC236}">
                      <a16:creationId xmlns:a16="http://schemas.microsoft.com/office/drawing/2014/main" id="{24C04F90-BB41-424E-827F-2B0BA68E1786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2058305" y="2700903"/>
                  <a:ext cx="72360" cy="16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1091" name="Ink 1090">
                  <a:extLst>
                    <a:ext uri="{FF2B5EF4-FFF2-40B4-BE49-F238E27FC236}">
                      <a16:creationId xmlns:a16="http://schemas.microsoft.com/office/drawing/2014/main" id="{93E5F76A-0AE4-844F-8290-7762DFF4336E}"/>
                    </a:ext>
                  </a:extLst>
                </p14:cNvPr>
                <p14:cNvContentPartPr/>
                <p14:nvPr/>
              </p14:nvContentPartPr>
              <p14:xfrm>
                <a:off x="2104745" y="2715663"/>
                <a:ext cx="57600" cy="52560"/>
              </p14:xfrm>
            </p:contentPart>
          </mc:Choice>
          <mc:Fallback xmlns="">
            <p:pic>
              <p:nvPicPr>
                <p:cNvPr id="1091" name="Ink 1090">
                  <a:extLst>
                    <a:ext uri="{FF2B5EF4-FFF2-40B4-BE49-F238E27FC236}">
                      <a16:creationId xmlns:a16="http://schemas.microsoft.com/office/drawing/2014/main" id="{93E5F76A-0AE4-844F-8290-7762DFF4336E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2089265" y="2700543"/>
                  <a:ext cx="8820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1092" name="Ink 1091">
                  <a:extLst>
                    <a:ext uri="{FF2B5EF4-FFF2-40B4-BE49-F238E27FC236}">
                      <a16:creationId xmlns:a16="http://schemas.microsoft.com/office/drawing/2014/main" id="{0DB4A1FE-80D1-6847-870C-0E8FD38535F1}"/>
                    </a:ext>
                  </a:extLst>
                </p14:cNvPr>
                <p14:cNvContentPartPr/>
                <p14:nvPr/>
              </p14:nvContentPartPr>
              <p14:xfrm>
                <a:off x="2229665" y="2715663"/>
                <a:ext cx="41400" cy="47160"/>
              </p14:xfrm>
            </p:contentPart>
          </mc:Choice>
          <mc:Fallback xmlns="">
            <p:pic>
              <p:nvPicPr>
                <p:cNvPr id="1092" name="Ink 1091">
                  <a:extLst>
                    <a:ext uri="{FF2B5EF4-FFF2-40B4-BE49-F238E27FC236}">
                      <a16:creationId xmlns:a16="http://schemas.microsoft.com/office/drawing/2014/main" id="{0DB4A1FE-80D1-6847-870C-0E8FD38535F1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2214185" y="2700543"/>
                  <a:ext cx="7200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1093" name="Ink 1092">
                  <a:extLst>
                    <a:ext uri="{FF2B5EF4-FFF2-40B4-BE49-F238E27FC236}">
                      <a16:creationId xmlns:a16="http://schemas.microsoft.com/office/drawing/2014/main" id="{9EF77F6B-4748-EC4A-9BCB-EEFFD4D0566C}"/>
                    </a:ext>
                  </a:extLst>
                </p14:cNvPr>
                <p14:cNvContentPartPr/>
                <p14:nvPr/>
              </p14:nvContentPartPr>
              <p14:xfrm>
                <a:off x="2380505" y="2596143"/>
                <a:ext cx="42120" cy="172080"/>
              </p14:xfrm>
            </p:contentPart>
          </mc:Choice>
          <mc:Fallback xmlns="">
            <p:pic>
              <p:nvPicPr>
                <p:cNvPr id="1093" name="Ink 1092">
                  <a:extLst>
                    <a:ext uri="{FF2B5EF4-FFF2-40B4-BE49-F238E27FC236}">
                      <a16:creationId xmlns:a16="http://schemas.microsoft.com/office/drawing/2014/main" id="{9EF77F6B-4748-EC4A-9BCB-EEFFD4D0566C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2365385" y="2580663"/>
                  <a:ext cx="72360" cy="20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1094" name="Ink 1093">
                  <a:extLst>
                    <a:ext uri="{FF2B5EF4-FFF2-40B4-BE49-F238E27FC236}">
                      <a16:creationId xmlns:a16="http://schemas.microsoft.com/office/drawing/2014/main" id="{3911B037-370C-2E40-9F8D-1222A493ED7C}"/>
                    </a:ext>
                  </a:extLst>
                </p14:cNvPr>
                <p14:cNvContentPartPr/>
                <p14:nvPr/>
              </p14:nvContentPartPr>
              <p14:xfrm>
                <a:off x="2333705" y="2700183"/>
                <a:ext cx="62640" cy="360"/>
              </p14:xfrm>
            </p:contentPart>
          </mc:Choice>
          <mc:Fallback xmlns="">
            <p:pic>
              <p:nvPicPr>
                <p:cNvPr id="1094" name="Ink 1093">
                  <a:extLst>
                    <a:ext uri="{FF2B5EF4-FFF2-40B4-BE49-F238E27FC236}">
                      <a16:creationId xmlns:a16="http://schemas.microsoft.com/office/drawing/2014/main" id="{3911B037-370C-2E40-9F8D-1222A493ED7C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2318585" y="2685063"/>
                  <a:ext cx="9324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1095" name="Ink 1094">
                  <a:extLst>
                    <a:ext uri="{FF2B5EF4-FFF2-40B4-BE49-F238E27FC236}">
                      <a16:creationId xmlns:a16="http://schemas.microsoft.com/office/drawing/2014/main" id="{2AFAD6CA-60B1-1341-B9A8-9CBDF7F8D785}"/>
                    </a:ext>
                  </a:extLst>
                </p14:cNvPr>
                <p14:cNvContentPartPr/>
                <p14:nvPr/>
              </p14:nvContentPartPr>
              <p14:xfrm>
                <a:off x="2463665" y="2663823"/>
                <a:ext cx="67320" cy="93960"/>
              </p14:xfrm>
            </p:contentPart>
          </mc:Choice>
          <mc:Fallback xmlns="">
            <p:pic>
              <p:nvPicPr>
                <p:cNvPr id="1095" name="Ink 1094">
                  <a:extLst>
                    <a:ext uri="{FF2B5EF4-FFF2-40B4-BE49-F238E27FC236}">
                      <a16:creationId xmlns:a16="http://schemas.microsoft.com/office/drawing/2014/main" id="{2AFAD6CA-60B1-1341-B9A8-9CBDF7F8D785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2448545" y="2648343"/>
                  <a:ext cx="97920" cy="12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1096" name="Ink 1095">
                  <a:extLst>
                    <a:ext uri="{FF2B5EF4-FFF2-40B4-BE49-F238E27FC236}">
                      <a16:creationId xmlns:a16="http://schemas.microsoft.com/office/drawing/2014/main" id="{E6171CF6-215E-1148-8290-4ACD257032CD}"/>
                    </a:ext>
                  </a:extLst>
                </p14:cNvPr>
                <p14:cNvContentPartPr/>
                <p14:nvPr/>
              </p14:nvContentPartPr>
              <p14:xfrm>
                <a:off x="2578505" y="2684343"/>
                <a:ext cx="47160" cy="52560"/>
              </p14:xfrm>
            </p:contentPart>
          </mc:Choice>
          <mc:Fallback xmlns="">
            <p:pic>
              <p:nvPicPr>
                <p:cNvPr id="1096" name="Ink 1095">
                  <a:extLst>
                    <a:ext uri="{FF2B5EF4-FFF2-40B4-BE49-F238E27FC236}">
                      <a16:creationId xmlns:a16="http://schemas.microsoft.com/office/drawing/2014/main" id="{E6171CF6-215E-1148-8290-4ACD257032CD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2563025" y="2669223"/>
                  <a:ext cx="7776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1097" name="Ink 1096">
                  <a:extLst>
                    <a:ext uri="{FF2B5EF4-FFF2-40B4-BE49-F238E27FC236}">
                      <a16:creationId xmlns:a16="http://schemas.microsoft.com/office/drawing/2014/main" id="{8139C066-7A41-8447-9444-F6F955FF64B4}"/>
                    </a:ext>
                  </a:extLst>
                </p14:cNvPr>
                <p14:cNvContentPartPr/>
                <p14:nvPr/>
              </p14:nvContentPartPr>
              <p14:xfrm>
                <a:off x="2734385" y="2575263"/>
                <a:ext cx="42120" cy="156600"/>
              </p14:xfrm>
            </p:contentPart>
          </mc:Choice>
          <mc:Fallback xmlns="">
            <p:pic>
              <p:nvPicPr>
                <p:cNvPr id="1097" name="Ink 1096">
                  <a:extLst>
                    <a:ext uri="{FF2B5EF4-FFF2-40B4-BE49-F238E27FC236}">
                      <a16:creationId xmlns:a16="http://schemas.microsoft.com/office/drawing/2014/main" id="{8139C066-7A41-8447-9444-F6F955FF64B4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2719265" y="2560143"/>
                  <a:ext cx="72360" cy="18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1098" name="Ink 1097">
                  <a:extLst>
                    <a:ext uri="{FF2B5EF4-FFF2-40B4-BE49-F238E27FC236}">
                      <a16:creationId xmlns:a16="http://schemas.microsoft.com/office/drawing/2014/main" id="{995B692C-7ED1-3F42-BC1F-D41303BAB7A0}"/>
                    </a:ext>
                  </a:extLst>
                </p14:cNvPr>
                <p14:cNvContentPartPr/>
                <p14:nvPr/>
              </p14:nvContentPartPr>
              <p14:xfrm>
                <a:off x="2698025" y="2674263"/>
                <a:ext cx="73080" cy="360"/>
              </p14:xfrm>
            </p:contentPart>
          </mc:Choice>
          <mc:Fallback xmlns="">
            <p:pic>
              <p:nvPicPr>
                <p:cNvPr id="1098" name="Ink 1097">
                  <a:extLst>
                    <a:ext uri="{FF2B5EF4-FFF2-40B4-BE49-F238E27FC236}">
                      <a16:creationId xmlns:a16="http://schemas.microsoft.com/office/drawing/2014/main" id="{995B692C-7ED1-3F42-BC1F-D41303BAB7A0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2682905" y="2658783"/>
                  <a:ext cx="10368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1099" name="Ink 1098">
                  <a:extLst>
                    <a:ext uri="{FF2B5EF4-FFF2-40B4-BE49-F238E27FC236}">
                      <a16:creationId xmlns:a16="http://schemas.microsoft.com/office/drawing/2014/main" id="{DF074B0E-1049-7F4B-917F-BC3086FF4513}"/>
                    </a:ext>
                  </a:extLst>
                </p14:cNvPr>
                <p14:cNvContentPartPr/>
                <p14:nvPr/>
              </p14:nvContentPartPr>
              <p14:xfrm>
                <a:off x="2817905" y="2647983"/>
                <a:ext cx="15840" cy="57600"/>
              </p14:xfrm>
            </p:contentPart>
          </mc:Choice>
          <mc:Fallback xmlns="">
            <p:pic>
              <p:nvPicPr>
                <p:cNvPr id="1099" name="Ink 1098">
                  <a:extLst>
                    <a:ext uri="{FF2B5EF4-FFF2-40B4-BE49-F238E27FC236}">
                      <a16:creationId xmlns:a16="http://schemas.microsoft.com/office/drawing/2014/main" id="{DF074B0E-1049-7F4B-917F-BC3086FF4513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2802425" y="2632863"/>
                  <a:ext cx="4644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1100" name="Ink 1099">
                  <a:extLst>
                    <a:ext uri="{FF2B5EF4-FFF2-40B4-BE49-F238E27FC236}">
                      <a16:creationId xmlns:a16="http://schemas.microsoft.com/office/drawing/2014/main" id="{360DEA08-8312-E74F-9950-699B2FA08368}"/>
                    </a:ext>
                  </a:extLst>
                </p14:cNvPr>
                <p14:cNvContentPartPr/>
                <p14:nvPr/>
              </p14:nvContentPartPr>
              <p14:xfrm>
                <a:off x="2859305" y="2559423"/>
                <a:ext cx="360" cy="42120"/>
              </p14:xfrm>
            </p:contentPart>
          </mc:Choice>
          <mc:Fallback xmlns="">
            <p:pic>
              <p:nvPicPr>
                <p:cNvPr id="1100" name="Ink 1099">
                  <a:extLst>
                    <a:ext uri="{FF2B5EF4-FFF2-40B4-BE49-F238E27FC236}">
                      <a16:creationId xmlns:a16="http://schemas.microsoft.com/office/drawing/2014/main" id="{360DEA08-8312-E74F-9950-699B2FA08368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2844185" y="2544303"/>
                  <a:ext cx="30960" cy="7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1101" name="Ink 1100">
                  <a:extLst>
                    <a:ext uri="{FF2B5EF4-FFF2-40B4-BE49-F238E27FC236}">
                      <a16:creationId xmlns:a16="http://schemas.microsoft.com/office/drawing/2014/main" id="{0E205891-B7C2-DE4A-9952-34CF413D1F21}"/>
                    </a:ext>
                  </a:extLst>
                </p14:cNvPr>
                <p14:cNvContentPartPr/>
                <p14:nvPr/>
              </p14:nvContentPartPr>
              <p14:xfrm>
                <a:off x="2890625" y="2679303"/>
                <a:ext cx="114840" cy="52560"/>
              </p14:xfrm>
            </p:contentPart>
          </mc:Choice>
          <mc:Fallback xmlns="">
            <p:pic>
              <p:nvPicPr>
                <p:cNvPr id="1101" name="Ink 1100">
                  <a:extLst>
                    <a:ext uri="{FF2B5EF4-FFF2-40B4-BE49-F238E27FC236}">
                      <a16:creationId xmlns:a16="http://schemas.microsoft.com/office/drawing/2014/main" id="{0E205891-B7C2-DE4A-9952-34CF413D1F21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2875505" y="2664183"/>
                  <a:ext cx="14544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1102" name="Ink 1101">
                  <a:extLst>
                    <a:ext uri="{FF2B5EF4-FFF2-40B4-BE49-F238E27FC236}">
                      <a16:creationId xmlns:a16="http://schemas.microsoft.com/office/drawing/2014/main" id="{69DADC16-31BA-CD43-8804-73D544512B11}"/>
                    </a:ext>
                  </a:extLst>
                </p14:cNvPr>
                <p14:cNvContentPartPr/>
                <p14:nvPr/>
              </p14:nvContentPartPr>
              <p14:xfrm>
                <a:off x="3057305" y="2569863"/>
                <a:ext cx="52560" cy="177480"/>
              </p14:xfrm>
            </p:contentPart>
          </mc:Choice>
          <mc:Fallback xmlns="">
            <p:pic>
              <p:nvPicPr>
                <p:cNvPr id="1102" name="Ink 1101">
                  <a:extLst>
                    <a:ext uri="{FF2B5EF4-FFF2-40B4-BE49-F238E27FC236}">
                      <a16:creationId xmlns:a16="http://schemas.microsoft.com/office/drawing/2014/main" id="{69DADC16-31BA-CD43-8804-73D544512B11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3041825" y="2554743"/>
                  <a:ext cx="82800" cy="20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1105" name="Ink 1105">
                  <a:extLst>
                    <a:ext uri="{FF2B5EF4-FFF2-40B4-BE49-F238E27FC236}">
                      <a16:creationId xmlns:a16="http://schemas.microsoft.com/office/drawing/2014/main" id="{FFA20598-3634-1C4E-8230-15103A97BEE7}"/>
                    </a:ext>
                  </a:extLst>
                </p14:cNvPr>
                <p14:cNvContentPartPr/>
                <p14:nvPr/>
              </p14:nvContentPartPr>
              <p14:xfrm>
                <a:off x="4311545" y="2377263"/>
                <a:ext cx="120240" cy="229680"/>
              </p14:xfrm>
            </p:contentPart>
          </mc:Choice>
          <mc:Fallback xmlns="">
            <p:pic>
              <p:nvPicPr>
                <p:cNvPr id="1105" name="Ink 1105">
                  <a:extLst>
                    <a:ext uri="{FF2B5EF4-FFF2-40B4-BE49-F238E27FC236}">
                      <a16:creationId xmlns:a16="http://schemas.microsoft.com/office/drawing/2014/main" id="{FFA20598-3634-1C4E-8230-15103A97BEE7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4296425" y="2362119"/>
                  <a:ext cx="150480" cy="26032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1107" name="Ink 1106">
                  <a:extLst>
                    <a:ext uri="{FF2B5EF4-FFF2-40B4-BE49-F238E27FC236}">
                      <a16:creationId xmlns:a16="http://schemas.microsoft.com/office/drawing/2014/main" id="{6AE52C15-980A-F14D-AD8A-11AD23F6922A}"/>
                    </a:ext>
                  </a:extLst>
                </p14:cNvPr>
                <p14:cNvContentPartPr/>
                <p14:nvPr/>
              </p14:nvContentPartPr>
              <p14:xfrm>
                <a:off x="3712865" y="2726103"/>
                <a:ext cx="120240" cy="78480"/>
              </p14:xfrm>
            </p:contentPart>
          </mc:Choice>
          <mc:Fallback xmlns="">
            <p:pic>
              <p:nvPicPr>
                <p:cNvPr id="1107" name="Ink 1106">
                  <a:extLst>
                    <a:ext uri="{FF2B5EF4-FFF2-40B4-BE49-F238E27FC236}">
                      <a16:creationId xmlns:a16="http://schemas.microsoft.com/office/drawing/2014/main" id="{6AE52C15-980A-F14D-AD8A-11AD23F6922A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3697745" y="2710983"/>
                  <a:ext cx="150480" cy="10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1108" name="Ink 1107">
                  <a:extLst>
                    <a:ext uri="{FF2B5EF4-FFF2-40B4-BE49-F238E27FC236}">
                      <a16:creationId xmlns:a16="http://schemas.microsoft.com/office/drawing/2014/main" id="{97344991-B145-C749-949B-6C2C4262000D}"/>
                    </a:ext>
                  </a:extLst>
                </p14:cNvPr>
                <p14:cNvContentPartPr/>
                <p14:nvPr/>
              </p14:nvContentPartPr>
              <p14:xfrm>
                <a:off x="3905465" y="2658423"/>
                <a:ext cx="62640" cy="151200"/>
              </p14:xfrm>
            </p:contentPart>
          </mc:Choice>
          <mc:Fallback xmlns="">
            <p:pic>
              <p:nvPicPr>
                <p:cNvPr id="1108" name="Ink 1107">
                  <a:extLst>
                    <a:ext uri="{FF2B5EF4-FFF2-40B4-BE49-F238E27FC236}">
                      <a16:creationId xmlns:a16="http://schemas.microsoft.com/office/drawing/2014/main" id="{97344991-B145-C749-949B-6C2C4262000D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3890345" y="2643303"/>
                  <a:ext cx="93240" cy="18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1109" name="Ink 1108">
                  <a:extLst>
                    <a:ext uri="{FF2B5EF4-FFF2-40B4-BE49-F238E27FC236}">
                      <a16:creationId xmlns:a16="http://schemas.microsoft.com/office/drawing/2014/main" id="{14D3E643-9DF5-5948-92F6-47C2894E34D8}"/>
                    </a:ext>
                  </a:extLst>
                </p14:cNvPr>
                <p14:cNvContentPartPr/>
                <p14:nvPr/>
              </p14:nvContentPartPr>
              <p14:xfrm>
                <a:off x="3962705" y="2736543"/>
                <a:ext cx="106920" cy="78480"/>
              </p14:xfrm>
            </p:contentPart>
          </mc:Choice>
          <mc:Fallback xmlns="">
            <p:pic>
              <p:nvPicPr>
                <p:cNvPr id="1109" name="Ink 1108">
                  <a:extLst>
                    <a:ext uri="{FF2B5EF4-FFF2-40B4-BE49-F238E27FC236}">
                      <a16:creationId xmlns:a16="http://schemas.microsoft.com/office/drawing/2014/main" id="{14D3E643-9DF5-5948-92F6-47C2894E34D8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3947585" y="2721423"/>
                  <a:ext cx="137160" cy="10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1110" name="Ink 1109">
                  <a:extLst>
                    <a:ext uri="{FF2B5EF4-FFF2-40B4-BE49-F238E27FC236}">
                      <a16:creationId xmlns:a16="http://schemas.microsoft.com/office/drawing/2014/main" id="{D07A534A-7B47-9A4E-A702-D3B13CEFA285}"/>
                    </a:ext>
                  </a:extLst>
                </p14:cNvPr>
                <p14:cNvContentPartPr/>
                <p14:nvPr/>
              </p14:nvContentPartPr>
              <p14:xfrm>
                <a:off x="4139825" y="2762463"/>
                <a:ext cx="68040" cy="47160"/>
              </p14:xfrm>
            </p:contentPart>
          </mc:Choice>
          <mc:Fallback xmlns="">
            <p:pic>
              <p:nvPicPr>
                <p:cNvPr id="1110" name="Ink 1109">
                  <a:extLst>
                    <a:ext uri="{FF2B5EF4-FFF2-40B4-BE49-F238E27FC236}">
                      <a16:creationId xmlns:a16="http://schemas.microsoft.com/office/drawing/2014/main" id="{D07A534A-7B47-9A4E-A702-D3B13CEFA285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4124705" y="2747343"/>
                  <a:ext cx="9864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1111" name="Ink 1110">
                  <a:extLst>
                    <a:ext uri="{FF2B5EF4-FFF2-40B4-BE49-F238E27FC236}">
                      <a16:creationId xmlns:a16="http://schemas.microsoft.com/office/drawing/2014/main" id="{775415CD-9567-1442-81A5-B3EE79FCFA16}"/>
                    </a:ext>
                  </a:extLst>
                </p14:cNvPr>
                <p14:cNvContentPartPr/>
                <p14:nvPr/>
              </p14:nvContentPartPr>
              <p14:xfrm>
                <a:off x="4296065" y="2679303"/>
                <a:ext cx="47160" cy="140760"/>
              </p14:xfrm>
            </p:contentPart>
          </mc:Choice>
          <mc:Fallback xmlns="">
            <p:pic>
              <p:nvPicPr>
                <p:cNvPr id="1111" name="Ink 1110">
                  <a:extLst>
                    <a:ext uri="{FF2B5EF4-FFF2-40B4-BE49-F238E27FC236}">
                      <a16:creationId xmlns:a16="http://schemas.microsoft.com/office/drawing/2014/main" id="{775415CD-9567-1442-81A5-B3EE79FCFA16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4280585" y="2664183"/>
                  <a:ext cx="77760" cy="17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1112" name="Ink 1111">
                  <a:extLst>
                    <a:ext uri="{FF2B5EF4-FFF2-40B4-BE49-F238E27FC236}">
                      <a16:creationId xmlns:a16="http://schemas.microsoft.com/office/drawing/2014/main" id="{6ED252D5-C8FE-F145-AF04-27C3D1D3F8FE}"/>
                    </a:ext>
                  </a:extLst>
                </p14:cNvPr>
                <p14:cNvContentPartPr/>
                <p14:nvPr/>
              </p14:nvContentPartPr>
              <p14:xfrm>
                <a:off x="4285985" y="2762463"/>
                <a:ext cx="62280" cy="360"/>
              </p14:xfrm>
            </p:contentPart>
          </mc:Choice>
          <mc:Fallback xmlns="">
            <p:pic>
              <p:nvPicPr>
                <p:cNvPr id="1112" name="Ink 1111">
                  <a:extLst>
                    <a:ext uri="{FF2B5EF4-FFF2-40B4-BE49-F238E27FC236}">
                      <a16:creationId xmlns:a16="http://schemas.microsoft.com/office/drawing/2014/main" id="{6ED252D5-C8FE-F145-AF04-27C3D1D3F8FE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4270865" y="2747343"/>
                  <a:ext cx="9288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1113" name="Ink 1112">
                  <a:extLst>
                    <a:ext uri="{FF2B5EF4-FFF2-40B4-BE49-F238E27FC236}">
                      <a16:creationId xmlns:a16="http://schemas.microsoft.com/office/drawing/2014/main" id="{C44E0BE2-4A45-E24A-89A2-B64C8CBF7871}"/>
                    </a:ext>
                  </a:extLst>
                </p14:cNvPr>
                <p14:cNvContentPartPr/>
                <p14:nvPr/>
              </p14:nvContentPartPr>
              <p14:xfrm>
                <a:off x="4394705" y="2741943"/>
                <a:ext cx="83520" cy="47160"/>
              </p14:xfrm>
            </p:contentPart>
          </mc:Choice>
          <mc:Fallback xmlns="">
            <p:pic>
              <p:nvPicPr>
                <p:cNvPr id="1113" name="Ink 1112">
                  <a:extLst>
                    <a:ext uri="{FF2B5EF4-FFF2-40B4-BE49-F238E27FC236}">
                      <a16:creationId xmlns:a16="http://schemas.microsoft.com/office/drawing/2014/main" id="{C44E0BE2-4A45-E24A-89A2-B64C8CBF7871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4379585" y="2726463"/>
                  <a:ext cx="11412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1114" name="Ink 1113">
                  <a:extLst>
                    <a:ext uri="{FF2B5EF4-FFF2-40B4-BE49-F238E27FC236}">
                      <a16:creationId xmlns:a16="http://schemas.microsoft.com/office/drawing/2014/main" id="{4E6F0C40-33E0-F145-935A-B333EE89FBD2}"/>
                    </a:ext>
                  </a:extLst>
                </p14:cNvPr>
                <p14:cNvContentPartPr/>
                <p14:nvPr/>
              </p14:nvContentPartPr>
              <p14:xfrm>
                <a:off x="4535465" y="2726103"/>
                <a:ext cx="68040" cy="52560"/>
              </p14:xfrm>
            </p:contentPart>
          </mc:Choice>
          <mc:Fallback xmlns="">
            <p:pic>
              <p:nvPicPr>
                <p:cNvPr id="1114" name="Ink 1113">
                  <a:extLst>
                    <a:ext uri="{FF2B5EF4-FFF2-40B4-BE49-F238E27FC236}">
                      <a16:creationId xmlns:a16="http://schemas.microsoft.com/office/drawing/2014/main" id="{4E6F0C40-33E0-F145-935A-B333EE89FBD2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4519985" y="2710983"/>
                  <a:ext cx="9864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1115" name="Ink 1114">
                  <a:extLst>
                    <a:ext uri="{FF2B5EF4-FFF2-40B4-BE49-F238E27FC236}">
                      <a16:creationId xmlns:a16="http://schemas.microsoft.com/office/drawing/2014/main" id="{08CA4C22-823F-9A49-8D1F-749EDB1FC83A}"/>
                    </a:ext>
                  </a:extLst>
                </p14:cNvPr>
                <p14:cNvContentPartPr/>
                <p14:nvPr/>
              </p14:nvContentPartPr>
              <p14:xfrm>
                <a:off x="4670825" y="2721063"/>
                <a:ext cx="83520" cy="47160"/>
              </p14:xfrm>
            </p:contentPart>
          </mc:Choice>
          <mc:Fallback xmlns="">
            <p:pic>
              <p:nvPicPr>
                <p:cNvPr id="1115" name="Ink 1114">
                  <a:extLst>
                    <a:ext uri="{FF2B5EF4-FFF2-40B4-BE49-F238E27FC236}">
                      <a16:creationId xmlns:a16="http://schemas.microsoft.com/office/drawing/2014/main" id="{08CA4C22-823F-9A49-8D1F-749EDB1FC83A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4655345" y="2705583"/>
                  <a:ext cx="11412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1116" name="Ink 1115">
                  <a:extLst>
                    <a:ext uri="{FF2B5EF4-FFF2-40B4-BE49-F238E27FC236}">
                      <a16:creationId xmlns:a16="http://schemas.microsoft.com/office/drawing/2014/main" id="{D9966B10-0FDB-2F4A-B5D0-70DEF6B4C709}"/>
                    </a:ext>
                  </a:extLst>
                </p14:cNvPr>
                <p14:cNvContentPartPr/>
                <p14:nvPr/>
              </p14:nvContentPartPr>
              <p14:xfrm>
                <a:off x="3686945" y="2986383"/>
                <a:ext cx="99360" cy="167040"/>
              </p14:xfrm>
            </p:contentPart>
          </mc:Choice>
          <mc:Fallback xmlns="">
            <p:pic>
              <p:nvPicPr>
                <p:cNvPr id="1116" name="Ink 1115">
                  <a:extLst>
                    <a:ext uri="{FF2B5EF4-FFF2-40B4-BE49-F238E27FC236}">
                      <a16:creationId xmlns:a16="http://schemas.microsoft.com/office/drawing/2014/main" id="{D9966B10-0FDB-2F4A-B5D0-70DEF6B4C709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3671825" y="2971263"/>
                  <a:ext cx="129600" cy="19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1117" name="Ink 1116">
                  <a:extLst>
                    <a:ext uri="{FF2B5EF4-FFF2-40B4-BE49-F238E27FC236}">
                      <a16:creationId xmlns:a16="http://schemas.microsoft.com/office/drawing/2014/main" id="{4D3657A0-F1FF-434F-8609-2A73A3A51160}"/>
                    </a:ext>
                  </a:extLst>
                </p14:cNvPr>
                <p14:cNvContentPartPr/>
                <p14:nvPr/>
              </p14:nvContentPartPr>
              <p14:xfrm>
                <a:off x="3853625" y="3095823"/>
                <a:ext cx="57600" cy="52560"/>
              </p14:xfrm>
            </p:contentPart>
          </mc:Choice>
          <mc:Fallback xmlns="">
            <p:pic>
              <p:nvPicPr>
                <p:cNvPr id="1117" name="Ink 1116">
                  <a:extLst>
                    <a:ext uri="{FF2B5EF4-FFF2-40B4-BE49-F238E27FC236}">
                      <a16:creationId xmlns:a16="http://schemas.microsoft.com/office/drawing/2014/main" id="{4D3657A0-F1FF-434F-8609-2A73A3A51160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3838145" y="3080343"/>
                  <a:ext cx="8820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1118" name="Ink 1117">
                  <a:extLst>
                    <a:ext uri="{FF2B5EF4-FFF2-40B4-BE49-F238E27FC236}">
                      <a16:creationId xmlns:a16="http://schemas.microsoft.com/office/drawing/2014/main" id="{71FF19BE-51CA-CD41-B4FF-B4227422B782}"/>
                    </a:ext>
                  </a:extLst>
                </p14:cNvPr>
                <p14:cNvContentPartPr/>
                <p14:nvPr/>
              </p14:nvContentPartPr>
              <p14:xfrm>
                <a:off x="3952265" y="3079983"/>
                <a:ext cx="57600" cy="125280"/>
              </p14:xfrm>
            </p:contentPart>
          </mc:Choice>
          <mc:Fallback xmlns="">
            <p:pic>
              <p:nvPicPr>
                <p:cNvPr id="1118" name="Ink 1117">
                  <a:extLst>
                    <a:ext uri="{FF2B5EF4-FFF2-40B4-BE49-F238E27FC236}">
                      <a16:creationId xmlns:a16="http://schemas.microsoft.com/office/drawing/2014/main" id="{71FF19BE-51CA-CD41-B4FF-B4227422B782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3937145" y="3064863"/>
                  <a:ext cx="88200" cy="15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1119" name="Ink 1118">
                  <a:extLst>
                    <a:ext uri="{FF2B5EF4-FFF2-40B4-BE49-F238E27FC236}">
                      <a16:creationId xmlns:a16="http://schemas.microsoft.com/office/drawing/2014/main" id="{811C5C30-FE50-7547-941F-49B75A9CEE47}"/>
                    </a:ext>
                  </a:extLst>
                </p14:cNvPr>
                <p14:cNvContentPartPr/>
                <p14:nvPr/>
              </p14:nvContentPartPr>
              <p14:xfrm>
                <a:off x="3968105" y="3075303"/>
                <a:ext cx="78480" cy="77760"/>
              </p14:xfrm>
            </p:contentPart>
          </mc:Choice>
          <mc:Fallback xmlns="">
            <p:pic>
              <p:nvPicPr>
                <p:cNvPr id="1119" name="Ink 1118">
                  <a:extLst>
                    <a:ext uri="{FF2B5EF4-FFF2-40B4-BE49-F238E27FC236}">
                      <a16:creationId xmlns:a16="http://schemas.microsoft.com/office/drawing/2014/main" id="{811C5C30-FE50-7547-941F-49B75A9CEE47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3952625" y="3060183"/>
                  <a:ext cx="10908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1120" name="Ink 1119">
                  <a:extLst>
                    <a:ext uri="{FF2B5EF4-FFF2-40B4-BE49-F238E27FC236}">
                      <a16:creationId xmlns:a16="http://schemas.microsoft.com/office/drawing/2014/main" id="{EEB50595-C70C-9F43-8EDE-A017CA15FBC8}"/>
                    </a:ext>
                  </a:extLst>
                </p14:cNvPr>
                <p14:cNvContentPartPr/>
                <p14:nvPr/>
              </p14:nvContentPartPr>
              <p14:xfrm>
                <a:off x="4082585" y="3049023"/>
                <a:ext cx="83520" cy="156600"/>
              </p14:xfrm>
            </p:contentPart>
          </mc:Choice>
          <mc:Fallback xmlns="">
            <p:pic>
              <p:nvPicPr>
                <p:cNvPr id="1120" name="Ink 1119">
                  <a:extLst>
                    <a:ext uri="{FF2B5EF4-FFF2-40B4-BE49-F238E27FC236}">
                      <a16:creationId xmlns:a16="http://schemas.microsoft.com/office/drawing/2014/main" id="{EEB50595-C70C-9F43-8EDE-A017CA15FBC8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4067465" y="3033543"/>
                  <a:ext cx="114120" cy="18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1121" name="Ink 1120">
                  <a:extLst>
                    <a:ext uri="{FF2B5EF4-FFF2-40B4-BE49-F238E27FC236}">
                      <a16:creationId xmlns:a16="http://schemas.microsoft.com/office/drawing/2014/main" id="{7CF8EFEA-D38A-CB45-AD74-5367D458C6C0}"/>
                    </a:ext>
                  </a:extLst>
                </p14:cNvPr>
                <p14:cNvContentPartPr/>
                <p14:nvPr/>
              </p14:nvContentPartPr>
              <p14:xfrm>
                <a:off x="4228385" y="3038583"/>
                <a:ext cx="21240" cy="62640"/>
              </p14:xfrm>
            </p:contentPart>
          </mc:Choice>
          <mc:Fallback xmlns="">
            <p:pic>
              <p:nvPicPr>
                <p:cNvPr id="1121" name="Ink 1120">
                  <a:extLst>
                    <a:ext uri="{FF2B5EF4-FFF2-40B4-BE49-F238E27FC236}">
                      <a16:creationId xmlns:a16="http://schemas.microsoft.com/office/drawing/2014/main" id="{7CF8EFEA-D38A-CB45-AD74-5367D458C6C0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4212905" y="3023103"/>
                  <a:ext cx="5184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1122" name="Ink 1121">
                  <a:extLst>
                    <a:ext uri="{FF2B5EF4-FFF2-40B4-BE49-F238E27FC236}">
                      <a16:creationId xmlns:a16="http://schemas.microsoft.com/office/drawing/2014/main" id="{857BDAC5-C281-E744-B0C0-357EC70E6484}"/>
                    </a:ext>
                  </a:extLst>
                </p14:cNvPr>
                <p14:cNvContentPartPr/>
                <p14:nvPr/>
              </p14:nvContentPartPr>
              <p14:xfrm>
                <a:off x="4264745" y="2975943"/>
                <a:ext cx="10800" cy="26280"/>
              </p14:xfrm>
            </p:contentPart>
          </mc:Choice>
          <mc:Fallback xmlns="">
            <p:pic>
              <p:nvPicPr>
                <p:cNvPr id="1122" name="Ink 1121">
                  <a:extLst>
                    <a:ext uri="{FF2B5EF4-FFF2-40B4-BE49-F238E27FC236}">
                      <a16:creationId xmlns:a16="http://schemas.microsoft.com/office/drawing/2014/main" id="{857BDAC5-C281-E744-B0C0-357EC70E6484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4249625" y="2960823"/>
                  <a:ext cx="41400" cy="5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1125" name="Ink 1125">
                  <a:extLst>
                    <a:ext uri="{FF2B5EF4-FFF2-40B4-BE49-F238E27FC236}">
                      <a16:creationId xmlns:a16="http://schemas.microsoft.com/office/drawing/2014/main" id="{F5EECF47-E09E-AC45-94FC-8E20934CD474}"/>
                    </a:ext>
                  </a:extLst>
                </p14:cNvPr>
                <p14:cNvContentPartPr/>
                <p14:nvPr/>
              </p14:nvContentPartPr>
              <p14:xfrm>
                <a:off x="4358345" y="3001863"/>
                <a:ext cx="245160" cy="255240"/>
              </p14:xfrm>
            </p:contentPart>
          </mc:Choice>
          <mc:Fallback xmlns="">
            <p:pic>
              <p:nvPicPr>
                <p:cNvPr id="1125" name="Ink 1125">
                  <a:extLst>
                    <a:ext uri="{FF2B5EF4-FFF2-40B4-BE49-F238E27FC236}">
                      <a16:creationId xmlns:a16="http://schemas.microsoft.com/office/drawing/2014/main" id="{F5EECF47-E09E-AC45-94FC-8E20934CD474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4343225" y="2986743"/>
                  <a:ext cx="275400" cy="28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1127" name="Ink 1126">
                  <a:extLst>
                    <a:ext uri="{FF2B5EF4-FFF2-40B4-BE49-F238E27FC236}">
                      <a16:creationId xmlns:a16="http://schemas.microsoft.com/office/drawing/2014/main" id="{A997D9B4-0AA5-EF47-8DA9-4AD50D80972B}"/>
                    </a:ext>
                  </a:extLst>
                </p14:cNvPr>
                <p14:cNvContentPartPr/>
                <p14:nvPr/>
              </p14:nvContentPartPr>
              <p14:xfrm>
                <a:off x="6268505" y="2309583"/>
                <a:ext cx="276120" cy="245160"/>
              </p14:xfrm>
            </p:contentPart>
          </mc:Choice>
          <mc:Fallback xmlns="">
            <p:pic>
              <p:nvPicPr>
                <p:cNvPr id="1127" name="Ink 1126">
                  <a:extLst>
                    <a:ext uri="{FF2B5EF4-FFF2-40B4-BE49-F238E27FC236}">
                      <a16:creationId xmlns:a16="http://schemas.microsoft.com/office/drawing/2014/main" id="{A997D9B4-0AA5-EF47-8DA9-4AD50D80972B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6253385" y="2294463"/>
                  <a:ext cx="306720" cy="27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1128" name="Ink 1127">
                  <a:extLst>
                    <a:ext uri="{FF2B5EF4-FFF2-40B4-BE49-F238E27FC236}">
                      <a16:creationId xmlns:a16="http://schemas.microsoft.com/office/drawing/2014/main" id="{8E0AD189-C92E-0B44-914D-FFF69462E3EC}"/>
                    </a:ext>
                  </a:extLst>
                </p14:cNvPr>
                <p14:cNvContentPartPr/>
                <p14:nvPr/>
              </p14:nvContentPartPr>
              <p14:xfrm>
                <a:off x="6627785" y="2606583"/>
                <a:ext cx="125280" cy="192960"/>
              </p14:xfrm>
            </p:contentPart>
          </mc:Choice>
          <mc:Fallback xmlns="">
            <p:pic>
              <p:nvPicPr>
                <p:cNvPr id="1128" name="Ink 1127">
                  <a:extLst>
                    <a:ext uri="{FF2B5EF4-FFF2-40B4-BE49-F238E27FC236}">
                      <a16:creationId xmlns:a16="http://schemas.microsoft.com/office/drawing/2014/main" id="{8E0AD189-C92E-0B44-914D-FFF69462E3EC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6612665" y="2591103"/>
                  <a:ext cx="155880" cy="22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1129" name="Ink 1128">
                  <a:extLst>
                    <a:ext uri="{FF2B5EF4-FFF2-40B4-BE49-F238E27FC236}">
                      <a16:creationId xmlns:a16="http://schemas.microsoft.com/office/drawing/2014/main" id="{AACE711C-11CC-B549-9599-E9DEB262FF81}"/>
                    </a:ext>
                  </a:extLst>
                </p14:cNvPr>
                <p14:cNvContentPartPr/>
                <p14:nvPr/>
              </p14:nvContentPartPr>
              <p14:xfrm>
                <a:off x="6789065" y="2752023"/>
                <a:ext cx="83160" cy="36720"/>
              </p14:xfrm>
            </p:contentPart>
          </mc:Choice>
          <mc:Fallback xmlns="">
            <p:pic>
              <p:nvPicPr>
                <p:cNvPr id="1129" name="Ink 1128">
                  <a:extLst>
                    <a:ext uri="{FF2B5EF4-FFF2-40B4-BE49-F238E27FC236}">
                      <a16:creationId xmlns:a16="http://schemas.microsoft.com/office/drawing/2014/main" id="{AACE711C-11CC-B549-9599-E9DEB262FF81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6773945" y="2736903"/>
                  <a:ext cx="113400" cy="6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1135" name="Ink 1135">
                  <a:extLst>
                    <a:ext uri="{FF2B5EF4-FFF2-40B4-BE49-F238E27FC236}">
                      <a16:creationId xmlns:a16="http://schemas.microsoft.com/office/drawing/2014/main" id="{ADE5FF0F-C676-F945-BD20-928182F298D9}"/>
                    </a:ext>
                  </a:extLst>
                </p14:cNvPr>
                <p14:cNvContentPartPr/>
                <p14:nvPr/>
              </p14:nvContentPartPr>
              <p14:xfrm>
                <a:off x="6934865" y="2721063"/>
                <a:ext cx="447840" cy="159120"/>
              </p14:xfrm>
            </p:contentPart>
          </mc:Choice>
          <mc:Fallback xmlns="">
            <p:pic>
              <p:nvPicPr>
                <p:cNvPr id="1135" name="Ink 1135">
                  <a:extLst>
                    <a:ext uri="{FF2B5EF4-FFF2-40B4-BE49-F238E27FC236}">
                      <a16:creationId xmlns:a16="http://schemas.microsoft.com/office/drawing/2014/main" id="{ADE5FF0F-C676-F945-BD20-928182F298D9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6919745" y="2705618"/>
                  <a:ext cx="478440" cy="189292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1137" name="Ink 1136">
                  <a:extLst>
                    <a:ext uri="{FF2B5EF4-FFF2-40B4-BE49-F238E27FC236}">
                      <a16:creationId xmlns:a16="http://schemas.microsoft.com/office/drawing/2014/main" id="{608AF452-22B1-FF40-A017-F212F7B92CBE}"/>
                    </a:ext>
                  </a:extLst>
                </p14:cNvPr>
                <p14:cNvContentPartPr/>
                <p14:nvPr/>
              </p14:nvContentPartPr>
              <p14:xfrm>
                <a:off x="7590785" y="2674263"/>
                <a:ext cx="93960" cy="172080"/>
              </p14:xfrm>
            </p:contentPart>
          </mc:Choice>
          <mc:Fallback xmlns="">
            <p:pic>
              <p:nvPicPr>
                <p:cNvPr id="1137" name="Ink 1136">
                  <a:extLst>
                    <a:ext uri="{FF2B5EF4-FFF2-40B4-BE49-F238E27FC236}">
                      <a16:creationId xmlns:a16="http://schemas.microsoft.com/office/drawing/2014/main" id="{608AF452-22B1-FF40-A017-F212F7B92CBE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7575305" y="2658783"/>
                  <a:ext cx="124560" cy="20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1138" name="Ink 1137">
                  <a:extLst>
                    <a:ext uri="{FF2B5EF4-FFF2-40B4-BE49-F238E27FC236}">
                      <a16:creationId xmlns:a16="http://schemas.microsoft.com/office/drawing/2014/main" id="{E5E4B935-B281-ED41-BB6F-9237D8A1ECD3}"/>
                    </a:ext>
                  </a:extLst>
                </p14:cNvPr>
                <p14:cNvContentPartPr/>
                <p14:nvPr/>
              </p14:nvContentPartPr>
              <p14:xfrm>
                <a:off x="7668905" y="2689743"/>
                <a:ext cx="83520" cy="57600"/>
              </p14:xfrm>
            </p:contentPart>
          </mc:Choice>
          <mc:Fallback xmlns="">
            <p:pic>
              <p:nvPicPr>
                <p:cNvPr id="1138" name="Ink 1137">
                  <a:extLst>
                    <a:ext uri="{FF2B5EF4-FFF2-40B4-BE49-F238E27FC236}">
                      <a16:creationId xmlns:a16="http://schemas.microsoft.com/office/drawing/2014/main" id="{E5E4B935-B281-ED41-BB6F-9237D8A1ECD3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7653425" y="2674623"/>
                  <a:ext cx="11412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1139" name="Ink 1138">
                  <a:extLst>
                    <a:ext uri="{FF2B5EF4-FFF2-40B4-BE49-F238E27FC236}">
                      <a16:creationId xmlns:a16="http://schemas.microsoft.com/office/drawing/2014/main" id="{447CFD27-C3BE-A64E-BF77-3519C80DDBDB}"/>
                    </a:ext>
                  </a:extLst>
                </p14:cNvPr>
                <p14:cNvContentPartPr/>
                <p14:nvPr/>
              </p14:nvContentPartPr>
              <p14:xfrm>
                <a:off x="7830185" y="2689743"/>
                <a:ext cx="99360" cy="62640"/>
              </p14:xfrm>
            </p:contentPart>
          </mc:Choice>
          <mc:Fallback xmlns="">
            <p:pic>
              <p:nvPicPr>
                <p:cNvPr id="1139" name="Ink 1138">
                  <a:extLst>
                    <a:ext uri="{FF2B5EF4-FFF2-40B4-BE49-F238E27FC236}">
                      <a16:creationId xmlns:a16="http://schemas.microsoft.com/office/drawing/2014/main" id="{447CFD27-C3BE-A64E-BF77-3519C80DDBDB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7814705" y="2674623"/>
                  <a:ext cx="12960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1140" name="Ink 1139">
                  <a:extLst>
                    <a:ext uri="{FF2B5EF4-FFF2-40B4-BE49-F238E27FC236}">
                      <a16:creationId xmlns:a16="http://schemas.microsoft.com/office/drawing/2014/main" id="{BAE46FD9-5F4C-1B49-9A44-0AFC8B1481BD}"/>
                    </a:ext>
                  </a:extLst>
                </p14:cNvPr>
                <p14:cNvContentPartPr/>
                <p14:nvPr/>
              </p14:nvContentPartPr>
              <p14:xfrm>
                <a:off x="7970585" y="2710623"/>
                <a:ext cx="31680" cy="52560"/>
              </p14:xfrm>
            </p:contentPart>
          </mc:Choice>
          <mc:Fallback xmlns="">
            <p:pic>
              <p:nvPicPr>
                <p:cNvPr id="1140" name="Ink 1139">
                  <a:extLst>
                    <a:ext uri="{FF2B5EF4-FFF2-40B4-BE49-F238E27FC236}">
                      <a16:creationId xmlns:a16="http://schemas.microsoft.com/office/drawing/2014/main" id="{BAE46FD9-5F4C-1B49-9A44-0AFC8B1481BD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7955465" y="2695143"/>
                  <a:ext cx="6192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1141" name="Ink 1140">
                  <a:extLst>
                    <a:ext uri="{FF2B5EF4-FFF2-40B4-BE49-F238E27FC236}">
                      <a16:creationId xmlns:a16="http://schemas.microsoft.com/office/drawing/2014/main" id="{0ED15B4B-A1AF-8349-8CF7-1F4F0709F66E}"/>
                    </a:ext>
                  </a:extLst>
                </p14:cNvPr>
                <p14:cNvContentPartPr/>
                <p14:nvPr/>
              </p14:nvContentPartPr>
              <p14:xfrm>
                <a:off x="8027825" y="2606583"/>
                <a:ext cx="26280" cy="62640"/>
              </p14:xfrm>
            </p:contentPart>
          </mc:Choice>
          <mc:Fallback xmlns="">
            <p:pic>
              <p:nvPicPr>
                <p:cNvPr id="1141" name="Ink 1140">
                  <a:extLst>
                    <a:ext uri="{FF2B5EF4-FFF2-40B4-BE49-F238E27FC236}">
                      <a16:creationId xmlns:a16="http://schemas.microsoft.com/office/drawing/2014/main" id="{0ED15B4B-A1AF-8349-8CF7-1F4F0709F66E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8012705" y="2591103"/>
                  <a:ext cx="5688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1142" name="Ink 1141">
                  <a:extLst>
                    <a:ext uri="{FF2B5EF4-FFF2-40B4-BE49-F238E27FC236}">
                      <a16:creationId xmlns:a16="http://schemas.microsoft.com/office/drawing/2014/main" id="{D354ED26-EB82-CF4C-BC74-E20FBE82E9BD}"/>
                    </a:ext>
                  </a:extLst>
                </p14:cNvPr>
                <p14:cNvContentPartPr/>
                <p14:nvPr/>
              </p14:nvContentPartPr>
              <p14:xfrm>
                <a:off x="8105945" y="2705223"/>
                <a:ext cx="93960" cy="68040"/>
              </p14:xfrm>
            </p:contentPart>
          </mc:Choice>
          <mc:Fallback xmlns="">
            <p:pic>
              <p:nvPicPr>
                <p:cNvPr id="1142" name="Ink 1141">
                  <a:extLst>
                    <a:ext uri="{FF2B5EF4-FFF2-40B4-BE49-F238E27FC236}">
                      <a16:creationId xmlns:a16="http://schemas.microsoft.com/office/drawing/2014/main" id="{D354ED26-EB82-CF4C-BC74-E20FBE82E9BD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8090825" y="2690103"/>
                  <a:ext cx="124560" cy="9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1147" name="Ink 1147">
                  <a:extLst>
                    <a:ext uri="{FF2B5EF4-FFF2-40B4-BE49-F238E27FC236}">
                      <a16:creationId xmlns:a16="http://schemas.microsoft.com/office/drawing/2014/main" id="{FD0DBFD5-E3AB-3E4B-8B1C-FB84ABA9A045}"/>
                    </a:ext>
                  </a:extLst>
                </p14:cNvPr>
                <p14:cNvContentPartPr/>
                <p14:nvPr/>
              </p14:nvContentPartPr>
              <p14:xfrm>
                <a:off x="8272625" y="2627103"/>
                <a:ext cx="390600" cy="281880"/>
              </p14:xfrm>
            </p:contentPart>
          </mc:Choice>
          <mc:Fallback xmlns="">
            <p:pic>
              <p:nvPicPr>
                <p:cNvPr id="1147" name="Ink 1147">
                  <a:extLst>
                    <a:ext uri="{FF2B5EF4-FFF2-40B4-BE49-F238E27FC236}">
                      <a16:creationId xmlns:a16="http://schemas.microsoft.com/office/drawing/2014/main" id="{FD0DBFD5-E3AB-3E4B-8B1C-FB84ABA9A045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8257145" y="2611964"/>
                  <a:ext cx="421200" cy="31215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90" name="Group 1389">
            <a:extLst>
              <a:ext uri="{FF2B5EF4-FFF2-40B4-BE49-F238E27FC236}">
                <a16:creationId xmlns:a16="http://schemas.microsoft.com/office/drawing/2014/main" id="{39DF69A8-F223-8D41-AEFB-13F88A36F451}"/>
              </a:ext>
            </a:extLst>
          </p:cNvPr>
          <p:cNvGrpSpPr/>
          <p:nvPr/>
        </p:nvGrpSpPr>
        <p:grpSpPr>
          <a:xfrm>
            <a:off x="735665" y="3592983"/>
            <a:ext cx="4855915" cy="1612990"/>
            <a:chOff x="735665" y="3592983"/>
            <a:chExt cx="4855915" cy="161299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1169" name="Ink 1168">
                  <a:extLst>
                    <a:ext uri="{FF2B5EF4-FFF2-40B4-BE49-F238E27FC236}">
                      <a16:creationId xmlns:a16="http://schemas.microsoft.com/office/drawing/2014/main" id="{FF3868DE-C26C-8449-8C63-A5D1133951CF}"/>
                    </a:ext>
                  </a:extLst>
                </p14:cNvPr>
                <p14:cNvContentPartPr/>
                <p14:nvPr/>
              </p14:nvContentPartPr>
              <p14:xfrm>
                <a:off x="735665" y="3668223"/>
                <a:ext cx="401040" cy="291960"/>
              </p14:xfrm>
            </p:contentPart>
          </mc:Choice>
          <mc:Fallback xmlns="">
            <p:pic>
              <p:nvPicPr>
                <p:cNvPr id="1169" name="Ink 1168">
                  <a:extLst>
                    <a:ext uri="{FF2B5EF4-FFF2-40B4-BE49-F238E27FC236}">
                      <a16:creationId xmlns:a16="http://schemas.microsoft.com/office/drawing/2014/main" id="{FF3868DE-C26C-8449-8C63-A5D1133951CF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720545" y="3653103"/>
                  <a:ext cx="431640" cy="32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2">
              <p14:nvContentPartPr>
                <p14:cNvPr id="1170" name="Ink 1169">
                  <a:extLst>
                    <a:ext uri="{FF2B5EF4-FFF2-40B4-BE49-F238E27FC236}">
                      <a16:creationId xmlns:a16="http://schemas.microsoft.com/office/drawing/2014/main" id="{6730140E-4586-4142-B67A-F8C557B76115}"/>
                    </a:ext>
                  </a:extLst>
                </p14:cNvPr>
                <p14:cNvContentPartPr/>
                <p14:nvPr/>
              </p14:nvContentPartPr>
              <p14:xfrm>
                <a:off x="1173065" y="3808623"/>
                <a:ext cx="68040" cy="83520"/>
              </p14:xfrm>
            </p:contentPart>
          </mc:Choice>
          <mc:Fallback xmlns="">
            <p:pic>
              <p:nvPicPr>
                <p:cNvPr id="1170" name="Ink 1169">
                  <a:extLst>
                    <a:ext uri="{FF2B5EF4-FFF2-40B4-BE49-F238E27FC236}">
                      <a16:creationId xmlns:a16="http://schemas.microsoft.com/office/drawing/2014/main" id="{6730140E-4586-4142-B67A-F8C557B76115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1157585" y="3793503"/>
                  <a:ext cx="98640" cy="11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4">
              <p14:nvContentPartPr>
                <p14:cNvPr id="1171" name="Ink 1170">
                  <a:extLst>
                    <a:ext uri="{FF2B5EF4-FFF2-40B4-BE49-F238E27FC236}">
                      <a16:creationId xmlns:a16="http://schemas.microsoft.com/office/drawing/2014/main" id="{AE3C3F0B-B1FD-8C4A-BF24-91A9D782D960}"/>
                    </a:ext>
                  </a:extLst>
                </p14:cNvPr>
                <p14:cNvContentPartPr/>
                <p14:nvPr/>
              </p14:nvContentPartPr>
              <p14:xfrm>
                <a:off x="1219865" y="3860823"/>
                <a:ext cx="15840" cy="31680"/>
              </p14:xfrm>
            </p:contentPart>
          </mc:Choice>
          <mc:Fallback xmlns="">
            <p:pic>
              <p:nvPicPr>
                <p:cNvPr id="1171" name="Ink 1170">
                  <a:extLst>
                    <a:ext uri="{FF2B5EF4-FFF2-40B4-BE49-F238E27FC236}">
                      <a16:creationId xmlns:a16="http://schemas.microsoft.com/office/drawing/2014/main" id="{AE3C3F0B-B1FD-8C4A-BF24-91A9D782D960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1204745" y="3845703"/>
                  <a:ext cx="46440" cy="6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6">
              <p14:nvContentPartPr>
                <p14:cNvPr id="1172" name="Ink 1171">
                  <a:extLst>
                    <a:ext uri="{FF2B5EF4-FFF2-40B4-BE49-F238E27FC236}">
                      <a16:creationId xmlns:a16="http://schemas.microsoft.com/office/drawing/2014/main" id="{F5372578-2604-1149-9677-262CB53A34B5}"/>
                    </a:ext>
                  </a:extLst>
                </p14:cNvPr>
                <p14:cNvContentPartPr/>
                <p14:nvPr/>
              </p14:nvContentPartPr>
              <p14:xfrm>
                <a:off x="1251185" y="3845343"/>
                <a:ext cx="78480" cy="172080"/>
              </p14:xfrm>
            </p:contentPart>
          </mc:Choice>
          <mc:Fallback xmlns="">
            <p:pic>
              <p:nvPicPr>
                <p:cNvPr id="1172" name="Ink 1171">
                  <a:extLst>
                    <a:ext uri="{FF2B5EF4-FFF2-40B4-BE49-F238E27FC236}">
                      <a16:creationId xmlns:a16="http://schemas.microsoft.com/office/drawing/2014/main" id="{F5372578-2604-1149-9677-262CB53A34B5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1235705" y="3829863"/>
                  <a:ext cx="109080" cy="20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8">
              <p14:nvContentPartPr>
                <p14:cNvPr id="1173" name="Ink 1172">
                  <a:extLst>
                    <a:ext uri="{FF2B5EF4-FFF2-40B4-BE49-F238E27FC236}">
                      <a16:creationId xmlns:a16="http://schemas.microsoft.com/office/drawing/2014/main" id="{8C3F4A7F-D87F-2340-B52A-E4B48AC51872}"/>
                    </a:ext>
                  </a:extLst>
                </p14:cNvPr>
                <p14:cNvContentPartPr/>
                <p14:nvPr/>
              </p14:nvContentPartPr>
              <p14:xfrm>
                <a:off x="1344785" y="3740943"/>
                <a:ext cx="5400" cy="21240"/>
              </p14:xfrm>
            </p:contentPart>
          </mc:Choice>
          <mc:Fallback xmlns="">
            <p:pic>
              <p:nvPicPr>
                <p:cNvPr id="1173" name="Ink 1172">
                  <a:extLst>
                    <a:ext uri="{FF2B5EF4-FFF2-40B4-BE49-F238E27FC236}">
                      <a16:creationId xmlns:a16="http://schemas.microsoft.com/office/drawing/2014/main" id="{8C3F4A7F-D87F-2340-B52A-E4B48AC51872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1329665" y="3725823"/>
                  <a:ext cx="36000" cy="5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0">
              <p14:nvContentPartPr>
                <p14:cNvPr id="1174" name="Ink 1173">
                  <a:extLst>
                    <a:ext uri="{FF2B5EF4-FFF2-40B4-BE49-F238E27FC236}">
                      <a16:creationId xmlns:a16="http://schemas.microsoft.com/office/drawing/2014/main" id="{7A87FD52-42A3-E744-BEC2-013DBA4FE744}"/>
                    </a:ext>
                  </a:extLst>
                </p14:cNvPr>
                <p14:cNvContentPartPr/>
                <p14:nvPr/>
              </p14:nvContentPartPr>
              <p14:xfrm>
                <a:off x="1391585" y="3834903"/>
                <a:ext cx="42120" cy="52560"/>
              </p14:xfrm>
            </p:contentPart>
          </mc:Choice>
          <mc:Fallback xmlns="">
            <p:pic>
              <p:nvPicPr>
                <p:cNvPr id="1174" name="Ink 1173">
                  <a:extLst>
                    <a:ext uri="{FF2B5EF4-FFF2-40B4-BE49-F238E27FC236}">
                      <a16:creationId xmlns:a16="http://schemas.microsoft.com/office/drawing/2014/main" id="{7A87FD52-42A3-E744-BEC2-013DBA4FE744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1376465" y="3819423"/>
                  <a:ext cx="7236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2">
              <p14:nvContentPartPr>
                <p14:cNvPr id="1175" name="Ink 1174">
                  <a:extLst>
                    <a:ext uri="{FF2B5EF4-FFF2-40B4-BE49-F238E27FC236}">
                      <a16:creationId xmlns:a16="http://schemas.microsoft.com/office/drawing/2014/main" id="{E305A3EF-839A-CB4C-BAA3-D5AB960EF44D}"/>
                    </a:ext>
                  </a:extLst>
                </p14:cNvPr>
                <p14:cNvContentPartPr/>
                <p14:nvPr/>
              </p14:nvContentPartPr>
              <p14:xfrm>
                <a:off x="1501025" y="3808623"/>
                <a:ext cx="57600" cy="67320"/>
              </p14:xfrm>
            </p:contentPart>
          </mc:Choice>
          <mc:Fallback xmlns="">
            <p:pic>
              <p:nvPicPr>
                <p:cNvPr id="1175" name="Ink 1174">
                  <a:extLst>
                    <a:ext uri="{FF2B5EF4-FFF2-40B4-BE49-F238E27FC236}">
                      <a16:creationId xmlns:a16="http://schemas.microsoft.com/office/drawing/2014/main" id="{E305A3EF-839A-CB4C-BAA3-D5AB960EF44D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1485545" y="3793503"/>
                  <a:ext cx="8820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4">
              <p14:nvContentPartPr>
                <p14:cNvPr id="1176" name="Ink 1175">
                  <a:extLst>
                    <a:ext uri="{FF2B5EF4-FFF2-40B4-BE49-F238E27FC236}">
                      <a16:creationId xmlns:a16="http://schemas.microsoft.com/office/drawing/2014/main" id="{F13CBDD7-142D-F241-B93E-01645FC62304}"/>
                    </a:ext>
                  </a:extLst>
                </p14:cNvPr>
                <p14:cNvContentPartPr/>
                <p14:nvPr/>
              </p14:nvContentPartPr>
              <p14:xfrm>
                <a:off x="1651865" y="3808623"/>
                <a:ext cx="88920" cy="62640"/>
              </p14:xfrm>
            </p:contentPart>
          </mc:Choice>
          <mc:Fallback xmlns="">
            <p:pic>
              <p:nvPicPr>
                <p:cNvPr id="1176" name="Ink 1175">
                  <a:extLst>
                    <a:ext uri="{FF2B5EF4-FFF2-40B4-BE49-F238E27FC236}">
                      <a16:creationId xmlns:a16="http://schemas.microsoft.com/office/drawing/2014/main" id="{F13CBDD7-142D-F241-B93E-01645FC62304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1636745" y="3793503"/>
                  <a:ext cx="11952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6">
              <p14:nvContentPartPr>
                <p14:cNvPr id="1177" name="Ink 1176">
                  <a:extLst>
                    <a:ext uri="{FF2B5EF4-FFF2-40B4-BE49-F238E27FC236}">
                      <a16:creationId xmlns:a16="http://schemas.microsoft.com/office/drawing/2014/main" id="{CB4529A6-F31A-114D-9141-4695DE67C0C0}"/>
                    </a:ext>
                  </a:extLst>
                </p14:cNvPr>
                <p14:cNvContentPartPr/>
                <p14:nvPr/>
              </p14:nvContentPartPr>
              <p14:xfrm>
                <a:off x="1802705" y="3814023"/>
                <a:ext cx="109800" cy="72720"/>
              </p14:xfrm>
            </p:contentPart>
          </mc:Choice>
          <mc:Fallback xmlns="">
            <p:pic>
              <p:nvPicPr>
                <p:cNvPr id="1177" name="Ink 1176">
                  <a:extLst>
                    <a:ext uri="{FF2B5EF4-FFF2-40B4-BE49-F238E27FC236}">
                      <a16:creationId xmlns:a16="http://schemas.microsoft.com/office/drawing/2014/main" id="{CB4529A6-F31A-114D-9141-4695DE67C0C0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1787585" y="3798903"/>
                  <a:ext cx="14004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8">
              <p14:nvContentPartPr>
                <p14:cNvPr id="1178" name="Ink 1177">
                  <a:extLst>
                    <a:ext uri="{FF2B5EF4-FFF2-40B4-BE49-F238E27FC236}">
                      <a16:creationId xmlns:a16="http://schemas.microsoft.com/office/drawing/2014/main" id="{1C462C44-ED57-A544-86CE-B5B6336E072A}"/>
                    </a:ext>
                  </a:extLst>
                </p14:cNvPr>
                <p14:cNvContentPartPr/>
                <p14:nvPr/>
              </p14:nvContentPartPr>
              <p14:xfrm>
                <a:off x="1990265" y="3803583"/>
                <a:ext cx="62640" cy="78480"/>
              </p14:xfrm>
            </p:contentPart>
          </mc:Choice>
          <mc:Fallback xmlns="">
            <p:pic>
              <p:nvPicPr>
                <p:cNvPr id="1178" name="Ink 1177">
                  <a:extLst>
                    <a:ext uri="{FF2B5EF4-FFF2-40B4-BE49-F238E27FC236}">
                      <a16:creationId xmlns:a16="http://schemas.microsoft.com/office/drawing/2014/main" id="{1C462C44-ED57-A544-86CE-B5B6336E072A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1974785" y="3788463"/>
                  <a:ext cx="93240" cy="10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0">
              <p14:nvContentPartPr>
                <p14:cNvPr id="1179" name="Ink 1178">
                  <a:extLst>
                    <a:ext uri="{FF2B5EF4-FFF2-40B4-BE49-F238E27FC236}">
                      <a16:creationId xmlns:a16="http://schemas.microsoft.com/office/drawing/2014/main" id="{FA6E3061-CF8A-EE46-9E9E-881CF61908B4}"/>
                    </a:ext>
                  </a:extLst>
                </p14:cNvPr>
                <p14:cNvContentPartPr/>
                <p14:nvPr/>
              </p14:nvContentPartPr>
              <p14:xfrm>
                <a:off x="2370065" y="3782703"/>
                <a:ext cx="88920" cy="72720"/>
              </p14:xfrm>
            </p:contentPart>
          </mc:Choice>
          <mc:Fallback xmlns="">
            <p:pic>
              <p:nvPicPr>
                <p:cNvPr id="1179" name="Ink 1178">
                  <a:extLst>
                    <a:ext uri="{FF2B5EF4-FFF2-40B4-BE49-F238E27FC236}">
                      <a16:creationId xmlns:a16="http://schemas.microsoft.com/office/drawing/2014/main" id="{FA6E3061-CF8A-EE46-9E9E-881CF61908B4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2354945" y="3767583"/>
                  <a:ext cx="11952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2">
              <p14:nvContentPartPr>
                <p14:cNvPr id="1180" name="Ink 1179">
                  <a:extLst>
                    <a:ext uri="{FF2B5EF4-FFF2-40B4-BE49-F238E27FC236}">
                      <a16:creationId xmlns:a16="http://schemas.microsoft.com/office/drawing/2014/main" id="{EC74EB2D-2F62-1343-8AD2-78DE6B2EABE2}"/>
                    </a:ext>
                  </a:extLst>
                </p14:cNvPr>
                <p14:cNvContentPartPr/>
                <p14:nvPr/>
              </p14:nvContentPartPr>
              <p14:xfrm>
                <a:off x="2541785" y="3782703"/>
                <a:ext cx="72720" cy="73080"/>
              </p14:xfrm>
            </p:contentPart>
          </mc:Choice>
          <mc:Fallback xmlns="">
            <p:pic>
              <p:nvPicPr>
                <p:cNvPr id="1180" name="Ink 1179">
                  <a:extLst>
                    <a:ext uri="{FF2B5EF4-FFF2-40B4-BE49-F238E27FC236}">
                      <a16:creationId xmlns:a16="http://schemas.microsoft.com/office/drawing/2014/main" id="{EC74EB2D-2F62-1343-8AD2-78DE6B2EABE2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2526665" y="3767583"/>
                  <a:ext cx="103320" cy="1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4">
              <p14:nvContentPartPr>
                <p14:cNvPr id="1181" name="Ink 1180">
                  <a:extLst>
                    <a:ext uri="{FF2B5EF4-FFF2-40B4-BE49-F238E27FC236}">
                      <a16:creationId xmlns:a16="http://schemas.microsoft.com/office/drawing/2014/main" id="{38AC6FF2-69D4-3940-B667-31F1A5EAD6AD}"/>
                    </a:ext>
                  </a:extLst>
                </p14:cNvPr>
                <p14:cNvContentPartPr/>
                <p14:nvPr/>
              </p14:nvContentPartPr>
              <p14:xfrm>
                <a:off x="2656265" y="3788103"/>
                <a:ext cx="57600" cy="125280"/>
              </p14:xfrm>
            </p:contentPart>
          </mc:Choice>
          <mc:Fallback xmlns="">
            <p:pic>
              <p:nvPicPr>
                <p:cNvPr id="1181" name="Ink 1180">
                  <a:extLst>
                    <a:ext uri="{FF2B5EF4-FFF2-40B4-BE49-F238E27FC236}">
                      <a16:creationId xmlns:a16="http://schemas.microsoft.com/office/drawing/2014/main" id="{38AC6FF2-69D4-3940-B667-31F1A5EAD6AD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2641145" y="3772623"/>
                  <a:ext cx="88200" cy="15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6">
              <p14:nvContentPartPr>
                <p14:cNvPr id="1182" name="Ink 1181">
                  <a:extLst>
                    <a:ext uri="{FF2B5EF4-FFF2-40B4-BE49-F238E27FC236}">
                      <a16:creationId xmlns:a16="http://schemas.microsoft.com/office/drawing/2014/main" id="{5862E056-0246-314E-B4CB-5EE209AFEAF7}"/>
                    </a:ext>
                  </a:extLst>
                </p14:cNvPr>
                <p14:cNvContentPartPr/>
                <p14:nvPr/>
              </p14:nvContentPartPr>
              <p14:xfrm>
                <a:off x="2677145" y="3798543"/>
                <a:ext cx="78480" cy="62640"/>
              </p14:xfrm>
            </p:contentPart>
          </mc:Choice>
          <mc:Fallback xmlns="">
            <p:pic>
              <p:nvPicPr>
                <p:cNvPr id="1182" name="Ink 1181">
                  <a:extLst>
                    <a:ext uri="{FF2B5EF4-FFF2-40B4-BE49-F238E27FC236}">
                      <a16:creationId xmlns:a16="http://schemas.microsoft.com/office/drawing/2014/main" id="{5862E056-0246-314E-B4CB-5EE209AFEAF7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2662025" y="3783063"/>
                  <a:ext cx="10908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8">
              <p14:nvContentPartPr>
                <p14:cNvPr id="1183" name="Ink 1182">
                  <a:extLst>
                    <a:ext uri="{FF2B5EF4-FFF2-40B4-BE49-F238E27FC236}">
                      <a16:creationId xmlns:a16="http://schemas.microsoft.com/office/drawing/2014/main" id="{7911177E-16E1-7A43-9214-405F46978F90}"/>
                    </a:ext>
                  </a:extLst>
                </p14:cNvPr>
                <p14:cNvContentPartPr/>
                <p14:nvPr/>
              </p14:nvContentPartPr>
              <p14:xfrm>
                <a:off x="2812505" y="3772263"/>
                <a:ext cx="78480" cy="68040"/>
              </p14:xfrm>
            </p:contentPart>
          </mc:Choice>
          <mc:Fallback xmlns="">
            <p:pic>
              <p:nvPicPr>
                <p:cNvPr id="1183" name="Ink 1182">
                  <a:extLst>
                    <a:ext uri="{FF2B5EF4-FFF2-40B4-BE49-F238E27FC236}">
                      <a16:creationId xmlns:a16="http://schemas.microsoft.com/office/drawing/2014/main" id="{7911177E-16E1-7A43-9214-405F46978F90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2797385" y="3757143"/>
                  <a:ext cx="109080" cy="9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0">
              <p14:nvContentPartPr>
                <p14:cNvPr id="1184" name="Ink 1183">
                  <a:extLst>
                    <a:ext uri="{FF2B5EF4-FFF2-40B4-BE49-F238E27FC236}">
                      <a16:creationId xmlns:a16="http://schemas.microsoft.com/office/drawing/2014/main" id="{C05EF4BB-1592-3B48-9E75-F8917C03FFA5}"/>
                    </a:ext>
                  </a:extLst>
                </p14:cNvPr>
                <p14:cNvContentPartPr/>
                <p14:nvPr/>
              </p14:nvContentPartPr>
              <p14:xfrm>
                <a:off x="2984225" y="3746343"/>
                <a:ext cx="78480" cy="83520"/>
              </p14:xfrm>
            </p:contentPart>
          </mc:Choice>
          <mc:Fallback xmlns="">
            <p:pic>
              <p:nvPicPr>
                <p:cNvPr id="1184" name="Ink 1183">
                  <a:extLst>
                    <a:ext uri="{FF2B5EF4-FFF2-40B4-BE49-F238E27FC236}">
                      <a16:creationId xmlns:a16="http://schemas.microsoft.com/office/drawing/2014/main" id="{C05EF4BB-1592-3B48-9E75-F8917C03FFA5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2969105" y="3731223"/>
                  <a:ext cx="109080" cy="11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2">
              <p14:nvContentPartPr>
                <p14:cNvPr id="1185" name="Ink 1184">
                  <a:extLst>
                    <a:ext uri="{FF2B5EF4-FFF2-40B4-BE49-F238E27FC236}">
                      <a16:creationId xmlns:a16="http://schemas.microsoft.com/office/drawing/2014/main" id="{AA1EE9F9-C397-454D-9A15-0F434B61D632}"/>
                    </a:ext>
                  </a:extLst>
                </p14:cNvPr>
                <p14:cNvContentPartPr/>
                <p14:nvPr/>
              </p14:nvContentPartPr>
              <p14:xfrm>
                <a:off x="3130025" y="3725463"/>
                <a:ext cx="176760" cy="120240"/>
              </p14:xfrm>
            </p:contentPart>
          </mc:Choice>
          <mc:Fallback xmlns="">
            <p:pic>
              <p:nvPicPr>
                <p:cNvPr id="1185" name="Ink 1184">
                  <a:extLst>
                    <a:ext uri="{FF2B5EF4-FFF2-40B4-BE49-F238E27FC236}">
                      <a16:creationId xmlns:a16="http://schemas.microsoft.com/office/drawing/2014/main" id="{AA1EE9F9-C397-454D-9A15-0F434B61D632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3114905" y="3710343"/>
                  <a:ext cx="207360" cy="15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4">
              <p14:nvContentPartPr>
                <p14:cNvPr id="1186" name="Ink 1185">
                  <a:extLst>
                    <a:ext uri="{FF2B5EF4-FFF2-40B4-BE49-F238E27FC236}">
                      <a16:creationId xmlns:a16="http://schemas.microsoft.com/office/drawing/2014/main" id="{5CDE5C87-17C2-4C42-81CE-A168BB8B0897}"/>
                    </a:ext>
                  </a:extLst>
                </p14:cNvPr>
                <p14:cNvContentPartPr/>
                <p14:nvPr/>
              </p14:nvContentPartPr>
              <p14:xfrm>
                <a:off x="3395345" y="3740943"/>
                <a:ext cx="68040" cy="73080"/>
              </p14:xfrm>
            </p:contentPart>
          </mc:Choice>
          <mc:Fallback xmlns="">
            <p:pic>
              <p:nvPicPr>
                <p:cNvPr id="1186" name="Ink 1185">
                  <a:extLst>
                    <a:ext uri="{FF2B5EF4-FFF2-40B4-BE49-F238E27FC236}">
                      <a16:creationId xmlns:a16="http://schemas.microsoft.com/office/drawing/2014/main" id="{5CDE5C87-17C2-4C42-81CE-A168BB8B0897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3380225" y="3725823"/>
                  <a:ext cx="98640" cy="1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6">
              <p14:nvContentPartPr>
                <p14:cNvPr id="1187" name="Ink 1186">
                  <a:extLst>
                    <a:ext uri="{FF2B5EF4-FFF2-40B4-BE49-F238E27FC236}">
                      <a16:creationId xmlns:a16="http://schemas.microsoft.com/office/drawing/2014/main" id="{F64058C0-360E-FC48-A9D6-0887C9421A42}"/>
                    </a:ext>
                  </a:extLst>
                </p14:cNvPr>
                <p14:cNvContentPartPr/>
                <p14:nvPr/>
              </p14:nvContentPartPr>
              <p14:xfrm>
                <a:off x="3635105" y="3600543"/>
                <a:ext cx="57600" cy="192960"/>
              </p14:xfrm>
            </p:contentPart>
          </mc:Choice>
          <mc:Fallback xmlns="">
            <p:pic>
              <p:nvPicPr>
                <p:cNvPr id="1187" name="Ink 1186">
                  <a:extLst>
                    <a:ext uri="{FF2B5EF4-FFF2-40B4-BE49-F238E27FC236}">
                      <a16:creationId xmlns:a16="http://schemas.microsoft.com/office/drawing/2014/main" id="{F64058C0-360E-FC48-A9D6-0887C9421A42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3619625" y="3585423"/>
                  <a:ext cx="88200" cy="22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8">
              <p14:nvContentPartPr>
                <p14:cNvPr id="1188" name="Ink 1187">
                  <a:extLst>
                    <a:ext uri="{FF2B5EF4-FFF2-40B4-BE49-F238E27FC236}">
                      <a16:creationId xmlns:a16="http://schemas.microsoft.com/office/drawing/2014/main" id="{3912C9DC-D85E-BF43-B7C3-080F33918842}"/>
                    </a:ext>
                  </a:extLst>
                </p14:cNvPr>
                <p14:cNvContentPartPr/>
                <p14:nvPr/>
              </p14:nvContentPartPr>
              <p14:xfrm>
                <a:off x="3606665" y="3720423"/>
                <a:ext cx="117360" cy="15840"/>
              </p14:xfrm>
            </p:contentPart>
          </mc:Choice>
          <mc:Fallback xmlns="">
            <p:pic>
              <p:nvPicPr>
                <p:cNvPr id="1188" name="Ink 1187">
                  <a:extLst>
                    <a:ext uri="{FF2B5EF4-FFF2-40B4-BE49-F238E27FC236}">
                      <a16:creationId xmlns:a16="http://schemas.microsoft.com/office/drawing/2014/main" id="{3912C9DC-D85E-BF43-B7C3-080F33918842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3591185" y="3704943"/>
                  <a:ext cx="14760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0">
              <p14:nvContentPartPr>
                <p14:cNvPr id="1189" name="Ink 1188">
                  <a:extLst>
                    <a:ext uri="{FF2B5EF4-FFF2-40B4-BE49-F238E27FC236}">
                      <a16:creationId xmlns:a16="http://schemas.microsoft.com/office/drawing/2014/main" id="{855CD8C5-B3D7-CE41-BFC5-70CE481E7EE9}"/>
                    </a:ext>
                  </a:extLst>
                </p14:cNvPr>
                <p14:cNvContentPartPr/>
                <p14:nvPr/>
              </p14:nvContentPartPr>
              <p14:xfrm>
                <a:off x="3770105" y="3715023"/>
                <a:ext cx="93960" cy="73080"/>
              </p14:xfrm>
            </p:contentPart>
          </mc:Choice>
          <mc:Fallback xmlns="">
            <p:pic>
              <p:nvPicPr>
                <p:cNvPr id="1189" name="Ink 1188">
                  <a:extLst>
                    <a:ext uri="{FF2B5EF4-FFF2-40B4-BE49-F238E27FC236}">
                      <a16:creationId xmlns:a16="http://schemas.microsoft.com/office/drawing/2014/main" id="{855CD8C5-B3D7-CE41-BFC5-70CE481E7EE9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3754985" y="3699903"/>
                  <a:ext cx="124560" cy="1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2">
              <p14:nvContentPartPr>
                <p14:cNvPr id="1190" name="Ink 1189">
                  <a:extLst>
                    <a:ext uri="{FF2B5EF4-FFF2-40B4-BE49-F238E27FC236}">
                      <a16:creationId xmlns:a16="http://schemas.microsoft.com/office/drawing/2014/main" id="{4F28AEBB-65DC-E342-B286-DEF89F66AED3}"/>
                    </a:ext>
                  </a:extLst>
                </p14:cNvPr>
                <p14:cNvContentPartPr/>
                <p14:nvPr/>
              </p14:nvContentPartPr>
              <p14:xfrm>
                <a:off x="3988985" y="3592983"/>
                <a:ext cx="93960" cy="184680"/>
              </p14:xfrm>
            </p:contentPart>
          </mc:Choice>
          <mc:Fallback xmlns="">
            <p:pic>
              <p:nvPicPr>
                <p:cNvPr id="1190" name="Ink 1189">
                  <a:extLst>
                    <a:ext uri="{FF2B5EF4-FFF2-40B4-BE49-F238E27FC236}">
                      <a16:creationId xmlns:a16="http://schemas.microsoft.com/office/drawing/2014/main" id="{4F28AEBB-65DC-E342-B286-DEF89F66AED3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3973505" y="3577863"/>
                  <a:ext cx="124560" cy="21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4">
              <p14:nvContentPartPr>
                <p14:cNvPr id="1191" name="Ink 1190">
                  <a:extLst>
                    <a:ext uri="{FF2B5EF4-FFF2-40B4-BE49-F238E27FC236}">
                      <a16:creationId xmlns:a16="http://schemas.microsoft.com/office/drawing/2014/main" id="{CFB3DBFF-C5DB-1740-8D4B-5F4DC1EF75A0}"/>
                    </a:ext>
                  </a:extLst>
                </p14:cNvPr>
                <p14:cNvContentPartPr/>
                <p14:nvPr/>
              </p14:nvContentPartPr>
              <p14:xfrm>
                <a:off x="3978545" y="3689103"/>
                <a:ext cx="78480" cy="26280"/>
              </p14:xfrm>
            </p:contentPart>
          </mc:Choice>
          <mc:Fallback xmlns="">
            <p:pic>
              <p:nvPicPr>
                <p:cNvPr id="1191" name="Ink 1190">
                  <a:extLst>
                    <a:ext uri="{FF2B5EF4-FFF2-40B4-BE49-F238E27FC236}">
                      <a16:creationId xmlns:a16="http://schemas.microsoft.com/office/drawing/2014/main" id="{CFB3DBFF-C5DB-1740-8D4B-5F4DC1EF75A0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3963065" y="3673983"/>
                  <a:ext cx="109080" cy="5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6">
              <p14:nvContentPartPr>
                <p14:cNvPr id="1192" name="Ink 1191">
                  <a:extLst>
                    <a:ext uri="{FF2B5EF4-FFF2-40B4-BE49-F238E27FC236}">
                      <a16:creationId xmlns:a16="http://schemas.microsoft.com/office/drawing/2014/main" id="{ED1D5FEA-F821-734C-AC51-9FB1633919A1}"/>
                    </a:ext>
                  </a:extLst>
                </p14:cNvPr>
                <p14:cNvContentPartPr/>
                <p14:nvPr/>
              </p14:nvContentPartPr>
              <p14:xfrm>
                <a:off x="4118945" y="3699543"/>
                <a:ext cx="21240" cy="57600"/>
              </p14:xfrm>
            </p:contentPart>
          </mc:Choice>
          <mc:Fallback xmlns="">
            <p:pic>
              <p:nvPicPr>
                <p:cNvPr id="1192" name="Ink 1191">
                  <a:extLst>
                    <a:ext uri="{FF2B5EF4-FFF2-40B4-BE49-F238E27FC236}">
                      <a16:creationId xmlns:a16="http://schemas.microsoft.com/office/drawing/2014/main" id="{ED1D5FEA-F821-734C-AC51-9FB1633919A1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4103825" y="3684063"/>
                  <a:ext cx="5184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8">
              <p14:nvContentPartPr>
                <p14:cNvPr id="1193" name="Ink 1192">
                  <a:extLst>
                    <a:ext uri="{FF2B5EF4-FFF2-40B4-BE49-F238E27FC236}">
                      <a16:creationId xmlns:a16="http://schemas.microsoft.com/office/drawing/2014/main" id="{2BB2D6AC-1A18-6D4E-9F8E-0CE5434159FE}"/>
                    </a:ext>
                  </a:extLst>
                </p14:cNvPr>
                <p14:cNvContentPartPr/>
                <p14:nvPr/>
              </p14:nvContentPartPr>
              <p14:xfrm>
                <a:off x="4192025" y="3605943"/>
                <a:ext cx="26280" cy="36720"/>
              </p14:xfrm>
            </p:contentPart>
          </mc:Choice>
          <mc:Fallback xmlns="">
            <p:pic>
              <p:nvPicPr>
                <p:cNvPr id="1193" name="Ink 1192">
                  <a:extLst>
                    <a:ext uri="{FF2B5EF4-FFF2-40B4-BE49-F238E27FC236}">
                      <a16:creationId xmlns:a16="http://schemas.microsoft.com/office/drawing/2014/main" id="{2BB2D6AC-1A18-6D4E-9F8E-0CE5434159FE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4176545" y="3590463"/>
                  <a:ext cx="56880" cy="6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0">
              <p14:nvContentPartPr>
                <p14:cNvPr id="1194" name="Ink 1193">
                  <a:extLst>
                    <a:ext uri="{FF2B5EF4-FFF2-40B4-BE49-F238E27FC236}">
                      <a16:creationId xmlns:a16="http://schemas.microsoft.com/office/drawing/2014/main" id="{42981D2B-BBD4-E846-A1AD-80C438B205DA}"/>
                    </a:ext>
                  </a:extLst>
                </p14:cNvPr>
                <p14:cNvContentPartPr/>
                <p14:nvPr/>
              </p14:nvContentPartPr>
              <p14:xfrm>
                <a:off x="4217945" y="3678663"/>
                <a:ext cx="99360" cy="78480"/>
              </p14:xfrm>
            </p:contentPart>
          </mc:Choice>
          <mc:Fallback xmlns="">
            <p:pic>
              <p:nvPicPr>
                <p:cNvPr id="1194" name="Ink 1193">
                  <a:extLst>
                    <a:ext uri="{FF2B5EF4-FFF2-40B4-BE49-F238E27FC236}">
                      <a16:creationId xmlns:a16="http://schemas.microsoft.com/office/drawing/2014/main" id="{42981D2B-BBD4-E846-A1AD-80C438B205DA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4202465" y="3663543"/>
                  <a:ext cx="129600" cy="10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2">
              <p14:nvContentPartPr>
                <p14:cNvPr id="1195" name="Ink 1194">
                  <a:extLst>
                    <a:ext uri="{FF2B5EF4-FFF2-40B4-BE49-F238E27FC236}">
                      <a16:creationId xmlns:a16="http://schemas.microsoft.com/office/drawing/2014/main" id="{798FDD09-D81F-2044-8F2F-FD44E0389A0A}"/>
                    </a:ext>
                  </a:extLst>
                </p14:cNvPr>
                <p14:cNvContentPartPr/>
                <p14:nvPr/>
              </p14:nvContentPartPr>
              <p14:xfrm>
                <a:off x="4405145" y="3673623"/>
                <a:ext cx="83520" cy="73080"/>
              </p14:xfrm>
            </p:contentPart>
          </mc:Choice>
          <mc:Fallback xmlns="">
            <p:pic>
              <p:nvPicPr>
                <p:cNvPr id="1195" name="Ink 1194">
                  <a:extLst>
                    <a:ext uri="{FF2B5EF4-FFF2-40B4-BE49-F238E27FC236}">
                      <a16:creationId xmlns:a16="http://schemas.microsoft.com/office/drawing/2014/main" id="{798FDD09-D81F-2044-8F2F-FD44E0389A0A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4390025" y="3658143"/>
                  <a:ext cx="114120" cy="1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4">
              <p14:nvContentPartPr>
                <p14:cNvPr id="1196" name="Ink 1195">
                  <a:extLst>
                    <a:ext uri="{FF2B5EF4-FFF2-40B4-BE49-F238E27FC236}">
                      <a16:creationId xmlns:a16="http://schemas.microsoft.com/office/drawing/2014/main" id="{C1490118-0A04-3D48-A16E-732AB8A6F1B9}"/>
                    </a:ext>
                  </a:extLst>
                </p14:cNvPr>
                <p14:cNvContentPartPr/>
                <p14:nvPr/>
              </p14:nvContentPartPr>
              <p14:xfrm>
                <a:off x="4608185" y="3652743"/>
                <a:ext cx="10800" cy="5400"/>
              </p14:xfrm>
            </p:contentPart>
          </mc:Choice>
          <mc:Fallback xmlns="">
            <p:pic>
              <p:nvPicPr>
                <p:cNvPr id="1196" name="Ink 1195">
                  <a:extLst>
                    <a:ext uri="{FF2B5EF4-FFF2-40B4-BE49-F238E27FC236}">
                      <a16:creationId xmlns:a16="http://schemas.microsoft.com/office/drawing/2014/main" id="{C1490118-0A04-3D48-A16E-732AB8A6F1B9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4593065" y="3637263"/>
                  <a:ext cx="414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6">
              <p14:nvContentPartPr>
                <p14:cNvPr id="1197" name="Ink 1196">
                  <a:extLst>
                    <a:ext uri="{FF2B5EF4-FFF2-40B4-BE49-F238E27FC236}">
                      <a16:creationId xmlns:a16="http://schemas.microsoft.com/office/drawing/2014/main" id="{918249FF-4343-884D-9E32-13A157E51790}"/>
                    </a:ext>
                  </a:extLst>
                </p14:cNvPr>
                <p14:cNvContentPartPr/>
                <p14:nvPr/>
              </p14:nvContentPartPr>
              <p14:xfrm>
                <a:off x="4582265" y="3709983"/>
                <a:ext cx="5400" cy="10800"/>
              </p14:xfrm>
            </p:contentPart>
          </mc:Choice>
          <mc:Fallback xmlns="">
            <p:pic>
              <p:nvPicPr>
                <p:cNvPr id="1197" name="Ink 1196">
                  <a:extLst>
                    <a:ext uri="{FF2B5EF4-FFF2-40B4-BE49-F238E27FC236}">
                      <a16:creationId xmlns:a16="http://schemas.microsoft.com/office/drawing/2014/main" id="{918249FF-4343-884D-9E32-13A157E51790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4567145" y="3694503"/>
                  <a:ext cx="3600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8">
              <p14:nvContentPartPr>
                <p14:cNvPr id="1204" name="Ink 1203">
                  <a:extLst>
                    <a:ext uri="{FF2B5EF4-FFF2-40B4-BE49-F238E27FC236}">
                      <a16:creationId xmlns:a16="http://schemas.microsoft.com/office/drawing/2014/main" id="{4498056C-5BD2-2546-B172-28EB87A33D3E}"/>
                    </a:ext>
                  </a:extLst>
                </p14:cNvPr>
                <p14:cNvContentPartPr/>
                <p14:nvPr/>
              </p14:nvContentPartPr>
              <p14:xfrm>
                <a:off x="828780" y="4275373"/>
                <a:ext cx="334440" cy="245520"/>
              </p14:xfrm>
            </p:contentPart>
          </mc:Choice>
          <mc:Fallback xmlns="">
            <p:pic>
              <p:nvPicPr>
                <p:cNvPr id="1204" name="Ink 1203">
                  <a:extLst>
                    <a:ext uri="{FF2B5EF4-FFF2-40B4-BE49-F238E27FC236}">
                      <a16:creationId xmlns:a16="http://schemas.microsoft.com/office/drawing/2014/main" id="{4498056C-5BD2-2546-B172-28EB87A33D3E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813300" y="4260253"/>
                  <a:ext cx="365040" cy="27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0">
              <p14:nvContentPartPr>
                <p14:cNvPr id="1205" name="Ink 1204">
                  <a:extLst>
                    <a:ext uri="{FF2B5EF4-FFF2-40B4-BE49-F238E27FC236}">
                      <a16:creationId xmlns:a16="http://schemas.microsoft.com/office/drawing/2014/main" id="{C986E1DA-792F-3542-A331-9AEB3C138571}"/>
                    </a:ext>
                  </a:extLst>
                </p14:cNvPr>
                <p14:cNvContentPartPr/>
                <p14:nvPr/>
              </p14:nvContentPartPr>
              <p14:xfrm>
                <a:off x="1095900" y="4453573"/>
                <a:ext cx="106200" cy="133920"/>
              </p14:xfrm>
            </p:contentPart>
          </mc:Choice>
          <mc:Fallback xmlns="">
            <p:pic>
              <p:nvPicPr>
                <p:cNvPr id="1205" name="Ink 1204">
                  <a:extLst>
                    <a:ext uri="{FF2B5EF4-FFF2-40B4-BE49-F238E27FC236}">
                      <a16:creationId xmlns:a16="http://schemas.microsoft.com/office/drawing/2014/main" id="{C986E1DA-792F-3542-A331-9AEB3C138571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1080780" y="4438453"/>
                  <a:ext cx="136800" cy="16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2">
              <p14:nvContentPartPr>
                <p14:cNvPr id="1206" name="Ink 1205">
                  <a:extLst>
                    <a:ext uri="{FF2B5EF4-FFF2-40B4-BE49-F238E27FC236}">
                      <a16:creationId xmlns:a16="http://schemas.microsoft.com/office/drawing/2014/main" id="{1DE307FF-3B96-8C4D-81E1-FF2B4F440965}"/>
                    </a:ext>
                  </a:extLst>
                </p14:cNvPr>
                <p14:cNvContentPartPr/>
                <p14:nvPr/>
              </p14:nvContentPartPr>
              <p14:xfrm>
                <a:off x="1252140" y="4503973"/>
                <a:ext cx="83880" cy="89640"/>
              </p14:xfrm>
            </p:contentPart>
          </mc:Choice>
          <mc:Fallback xmlns="">
            <p:pic>
              <p:nvPicPr>
                <p:cNvPr id="1206" name="Ink 1205">
                  <a:extLst>
                    <a:ext uri="{FF2B5EF4-FFF2-40B4-BE49-F238E27FC236}">
                      <a16:creationId xmlns:a16="http://schemas.microsoft.com/office/drawing/2014/main" id="{1DE307FF-3B96-8C4D-81E1-FF2B4F440965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1236660" y="4488493"/>
                  <a:ext cx="114480" cy="11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4">
              <p14:nvContentPartPr>
                <p14:cNvPr id="1207" name="Ink 1206">
                  <a:extLst>
                    <a:ext uri="{FF2B5EF4-FFF2-40B4-BE49-F238E27FC236}">
                      <a16:creationId xmlns:a16="http://schemas.microsoft.com/office/drawing/2014/main" id="{625B7379-50B8-8C40-85FF-4C8AEF604E7C}"/>
                    </a:ext>
                  </a:extLst>
                </p14:cNvPr>
                <p14:cNvContentPartPr/>
                <p14:nvPr/>
              </p14:nvContentPartPr>
              <p14:xfrm>
                <a:off x="1391100" y="4554013"/>
                <a:ext cx="95040" cy="11520"/>
              </p14:xfrm>
            </p:contentPart>
          </mc:Choice>
          <mc:Fallback xmlns="">
            <p:pic>
              <p:nvPicPr>
                <p:cNvPr id="1207" name="Ink 1206">
                  <a:extLst>
                    <a:ext uri="{FF2B5EF4-FFF2-40B4-BE49-F238E27FC236}">
                      <a16:creationId xmlns:a16="http://schemas.microsoft.com/office/drawing/2014/main" id="{625B7379-50B8-8C40-85FF-4C8AEF604E7C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1375980" y="4538893"/>
                  <a:ext cx="125640" cy="4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6">
              <p14:nvContentPartPr>
                <p14:cNvPr id="1208" name="Ink 1207">
                  <a:extLst>
                    <a:ext uri="{FF2B5EF4-FFF2-40B4-BE49-F238E27FC236}">
                      <a16:creationId xmlns:a16="http://schemas.microsoft.com/office/drawing/2014/main" id="{D659F7DE-D107-E746-BC3A-8478BDED920F}"/>
                    </a:ext>
                  </a:extLst>
                </p14:cNvPr>
                <p14:cNvContentPartPr/>
                <p14:nvPr/>
              </p14:nvContentPartPr>
              <p14:xfrm>
                <a:off x="1552740" y="4487053"/>
                <a:ext cx="11520" cy="89640"/>
              </p14:xfrm>
            </p:contentPart>
          </mc:Choice>
          <mc:Fallback xmlns="">
            <p:pic>
              <p:nvPicPr>
                <p:cNvPr id="1208" name="Ink 1207">
                  <a:extLst>
                    <a:ext uri="{FF2B5EF4-FFF2-40B4-BE49-F238E27FC236}">
                      <a16:creationId xmlns:a16="http://schemas.microsoft.com/office/drawing/2014/main" id="{D659F7DE-D107-E746-BC3A-8478BDED920F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1537620" y="4471933"/>
                  <a:ext cx="42120" cy="11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8">
              <p14:nvContentPartPr>
                <p14:cNvPr id="1209" name="Ink 1208">
                  <a:extLst>
                    <a:ext uri="{FF2B5EF4-FFF2-40B4-BE49-F238E27FC236}">
                      <a16:creationId xmlns:a16="http://schemas.microsoft.com/office/drawing/2014/main" id="{E4C7BEC8-B6AC-FC4F-B044-9C119666EF0D}"/>
                    </a:ext>
                  </a:extLst>
                </p14:cNvPr>
                <p14:cNvContentPartPr/>
                <p14:nvPr/>
              </p14:nvContentPartPr>
              <p14:xfrm>
                <a:off x="1920300" y="4364653"/>
                <a:ext cx="173160" cy="16920"/>
              </p14:xfrm>
            </p:contentPart>
          </mc:Choice>
          <mc:Fallback xmlns="">
            <p:pic>
              <p:nvPicPr>
                <p:cNvPr id="1209" name="Ink 1208">
                  <a:extLst>
                    <a:ext uri="{FF2B5EF4-FFF2-40B4-BE49-F238E27FC236}">
                      <a16:creationId xmlns:a16="http://schemas.microsoft.com/office/drawing/2014/main" id="{E4C7BEC8-B6AC-FC4F-B044-9C119666EF0D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1905180" y="4349533"/>
                  <a:ext cx="20340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0">
              <p14:nvContentPartPr>
                <p14:cNvPr id="1210" name="Ink 1209">
                  <a:extLst>
                    <a:ext uri="{FF2B5EF4-FFF2-40B4-BE49-F238E27FC236}">
                      <a16:creationId xmlns:a16="http://schemas.microsoft.com/office/drawing/2014/main" id="{DAD4B928-5B0A-CD46-A1EB-67EEA8FB7DBB}"/>
                    </a:ext>
                  </a:extLst>
                </p14:cNvPr>
                <p14:cNvContentPartPr/>
                <p14:nvPr/>
              </p14:nvContentPartPr>
              <p14:xfrm>
                <a:off x="1942620" y="4414693"/>
                <a:ext cx="150840" cy="22680"/>
              </p14:xfrm>
            </p:contentPart>
          </mc:Choice>
          <mc:Fallback xmlns="">
            <p:pic>
              <p:nvPicPr>
                <p:cNvPr id="1210" name="Ink 1209">
                  <a:extLst>
                    <a:ext uri="{FF2B5EF4-FFF2-40B4-BE49-F238E27FC236}">
                      <a16:creationId xmlns:a16="http://schemas.microsoft.com/office/drawing/2014/main" id="{DAD4B928-5B0A-CD46-A1EB-67EEA8FB7DBB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1927500" y="4399573"/>
                  <a:ext cx="18108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2">
              <p14:nvContentPartPr>
                <p14:cNvPr id="1211" name="Ink 1210">
                  <a:extLst>
                    <a:ext uri="{FF2B5EF4-FFF2-40B4-BE49-F238E27FC236}">
                      <a16:creationId xmlns:a16="http://schemas.microsoft.com/office/drawing/2014/main" id="{CFE0F096-FC62-8F46-9151-D3342166AE23}"/>
                    </a:ext>
                  </a:extLst>
                </p14:cNvPr>
                <p14:cNvContentPartPr/>
                <p14:nvPr/>
              </p14:nvContentPartPr>
              <p14:xfrm>
                <a:off x="2265900" y="4248373"/>
                <a:ext cx="306720" cy="255960"/>
              </p14:xfrm>
            </p:contentPart>
          </mc:Choice>
          <mc:Fallback xmlns="">
            <p:pic>
              <p:nvPicPr>
                <p:cNvPr id="1211" name="Ink 1210">
                  <a:extLst>
                    <a:ext uri="{FF2B5EF4-FFF2-40B4-BE49-F238E27FC236}">
                      <a16:creationId xmlns:a16="http://schemas.microsoft.com/office/drawing/2014/main" id="{CFE0F096-FC62-8F46-9151-D3342166AE23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2250420" y="4232893"/>
                  <a:ext cx="337320" cy="28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4">
              <p14:nvContentPartPr>
                <p14:cNvPr id="1212" name="Ink 1211">
                  <a:extLst>
                    <a:ext uri="{FF2B5EF4-FFF2-40B4-BE49-F238E27FC236}">
                      <a16:creationId xmlns:a16="http://schemas.microsoft.com/office/drawing/2014/main" id="{01D4926A-7CD6-0848-B982-065C71816BE8}"/>
                    </a:ext>
                  </a:extLst>
                </p14:cNvPr>
                <p14:cNvContentPartPr/>
                <p14:nvPr/>
              </p14:nvContentPartPr>
              <p14:xfrm>
                <a:off x="2544180" y="4432693"/>
                <a:ext cx="106200" cy="155160"/>
              </p14:xfrm>
            </p:contentPart>
          </mc:Choice>
          <mc:Fallback xmlns="">
            <p:pic>
              <p:nvPicPr>
                <p:cNvPr id="1212" name="Ink 1211">
                  <a:extLst>
                    <a:ext uri="{FF2B5EF4-FFF2-40B4-BE49-F238E27FC236}">
                      <a16:creationId xmlns:a16="http://schemas.microsoft.com/office/drawing/2014/main" id="{01D4926A-7CD6-0848-B982-065C71816BE8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2529060" y="4417573"/>
                  <a:ext cx="136800" cy="18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6">
              <p14:nvContentPartPr>
                <p14:cNvPr id="1213" name="Ink 1212">
                  <a:extLst>
                    <a:ext uri="{FF2B5EF4-FFF2-40B4-BE49-F238E27FC236}">
                      <a16:creationId xmlns:a16="http://schemas.microsoft.com/office/drawing/2014/main" id="{939D4ED7-A296-E94D-99FC-CE47CFE0C8C0}"/>
                    </a:ext>
                  </a:extLst>
                </p14:cNvPr>
                <p14:cNvContentPartPr/>
                <p14:nvPr/>
              </p14:nvContentPartPr>
              <p14:xfrm>
                <a:off x="2711220" y="4487053"/>
                <a:ext cx="78480" cy="95040"/>
              </p14:xfrm>
            </p:contentPart>
          </mc:Choice>
          <mc:Fallback xmlns="">
            <p:pic>
              <p:nvPicPr>
                <p:cNvPr id="1213" name="Ink 1212">
                  <a:extLst>
                    <a:ext uri="{FF2B5EF4-FFF2-40B4-BE49-F238E27FC236}">
                      <a16:creationId xmlns:a16="http://schemas.microsoft.com/office/drawing/2014/main" id="{939D4ED7-A296-E94D-99FC-CE47CFE0C8C0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2696100" y="4471933"/>
                  <a:ext cx="108720" cy="12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8">
              <p14:nvContentPartPr>
                <p14:cNvPr id="1214" name="Ink 1213">
                  <a:extLst>
                    <a:ext uri="{FF2B5EF4-FFF2-40B4-BE49-F238E27FC236}">
                      <a16:creationId xmlns:a16="http://schemas.microsoft.com/office/drawing/2014/main" id="{0F0A1F64-887B-4A4F-816A-ABCB36B0F696}"/>
                    </a:ext>
                  </a:extLst>
                </p14:cNvPr>
                <p14:cNvContentPartPr/>
                <p14:nvPr/>
              </p14:nvContentPartPr>
              <p14:xfrm>
                <a:off x="2884020" y="4531693"/>
                <a:ext cx="72720" cy="5760"/>
              </p14:xfrm>
            </p:contentPart>
          </mc:Choice>
          <mc:Fallback xmlns="">
            <p:pic>
              <p:nvPicPr>
                <p:cNvPr id="1214" name="Ink 1213">
                  <a:extLst>
                    <a:ext uri="{FF2B5EF4-FFF2-40B4-BE49-F238E27FC236}">
                      <a16:creationId xmlns:a16="http://schemas.microsoft.com/office/drawing/2014/main" id="{0F0A1F64-887B-4A4F-816A-ABCB36B0F696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2868900" y="4516573"/>
                  <a:ext cx="10332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0">
              <p14:nvContentPartPr>
                <p14:cNvPr id="1215" name="Ink 1214">
                  <a:extLst>
                    <a:ext uri="{FF2B5EF4-FFF2-40B4-BE49-F238E27FC236}">
                      <a16:creationId xmlns:a16="http://schemas.microsoft.com/office/drawing/2014/main" id="{71F753DF-5BB6-E14D-9E8D-E0D51F61DB9C}"/>
                    </a:ext>
                  </a:extLst>
                </p14:cNvPr>
                <p14:cNvContentPartPr/>
                <p14:nvPr/>
              </p14:nvContentPartPr>
              <p14:xfrm>
                <a:off x="3034500" y="4464733"/>
                <a:ext cx="22680" cy="106200"/>
              </p14:xfrm>
            </p:contentPart>
          </mc:Choice>
          <mc:Fallback xmlns="">
            <p:pic>
              <p:nvPicPr>
                <p:cNvPr id="1215" name="Ink 1214">
                  <a:extLst>
                    <a:ext uri="{FF2B5EF4-FFF2-40B4-BE49-F238E27FC236}">
                      <a16:creationId xmlns:a16="http://schemas.microsoft.com/office/drawing/2014/main" id="{71F753DF-5BB6-E14D-9E8D-E0D51F61DB9C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3019380" y="4449613"/>
                  <a:ext cx="53280" cy="13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2">
              <p14:nvContentPartPr>
                <p14:cNvPr id="1216" name="Ink 1215">
                  <a:extLst>
                    <a:ext uri="{FF2B5EF4-FFF2-40B4-BE49-F238E27FC236}">
                      <a16:creationId xmlns:a16="http://schemas.microsoft.com/office/drawing/2014/main" id="{2836B093-882C-7845-9432-7C5FE473E858}"/>
                    </a:ext>
                  </a:extLst>
                </p14:cNvPr>
                <p14:cNvContentPartPr/>
                <p14:nvPr/>
              </p14:nvContentPartPr>
              <p14:xfrm>
                <a:off x="2950980" y="4141813"/>
                <a:ext cx="67320" cy="122760"/>
              </p14:xfrm>
            </p:contentPart>
          </mc:Choice>
          <mc:Fallback xmlns="">
            <p:pic>
              <p:nvPicPr>
                <p:cNvPr id="1216" name="Ink 1215">
                  <a:extLst>
                    <a:ext uri="{FF2B5EF4-FFF2-40B4-BE49-F238E27FC236}">
                      <a16:creationId xmlns:a16="http://schemas.microsoft.com/office/drawing/2014/main" id="{2836B093-882C-7845-9432-7C5FE473E858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2935500" y="4126693"/>
                  <a:ext cx="9756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4">
              <p14:nvContentPartPr>
                <p14:cNvPr id="1217" name="Ink 1216">
                  <a:extLst>
                    <a:ext uri="{FF2B5EF4-FFF2-40B4-BE49-F238E27FC236}">
                      <a16:creationId xmlns:a16="http://schemas.microsoft.com/office/drawing/2014/main" id="{999842BB-7E14-0048-BB61-36EDB48EB6C1}"/>
                    </a:ext>
                  </a:extLst>
                </p14:cNvPr>
                <p14:cNvContentPartPr/>
                <p14:nvPr/>
              </p14:nvContentPartPr>
              <p14:xfrm>
                <a:off x="2917500" y="4203013"/>
                <a:ext cx="111600" cy="5760"/>
              </p14:xfrm>
            </p:contentPart>
          </mc:Choice>
          <mc:Fallback xmlns="">
            <p:pic>
              <p:nvPicPr>
                <p:cNvPr id="1217" name="Ink 1216">
                  <a:extLst>
                    <a:ext uri="{FF2B5EF4-FFF2-40B4-BE49-F238E27FC236}">
                      <a16:creationId xmlns:a16="http://schemas.microsoft.com/office/drawing/2014/main" id="{999842BB-7E14-0048-BB61-36EDB48EB6C1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2902380" y="4187893"/>
                  <a:ext cx="14220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6">
              <p14:nvContentPartPr>
                <p14:cNvPr id="1218" name="Ink 1217">
                  <a:extLst>
                    <a:ext uri="{FF2B5EF4-FFF2-40B4-BE49-F238E27FC236}">
                      <a16:creationId xmlns:a16="http://schemas.microsoft.com/office/drawing/2014/main" id="{D767EFDB-BBA4-2D43-A8EA-52BFDECFDCB1}"/>
                    </a:ext>
                  </a:extLst>
                </p14:cNvPr>
                <p14:cNvContentPartPr/>
                <p14:nvPr/>
              </p14:nvContentPartPr>
              <p14:xfrm>
                <a:off x="3452100" y="4353493"/>
                <a:ext cx="156240" cy="11520"/>
              </p14:xfrm>
            </p:contentPart>
          </mc:Choice>
          <mc:Fallback xmlns="">
            <p:pic>
              <p:nvPicPr>
                <p:cNvPr id="1218" name="Ink 1217">
                  <a:extLst>
                    <a:ext uri="{FF2B5EF4-FFF2-40B4-BE49-F238E27FC236}">
                      <a16:creationId xmlns:a16="http://schemas.microsoft.com/office/drawing/2014/main" id="{D767EFDB-BBA4-2D43-A8EA-52BFDECFDCB1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3436980" y="4338373"/>
                  <a:ext cx="186840" cy="4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8">
              <p14:nvContentPartPr>
                <p14:cNvPr id="1219" name="Ink 1218">
                  <a:extLst>
                    <a:ext uri="{FF2B5EF4-FFF2-40B4-BE49-F238E27FC236}">
                      <a16:creationId xmlns:a16="http://schemas.microsoft.com/office/drawing/2014/main" id="{BA164682-F3F2-E84F-BFEC-DE80E9CEF6B1}"/>
                    </a:ext>
                  </a:extLst>
                </p14:cNvPr>
                <p14:cNvContentPartPr/>
                <p14:nvPr/>
              </p14:nvContentPartPr>
              <p14:xfrm>
                <a:off x="3463260" y="4398133"/>
                <a:ext cx="139680" cy="5760"/>
              </p14:xfrm>
            </p:contentPart>
          </mc:Choice>
          <mc:Fallback xmlns="">
            <p:pic>
              <p:nvPicPr>
                <p:cNvPr id="1219" name="Ink 1218">
                  <a:extLst>
                    <a:ext uri="{FF2B5EF4-FFF2-40B4-BE49-F238E27FC236}">
                      <a16:creationId xmlns:a16="http://schemas.microsoft.com/office/drawing/2014/main" id="{BA164682-F3F2-E84F-BFEC-DE80E9CEF6B1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3448140" y="4382653"/>
                  <a:ext cx="17028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0">
              <p14:nvContentPartPr>
                <p14:cNvPr id="1220" name="Ink 1219">
                  <a:extLst>
                    <a:ext uri="{FF2B5EF4-FFF2-40B4-BE49-F238E27FC236}">
                      <a16:creationId xmlns:a16="http://schemas.microsoft.com/office/drawing/2014/main" id="{F958B378-A792-9D4E-871E-5303238F326D}"/>
                    </a:ext>
                  </a:extLst>
                </p14:cNvPr>
                <p14:cNvContentPartPr/>
                <p14:nvPr/>
              </p14:nvContentPartPr>
              <p14:xfrm>
                <a:off x="3936660" y="4236493"/>
                <a:ext cx="150120" cy="195480"/>
              </p14:xfrm>
            </p:contentPart>
          </mc:Choice>
          <mc:Fallback xmlns="">
            <p:pic>
              <p:nvPicPr>
                <p:cNvPr id="1220" name="Ink 1219">
                  <a:extLst>
                    <a:ext uri="{FF2B5EF4-FFF2-40B4-BE49-F238E27FC236}">
                      <a16:creationId xmlns:a16="http://schemas.microsoft.com/office/drawing/2014/main" id="{F958B378-A792-9D4E-871E-5303238F326D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3921540" y="4221373"/>
                  <a:ext cx="180720" cy="22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2">
              <p14:nvContentPartPr>
                <p14:cNvPr id="1221" name="Ink 1220">
                  <a:extLst>
                    <a:ext uri="{FF2B5EF4-FFF2-40B4-BE49-F238E27FC236}">
                      <a16:creationId xmlns:a16="http://schemas.microsoft.com/office/drawing/2014/main" id="{C5BA44DD-DD34-FF4E-986C-EC2343BCA197}"/>
                    </a:ext>
                  </a:extLst>
                </p14:cNvPr>
                <p14:cNvContentPartPr/>
                <p14:nvPr/>
              </p14:nvContentPartPr>
              <p14:xfrm>
                <a:off x="4115220" y="4364653"/>
                <a:ext cx="72720" cy="72720"/>
              </p14:xfrm>
            </p:contentPart>
          </mc:Choice>
          <mc:Fallback xmlns="">
            <p:pic>
              <p:nvPicPr>
                <p:cNvPr id="1221" name="Ink 1220">
                  <a:extLst>
                    <a:ext uri="{FF2B5EF4-FFF2-40B4-BE49-F238E27FC236}">
                      <a16:creationId xmlns:a16="http://schemas.microsoft.com/office/drawing/2014/main" id="{C5BA44DD-DD34-FF4E-986C-EC2343BCA197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4099740" y="4349533"/>
                  <a:ext cx="10332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4">
              <p14:nvContentPartPr>
                <p14:cNvPr id="1222" name="Ink 1221">
                  <a:extLst>
                    <a:ext uri="{FF2B5EF4-FFF2-40B4-BE49-F238E27FC236}">
                      <a16:creationId xmlns:a16="http://schemas.microsoft.com/office/drawing/2014/main" id="{95779953-D549-384D-9F6D-D3933EB028D4}"/>
                    </a:ext>
                  </a:extLst>
                </p14:cNvPr>
                <p14:cNvContentPartPr/>
                <p14:nvPr/>
              </p14:nvContentPartPr>
              <p14:xfrm>
                <a:off x="4332300" y="4336933"/>
                <a:ext cx="122760" cy="11520"/>
              </p14:xfrm>
            </p:contentPart>
          </mc:Choice>
          <mc:Fallback xmlns="">
            <p:pic>
              <p:nvPicPr>
                <p:cNvPr id="1222" name="Ink 1221">
                  <a:extLst>
                    <a:ext uri="{FF2B5EF4-FFF2-40B4-BE49-F238E27FC236}">
                      <a16:creationId xmlns:a16="http://schemas.microsoft.com/office/drawing/2014/main" id="{95779953-D549-384D-9F6D-D3933EB028D4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4317180" y="4321453"/>
                  <a:ext cx="153360" cy="4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6">
              <p14:nvContentPartPr>
                <p14:cNvPr id="1223" name="Ink 1222">
                  <a:extLst>
                    <a:ext uri="{FF2B5EF4-FFF2-40B4-BE49-F238E27FC236}">
                      <a16:creationId xmlns:a16="http://schemas.microsoft.com/office/drawing/2014/main" id="{E131D91A-0F64-D548-BB13-984C4CCB638D}"/>
                    </a:ext>
                  </a:extLst>
                </p14:cNvPr>
                <p14:cNvContentPartPr/>
                <p14:nvPr/>
              </p14:nvContentPartPr>
              <p14:xfrm>
                <a:off x="4360020" y="4286533"/>
                <a:ext cx="67320" cy="111600"/>
              </p14:xfrm>
            </p:contentPart>
          </mc:Choice>
          <mc:Fallback xmlns="">
            <p:pic>
              <p:nvPicPr>
                <p:cNvPr id="1223" name="Ink 1222">
                  <a:extLst>
                    <a:ext uri="{FF2B5EF4-FFF2-40B4-BE49-F238E27FC236}">
                      <a16:creationId xmlns:a16="http://schemas.microsoft.com/office/drawing/2014/main" id="{E131D91A-0F64-D548-BB13-984C4CCB638D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4344900" y="4271413"/>
                  <a:ext cx="97560" cy="14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8">
              <p14:nvContentPartPr>
                <p14:cNvPr id="1224" name="Ink 1223">
                  <a:extLst>
                    <a:ext uri="{FF2B5EF4-FFF2-40B4-BE49-F238E27FC236}">
                      <a16:creationId xmlns:a16="http://schemas.microsoft.com/office/drawing/2014/main" id="{899BD6A9-D656-9D43-AB3E-5E5DBAAAFBE6}"/>
                    </a:ext>
                  </a:extLst>
                </p14:cNvPr>
                <p14:cNvContentPartPr/>
                <p14:nvPr/>
              </p14:nvContentPartPr>
              <p14:xfrm>
                <a:off x="4644060" y="4236493"/>
                <a:ext cx="111600" cy="156240"/>
              </p14:xfrm>
            </p:contentPart>
          </mc:Choice>
          <mc:Fallback xmlns="">
            <p:pic>
              <p:nvPicPr>
                <p:cNvPr id="1224" name="Ink 1223">
                  <a:extLst>
                    <a:ext uri="{FF2B5EF4-FFF2-40B4-BE49-F238E27FC236}">
                      <a16:creationId xmlns:a16="http://schemas.microsoft.com/office/drawing/2014/main" id="{899BD6A9-D656-9D43-AB3E-5E5DBAAAFBE6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4628940" y="4221373"/>
                  <a:ext cx="142200" cy="18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0">
              <p14:nvContentPartPr>
                <p14:cNvPr id="1225" name="Ink 1224">
                  <a:extLst>
                    <a:ext uri="{FF2B5EF4-FFF2-40B4-BE49-F238E27FC236}">
                      <a16:creationId xmlns:a16="http://schemas.microsoft.com/office/drawing/2014/main" id="{EB12AF58-C931-6A48-B491-39733808DDD3}"/>
                    </a:ext>
                  </a:extLst>
                </p14:cNvPr>
                <p14:cNvContentPartPr/>
                <p14:nvPr/>
              </p14:nvContentPartPr>
              <p14:xfrm>
                <a:off x="4783380" y="4325773"/>
                <a:ext cx="78480" cy="67320"/>
              </p14:xfrm>
            </p:contentPart>
          </mc:Choice>
          <mc:Fallback xmlns="">
            <p:pic>
              <p:nvPicPr>
                <p:cNvPr id="1225" name="Ink 1224">
                  <a:extLst>
                    <a:ext uri="{FF2B5EF4-FFF2-40B4-BE49-F238E27FC236}">
                      <a16:creationId xmlns:a16="http://schemas.microsoft.com/office/drawing/2014/main" id="{EB12AF58-C931-6A48-B491-39733808DDD3}"/>
                    </a:ext>
                  </a:extLst>
                </p:cNvPr>
                <p:cNvPicPr/>
                <p:nvPr/>
              </p:nvPicPr>
              <p:blipFill>
                <a:blip r:embed="rId211"/>
                <a:stretch>
                  <a:fillRect/>
                </a:stretch>
              </p:blipFill>
              <p:spPr>
                <a:xfrm>
                  <a:off x="4768260" y="4310293"/>
                  <a:ext cx="108720" cy="9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2">
              <p14:nvContentPartPr>
                <p14:cNvPr id="1228" name="Ink 1228">
                  <a:extLst>
                    <a:ext uri="{FF2B5EF4-FFF2-40B4-BE49-F238E27FC236}">
                      <a16:creationId xmlns:a16="http://schemas.microsoft.com/office/drawing/2014/main" id="{EA13A331-99E5-9447-996A-B73979E1192A}"/>
                    </a:ext>
                  </a:extLst>
                </p14:cNvPr>
                <p14:cNvContentPartPr/>
                <p14:nvPr/>
              </p14:nvContentPartPr>
              <p14:xfrm>
                <a:off x="4945020" y="4074853"/>
                <a:ext cx="111600" cy="137160"/>
              </p14:xfrm>
            </p:contentPart>
          </mc:Choice>
          <mc:Fallback xmlns="">
            <p:pic>
              <p:nvPicPr>
                <p:cNvPr id="1228" name="Ink 1228">
                  <a:extLst>
                    <a:ext uri="{FF2B5EF4-FFF2-40B4-BE49-F238E27FC236}">
                      <a16:creationId xmlns:a16="http://schemas.microsoft.com/office/drawing/2014/main" id="{EA13A331-99E5-9447-996A-B73979E1192A}"/>
                    </a:ext>
                  </a:extLst>
                </p:cNvPr>
                <p:cNvPicPr/>
                <p:nvPr/>
              </p:nvPicPr>
              <p:blipFill>
                <a:blip r:embed="rId213"/>
                <a:stretch>
                  <a:fillRect/>
                </a:stretch>
              </p:blipFill>
              <p:spPr>
                <a:xfrm>
                  <a:off x="4929900" y="4059733"/>
                  <a:ext cx="142200" cy="16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4">
              <p14:nvContentPartPr>
                <p14:cNvPr id="1230" name="Ink 1229">
                  <a:extLst>
                    <a:ext uri="{FF2B5EF4-FFF2-40B4-BE49-F238E27FC236}">
                      <a16:creationId xmlns:a16="http://schemas.microsoft.com/office/drawing/2014/main" id="{DF4AC3EA-81E4-A44E-A7D9-D9B96508042A}"/>
                    </a:ext>
                  </a:extLst>
                </p14:cNvPr>
                <p14:cNvContentPartPr/>
                <p14:nvPr/>
              </p14:nvContentPartPr>
              <p14:xfrm>
                <a:off x="884220" y="4916173"/>
                <a:ext cx="312120" cy="250920"/>
              </p14:xfrm>
            </p:contentPart>
          </mc:Choice>
          <mc:Fallback xmlns="">
            <p:pic>
              <p:nvPicPr>
                <p:cNvPr id="1230" name="Ink 1229">
                  <a:extLst>
                    <a:ext uri="{FF2B5EF4-FFF2-40B4-BE49-F238E27FC236}">
                      <a16:creationId xmlns:a16="http://schemas.microsoft.com/office/drawing/2014/main" id="{DF4AC3EA-81E4-A44E-A7D9-D9B96508042A}"/>
                    </a:ext>
                  </a:extLst>
                </p:cNvPr>
                <p:cNvPicPr/>
                <p:nvPr/>
              </p:nvPicPr>
              <p:blipFill>
                <a:blip r:embed="rId215"/>
                <a:stretch>
                  <a:fillRect/>
                </a:stretch>
              </p:blipFill>
              <p:spPr>
                <a:xfrm>
                  <a:off x="869100" y="4900693"/>
                  <a:ext cx="342720" cy="28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6">
              <p14:nvContentPartPr>
                <p14:cNvPr id="1231" name="Ink 1230">
                  <a:extLst>
                    <a:ext uri="{FF2B5EF4-FFF2-40B4-BE49-F238E27FC236}">
                      <a16:creationId xmlns:a16="http://schemas.microsoft.com/office/drawing/2014/main" id="{C4660D90-6F2F-0947-923E-7BF12FF501A4}"/>
                    </a:ext>
                  </a:extLst>
                </p14:cNvPr>
                <p14:cNvContentPartPr/>
                <p14:nvPr/>
              </p14:nvContentPartPr>
              <p14:xfrm>
                <a:off x="1118220" y="5072053"/>
                <a:ext cx="100800" cy="133920"/>
              </p14:xfrm>
            </p:contentPart>
          </mc:Choice>
          <mc:Fallback xmlns="">
            <p:pic>
              <p:nvPicPr>
                <p:cNvPr id="1231" name="Ink 1230">
                  <a:extLst>
                    <a:ext uri="{FF2B5EF4-FFF2-40B4-BE49-F238E27FC236}">
                      <a16:creationId xmlns:a16="http://schemas.microsoft.com/office/drawing/2014/main" id="{C4660D90-6F2F-0947-923E-7BF12FF501A4}"/>
                    </a:ext>
                  </a:extLst>
                </p:cNvPr>
                <p:cNvPicPr/>
                <p:nvPr/>
              </p:nvPicPr>
              <p:blipFill>
                <a:blip r:embed="rId217"/>
                <a:stretch>
                  <a:fillRect/>
                </a:stretch>
              </p:blipFill>
              <p:spPr>
                <a:xfrm>
                  <a:off x="1103100" y="5056933"/>
                  <a:ext cx="131040" cy="16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8">
              <p14:nvContentPartPr>
                <p14:cNvPr id="1232" name="Ink 1231">
                  <a:extLst>
                    <a:ext uri="{FF2B5EF4-FFF2-40B4-BE49-F238E27FC236}">
                      <a16:creationId xmlns:a16="http://schemas.microsoft.com/office/drawing/2014/main" id="{ED94AC52-28F0-9A40-93FE-9E918486B9EF}"/>
                    </a:ext>
                  </a:extLst>
                </p14:cNvPr>
                <p14:cNvContentPartPr/>
                <p14:nvPr/>
              </p14:nvContentPartPr>
              <p14:xfrm>
                <a:off x="1291020" y="5110933"/>
                <a:ext cx="106200" cy="83880"/>
              </p14:xfrm>
            </p:contentPart>
          </mc:Choice>
          <mc:Fallback xmlns="">
            <p:pic>
              <p:nvPicPr>
                <p:cNvPr id="1232" name="Ink 1231">
                  <a:extLst>
                    <a:ext uri="{FF2B5EF4-FFF2-40B4-BE49-F238E27FC236}">
                      <a16:creationId xmlns:a16="http://schemas.microsoft.com/office/drawing/2014/main" id="{ED94AC52-28F0-9A40-93FE-9E918486B9EF}"/>
                    </a:ext>
                  </a:extLst>
                </p:cNvPr>
                <p:cNvPicPr/>
                <p:nvPr/>
              </p:nvPicPr>
              <p:blipFill>
                <a:blip r:embed="rId219"/>
                <a:stretch>
                  <a:fillRect/>
                </a:stretch>
              </p:blipFill>
              <p:spPr>
                <a:xfrm>
                  <a:off x="1275900" y="5095813"/>
                  <a:ext cx="136800" cy="11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0">
              <p14:nvContentPartPr>
                <p14:cNvPr id="1233" name="Ink 1232">
                  <a:extLst>
                    <a:ext uri="{FF2B5EF4-FFF2-40B4-BE49-F238E27FC236}">
                      <a16:creationId xmlns:a16="http://schemas.microsoft.com/office/drawing/2014/main" id="{A2B2F983-D710-EF45-A6CC-00B536C96A03}"/>
                    </a:ext>
                  </a:extLst>
                </p14:cNvPr>
                <p14:cNvContentPartPr/>
                <p14:nvPr/>
              </p14:nvContentPartPr>
              <p14:xfrm>
                <a:off x="1937220" y="5010853"/>
                <a:ext cx="133920" cy="16920"/>
              </p14:xfrm>
            </p:contentPart>
          </mc:Choice>
          <mc:Fallback xmlns="">
            <p:pic>
              <p:nvPicPr>
                <p:cNvPr id="1233" name="Ink 1232">
                  <a:extLst>
                    <a:ext uri="{FF2B5EF4-FFF2-40B4-BE49-F238E27FC236}">
                      <a16:creationId xmlns:a16="http://schemas.microsoft.com/office/drawing/2014/main" id="{A2B2F983-D710-EF45-A6CC-00B536C96A03}"/>
                    </a:ext>
                  </a:extLst>
                </p:cNvPr>
                <p:cNvPicPr/>
                <p:nvPr/>
              </p:nvPicPr>
              <p:blipFill>
                <a:blip r:embed="rId221"/>
                <a:stretch>
                  <a:fillRect/>
                </a:stretch>
              </p:blipFill>
              <p:spPr>
                <a:xfrm>
                  <a:off x="1921740" y="4995373"/>
                  <a:ext cx="16452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2">
              <p14:nvContentPartPr>
                <p14:cNvPr id="1234" name="Ink 1233">
                  <a:extLst>
                    <a:ext uri="{FF2B5EF4-FFF2-40B4-BE49-F238E27FC236}">
                      <a16:creationId xmlns:a16="http://schemas.microsoft.com/office/drawing/2014/main" id="{A617C2D8-BF43-3044-A606-8CDC3E45C894}"/>
                    </a:ext>
                  </a:extLst>
                </p14:cNvPr>
                <p14:cNvContentPartPr/>
                <p14:nvPr/>
              </p14:nvContentPartPr>
              <p14:xfrm>
                <a:off x="1948380" y="5060893"/>
                <a:ext cx="139680" cy="22680"/>
              </p14:xfrm>
            </p:contentPart>
          </mc:Choice>
          <mc:Fallback xmlns="">
            <p:pic>
              <p:nvPicPr>
                <p:cNvPr id="1234" name="Ink 1233">
                  <a:extLst>
                    <a:ext uri="{FF2B5EF4-FFF2-40B4-BE49-F238E27FC236}">
                      <a16:creationId xmlns:a16="http://schemas.microsoft.com/office/drawing/2014/main" id="{A617C2D8-BF43-3044-A606-8CDC3E45C894}"/>
                    </a:ext>
                  </a:extLst>
                </p:cNvPr>
                <p:cNvPicPr/>
                <p:nvPr/>
              </p:nvPicPr>
              <p:blipFill>
                <a:blip r:embed="rId223"/>
                <a:stretch>
                  <a:fillRect/>
                </a:stretch>
              </p:blipFill>
              <p:spPr>
                <a:xfrm>
                  <a:off x="1932900" y="5045773"/>
                  <a:ext cx="17028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4">
              <p14:nvContentPartPr>
                <p14:cNvPr id="1235" name="Ink 1234">
                  <a:extLst>
                    <a:ext uri="{FF2B5EF4-FFF2-40B4-BE49-F238E27FC236}">
                      <a16:creationId xmlns:a16="http://schemas.microsoft.com/office/drawing/2014/main" id="{49A8AE62-E3E5-2B40-A6D4-D7D0DE61A500}"/>
                    </a:ext>
                  </a:extLst>
                </p14:cNvPr>
                <p14:cNvContentPartPr/>
                <p14:nvPr/>
              </p14:nvContentPartPr>
              <p14:xfrm>
                <a:off x="2416020" y="4876933"/>
                <a:ext cx="323280" cy="217440"/>
              </p14:xfrm>
            </p:contentPart>
          </mc:Choice>
          <mc:Fallback xmlns="">
            <p:pic>
              <p:nvPicPr>
                <p:cNvPr id="1235" name="Ink 1234">
                  <a:extLst>
                    <a:ext uri="{FF2B5EF4-FFF2-40B4-BE49-F238E27FC236}">
                      <a16:creationId xmlns:a16="http://schemas.microsoft.com/office/drawing/2014/main" id="{49A8AE62-E3E5-2B40-A6D4-D7D0DE61A500}"/>
                    </a:ext>
                  </a:extLst>
                </p:cNvPr>
                <p:cNvPicPr/>
                <p:nvPr/>
              </p:nvPicPr>
              <p:blipFill>
                <a:blip r:embed="rId225"/>
                <a:stretch>
                  <a:fillRect/>
                </a:stretch>
              </p:blipFill>
              <p:spPr>
                <a:xfrm>
                  <a:off x="2400900" y="4861813"/>
                  <a:ext cx="353880" cy="24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6">
              <p14:nvContentPartPr>
                <p14:cNvPr id="1236" name="Ink 1235">
                  <a:extLst>
                    <a:ext uri="{FF2B5EF4-FFF2-40B4-BE49-F238E27FC236}">
                      <a16:creationId xmlns:a16="http://schemas.microsoft.com/office/drawing/2014/main" id="{2472DE7E-A2E5-B547-A623-FC9787D57E95}"/>
                    </a:ext>
                  </a:extLst>
                </p14:cNvPr>
                <p14:cNvContentPartPr/>
                <p14:nvPr/>
              </p14:nvContentPartPr>
              <p14:xfrm>
                <a:off x="2661180" y="5038573"/>
                <a:ext cx="95040" cy="100800"/>
              </p14:xfrm>
            </p:contentPart>
          </mc:Choice>
          <mc:Fallback xmlns="">
            <p:pic>
              <p:nvPicPr>
                <p:cNvPr id="1236" name="Ink 1235">
                  <a:extLst>
                    <a:ext uri="{FF2B5EF4-FFF2-40B4-BE49-F238E27FC236}">
                      <a16:creationId xmlns:a16="http://schemas.microsoft.com/office/drawing/2014/main" id="{2472DE7E-A2E5-B547-A623-FC9787D57E95}"/>
                    </a:ext>
                  </a:extLst>
                </p:cNvPr>
                <p:cNvPicPr/>
                <p:nvPr/>
              </p:nvPicPr>
              <p:blipFill>
                <a:blip r:embed="rId227"/>
                <a:stretch>
                  <a:fillRect/>
                </a:stretch>
              </p:blipFill>
              <p:spPr>
                <a:xfrm>
                  <a:off x="2646060" y="5023453"/>
                  <a:ext cx="125640" cy="13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8">
              <p14:nvContentPartPr>
                <p14:cNvPr id="1237" name="Ink 1236">
                  <a:extLst>
                    <a:ext uri="{FF2B5EF4-FFF2-40B4-BE49-F238E27FC236}">
                      <a16:creationId xmlns:a16="http://schemas.microsoft.com/office/drawing/2014/main" id="{5430A5AE-9E2F-AF4C-98A5-980B41FC7A37}"/>
                    </a:ext>
                  </a:extLst>
                </p14:cNvPr>
                <p14:cNvContentPartPr/>
                <p14:nvPr/>
              </p14:nvContentPartPr>
              <p14:xfrm>
                <a:off x="2822820" y="5055133"/>
                <a:ext cx="111600" cy="61560"/>
              </p14:xfrm>
            </p:contentPart>
          </mc:Choice>
          <mc:Fallback xmlns="">
            <p:pic>
              <p:nvPicPr>
                <p:cNvPr id="1237" name="Ink 1236">
                  <a:extLst>
                    <a:ext uri="{FF2B5EF4-FFF2-40B4-BE49-F238E27FC236}">
                      <a16:creationId xmlns:a16="http://schemas.microsoft.com/office/drawing/2014/main" id="{5430A5AE-9E2F-AF4C-98A5-980B41FC7A37}"/>
                    </a:ext>
                  </a:extLst>
                </p:cNvPr>
                <p:cNvPicPr/>
                <p:nvPr/>
              </p:nvPicPr>
              <p:blipFill>
                <a:blip r:embed="rId229"/>
                <a:stretch>
                  <a:fillRect/>
                </a:stretch>
              </p:blipFill>
              <p:spPr>
                <a:xfrm>
                  <a:off x="2807700" y="5040013"/>
                  <a:ext cx="14220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0">
              <p14:nvContentPartPr>
                <p14:cNvPr id="1240" name="Ink 1240">
                  <a:extLst>
                    <a:ext uri="{FF2B5EF4-FFF2-40B4-BE49-F238E27FC236}">
                      <a16:creationId xmlns:a16="http://schemas.microsoft.com/office/drawing/2014/main" id="{1C2060D7-21C5-2F40-A0DE-34B55A5FC7E0}"/>
                    </a:ext>
                  </a:extLst>
                </p14:cNvPr>
                <p14:cNvContentPartPr/>
                <p14:nvPr/>
              </p14:nvContentPartPr>
              <p14:xfrm>
                <a:off x="2995620" y="4799173"/>
                <a:ext cx="195480" cy="122760"/>
              </p14:xfrm>
            </p:contentPart>
          </mc:Choice>
          <mc:Fallback xmlns="">
            <p:pic>
              <p:nvPicPr>
                <p:cNvPr id="1240" name="Ink 1240">
                  <a:extLst>
                    <a:ext uri="{FF2B5EF4-FFF2-40B4-BE49-F238E27FC236}">
                      <a16:creationId xmlns:a16="http://schemas.microsoft.com/office/drawing/2014/main" id="{1C2060D7-21C5-2F40-A0DE-34B55A5FC7E0}"/>
                    </a:ext>
                  </a:extLst>
                </p:cNvPr>
                <p:cNvPicPr/>
                <p:nvPr/>
              </p:nvPicPr>
              <p:blipFill>
                <a:blip r:embed="rId231"/>
                <a:stretch>
                  <a:fillRect/>
                </a:stretch>
              </p:blipFill>
              <p:spPr>
                <a:xfrm>
                  <a:off x="2980140" y="4783693"/>
                  <a:ext cx="22572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2">
              <p14:nvContentPartPr>
                <p14:cNvPr id="1242" name="Ink 1241">
                  <a:extLst>
                    <a:ext uri="{FF2B5EF4-FFF2-40B4-BE49-F238E27FC236}">
                      <a16:creationId xmlns:a16="http://schemas.microsoft.com/office/drawing/2014/main" id="{6979BA7E-D1EE-3246-9C27-2035C85E6A1E}"/>
                    </a:ext>
                  </a:extLst>
                </p14:cNvPr>
                <p14:cNvContentPartPr/>
                <p14:nvPr/>
              </p14:nvContentPartPr>
              <p14:xfrm>
                <a:off x="3469020" y="4993933"/>
                <a:ext cx="139680" cy="22680"/>
              </p14:xfrm>
            </p:contentPart>
          </mc:Choice>
          <mc:Fallback xmlns="">
            <p:pic>
              <p:nvPicPr>
                <p:cNvPr id="1242" name="Ink 1241">
                  <a:extLst>
                    <a:ext uri="{FF2B5EF4-FFF2-40B4-BE49-F238E27FC236}">
                      <a16:creationId xmlns:a16="http://schemas.microsoft.com/office/drawing/2014/main" id="{6979BA7E-D1EE-3246-9C27-2035C85E6A1E}"/>
                    </a:ext>
                  </a:extLst>
                </p:cNvPr>
                <p:cNvPicPr/>
                <p:nvPr/>
              </p:nvPicPr>
              <p:blipFill>
                <a:blip r:embed="rId233"/>
                <a:stretch>
                  <a:fillRect/>
                </a:stretch>
              </p:blipFill>
              <p:spPr>
                <a:xfrm>
                  <a:off x="3453540" y="4978813"/>
                  <a:ext cx="17028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4">
              <p14:nvContentPartPr>
                <p14:cNvPr id="1243" name="Ink 1242">
                  <a:extLst>
                    <a:ext uri="{FF2B5EF4-FFF2-40B4-BE49-F238E27FC236}">
                      <a16:creationId xmlns:a16="http://schemas.microsoft.com/office/drawing/2014/main" id="{D1C7318D-A326-0748-8AC3-9F5066E31CB1}"/>
                    </a:ext>
                  </a:extLst>
                </p14:cNvPr>
                <p14:cNvContentPartPr/>
                <p14:nvPr/>
              </p14:nvContentPartPr>
              <p14:xfrm>
                <a:off x="3469380" y="5066293"/>
                <a:ext cx="138960" cy="11520"/>
              </p14:xfrm>
            </p:contentPart>
          </mc:Choice>
          <mc:Fallback xmlns="">
            <p:pic>
              <p:nvPicPr>
                <p:cNvPr id="1243" name="Ink 1242">
                  <a:extLst>
                    <a:ext uri="{FF2B5EF4-FFF2-40B4-BE49-F238E27FC236}">
                      <a16:creationId xmlns:a16="http://schemas.microsoft.com/office/drawing/2014/main" id="{D1C7318D-A326-0748-8AC3-9F5066E31CB1}"/>
                    </a:ext>
                  </a:extLst>
                </p:cNvPr>
                <p:cNvPicPr/>
                <p:nvPr/>
              </p:nvPicPr>
              <p:blipFill>
                <a:blip r:embed="rId235"/>
                <a:stretch>
                  <a:fillRect/>
                </a:stretch>
              </p:blipFill>
              <p:spPr>
                <a:xfrm>
                  <a:off x="3454260" y="5051173"/>
                  <a:ext cx="169560" cy="4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6">
              <p14:nvContentPartPr>
                <p14:cNvPr id="1244" name="Ink 1243">
                  <a:extLst>
                    <a:ext uri="{FF2B5EF4-FFF2-40B4-BE49-F238E27FC236}">
                      <a16:creationId xmlns:a16="http://schemas.microsoft.com/office/drawing/2014/main" id="{3DFF5808-4993-C645-9E1D-9B499DC9C905}"/>
                    </a:ext>
                  </a:extLst>
                </p14:cNvPr>
                <p14:cNvContentPartPr/>
                <p14:nvPr/>
              </p14:nvContentPartPr>
              <p14:xfrm>
                <a:off x="3820020" y="4993933"/>
                <a:ext cx="33840" cy="89640"/>
              </p14:xfrm>
            </p:contentPart>
          </mc:Choice>
          <mc:Fallback xmlns="">
            <p:pic>
              <p:nvPicPr>
                <p:cNvPr id="1244" name="Ink 1243">
                  <a:extLst>
                    <a:ext uri="{FF2B5EF4-FFF2-40B4-BE49-F238E27FC236}">
                      <a16:creationId xmlns:a16="http://schemas.microsoft.com/office/drawing/2014/main" id="{3DFF5808-4993-C645-9E1D-9B499DC9C905}"/>
                    </a:ext>
                  </a:extLst>
                </p:cNvPr>
                <p:cNvPicPr/>
                <p:nvPr/>
              </p:nvPicPr>
              <p:blipFill>
                <a:blip r:embed="rId237"/>
                <a:stretch>
                  <a:fillRect/>
                </a:stretch>
              </p:blipFill>
              <p:spPr>
                <a:xfrm>
                  <a:off x="3804540" y="4978813"/>
                  <a:ext cx="64440" cy="11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8">
              <p14:nvContentPartPr>
                <p14:cNvPr id="1245" name="Ink 1244">
                  <a:extLst>
                    <a:ext uri="{FF2B5EF4-FFF2-40B4-BE49-F238E27FC236}">
                      <a16:creationId xmlns:a16="http://schemas.microsoft.com/office/drawing/2014/main" id="{26A3B1DB-93EF-6248-B783-8183450C87D9}"/>
                    </a:ext>
                  </a:extLst>
                </p14:cNvPr>
                <p14:cNvContentPartPr/>
                <p14:nvPr/>
              </p14:nvContentPartPr>
              <p14:xfrm>
                <a:off x="3897780" y="4905013"/>
                <a:ext cx="5760" cy="22680"/>
              </p14:xfrm>
            </p:contentPart>
          </mc:Choice>
          <mc:Fallback xmlns="">
            <p:pic>
              <p:nvPicPr>
                <p:cNvPr id="1245" name="Ink 1244">
                  <a:extLst>
                    <a:ext uri="{FF2B5EF4-FFF2-40B4-BE49-F238E27FC236}">
                      <a16:creationId xmlns:a16="http://schemas.microsoft.com/office/drawing/2014/main" id="{26A3B1DB-93EF-6248-B783-8183450C87D9}"/>
                    </a:ext>
                  </a:extLst>
                </p:cNvPr>
                <p:cNvPicPr/>
                <p:nvPr/>
              </p:nvPicPr>
              <p:blipFill>
                <a:blip r:embed="rId239"/>
                <a:stretch>
                  <a:fillRect/>
                </a:stretch>
              </p:blipFill>
              <p:spPr>
                <a:xfrm>
                  <a:off x="3882660" y="4889533"/>
                  <a:ext cx="3636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0">
              <p14:nvContentPartPr>
                <p14:cNvPr id="1246" name="Ink 1245">
                  <a:extLst>
                    <a:ext uri="{FF2B5EF4-FFF2-40B4-BE49-F238E27FC236}">
                      <a16:creationId xmlns:a16="http://schemas.microsoft.com/office/drawing/2014/main" id="{E17B362C-10C8-F745-91E5-E536BA8B62D3}"/>
                    </a:ext>
                  </a:extLst>
                </p14:cNvPr>
                <p14:cNvContentPartPr/>
                <p14:nvPr/>
              </p14:nvContentPartPr>
              <p14:xfrm>
                <a:off x="4059420" y="4755253"/>
                <a:ext cx="211320" cy="348120"/>
              </p14:xfrm>
            </p:contentPart>
          </mc:Choice>
          <mc:Fallback xmlns="">
            <p:pic>
              <p:nvPicPr>
                <p:cNvPr id="1246" name="Ink 1245">
                  <a:extLst>
                    <a:ext uri="{FF2B5EF4-FFF2-40B4-BE49-F238E27FC236}">
                      <a16:creationId xmlns:a16="http://schemas.microsoft.com/office/drawing/2014/main" id="{E17B362C-10C8-F745-91E5-E536BA8B62D3}"/>
                    </a:ext>
                  </a:extLst>
                </p:cNvPr>
                <p:cNvPicPr/>
                <p:nvPr/>
              </p:nvPicPr>
              <p:blipFill>
                <a:blip r:embed="rId241"/>
                <a:stretch>
                  <a:fillRect/>
                </a:stretch>
              </p:blipFill>
              <p:spPr>
                <a:xfrm>
                  <a:off x="4043940" y="4739773"/>
                  <a:ext cx="241920" cy="37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2">
              <p14:nvContentPartPr>
                <p14:cNvPr id="1247" name="Ink 1246">
                  <a:extLst>
                    <a:ext uri="{FF2B5EF4-FFF2-40B4-BE49-F238E27FC236}">
                      <a16:creationId xmlns:a16="http://schemas.microsoft.com/office/drawing/2014/main" id="{F8302A66-156A-CA46-BAF9-EE54D5D864F3}"/>
                    </a:ext>
                  </a:extLst>
                </p14:cNvPr>
                <p14:cNvContentPartPr/>
                <p14:nvPr/>
              </p14:nvContentPartPr>
              <p14:xfrm>
                <a:off x="4259940" y="4910413"/>
                <a:ext cx="139680" cy="173160"/>
              </p14:xfrm>
            </p:contentPart>
          </mc:Choice>
          <mc:Fallback xmlns="">
            <p:pic>
              <p:nvPicPr>
                <p:cNvPr id="1247" name="Ink 1246">
                  <a:extLst>
                    <a:ext uri="{FF2B5EF4-FFF2-40B4-BE49-F238E27FC236}">
                      <a16:creationId xmlns:a16="http://schemas.microsoft.com/office/drawing/2014/main" id="{F8302A66-156A-CA46-BAF9-EE54D5D864F3}"/>
                    </a:ext>
                  </a:extLst>
                </p:cNvPr>
                <p:cNvPicPr/>
                <p:nvPr/>
              </p:nvPicPr>
              <p:blipFill>
                <a:blip r:embed="rId243"/>
                <a:stretch>
                  <a:fillRect/>
                </a:stretch>
              </p:blipFill>
              <p:spPr>
                <a:xfrm>
                  <a:off x="4244820" y="4895293"/>
                  <a:ext cx="170280" cy="20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4">
              <p14:nvContentPartPr>
                <p14:cNvPr id="1248" name="Ink 1247">
                  <a:extLst>
                    <a:ext uri="{FF2B5EF4-FFF2-40B4-BE49-F238E27FC236}">
                      <a16:creationId xmlns:a16="http://schemas.microsoft.com/office/drawing/2014/main" id="{33555310-700F-6840-AD89-35D6059D1205}"/>
                    </a:ext>
                  </a:extLst>
                </p14:cNvPr>
                <p14:cNvContentPartPr/>
                <p14:nvPr/>
              </p14:nvContentPartPr>
              <p14:xfrm>
                <a:off x="4438860" y="5016253"/>
                <a:ext cx="72000" cy="61560"/>
              </p14:xfrm>
            </p:contentPart>
          </mc:Choice>
          <mc:Fallback xmlns="">
            <p:pic>
              <p:nvPicPr>
                <p:cNvPr id="1248" name="Ink 1247">
                  <a:extLst>
                    <a:ext uri="{FF2B5EF4-FFF2-40B4-BE49-F238E27FC236}">
                      <a16:creationId xmlns:a16="http://schemas.microsoft.com/office/drawing/2014/main" id="{33555310-700F-6840-AD89-35D6059D1205}"/>
                    </a:ext>
                  </a:extLst>
                </p:cNvPr>
                <p:cNvPicPr/>
                <p:nvPr/>
              </p:nvPicPr>
              <p:blipFill>
                <a:blip r:embed="rId245"/>
                <a:stretch>
                  <a:fillRect/>
                </a:stretch>
              </p:blipFill>
              <p:spPr>
                <a:xfrm>
                  <a:off x="4423380" y="5001133"/>
                  <a:ext cx="10260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6">
              <p14:nvContentPartPr>
                <p14:cNvPr id="1249" name="Ink 1248">
                  <a:extLst>
                    <a:ext uri="{FF2B5EF4-FFF2-40B4-BE49-F238E27FC236}">
                      <a16:creationId xmlns:a16="http://schemas.microsoft.com/office/drawing/2014/main" id="{993ACE43-45EB-E246-8D27-90BEB76AE80E}"/>
                    </a:ext>
                  </a:extLst>
                </p14:cNvPr>
                <p14:cNvContentPartPr/>
                <p14:nvPr/>
              </p14:nvContentPartPr>
              <p14:xfrm>
                <a:off x="4616340" y="4999693"/>
                <a:ext cx="122760" cy="16920"/>
              </p14:xfrm>
            </p:contentPart>
          </mc:Choice>
          <mc:Fallback xmlns="">
            <p:pic>
              <p:nvPicPr>
                <p:cNvPr id="1249" name="Ink 1248">
                  <a:extLst>
                    <a:ext uri="{FF2B5EF4-FFF2-40B4-BE49-F238E27FC236}">
                      <a16:creationId xmlns:a16="http://schemas.microsoft.com/office/drawing/2014/main" id="{993ACE43-45EB-E246-8D27-90BEB76AE80E}"/>
                    </a:ext>
                  </a:extLst>
                </p:cNvPr>
                <p:cNvPicPr/>
                <p:nvPr/>
              </p:nvPicPr>
              <p:blipFill>
                <a:blip r:embed="rId247"/>
                <a:stretch>
                  <a:fillRect/>
                </a:stretch>
              </p:blipFill>
              <p:spPr>
                <a:xfrm>
                  <a:off x="4601220" y="4984213"/>
                  <a:ext cx="15336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8">
              <p14:nvContentPartPr>
                <p14:cNvPr id="1250" name="Ink 1249">
                  <a:extLst>
                    <a:ext uri="{FF2B5EF4-FFF2-40B4-BE49-F238E27FC236}">
                      <a16:creationId xmlns:a16="http://schemas.microsoft.com/office/drawing/2014/main" id="{CBC7188D-0214-FC44-97A6-BED37D19F570}"/>
                    </a:ext>
                  </a:extLst>
                </p14:cNvPr>
                <p14:cNvContentPartPr/>
                <p14:nvPr/>
              </p14:nvContentPartPr>
              <p14:xfrm>
                <a:off x="4945020" y="4894573"/>
                <a:ext cx="156240" cy="172440"/>
              </p14:xfrm>
            </p:contentPart>
          </mc:Choice>
          <mc:Fallback xmlns="">
            <p:pic>
              <p:nvPicPr>
                <p:cNvPr id="1250" name="Ink 1249">
                  <a:extLst>
                    <a:ext uri="{FF2B5EF4-FFF2-40B4-BE49-F238E27FC236}">
                      <a16:creationId xmlns:a16="http://schemas.microsoft.com/office/drawing/2014/main" id="{CBC7188D-0214-FC44-97A6-BED37D19F570}"/>
                    </a:ext>
                  </a:extLst>
                </p:cNvPr>
                <p:cNvPicPr/>
                <p:nvPr/>
              </p:nvPicPr>
              <p:blipFill>
                <a:blip r:embed="rId249"/>
                <a:stretch>
                  <a:fillRect/>
                </a:stretch>
              </p:blipFill>
              <p:spPr>
                <a:xfrm>
                  <a:off x="4929900" y="4879093"/>
                  <a:ext cx="186840" cy="20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0">
              <p14:nvContentPartPr>
                <p14:cNvPr id="1251" name="Ink 1250">
                  <a:extLst>
                    <a:ext uri="{FF2B5EF4-FFF2-40B4-BE49-F238E27FC236}">
                      <a16:creationId xmlns:a16="http://schemas.microsoft.com/office/drawing/2014/main" id="{8F4850A6-758F-8D49-8EEA-FFE1FF9B8C6C}"/>
                    </a:ext>
                  </a:extLst>
                </p14:cNvPr>
                <p14:cNvContentPartPr/>
                <p14:nvPr/>
              </p14:nvContentPartPr>
              <p14:xfrm>
                <a:off x="5117820" y="5010853"/>
                <a:ext cx="89640" cy="61560"/>
              </p14:xfrm>
            </p:contentPart>
          </mc:Choice>
          <mc:Fallback xmlns="">
            <p:pic>
              <p:nvPicPr>
                <p:cNvPr id="1251" name="Ink 1250">
                  <a:extLst>
                    <a:ext uri="{FF2B5EF4-FFF2-40B4-BE49-F238E27FC236}">
                      <a16:creationId xmlns:a16="http://schemas.microsoft.com/office/drawing/2014/main" id="{8F4850A6-758F-8D49-8EEA-FFE1FF9B8C6C}"/>
                    </a:ext>
                  </a:extLst>
                </p:cNvPr>
                <p:cNvPicPr/>
                <p:nvPr/>
              </p:nvPicPr>
              <p:blipFill>
                <a:blip r:embed="rId251"/>
                <a:stretch>
                  <a:fillRect/>
                </a:stretch>
              </p:blipFill>
              <p:spPr>
                <a:xfrm>
                  <a:off x="5102340" y="4995373"/>
                  <a:ext cx="11988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2">
              <p14:nvContentPartPr>
                <p14:cNvPr id="1252" name="Ink 1251">
                  <a:extLst>
                    <a:ext uri="{FF2B5EF4-FFF2-40B4-BE49-F238E27FC236}">
                      <a16:creationId xmlns:a16="http://schemas.microsoft.com/office/drawing/2014/main" id="{E06EC3AA-D98C-D24E-BA24-274AB6D70080}"/>
                    </a:ext>
                  </a:extLst>
                </p14:cNvPr>
                <p14:cNvContentPartPr/>
                <p14:nvPr/>
              </p14:nvContentPartPr>
              <p14:xfrm>
                <a:off x="5296020" y="4793413"/>
                <a:ext cx="100800" cy="145080"/>
              </p14:xfrm>
            </p:contentPart>
          </mc:Choice>
          <mc:Fallback xmlns="">
            <p:pic>
              <p:nvPicPr>
                <p:cNvPr id="1252" name="Ink 1251">
                  <a:extLst>
                    <a:ext uri="{FF2B5EF4-FFF2-40B4-BE49-F238E27FC236}">
                      <a16:creationId xmlns:a16="http://schemas.microsoft.com/office/drawing/2014/main" id="{E06EC3AA-D98C-D24E-BA24-274AB6D70080}"/>
                    </a:ext>
                  </a:extLst>
                </p:cNvPr>
                <p:cNvPicPr/>
                <p:nvPr/>
              </p:nvPicPr>
              <p:blipFill>
                <a:blip r:embed="rId253"/>
                <a:stretch>
                  <a:fillRect/>
                </a:stretch>
              </p:blipFill>
              <p:spPr>
                <a:xfrm>
                  <a:off x="5280540" y="4778293"/>
                  <a:ext cx="131040" cy="17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4">
              <p14:nvContentPartPr>
                <p14:cNvPr id="1253" name="Ink 1252">
                  <a:extLst>
                    <a:ext uri="{FF2B5EF4-FFF2-40B4-BE49-F238E27FC236}">
                      <a16:creationId xmlns:a16="http://schemas.microsoft.com/office/drawing/2014/main" id="{81A6AD34-60DF-0D4E-AA80-898C89A52EE2}"/>
                    </a:ext>
                  </a:extLst>
                </p14:cNvPr>
                <p14:cNvContentPartPr/>
                <p14:nvPr/>
              </p14:nvContentPartPr>
              <p14:xfrm>
                <a:off x="5273700" y="4871533"/>
                <a:ext cx="100800" cy="11520"/>
              </p14:xfrm>
            </p:contentPart>
          </mc:Choice>
          <mc:Fallback xmlns="">
            <p:pic>
              <p:nvPicPr>
                <p:cNvPr id="1253" name="Ink 1252">
                  <a:extLst>
                    <a:ext uri="{FF2B5EF4-FFF2-40B4-BE49-F238E27FC236}">
                      <a16:creationId xmlns:a16="http://schemas.microsoft.com/office/drawing/2014/main" id="{81A6AD34-60DF-0D4E-AA80-898C89A52EE2}"/>
                    </a:ext>
                  </a:extLst>
                </p:cNvPr>
                <p:cNvPicPr/>
                <p:nvPr/>
              </p:nvPicPr>
              <p:blipFill>
                <a:blip r:embed="rId255"/>
                <a:stretch>
                  <a:fillRect/>
                </a:stretch>
              </p:blipFill>
              <p:spPr>
                <a:xfrm>
                  <a:off x="5258580" y="4856413"/>
                  <a:ext cx="131040" cy="4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6">
              <p14:nvContentPartPr>
                <p14:cNvPr id="1254" name="Ink 1253">
                  <a:extLst>
                    <a:ext uri="{FF2B5EF4-FFF2-40B4-BE49-F238E27FC236}">
                      <a16:creationId xmlns:a16="http://schemas.microsoft.com/office/drawing/2014/main" id="{5A3986A4-0020-AF4C-B780-5B2FA0AD7721}"/>
                    </a:ext>
                  </a:extLst>
                </p14:cNvPr>
                <p14:cNvContentPartPr/>
                <p14:nvPr/>
              </p14:nvContentPartPr>
              <p14:xfrm>
                <a:off x="5490780" y="4721053"/>
                <a:ext cx="100800" cy="284400"/>
              </p14:xfrm>
            </p:contentPart>
          </mc:Choice>
          <mc:Fallback xmlns="">
            <p:pic>
              <p:nvPicPr>
                <p:cNvPr id="1254" name="Ink 1253">
                  <a:extLst>
                    <a:ext uri="{FF2B5EF4-FFF2-40B4-BE49-F238E27FC236}">
                      <a16:creationId xmlns:a16="http://schemas.microsoft.com/office/drawing/2014/main" id="{5A3986A4-0020-AF4C-B780-5B2FA0AD7721}"/>
                    </a:ext>
                  </a:extLst>
                </p:cNvPr>
                <p:cNvPicPr/>
                <p:nvPr/>
              </p:nvPicPr>
              <p:blipFill>
                <a:blip r:embed="rId257"/>
                <a:stretch>
                  <a:fillRect/>
                </a:stretch>
              </p:blipFill>
              <p:spPr>
                <a:xfrm>
                  <a:off x="5475660" y="4705933"/>
                  <a:ext cx="131040" cy="315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88" name="Group 1387">
            <a:extLst>
              <a:ext uri="{FF2B5EF4-FFF2-40B4-BE49-F238E27FC236}">
                <a16:creationId xmlns:a16="http://schemas.microsoft.com/office/drawing/2014/main" id="{C529A6FA-665B-5045-8E9B-67A98BE31849}"/>
              </a:ext>
            </a:extLst>
          </p:cNvPr>
          <p:cNvGrpSpPr/>
          <p:nvPr/>
        </p:nvGrpSpPr>
        <p:grpSpPr>
          <a:xfrm>
            <a:off x="533580" y="5612413"/>
            <a:ext cx="7035480" cy="763200"/>
            <a:chOff x="533580" y="5612413"/>
            <a:chExt cx="7035480" cy="763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58">
              <p14:nvContentPartPr>
                <p14:cNvPr id="1258" name="Ink 1258">
                  <a:extLst>
                    <a:ext uri="{FF2B5EF4-FFF2-40B4-BE49-F238E27FC236}">
                      <a16:creationId xmlns:a16="http://schemas.microsoft.com/office/drawing/2014/main" id="{2D95F375-5BC8-2043-B7DA-DA821E1D72BF}"/>
                    </a:ext>
                  </a:extLst>
                </p14:cNvPr>
                <p14:cNvContentPartPr/>
                <p14:nvPr/>
              </p14:nvContentPartPr>
              <p14:xfrm>
                <a:off x="533580" y="5824093"/>
                <a:ext cx="417960" cy="426960"/>
              </p14:xfrm>
            </p:contentPart>
          </mc:Choice>
          <mc:Fallback xmlns="">
            <p:pic>
              <p:nvPicPr>
                <p:cNvPr id="1258" name="Ink 1258">
                  <a:extLst>
                    <a:ext uri="{FF2B5EF4-FFF2-40B4-BE49-F238E27FC236}">
                      <a16:creationId xmlns:a16="http://schemas.microsoft.com/office/drawing/2014/main" id="{2D95F375-5BC8-2043-B7DA-DA821E1D72BF}"/>
                    </a:ext>
                  </a:extLst>
                </p:cNvPr>
                <p:cNvPicPr/>
                <p:nvPr/>
              </p:nvPicPr>
              <p:blipFill>
                <a:blip r:embed="rId259"/>
                <a:stretch>
                  <a:fillRect/>
                </a:stretch>
              </p:blipFill>
              <p:spPr>
                <a:xfrm>
                  <a:off x="518100" y="5808613"/>
                  <a:ext cx="448560" cy="45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0">
              <p14:nvContentPartPr>
                <p14:cNvPr id="1260" name="Ink 1259">
                  <a:extLst>
                    <a:ext uri="{FF2B5EF4-FFF2-40B4-BE49-F238E27FC236}">
                      <a16:creationId xmlns:a16="http://schemas.microsoft.com/office/drawing/2014/main" id="{1D82D521-E8F7-3A45-BBE3-9AF73D1266ED}"/>
                    </a:ext>
                  </a:extLst>
                </p14:cNvPr>
                <p14:cNvContentPartPr/>
                <p14:nvPr/>
              </p14:nvContentPartPr>
              <p14:xfrm>
                <a:off x="1068180" y="6046933"/>
                <a:ext cx="145080" cy="5760"/>
              </p14:xfrm>
            </p:contentPart>
          </mc:Choice>
          <mc:Fallback xmlns="">
            <p:pic>
              <p:nvPicPr>
                <p:cNvPr id="1260" name="Ink 1259">
                  <a:extLst>
                    <a:ext uri="{FF2B5EF4-FFF2-40B4-BE49-F238E27FC236}">
                      <a16:creationId xmlns:a16="http://schemas.microsoft.com/office/drawing/2014/main" id="{1D82D521-E8F7-3A45-BBE3-9AF73D1266ED}"/>
                    </a:ext>
                  </a:extLst>
                </p:cNvPr>
                <p:cNvPicPr/>
                <p:nvPr/>
              </p:nvPicPr>
              <p:blipFill>
                <a:blip r:embed="rId261"/>
                <a:stretch>
                  <a:fillRect/>
                </a:stretch>
              </p:blipFill>
              <p:spPr>
                <a:xfrm>
                  <a:off x="1053060" y="6031453"/>
                  <a:ext cx="17568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2">
              <p14:nvContentPartPr>
                <p14:cNvPr id="1261" name="Ink 1260">
                  <a:extLst>
                    <a:ext uri="{FF2B5EF4-FFF2-40B4-BE49-F238E27FC236}">
                      <a16:creationId xmlns:a16="http://schemas.microsoft.com/office/drawing/2014/main" id="{DEB36EAA-E9D5-D345-A13F-288052B47DB8}"/>
                    </a:ext>
                  </a:extLst>
                </p14:cNvPr>
                <p14:cNvContentPartPr/>
                <p14:nvPr/>
              </p14:nvContentPartPr>
              <p14:xfrm>
                <a:off x="1062780" y="6108133"/>
                <a:ext cx="111600" cy="5760"/>
              </p14:xfrm>
            </p:contentPart>
          </mc:Choice>
          <mc:Fallback xmlns="">
            <p:pic>
              <p:nvPicPr>
                <p:cNvPr id="1261" name="Ink 1260">
                  <a:extLst>
                    <a:ext uri="{FF2B5EF4-FFF2-40B4-BE49-F238E27FC236}">
                      <a16:creationId xmlns:a16="http://schemas.microsoft.com/office/drawing/2014/main" id="{DEB36EAA-E9D5-D345-A13F-288052B47DB8}"/>
                    </a:ext>
                  </a:extLst>
                </p:cNvPr>
                <p:cNvPicPr/>
                <p:nvPr/>
              </p:nvPicPr>
              <p:blipFill>
                <a:blip r:embed="rId263"/>
                <a:stretch>
                  <a:fillRect/>
                </a:stretch>
              </p:blipFill>
              <p:spPr>
                <a:xfrm>
                  <a:off x="1047300" y="6092653"/>
                  <a:ext cx="14220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4">
              <p14:nvContentPartPr>
                <p14:cNvPr id="1267" name="Ink 1267">
                  <a:extLst>
                    <a:ext uri="{FF2B5EF4-FFF2-40B4-BE49-F238E27FC236}">
                      <a16:creationId xmlns:a16="http://schemas.microsoft.com/office/drawing/2014/main" id="{DF8DDB15-33EB-D14E-87C6-A2737D10B6B2}"/>
                    </a:ext>
                  </a:extLst>
                </p14:cNvPr>
                <p14:cNvContentPartPr/>
                <p14:nvPr/>
              </p14:nvContentPartPr>
              <p14:xfrm>
                <a:off x="1419180" y="5740573"/>
                <a:ext cx="857880" cy="446040"/>
              </p14:xfrm>
            </p:contentPart>
          </mc:Choice>
          <mc:Fallback xmlns="">
            <p:pic>
              <p:nvPicPr>
                <p:cNvPr id="1267" name="Ink 1267">
                  <a:extLst>
                    <a:ext uri="{FF2B5EF4-FFF2-40B4-BE49-F238E27FC236}">
                      <a16:creationId xmlns:a16="http://schemas.microsoft.com/office/drawing/2014/main" id="{DF8DDB15-33EB-D14E-87C6-A2737D10B6B2}"/>
                    </a:ext>
                  </a:extLst>
                </p:cNvPr>
                <p:cNvPicPr/>
                <p:nvPr/>
              </p:nvPicPr>
              <p:blipFill>
                <a:blip r:embed="rId265"/>
                <a:stretch>
                  <a:fillRect/>
                </a:stretch>
              </p:blipFill>
              <p:spPr>
                <a:xfrm>
                  <a:off x="1403706" y="5725093"/>
                  <a:ext cx="888467" cy="47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6">
              <p14:nvContentPartPr>
                <p14:cNvPr id="1269" name="Ink 1268">
                  <a:extLst>
                    <a:ext uri="{FF2B5EF4-FFF2-40B4-BE49-F238E27FC236}">
                      <a16:creationId xmlns:a16="http://schemas.microsoft.com/office/drawing/2014/main" id="{EE0D90B3-14BD-AE47-92A9-9698D9AD97D5}"/>
                    </a:ext>
                  </a:extLst>
                </p14:cNvPr>
                <p14:cNvContentPartPr/>
                <p14:nvPr/>
              </p14:nvContentPartPr>
              <p14:xfrm>
                <a:off x="2333220" y="5701333"/>
                <a:ext cx="378360" cy="674280"/>
              </p14:xfrm>
            </p:contentPart>
          </mc:Choice>
          <mc:Fallback xmlns="">
            <p:pic>
              <p:nvPicPr>
                <p:cNvPr id="1269" name="Ink 1268">
                  <a:extLst>
                    <a:ext uri="{FF2B5EF4-FFF2-40B4-BE49-F238E27FC236}">
                      <a16:creationId xmlns:a16="http://schemas.microsoft.com/office/drawing/2014/main" id="{EE0D90B3-14BD-AE47-92A9-9698D9AD97D5}"/>
                    </a:ext>
                  </a:extLst>
                </p:cNvPr>
                <p:cNvPicPr/>
                <p:nvPr/>
              </p:nvPicPr>
              <p:blipFill>
                <a:blip r:embed="rId267"/>
                <a:stretch>
                  <a:fillRect/>
                </a:stretch>
              </p:blipFill>
              <p:spPr>
                <a:xfrm>
                  <a:off x="2318100" y="5686213"/>
                  <a:ext cx="408960" cy="70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8">
              <p14:nvContentPartPr>
                <p14:cNvPr id="1270" name="Ink 1269">
                  <a:extLst>
                    <a:ext uri="{FF2B5EF4-FFF2-40B4-BE49-F238E27FC236}">
                      <a16:creationId xmlns:a16="http://schemas.microsoft.com/office/drawing/2014/main" id="{7E4749A5-22B4-F745-8F57-D87C48219F15}"/>
                    </a:ext>
                  </a:extLst>
                </p14:cNvPr>
                <p14:cNvContentPartPr/>
                <p14:nvPr/>
              </p14:nvContentPartPr>
              <p14:xfrm>
                <a:off x="2878620" y="5751733"/>
                <a:ext cx="100800" cy="184320"/>
              </p14:xfrm>
            </p:contentPart>
          </mc:Choice>
          <mc:Fallback xmlns="">
            <p:pic>
              <p:nvPicPr>
                <p:cNvPr id="1270" name="Ink 1269">
                  <a:extLst>
                    <a:ext uri="{FF2B5EF4-FFF2-40B4-BE49-F238E27FC236}">
                      <a16:creationId xmlns:a16="http://schemas.microsoft.com/office/drawing/2014/main" id="{7E4749A5-22B4-F745-8F57-D87C48219F15}"/>
                    </a:ext>
                  </a:extLst>
                </p:cNvPr>
                <p:cNvPicPr/>
                <p:nvPr/>
              </p:nvPicPr>
              <p:blipFill>
                <a:blip r:embed="rId269"/>
                <a:stretch>
                  <a:fillRect/>
                </a:stretch>
              </p:blipFill>
              <p:spPr>
                <a:xfrm>
                  <a:off x="2863140" y="5736253"/>
                  <a:ext cx="131040" cy="21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0">
              <p14:nvContentPartPr>
                <p14:cNvPr id="1271" name="Ink 1270">
                  <a:extLst>
                    <a:ext uri="{FF2B5EF4-FFF2-40B4-BE49-F238E27FC236}">
                      <a16:creationId xmlns:a16="http://schemas.microsoft.com/office/drawing/2014/main" id="{8DB1EFC4-DBBE-3C47-95C5-20C1D261329C}"/>
                    </a:ext>
                  </a:extLst>
                </p14:cNvPr>
                <p14:cNvContentPartPr/>
                <p14:nvPr/>
              </p14:nvContentPartPr>
              <p14:xfrm>
                <a:off x="2956380" y="5773693"/>
                <a:ext cx="122760" cy="72720"/>
              </p14:xfrm>
            </p:contentPart>
          </mc:Choice>
          <mc:Fallback xmlns="">
            <p:pic>
              <p:nvPicPr>
                <p:cNvPr id="1271" name="Ink 1270">
                  <a:extLst>
                    <a:ext uri="{FF2B5EF4-FFF2-40B4-BE49-F238E27FC236}">
                      <a16:creationId xmlns:a16="http://schemas.microsoft.com/office/drawing/2014/main" id="{8DB1EFC4-DBBE-3C47-95C5-20C1D261329C}"/>
                    </a:ext>
                  </a:extLst>
                </p:cNvPr>
                <p:cNvPicPr/>
                <p:nvPr/>
              </p:nvPicPr>
              <p:blipFill>
                <a:blip r:embed="rId271"/>
                <a:stretch>
                  <a:fillRect/>
                </a:stretch>
              </p:blipFill>
              <p:spPr>
                <a:xfrm>
                  <a:off x="2941260" y="5758573"/>
                  <a:ext cx="15336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2">
              <p14:nvContentPartPr>
                <p14:cNvPr id="1272" name="Ink 1271">
                  <a:extLst>
                    <a:ext uri="{FF2B5EF4-FFF2-40B4-BE49-F238E27FC236}">
                      <a16:creationId xmlns:a16="http://schemas.microsoft.com/office/drawing/2014/main" id="{F59E307E-7AA6-764A-9389-1C661D2AC3B8}"/>
                    </a:ext>
                  </a:extLst>
                </p14:cNvPr>
                <p14:cNvContentPartPr/>
                <p14:nvPr/>
              </p14:nvContentPartPr>
              <p14:xfrm>
                <a:off x="2783940" y="6041173"/>
                <a:ext cx="301320" cy="22680"/>
              </p14:xfrm>
            </p:contentPart>
          </mc:Choice>
          <mc:Fallback xmlns="">
            <p:pic>
              <p:nvPicPr>
                <p:cNvPr id="1272" name="Ink 1271">
                  <a:extLst>
                    <a:ext uri="{FF2B5EF4-FFF2-40B4-BE49-F238E27FC236}">
                      <a16:creationId xmlns:a16="http://schemas.microsoft.com/office/drawing/2014/main" id="{F59E307E-7AA6-764A-9389-1C661D2AC3B8}"/>
                    </a:ext>
                  </a:extLst>
                </p:cNvPr>
                <p:cNvPicPr/>
                <p:nvPr/>
              </p:nvPicPr>
              <p:blipFill>
                <a:blip r:embed="rId273"/>
                <a:stretch>
                  <a:fillRect/>
                </a:stretch>
              </p:blipFill>
              <p:spPr>
                <a:xfrm>
                  <a:off x="2768460" y="6026053"/>
                  <a:ext cx="33156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4">
              <p14:nvContentPartPr>
                <p14:cNvPr id="1273" name="Ink 1272">
                  <a:extLst>
                    <a:ext uri="{FF2B5EF4-FFF2-40B4-BE49-F238E27FC236}">
                      <a16:creationId xmlns:a16="http://schemas.microsoft.com/office/drawing/2014/main" id="{D6710172-3B64-4E4A-BA0C-5100941D4272}"/>
                    </a:ext>
                  </a:extLst>
                </p14:cNvPr>
                <p14:cNvContentPartPr/>
                <p14:nvPr/>
              </p14:nvContentPartPr>
              <p14:xfrm>
                <a:off x="2805900" y="6135853"/>
                <a:ext cx="128520" cy="111600"/>
              </p14:xfrm>
            </p:contentPart>
          </mc:Choice>
          <mc:Fallback xmlns="">
            <p:pic>
              <p:nvPicPr>
                <p:cNvPr id="1273" name="Ink 1272">
                  <a:extLst>
                    <a:ext uri="{FF2B5EF4-FFF2-40B4-BE49-F238E27FC236}">
                      <a16:creationId xmlns:a16="http://schemas.microsoft.com/office/drawing/2014/main" id="{D6710172-3B64-4E4A-BA0C-5100941D4272}"/>
                    </a:ext>
                  </a:extLst>
                </p:cNvPr>
                <p:cNvPicPr/>
                <p:nvPr/>
              </p:nvPicPr>
              <p:blipFill>
                <a:blip r:embed="rId275"/>
                <a:stretch>
                  <a:fillRect/>
                </a:stretch>
              </p:blipFill>
              <p:spPr>
                <a:xfrm>
                  <a:off x="2790780" y="6120733"/>
                  <a:ext cx="159120" cy="14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6">
              <p14:nvContentPartPr>
                <p14:cNvPr id="1275" name="Ink 1274">
                  <a:extLst>
                    <a:ext uri="{FF2B5EF4-FFF2-40B4-BE49-F238E27FC236}">
                      <a16:creationId xmlns:a16="http://schemas.microsoft.com/office/drawing/2014/main" id="{ADEBB9A0-30A4-E54A-941E-CBCD9D7672B1}"/>
                    </a:ext>
                  </a:extLst>
                </p14:cNvPr>
                <p14:cNvContentPartPr/>
                <p14:nvPr/>
              </p14:nvContentPartPr>
              <p14:xfrm>
                <a:off x="3407820" y="5829493"/>
                <a:ext cx="340200" cy="250920"/>
              </p14:xfrm>
            </p:contentPart>
          </mc:Choice>
          <mc:Fallback xmlns="">
            <p:pic>
              <p:nvPicPr>
                <p:cNvPr id="1275" name="Ink 1274">
                  <a:extLst>
                    <a:ext uri="{FF2B5EF4-FFF2-40B4-BE49-F238E27FC236}">
                      <a16:creationId xmlns:a16="http://schemas.microsoft.com/office/drawing/2014/main" id="{ADEBB9A0-30A4-E54A-941E-CBCD9D7672B1}"/>
                    </a:ext>
                  </a:extLst>
                </p:cNvPr>
                <p:cNvPicPr/>
                <p:nvPr/>
              </p:nvPicPr>
              <p:blipFill>
                <a:blip r:embed="rId277"/>
                <a:stretch>
                  <a:fillRect/>
                </a:stretch>
              </p:blipFill>
              <p:spPr>
                <a:xfrm>
                  <a:off x="3392340" y="5814373"/>
                  <a:ext cx="370800" cy="28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8">
              <p14:nvContentPartPr>
                <p14:cNvPr id="1276" name="Ink 1275">
                  <a:extLst>
                    <a:ext uri="{FF2B5EF4-FFF2-40B4-BE49-F238E27FC236}">
                      <a16:creationId xmlns:a16="http://schemas.microsoft.com/office/drawing/2014/main" id="{8D404E63-8726-4446-BBD5-B7C415C13E1D}"/>
                    </a:ext>
                  </a:extLst>
                </p14:cNvPr>
                <p14:cNvContentPartPr/>
                <p14:nvPr/>
              </p14:nvContentPartPr>
              <p14:xfrm>
                <a:off x="3574860" y="6035773"/>
                <a:ext cx="100800" cy="145080"/>
              </p14:xfrm>
            </p:contentPart>
          </mc:Choice>
          <mc:Fallback xmlns="">
            <p:pic>
              <p:nvPicPr>
                <p:cNvPr id="1276" name="Ink 1275">
                  <a:extLst>
                    <a:ext uri="{FF2B5EF4-FFF2-40B4-BE49-F238E27FC236}">
                      <a16:creationId xmlns:a16="http://schemas.microsoft.com/office/drawing/2014/main" id="{8D404E63-8726-4446-BBD5-B7C415C13E1D}"/>
                    </a:ext>
                  </a:extLst>
                </p:cNvPr>
                <p:cNvPicPr/>
                <p:nvPr/>
              </p:nvPicPr>
              <p:blipFill>
                <a:blip r:embed="rId279"/>
                <a:stretch>
                  <a:fillRect/>
                </a:stretch>
              </p:blipFill>
              <p:spPr>
                <a:xfrm>
                  <a:off x="3559380" y="6020293"/>
                  <a:ext cx="131040" cy="17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0">
              <p14:nvContentPartPr>
                <p14:cNvPr id="1277" name="Ink 1276">
                  <a:extLst>
                    <a:ext uri="{FF2B5EF4-FFF2-40B4-BE49-F238E27FC236}">
                      <a16:creationId xmlns:a16="http://schemas.microsoft.com/office/drawing/2014/main" id="{5403B4B3-07B5-3245-B6F0-1356CB7C6FB0}"/>
                    </a:ext>
                  </a:extLst>
                </p14:cNvPr>
                <p14:cNvContentPartPr/>
                <p14:nvPr/>
              </p14:nvContentPartPr>
              <p14:xfrm>
                <a:off x="3724980" y="6069253"/>
                <a:ext cx="67320" cy="83880"/>
              </p14:xfrm>
            </p:contentPart>
          </mc:Choice>
          <mc:Fallback xmlns="">
            <p:pic>
              <p:nvPicPr>
                <p:cNvPr id="1277" name="Ink 1276">
                  <a:extLst>
                    <a:ext uri="{FF2B5EF4-FFF2-40B4-BE49-F238E27FC236}">
                      <a16:creationId xmlns:a16="http://schemas.microsoft.com/office/drawing/2014/main" id="{5403B4B3-07B5-3245-B6F0-1356CB7C6FB0}"/>
                    </a:ext>
                  </a:extLst>
                </p:cNvPr>
                <p:cNvPicPr/>
                <p:nvPr/>
              </p:nvPicPr>
              <p:blipFill>
                <a:blip r:embed="rId281"/>
                <a:stretch>
                  <a:fillRect/>
                </a:stretch>
              </p:blipFill>
              <p:spPr>
                <a:xfrm>
                  <a:off x="3709860" y="6053773"/>
                  <a:ext cx="97560" cy="11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2">
              <p14:nvContentPartPr>
                <p14:cNvPr id="1278" name="Ink 1277">
                  <a:extLst>
                    <a:ext uri="{FF2B5EF4-FFF2-40B4-BE49-F238E27FC236}">
                      <a16:creationId xmlns:a16="http://schemas.microsoft.com/office/drawing/2014/main" id="{E732DEEA-8BEA-984C-A795-74B415035463}"/>
                    </a:ext>
                  </a:extLst>
                </p14:cNvPr>
                <p14:cNvContentPartPr/>
                <p14:nvPr/>
              </p14:nvContentPartPr>
              <p14:xfrm>
                <a:off x="3847740" y="6135853"/>
                <a:ext cx="89640" cy="5760"/>
              </p14:xfrm>
            </p:contentPart>
          </mc:Choice>
          <mc:Fallback xmlns="">
            <p:pic>
              <p:nvPicPr>
                <p:cNvPr id="1278" name="Ink 1277">
                  <a:extLst>
                    <a:ext uri="{FF2B5EF4-FFF2-40B4-BE49-F238E27FC236}">
                      <a16:creationId xmlns:a16="http://schemas.microsoft.com/office/drawing/2014/main" id="{E732DEEA-8BEA-984C-A795-74B415035463}"/>
                    </a:ext>
                  </a:extLst>
                </p:cNvPr>
                <p:cNvPicPr/>
                <p:nvPr/>
              </p:nvPicPr>
              <p:blipFill>
                <a:blip r:embed="rId283"/>
                <a:stretch>
                  <a:fillRect/>
                </a:stretch>
              </p:blipFill>
              <p:spPr>
                <a:xfrm>
                  <a:off x="3832620" y="6120733"/>
                  <a:ext cx="11988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4">
              <p14:nvContentPartPr>
                <p14:cNvPr id="1279" name="Ink 1278">
                  <a:extLst>
                    <a:ext uri="{FF2B5EF4-FFF2-40B4-BE49-F238E27FC236}">
                      <a16:creationId xmlns:a16="http://schemas.microsoft.com/office/drawing/2014/main" id="{168FA3E2-275B-AF42-A203-005C8CE19CBA}"/>
                    </a:ext>
                  </a:extLst>
                </p14:cNvPr>
                <p14:cNvContentPartPr/>
                <p14:nvPr/>
              </p14:nvContentPartPr>
              <p14:xfrm>
                <a:off x="3958980" y="6080053"/>
                <a:ext cx="22680" cy="78480"/>
              </p14:xfrm>
            </p:contentPart>
          </mc:Choice>
          <mc:Fallback xmlns="">
            <p:pic>
              <p:nvPicPr>
                <p:cNvPr id="1279" name="Ink 1278">
                  <a:extLst>
                    <a:ext uri="{FF2B5EF4-FFF2-40B4-BE49-F238E27FC236}">
                      <a16:creationId xmlns:a16="http://schemas.microsoft.com/office/drawing/2014/main" id="{168FA3E2-275B-AF42-A203-005C8CE19CBA}"/>
                    </a:ext>
                  </a:extLst>
                </p:cNvPr>
                <p:cNvPicPr/>
                <p:nvPr/>
              </p:nvPicPr>
              <p:blipFill>
                <a:blip r:embed="rId285"/>
                <a:stretch>
                  <a:fillRect/>
                </a:stretch>
              </p:blipFill>
              <p:spPr>
                <a:xfrm>
                  <a:off x="3943860" y="6064933"/>
                  <a:ext cx="53280" cy="10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6">
              <p14:nvContentPartPr>
                <p14:cNvPr id="1283" name="Ink 1283">
                  <a:extLst>
                    <a:ext uri="{FF2B5EF4-FFF2-40B4-BE49-F238E27FC236}">
                      <a16:creationId xmlns:a16="http://schemas.microsoft.com/office/drawing/2014/main" id="{DD4891BE-2F09-794A-BEE5-95E247C2DF94}"/>
                    </a:ext>
                  </a:extLst>
                </p14:cNvPr>
                <p14:cNvContentPartPr/>
                <p14:nvPr/>
              </p14:nvContentPartPr>
              <p14:xfrm>
                <a:off x="4131780" y="5901853"/>
                <a:ext cx="440280" cy="262440"/>
              </p14:xfrm>
            </p:contentPart>
          </mc:Choice>
          <mc:Fallback xmlns="">
            <p:pic>
              <p:nvPicPr>
                <p:cNvPr id="1283" name="Ink 1283">
                  <a:extLst>
                    <a:ext uri="{FF2B5EF4-FFF2-40B4-BE49-F238E27FC236}">
                      <a16:creationId xmlns:a16="http://schemas.microsoft.com/office/drawing/2014/main" id="{DD4891BE-2F09-794A-BEE5-95E247C2DF94}"/>
                    </a:ext>
                  </a:extLst>
                </p:cNvPr>
                <p:cNvPicPr/>
                <p:nvPr/>
              </p:nvPicPr>
              <p:blipFill>
                <a:blip r:embed="rId287"/>
                <a:stretch>
                  <a:fillRect/>
                </a:stretch>
              </p:blipFill>
              <p:spPr>
                <a:xfrm>
                  <a:off x="4116660" y="5886712"/>
                  <a:ext cx="470880" cy="293082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8">
              <p14:nvContentPartPr>
                <p14:cNvPr id="1287" name="Ink 1287">
                  <a:extLst>
                    <a:ext uri="{FF2B5EF4-FFF2-40B4-BE49-F238E27FC236}">
                      <a16:creationId xmlns:a16="http://schemas.microsoft.com/office/drawing/2014/main" id="{A2E6166E-FA9B-E743-9F3F-8CC78F48BC4A}"/>
                    </a:ext>
                  </a:extLst>
                </p14:cNvPr>
                <p14:cNvContentPartPr/>
                <p14:nvPr/>
              </p14:nvContentPartPr>
              <p14:xfrm>
                <a:off x="4894980" y="5946493"/>
                <a:ext cx="150840" cy="100800"/>
              </p14:xfrm>
            </p:contentPart>
          </mc:Choice>
          <mc:Fallback xmlns="">
            <p:pic>
              <p:nvPicPr>
                <p:cNvPr id="1287" name="Ink 1287">
                  <a:extLst>
                    <a:ext uri="{FF2B5EF4-FFF2-40B4-BE49-F238E27FC236}">
                      <a16:creationId xmlns:a16="http://schemas.microsoft.com/office/drawing/2014/main" id="{A2E6166E-FA9B-E743-9F3F-8CC78F48BC4A}"/>
                    </a:ext>
                  </a:extLst>
                </p:cNvPr>
                <p:cNvPicPr/>
                <p:nvPr/>
              </p:nvPicPr>
              <p:blipFill>
                <a:blip r:embed="rId289"/>
                <a:stretch>
                  <a:fillRect/>
                </a:stretch>
              </p:blipFill>
              <p:spPr>
                <a:xfrm>
                  <a:off x="4879500" y="5931373"/>
                  <a:ext cx="181080" cy="13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0">
              <p14:nvContentPartPr>
                <p14:cNvPr id="1291" name="Ink 1291">
                  <a:extLst>
                    <a:ext uri="{FF2B5EF4-FFF2-40B4-BE49-F238E27FC236}">
                      <a16:creationId xmlns:a16="http://schemas.microsoft.com/office/drawing/2014/main" id="{1C1664D6-0ED7-5344-9ABA-1D2B250188E0}"/>
                    </a:ext>
                  </a:extLst>
                </p14:cNvPr>
                <p14:cNvContentPartPr/>
                <p14:nvPr/>
              </p14:nvContentPartPr>
              <p14:xfrm>
                <a:off x="5368380" y="5807173"/>
                <a:ext cx="173160" cy="223200"/>
              </p14:xfrm>
            </p:contentPart>
          </mc:Choice>
          <mc:Fallback xmlns="">
            <p:pic>
              <p:nvPicPr>
                <p:cNvPr id="1291" name="Ink 1291">
                  <a:extLst>
                    <a:ext uri="{FF2B5EF4-FFF2-40B4-BE49-F238E27FC236}">
                      <a16:creationId xmlns:a16="http://schemas.microsoft.com/office/drawing/2014/main" id="{1C1664D6-0ED7-5344-9ABA-1D2B250188E0}"/>
                    </a:ext>
                  </a:extLst>
                </p:cNvPr>
                <p:cNvPicPr/>
                <p:nvPr/>
              </p:nvPicPr>
              <p:blipFill>
                <a:blip r:embed="rId291"/>
                <a:stretch>
                  <a:fillRect/>
                </a:stretch>
              </p:blipFill>
              <p:spPr>
                <a:xfrm>
                  <a:off x="5353260" y="5792053"/>
                  <a:ext cx="203400" cy="25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2">
              <p14:nvContentPartPr>
                <p14:cNvPr id="1293" name="Ink 1292">
                  <a:extLst>
                    <a:ext uri="{FF2B5EF4-FFF2-40B4-BE49-F238E27FC236}">
                      <a16:creationId xmlns:a16="http://schemas.microsoft.com/office/drawing/2014/main" id="{ADF4B834-4D7B-4742-AD6F-FC048C914139}"/>
                    </a:ext>
                  </a:extLst>
                </p14:cNvPr>
                <p14:cNvContentPartPr/>
                <p14:nvPr/>
              </p14:nvContentPartPr>
              <p14:xfrm>
                <a:off x="5869500" y="5779453"/>
                <a:ext cx="340200" cy="267840"/>
              </p14:xfrm>
            </p:contentPart>
          </mc:Choice>
          <mc:Fallback xmlns="">
            <p:pic>
              <p:nvPicPr>
                <p:cNvPr id="1293" name="Ink 1292">
                  <a:extLst>
                    <a:ext uri="{FF2B5EF4-FFF2-40B4-BE49-F238E27FC236}">
                      <a16:creationId xmlns:a16="http://schemas.microsoft.com/office/drawing/2014/main" id="{ADF4B834-4D7B-4742-AD6F-FC048C914139}"/>
                    </a:ext>
                  </a:extLst>
                </p:cNvPr>
                <p:cNvPicPr/>
                <p:nvPr/>
              </p:nvPicPr>
              <p:blipFill>
                <a:blip r:embed="rId293"/>
                <a:stretch>
                  <a:fillRect/>
                </a:stretch>
              </p:blipFill>
              <p:spPr>
                <a:xfrm>
                  <a:off x="5854380" y="5764333"/>
                  <a:ext cx="370800" cy="29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4">
              <p14:nvContentPartPr>
                <p14:cNvPr id="1294" name="Ink 1293">
                  <a:extLst>
                    <a:ext uri="{FF2B5EF4-FFF2-40B4-BE49-F238E27FC236}">
                      <a16:creationId xmlns:a16="http://schemas.microsoft.com/office/drawing/2014/main" id="{CCBC170B-5A70-4042-8E4F-C0AC77354298}"/>
                    </a:ext>
                  </a:extLst>
                </p14:cNvPr>
                <p14:cNvContentPartPr/>
                <p14:nvPr/>
              </p14:nvContentPartPr>
              <p14:xfrm>
                <a:off x="6064620" y="5985373"/>
                <a:ext cx="139680" cy="133920"/>
              </p14:xfrm>
            </p:contentPart>
          </mc:Choice>
          <mc:Fallback xmlns="">
            <p:pic>
              <p:nvPicPr>
                <p:cNvPr id="1294" name="Ink 1293">
                  <a:extLst>
                    <a:ext uri="{FF2B5EF4-FFF2-40B4-BE49-F238E27FC236}">
                      <a16:creationId xmlns:a16="http://schemas.microsoft.com/office/drawing/2014/main" id="{CCBC170B-5A70-4042-8E4F-C0AC77354298}"/>
                    </a:ext>
                  </a:extLst>
                </p:cNvPr>
                <p:cNvPicPr/>
                <p:nvPr/>
              </p:nvPicPr>
              <p:blipFill>
                <a:blip r:embed="rId295"/>
                <a:stretch>
                  <a:fillRect/>
                </a:stretch>
              </p:blipFill>
              <p:spPr>
                <a:xfrm>
                  <a:off x="6049500" y="5970253"/>
                  <a:ext cx="170280" cy="16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6">
              <p14:nvContentPartPr>
                <p14:cNvPr id="1295" name="Ink 1294">
                  <a:extLst>
                    <a:ext uri="{FF2B5EF4-FFF2-40B4-BE49-F238E27FC236}">
                      <a16:creationId xmlns:a16="http://schemas.microsoft.com/office/drawing/2014/main" id="{F98692A6-8983-5545-BCC3-BBDD4CEFD8E5}"/>
                    </a:ext>
                  </a:extLst>
                </p14:cNvPr>
                <p14:cNvContentPartPr/>
                <p14:nvPr/>
              </p14:nvContentPartPr>
              <p14:xfrm>
                <a:off x="6226260" y="6035773"/>
                <a:ext cx="122760" cy="72720"/>
              </p14:xfrm>
            </p:contentPart>
          </mc:Choice>
          <mc:Fallback xmlns="">
            <p:pic>
              <p:nvPicPr>
                <p:cNvPr id="1295" name="Ink 1294">
                  <a:extLst>
                    <a:ext uri="{FF2B5EF4-FFF2-40B4-BE49-F238E27FC236}">
                      <a16:creationId xmlns:a16="http://schemas.microsoft.com/office/drawing/2014/main" id="{F98692A6-8983-5545-BCC3-BBDD4CEFD8E5}"/>
                    </a:ext>
                  </a:extLst>
                </p:cNvPr>
                <p:cNvPicPr/>
                <p:nvPr/>
              </p:nvPicPr>
              <p:blipFill>
                <a:blip r:embed="rId297"/>
                <a:stretch>
                  <a:fillRect/>
                </a:stretch>
              </p:blipFill>
              <p:spPr>
                <a:xfrm>
                  <a:off x="6210780" y="6020293"/>
                  <a:ext cx="15336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8">
              <p14:nvContentPartPr>
                <p14:cNvPr id="1296" name="Ink 1295">
                  <a:extLst>
                    <a:ext uri="{FF2B5EF4-FFF2-40B4-BE49-F238E27FC236}">
                      <a16:creationId xmlns:a16="http://schemas.microsoft.com/office/drawing/2014/main" id="{582899E2-6C02-D245-9533-A25727140FD8}"/>
                    </a:ext>
                  </a:extLst>
                </p14:cNvPr>
                <p14:cNvContentPartPr/>
                <p14:nvPr/>
              </p14:nvContentPartPr>
              <p14:xfrm>
                <a:off x="6621540" y="5801773"/>
                <a:ext cx="306720" cy="228240"/>
              </p14:xfrm>
            </p:contentPart>
          </mc:Choice>
          <mc:Fallback xmlns="">
            <p:pic>
              <p:nvPicPr>
                <p:cNvPr id="1296" name="Ink 1295">
                  <a:extLst>
                    <a:ext uri="{FF2B5EF4-FFF2-40B4-BE49-F238E27FC236}">
                      <a16:creationId xmlns:a16="http://schemas.microsoft.com/office/drawing/2014/main" id="{582899E2-6C02-D245-9533-A25727140FD8}"/>
                    </a:ext>
                  </a:extLst>
                </p:cNvPr>
                <p:cNvPicPr/>
                <p:nvPr/>
              </p:nvPicPr>
              <p:blipFill>
                <a:blip r:embed="rId299"/>
                <a:stretch>
                  <a:fillRect/>
                </a:stretch>
              </p:blipFill>
              <p:spPr>
                <a:xfrm>
                  <a:off x="6606420" y="5786293"/>
                  <a:ext cx="337320" cy="25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0">
              <p14:nvContentPartPr>
                <p14:cNvPr id="1297" name="Ink 1296">
                  <a:extLst>
                    <a:ext uri="{FF2B5EF4-FFF2-40B4-BE49-F238E27FC236}">
                      <a16:creationId xmlns:a16="http://schemas.microsoft.com/office/drawing/2014/main" id="{4E2AF60E-C7E4-2D4D-9F1C-36CAD9988304}"/>
                    </a:ext>
                  </a:extLst>
                </p14:cNvPr>
                <p14:cNvContentPartPr/>
                <p14:nvPr/>
              </p14:nvContentPartPr>
              <p14:xfrm>
                <a:off x="6833220" y="5963413"/>
                <a:ext cx="111600" cy="139680"/>
              </p14:xfrm>
            </p:contentPart>
          </mc:Choice>
          <mc:Fallback xmlns="">
            <p:pic>
              <p:nvPicPr>
                <p:cNvPr id="1297" name="Ink 1296">
                  <a:extLst>
                    <a:ext uri="{FF2B5EF4-FFF2-40B4-BE49-F238E27FC236}">
                      <a16:creationId xmlns:a16="http://schemas.microsoft.com/office/drawing/2014/main" id="{4E2AF60E-C7E4-2D4D-9F1C-36CAD9988304}"/>
                    </a:ext>
                  </a:extLst>
                </p:cNvPr>
                <p:cNvPicPr/>
                <p:nvPr/>
              </p:nvPicPr>
              <p:blipFill>
                <a:blip r:embed="rId301"/>
                <a:stretch>
                  <a:fillRect/>
                </a:stretch>
              </p:blipFill>
              <p:spPr>
                <a:xfrm>
                  <a:off x="6818100" y="5947933"/>
                  <a:ext cx="142200" cy="17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2">
              <p14:nvContentPartPr>
                <p14:cNvPr id="1298" name="Ink 1297">
                  <a:extLst>
                    <a:ext uri="{FF2B5EF4-FFF2-40B4-BE49-F238E27FC236}">
                      <a16:creationId xmlns:a16="http://schemas.microsoft.com/office/drawing/2014/main" id="{D6AF3D2E-C4D3-D448-8818-1AB0E635C83E}"/>
                    </a:ext>
                  </a:extLst>
                </p14:cNvPr>
                <p14:cNvContentPartPr/>
                <p14:nvPr/>
              </p14:nvContentPartPr>
              <p14:xfrm>
                <a:off x="6983700" y="6013453"/>
                <a:ext cx="100800" cy="56160"/>
              </p14:xfrm>
            </p:contentPart>
          </mc:Choice>
          <mc:Fallback xmlns="">
            <p:pic>
              <p:nvPicPr>
                <p:cNvPr id="1298" name="Ink 1297">
                  <a:extLst>
                    <a:ext uri="{FF2B5EF4-FFF2-40B4-BE49-F238E27FC236}">
                      <a16:creationId xmlns:a16="http://schemas.microsoft.com/office/drawing/2014/main" id="{D6AF3D2E-C4D3-D448-8818-1AB0E635C83E}"/>
                    </a:ext>
                  </a:extLst>
                </p:cNvPr>
                <p:cNvPicPr/>
                <p:nvPr/>
              </p:nvPicPr>
              <p:blipFill>
                <a:blip r:embed="rId303"/>
                <a:stretch>
                  <a:fillRect/>
                </a:stretch>
              </p:blipFill>
              <p:spPr>
                <a:xfrm>
                  <a:off x="6968580" y="5997973"/>
                  <a:ext cx="131040" cy="8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4">
              <p14:nvContentPartPr>
                <p14:cNvPr id="1299" name="Ink 1298">
                  <a:extLst>
                    <a:ext uri="{FF2B5EF4-FFF2-40B4-BE49-F238E27FC236}">
                      <a16:creationId xmlns:a16="http://schemas.microsoft.com/office/drawing/2014/main" id="{35A4CEC6-A0E7-6047-818B-7E95DFE6A935}"/>
                    </a:ext>
                  </a:extLst>
                </p14:cNvPr>
                <p14:cNvContentPartPr/>
                <p14:nvPr/>
              </p14:nvContentPartPr>
              <p14:xfrm>
                <a:off x="7150740" y="6052333"/>
                <a:ext cx="61560" cy="5760"/>
              </p14:xfrm>
            </p:contentPart>
          </mc:Choice>
          <mc:Fallback xmlns="">
            <p:pic>
              <p:nvPicPr>
                <p:cNvPr id="1299" name="Ink 1298">
                  <a:extLst>
                    <a:ext uri="{FF2B5EF4-FFF2-40B4-BE49-F238E27FC236}">
                      <a16:creationId xmlns:a16="http://schemas.microsoft.com/office/drawing/2014/main" id="{35A4CEC6-A0E7-6047-818B-7E95DFE6A935}"/>
                    </a:ext>
                  </a:extLst>
                </p:cNvPr>
                <p:cNvPicPr/>
                <p:nvPr/>
              </p:nvPicPr>
              <p:blipFill>
                <a:blip r:embed="rId305"/>
                <a:stretch>
                  <a:fillRect/>
                </a:stretch>
              </p:blipFill>
              <p:spPr>
                <a:xfrm>
                  <a:off x="7135620" y="6037213"/>
                  <a:ext cx="9216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6">
              <p14:nvContentPartPr>
                <p14:cNvPr id="1300" name="Ink 1299">
                  <a:extLst>
                    <a:ext uri="{FF2B5EF4-FFF2-40B4-BE49-F238E27FC236}">
                      <a16:creationId xmlns:a16="http://schemas.microsoft.com/office/drawing/2014/main" id="{A39ACB4E-DA28-F446-AFC8-429C9861066D}"/>
                    </a:ext>
                  </a:extLst>
                </p14:cNvPr>
                <p14:cNvContentPartPr/>
                <p14:nvPr/>
              </p14:nvContentPartPr>
              <p14:xfrm>
                <a:off x="7150740" y="6007693"/>
                <a:ext cx="39240" cy="83880"/>
              </p14:xfrm>
            </p:contentPart>
          </mc:Choice>
          <mc:Fallback xmlns="">
            <p:pic>
              <p:nvPicPr>
                <p:cNvPr id="1300" name="Ink 1299">
                  <a:extLst>
                    <a:ext uri="{FF2B5EF4-FFF2-40B4-BE49-F238E27FC236}">
                      <a16:creationId xmlns:a16="http://schemas.microsoft.com/office/drawing/2014/main" id="{A39ACB4E-DA28-F446-AFC8-429C9861066D}"/>
                    </a:ext>
                  </a:extLst>
                </p:cNvPr>
                <p:cNvPicPr/>
                <p:nvPr/>
              </p:nvPicPr>
              <p:blipFill>
                <a:blip r:embed="rId307"/>
                <a:stretch>
                  <a:fillRect/>
                </a:stretch>
              </p:blipFill>
              <p:spPr>
                <a:xfrm>
                  <a:off x="7135620" y="5992573"/>
                  <a:ext cx="69840" cy="11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8">
              <p14:nvContentPartPr>
                <p14:cNvPr id="1303" name="Ink 1303">
                  <a:extLst>
                    <a:ext uri="{FF2B5EF4-FFF2-40B4-BE49-F238E27FC236}">
                      <a16:creationId xmlns:a16="http://schemas.microsoft.com/office/drawing/2014/main" id="{C3C14898-8E9C-2647-8E9B-D4A390BFE02C}"/>
                    </a:ext>
                  </a:extLst>
                </p14:cNvPr>
                <p14:cNvContentPartPr/>
                <p14:nvPr/>
              </p14:nvContentPartPr>
              <p14:xfrm>
                <a:off x="7278900" y="5612413"/>
                <a:ext cx="290160" cy="574200"/>
              </p14:xfrm>
            </p:contentPart>
          </mc:Choice>
          <mc:Fallback xmlns="">
            <p:pic>
              <p:nvPicPr>
                <p:cNvPr id="1303" name="Ink 1303">
                  <a:extLst>
                    <a:ext uri="{FF2B5EF4-FFF2-40B4-BE49-F238E27FC236}">
                      <a16:creationId xmlns:a16="http://schemas.microsoft.com/office/drawing/2014/main" id="{C3C14898-8E9C-2647-8E9B-D4A390BFE02C}"/>
                    </a:ext>
                  </a:extLst>
                </p:cNvPr>
                <p:cNvPicPr/>
                <p:nvPr/>
              </p:nvPicPr>
              <p:blipFill>
                <a:blip r:embed="rId309"/>
                <a:stretch>
                  <a:fillRect/>
                </a:stretch>
              </p:blipFill>
              <p:spPr>
                <a:xfrm>
                  <a:off x="7263780" y="5596933"/>
                  <a:ext cx="320400" cy="604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89" name="Group 1388">
            <a:extLst>
              <a:ext uri="{FF2B5EF4-FFF2-40B4-BE49-F238E27FC236}">
                <a16:creationId xmlns:a16="http://schemas.microsoft.com/office/drawing/2014/main" id="{219919A0-212A-644E-916B-2A39CF3681A8}"/>
              </a:ext>
            </a:extLst>
          </p:cNvPr>
          <p:cNvGrpSpPr/>
          <p:nvPr/>
        </p:nvGrpSpPr>
        <p:grpSpPr>
          <a:xfrm>
            <a:off x="7512900" y="6158173"/>
            <a:ext cx="1565640" cy="534960"/>
            <a:chOff x="7512900" y="6158173"/>
            <a:chExt cx="1565640" cy="534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10">
              <p14:nvContentPartPr>
                <p14:cNvPr id="1357" name="Ink 1356">
                  <a:extLst>
                    <a:ext uri="{FF2B5EF4-FFF2-40B4-BE49-F238E27FC236}">
                      <a16:creationId xmlns:a16="http://schemas.microsoft.com/office/drawing/2014/main" id="{864E3295-E79E-7840-B66E-0C1BC4FEA42C}"/>
                    </a:ext>
                  </a:extLst>
                </p14:cNvPr>
                <p14:cNvContentPartPr/>
                <p14:nvPr/>
              </p14:nvContentPartPr>
              <p14:xfrm>
                <a:off x="7535220" y="6258613"/>
                <a:ext cx="89640" cy="78480"/>
              </p14:xfrm>
            </p:contentPart>
          </mc:Choice>
          <mc:Fallback xmlns="">
            <p:pic>
              <p:nvPicPr>
                <p:cNvPr id="1357" name="Ink 1356">
                  <a:extLst>
                    <a:ext uri="{FF2B5EF4-FFF2-40B4-BE49-F238E27FC236}">
                      <a16:creationId xmlns:a16="http://schemas.microsoft.com/office/drawing/2014/main" id="{864E3295-E79E-7840-B66E-0C1BC4FEA42C}"/>
                    </a:ext>
                  </a:extLst>
                </p:cNvPr>
                <p:cNvPicPr/>
                <p:nvPr/>
              </p:nvPicPr>
              <p:blipFill>
                <a:blip r:embed="rId311"/>
                <a:stretch>
                  <a:fillRect/>
                </a:stretch>
              </p:blipFill>
              <p:spPr>
                <a:xfrm>
                  <a:off x="7527660" y="6251053"/>
                  <a:ext cx="10440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2">
              <p14:nvContentPartPr>
                <p14:cNvPr id="1358" name="Ink 1357">
                  <a:extLst>
                    <a:ext uri="{FF2B5EF4-FFF2-40B4-BE49-F238E27FC236}">
                      <a16:creationId xmlns:a16="http://schemas.microsoft.com/office/drawing/2014/main" id="{4C971058-2006-D043-8BFF-A9F26C328011}"/>
                    </a:ext>
                  </a:extLst>
                </p14:cNvPr>
                <p14:cNvContentPartPr/>
                <p14:nvPr/>
              </p14:nvContentPartPr>
              <p14:xfrm>
                <a:off x="7512900" y="6269773"/>
                <a:ext cx="139680" cy="83880"/>
              </p14:xfrm>
            </p:contentPart>
          </mc:Choice>
          <mc:Fallback xmlns="">
            <p:pic>
              <p:nvPicPr>
                <p:cNvPr id="1358" name="Ink 1357">
                  <a:extLst>
                    <a:ext uri="{FF2B5EF4-FFF2-40B4-BE49-F238E27FC236}">
                      <a16:creationId xmlns:a16="http://schemas.microsoft.com/office/drawing/2014/main" id="{4C971058-2006-D043-8BFF-A9F26C328011}"/>
                    </a:ext>
                  </a:extLst>
                </p:cNvPr>
                <p:cNvPicPr/>
                <p:nvPr/>
              </p:nvPicPr>
              <p:blipFill>
                <a:blip r:embed="rId313"/>
                <a:stretch>
                  <a:fillRect/>
                </a:stretch>
              </p:blipFill>
              <p:spPr>
                <a:xfrm>
                  <a:off x="7505340" y="6262213"/>
                  <a:ext cx="154800" cy="9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4">
              <p14:nvContentPartPr>
                <p14:cNvPr id="1359" name="Ink 1358">
                  <a:extLst>
                    <a:ext uri="{FF2B5EF4-FFF2-40B4-BE49-F238E27FC236}">
                      <a16:creationId xmlns:a16="http://schemas.microsoft.com/office/drawing/2014/main" id="{56B19531-BF30-3849-B49F-DF2546438FE0}"/>
                    </a:ext>
                  </a:extLst>
                </p14:cNvPr>
                <p14:cNvContentPartPr/>
                <p14:nvPr/>
              </p14:nvContentPartPr>
              <p14:xfrm>
                <a:off x="7568700" y="6247453"/>
                <a:ext cx="5760" cy="111600"/>
              </p14:xfrm>
            </p:contentPart>
          </mc:Choice>
          <mc:Fallback xmlns="">
            <p:pic>
              <p:nvPicPr>
                <p:cNvPr id="1359" name="Ink 1358">
                  <a:extLst>
                    <a:ext uri="{FF2B5EF4-FFF2-40B4-BE49-F238E27FC236}">
                      <a16:creationId xmlns:a16="http://schemas.microsoft.com/office/drawing/2014/main" id="{56B19531-BF30-3849-B49F-DF2546438FE0}"/>
                    </a:ext>
                  </a:extLst>
                </p:cNvPr>
                <p:cNvPicPr/>
                <p:nvPr/>
              </p:nvPicPr>
              <p:blipFill>
                <a:blip r:embed="rId315"/>
                <a:stretch>
                  <a:fillRect/>
                </a:stretch>
              </p:blipFill>
              <p:spPr>
                <a:xfrm>
                  <a:off x="7561140" y="6239893"/>
                  <a:ext cx="20880" cy="12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6">
              <p14:nvContentPartPr>
                <p14:cNvPr id="1360" name="Ink 1359">
                  <a:extLst>
                    <a:ext uri="{FF2B5EF4-FFF2-40B4-BE49-F238E27FC236}">
                      <a16:creationId xmlns:a16="http://schemas.microsoft.com/office/drawing/2014/main" id="{9C803822-83DB-874F-993A-011F82AD893D}"/>
                    </a:ext>
                  </a:extLst>
                </p14:cNvPr>
                <p14:cNvContentPartPr/>
                <p14:nvPr/>
              </p14:nvContentPartPr>
              <p14:xfrm>
                <a:off x="7835820" y="6202813"/>
                <a:ext cx="133920" cy="156240"/>
              </p14:xfrm>
            </p:contentPart>
          </mc:Choice>
          <mc:Fallback xmlns="">
            <p:pic>
              <p:nvPicPr>
                <p:cNvPr id="1360" name="Ink 1359">
                  <a:extLst>
                    <a:ext uri="{FF2B5EF4-FFF2-40B4-BE49-F238E27FC236}">
                      <a16:creationId xmlns:a16="http://schemas.microsoft.com/office/drawing/2014/main" id="{9C803822-83DB-874F-993A-011F82AD893D}"/>
                    </a:ext>
                  </a:extLst>
                </p:cNvPr>
                <p:cNvPicPr/>
                <p:nvPr/>
              </p:nvPicPr>
              <p:blipFill>
                <a:blip r:embed="rId317"/>
                <a:stretch>
                  <a:fillRect/>
                </a:stretch>
              </p:blipFill>
              <p:spPr>
                <a:xfrm>
                  <a:off x="7828260" y="6195253"/>
                  <a:ext cx="149040" cy="17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8">
              <p14:nvContentPartPr>
                <p14:cNvPr id="1361" name="Ink 1360">
                  <a:extLst>
                    <a:ext uri="{FF2B5EF4-FFF2-40B4-BE49-F238E27FC236}">
                      <a16:creationId xmlns:a16="http://schemas.microsoft.com/office/drawing/2014/main" id="{DFC06B7A-1883-E94E-B143-D727F32B9644}"/>
                    </a:ext>
                  </a:extLst>
                </p14:cNvPr>
                <p14:cNvContentPartPr/>
                <p14:nvPr/>
              </p14:nvContentPartPr>
              <p14:xfrm>
                <a:off x="7858140" y="6264013"/>
                <a:ext cx="95040" cy="16920"/>
              </p14:xfrm>
            </p:contentPart>
          </mc:Choice>
          <mc:Fallback xmlns="">
            <p:pic>
              <p:nvPicPr>
                <p:cNvPr id="1361" name="Ink 1360">
                  <a:extLst>
                    <a:ext uri="{FF2B5EF4-FFF2-40B4-BE49-F238E27FC236}">
                      <a16:creationId xmlns:a16="http://schemas.microsoft.com/office/drawing/2014/main" id="{DFC06B7A-1883-E94E-B143-D727F32B9644}"/>
                    </a:ext>
                  </a:extLst>
                </p:cNvPr>
                <p:cNvPicPr/>
                <p:nvPr/>
              </p:nvPicPr>
              <p:blipFill>
                <a:blip r:embed="rId319"/>
                <a:stretch>
                  <a:fillRect/>
                </a:stretch>
              </p:blipFill>
              <p:spPr>
                <a:xfrm>
                  <a:off x="7850580" y="6256453"/>
                  <a:ext cx="11016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0">
              <p14:nvContentPartPr>
                <p14:cNvPr id="1362" name="Ink 1361">
                  <a:extLst>
                    <a:ext uri="{FF2B5EF4-FFF2-40B4-BE49-F238E27FC236}">
                      <a16:creationId xmlns:a16="http://schemas.microsoft.com/office/drawing/2014/main" id="{713B5F1E-1D53-2941-89BE-2CD12B2C63A8}"/>
                    </a:ext>
                  </a:extLst>
                </p14:cNvPr>
                <p14:cNvContentPartPr/>
                <p14:nvPr/>
              </p14:nvContentPartPr>
              <p14:xfrm>
                <a:off x="7819260" y="6158173"/>
                <a:ext cx="217440" cy="100800"/>
              </p14:xfrm>
            </p:contentPart>
          </mc:Choice>
          <mc:Fallback xmlns="">
            <p:pic>
              <p:nvPicPr>
                <p:cNvPr id="1362" name="Ink 1361">
                  <a:extLst>
                    <a:ext uri="{FF2B5EF4-FFF2-40B4-BE49-F238E27FC236}">
                      <a16:creationId xmlns:a16="http://schemas.microsoft.com/office/drawing/2014/main" id="{713B5F1E-1D53-2941-89BE-2CD12B2C63A8}"/>
                    </a:ext>
                  </a:extLst>
                </p:cNvPr>
                <p:cNvPicPr/>
                <p:nvPr/>
              </p:nvPicPr>
              <p:blipFill>
                <a:blip r:embed="rId321"/>
                <a:stretch>
                  <a:fillRect/>
                </a:stretch>
              </p:blipFill>
              <p:spPr>
                <a:xfrm>
                  <a:off x="7811700" y="6150613"/>
                  <a:ext cx="23256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2">
              <p14:nvContentPartPr>
                <p14:cNvPr id="1363" name="Ink 1362">
                  <a:extLst>
                    <a:ext uri="{FF2B5EF4-FFF2-40B4-BE49-F238E27FC236}">
                      <a16:creationId xmlns:a16="http://schemas.microsoft.com/office/drawing/2014/main" id="{3339B563-BCDE-FD44-BDD4-53F9C3B37C54}"/>
                    </a:ext>
                  </a:extLst>
                </p14:cNvPr>
                <p14:cNvContentPartPr/>
                <p14:nvPr/>
              </p14:nvContentPartPr>
              <p14:xfrm>
                <a:off x="7969740" y="6314053"/>
                <a:ext cx="83880" cy="61560"/>
              </p14:xfrm>
            </p:contentPart>
          </mc:Choice>
          <mc:Fallback xmlns="">
            <p:pic>
              <p:nvPicPr>
                <p:cNvPr id="1363" name="Ink 1362">
                  <a:extLst>
                    <a:ext uri="{FF2B5EF4-FFF2-40B4-BE49-F238E27FC236}">
                      <a16:creationId xmlns:a16="http://schemas.microsoft.com/office/drawing/2014/main" id="{3339B563-BCDE-FD44-BDD4-53F9C3B37C54}"/>
                    </a:ext>
                  </a:extLst>
                </p:cNvPr>
                <p:cNvPicPr/>
                <p:nvPr/>
              </p:nvPicPr>
              <p:blipFill>
                <a:blip r:embed="rId323"/>
                <a:stretch>
                  <a:fillRect/>
                </a:stretch>
              </p:blipFill>
              <p:spPr>
                <a:xfrm>
                  <a:off x="7962180" y="6306493"/>
                  <a:ext cx="99000" cy="7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4">
              <p14:nvContentPartPr>
                <p14:cNvPr id="1364" name="Ink 1363">
                  <a:extLst>
                    <a:ext uri="{FF2B5EF4-FFF2-40B4-BE49-F238E27FC236}">
                      <a16:creationId xmlns:a16="http://schemas.microsoft.com/office/drawing/2014/main" id="{E8459B72-7462-D94C-A9F6-FE5D4AACC06F}"/>
                    </a:ext>
                  </a:extLst>
                </p14:cNvPr>
                <p14:cNvContentPartPr/>
                <p14:nvPr/>
              </p14:nvContentPartPr>
              <p14:xfrm>
                <a:off x="8092140" y="6308653"/>
                <a:ext cx="95040" cy="61560"/>
              </p14:xfrm>
            </p:contentPart>
          </mc:Choice>
          <mc:Fallback xmlns="">
            <p:pic>
              <p:nvPicPr>
                <p:cNvPr id="1364" name="Ink 1363">
                  <a:extLst>
                    <a:ext uri="{FF2B5EF4-FFF2-40B4-BE49-F238E27FC236}">
                      <a16:creationId xmlns:a16="http://schemas.microsoft.com/office/drawing/2014/main" id="{E8459B72-7462-D94C-A9F6-FE5D4AACC06F}"/>
                    </a:ext>
                  </a:extLst>
                </p:cNvPr>
                <p:cNvPicPr/>
                <p:nvPr/>
              </p:nvPicPr>
              <p:blipFill>
                <a:blip r:embed="rId325"/>
                <a:stretch>
                  <a:fillRect/>
                </a:stretch>
              </p:blipFill>
              <p:spPr>
                <a:xfrm>
                  <a:off x="8084580" y="6301093"/>
                  <a:ext cx="110160" cy="7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6">
              <p14:nvContentPartPr>
                <p14:cNvPr id="1365" name="Ink 1364">
                  <a:extLst>
                    <a:ext uri="{FF2B5EF4-FFF2-40B4-BE49-F238E27FC236}">
                      <a16:creationId xmlns:a16="http://schemas.microsoft.com/office/drawing/2014/main" id="{E83855A4-8667-4E4F-AC52-A7365025BF72}"/>
                    </a:ext>
                  </a:extLst>
                </p14:cNvPr>
                <p14:cNvContentPartPr/>
                <p14:nvPr/>
              </p14:nvContentPartPr>
              <p14:xfrm>
                <a:off x="8292660" y="6280573"/>
                <a:ext cx="83880" cy="100800"/>
              </p14:xfrm>
            </p:contentPart>
          </mc:Choice>
          <mc:Fallback xmlns="">
            <p:pic>
              <p:nvPicPr>
                <p:cNvPr id="1365" name="Ink 1364">
                  <a:extLst>
                    <a:ext uri="{FF2B5EF4-FFF2-40B4-BE49-F238E27FC236}">
                      <a16:creationId xmlns:a16="http://schemas.microsoft.com/office/drawing/2014/main" id="{E83855A4-8667-4E4F-AC52-A7365025BF72}"/>
                    </a:ext>
                  </a:extLst>
                </p:cNvPr>
                <p:cNvPicPr/>
                <p:nvPr/>
              </p:nvPicPr>
              <p:blipFill>
                <a:blip r:embed="rId327"/>
                <a:stretch>
                  <a:fillRect/>
                </a:stretch>
              </p:blipFill>
              <p:spPr>
                <a:xfrm>
                  <a:off x="8285100" y="6273373"/>
                  <a:ext cx="9900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8">
              <p14:nvContentPartPr>
                <p14:cNvPr id="1366" name="Ink 1365">
                  <a:extLst>
                    <a:ext uri="{FF2B5EF4-FFF2-40B4-BE49-F238E27FC236}">
                      <a16:creationId xmlns:a16="http://schemas.microsoft.com/office/drawing/2014/main" id="{194AAA64-247B-B340-BCF4-E01A51992B9C}"/>
                    </a:ext>
                  </a:extLst>
                </p14:cNvPr>
                <p14:cNvContentPartPr/>
                <p14:nvPr/>
              </p14:nvContentPartPr>
              <p14:xfrm>
                <a:off x="8398500" y="6319813"/>
                <a:ext cx="22680" cy="39240"/>
              </p14:xfrm>
            </p:contentPart>
          </mc:Choice>
          <mc:Fallback xmlns="">
            <p:pic>
              <p:nvPicPr>
                <p:cNvPr id="1366" name="Ink 1365">
                  <a:extLst>
                    <a:ext uri="{FF2B5EF4-FFF2-40B4-BE49-F238E27FC236}">
                      <a16:creationId xmlns:a16="http://schemas.microsoft.com/office/drawing/2014/main" id="{194AAA64-247B-B340-BCF4-E01A51992B9C}"/>
                    </a:ext>
                  </a:extLst>
                </p:cNvPr>
                <p:cNvPicPr/>
                <p:nvPr/>
              </p:nvPicPr>
              <p:blipFill>
                <a:blip r:embed="rId329"/>
                <a:stretch>
                  <a:fillRect/>
                </a:stretch>
              </p:blipFill>
              <p:spPr>
                <a:xfrm>
                  <a:off x="8390940" y="6312253"/>
                  <a:ext cx="37800" cy="5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0">
              <p14:nvContentPartPr>
                <p14:cNvPr id="1367" name="Ink 1366">
                  <a:extLst>
                    <a:ext uri="{FF2B5EF4-FFF2-40B4-BE49-F238E27FC236}">
                      <a16:creationId xmlns:a16="http://schemas.microsoft.com/office/drawing/2014/main" id="{6E0FC9F1-1476-A742-B8E1-2AE0EA4D94D5}"/>
                    </a:ext>
                  </a:extLst>
                </p14:cNvPr>
                <p14:cNvContentPartPr/>
                <p14:nvPr/>
              </p14:nvContentPartPr>
              <p14:xfrm>
                <a:off x="8426220" y="6252853"/>
                <a:ext cx="22680" cy="22680"/>
              </p14:xfrm>
            </p:contentPart>
          </mc:Choice>
          <mc:Fallback xmlns="">
            <p:pic>
              <p:nvPicPr>
                <p:cNvPr id="1367" name="Ink 1366">
                  <a:extLst>
                    <a:ext uri="{FF2B5EF4-FFF2-40B4-BE49-F238E27FC236}">
                      <a16:creationId xmlns:a16="http://schemas.microsoft.com/office/drawing/2014/main" id="{6E0FC9F1-1476-A742-B8E1-2AE0EA4D94D5}"/>
                    </a:ext>
                  </a:extLst>
                </p:cNvPr>
                <p:cNvPicPr/>
                <p:nvPr/>
              </p:nvPicPr>
              <p:blipFill>
                <a:blip r:embed="rId331"/>
                <a:stretch>
                  <a:fillRect/>
                </a:stretch>
              </p:blipFill>
              <p:spPr>
                <a:xfrm>
                  <a:off x="8419020" y="6245293"/>
                  <a:ext cx="3780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2">
              <p14:nvContentPartPr>
                <p14:cNvPr id="1368" name="Ink 1367">
                  <a:extLst>
                    <a:ext uri="{FF2B5EF4-FFF2-40B4-BE49-F238E27FC236}">
                      <a16:creationId xmlns:a16="http://schemas.microsoft.com/office/drawing/2014/main" id="{E76773A8-6D2D-7F46-A189-E45A00944E1A}"/>
                    </a:ext>
                  </a:extLst>
                </p14:cNvPr>
                <p14:cNvContentPartPr/>
                <p14:nvPr/>
              </p14:nvContentPartPr>
              <p14:xfrm>
                <a:off x="8465460" y="6325213"/>
                <a:ext cx="106200" cy="45000"/>
              </p14:xfrm>
            </p:contentPart>
          </mc:Choice>
          <mc:Fallback xmlns="">
            <p:pic>
              <p:nvPicPr>
                <p:cNvPr id="1368" name="Ink 1367">
                  <a:extLst>
                    <a:ext uri="{FF2B5EF4-FFF2-40B4-BE49-F238E27FC236}">
                      <a16:creationId xmlns:a16="http://schemas.microsoft.com/office/drawing/2014/main" id="{E76773A8-6D2D-7F46-A189-E45A00944E1A}"/>
                    </a:ext>
                  </a:extLst>
                </p:cNvPr>
                <p:cNvPicPr/>
                <p:nvPr/>
              </p:nvPicPr>
              <p:blipFill>
                <a:blip r:embed="rId333"/>
                <a:stretch>
                  <a:fillRect/>
                </a:stretch>
              </p:blipFill>
              <p:spPr>
                <a:xfrm>
                  <a:off x="8457900" y="6317653"/>
                  <a:ext cx="121320" cy="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4">
              <p14:nvContentPartPr>
                <p14:cNvPr id="1369" name="Ink 1368">
                  <a:extLst>
                    <a:ext uri="{FF2B5EF4-FFF2-40B4-BE49-F238E27FC236}">
                      <a16:creationId xmlns:a16="http://schemas.microsoft.com/office/drawing/2014/main" id="{FFD53B22-DDBF-354C-A0D3-16CF27F44264}"/>
                    </a:ext>
                  </a:extLst>
                </p14:cNvPr>
                <p14:cNvContentPartPr/>
                <p14:nvPr/>
              </p14:nvContentPartPr>
              <p14:xfrm>
                <a:off x="8593620" y="6308653"/>
                <a:ext cx="39240" cy="145080"/>
              </p14:xfrm>
            </p:contentPart>
          </mc:Choice>
          <mc:Fallback xmlns="">
            <p:pic>
              <p:nvPicPr>
                <p:cNvPr id="1369" name="Ink 1368">
                  <a:extLst>
                    <a:ext uri="{FF2B5EF4-FFF2-40B4-BE49-F238E27FC236}">
                      <a16:creationId xmlns:a16="http://schemas.microsoft.com/office/drawing/2014/main" id="{FFD53B22-DDBF-354C-A0D3-16CF27F44264}"/>
                    </a:ext>
                  </a:extLst>
                </p:cNvPr>
                <p:cNvPicPr/>
                <p:nvPr/>
              </p:nvPicPr>
              <p:blipFill>
                <a:blip r:embed="rId335"/>
                <a:stretch>
                  <a:fillRect/>
                </a:stretch>
              </p:blipFill>
              <p:spPr>
                <a:xfrm>
                  <a:off x="8586060" y="6301093"/>
                  <a:ext cx="54360" cy="16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6">
              <p14:nvContentPartPr>
                <p14:cNvPr id="1370" name="Ink 1369">
                  <a:extLst>
                    <a:ext uri="{FF2B5EF4-FFF2-40B4-BE49-F238E27FC236}">
                      <a16:creationId xmlns:a16="http://schemas.microsoft.com/office/drawing/2014/main" id="{549AFFB9-DFD6-3C41-B535-0B7792BB06B6}"/>
                    </a:ext>
                  </a:extLst>
                </p14:cNvPr>
                <p14:cNvContentPartPr/>
                <p14:nvPr/>
              </p14:nvContentPartPr>
              <p14:xfrm>
                <a:off x="8599020" y="6331333"/>
                <a:ext cx="61560" cy="55440"/>
              </p14:xfrm>
            </p:contentPart>
          </mc:Choice>
          <mc:Fallback xmlns="">
            <p:pic>
              <p:nvPicPr>
                <p:cNvPr id="1370" name="Ink 1369">
                  <a:extLst>
                    <a:ext uri="{FF2B5EF4-FFF2-40B4-BE49-F238E27FC236}">
                      <a16:creationId xmlns:a16="http://schemas.microsoft.com/office/drawing/2014/main" id="{549AFFB9-DFD6-3C41-B535-0B7792BB06B6}"/>
                    </a:ext>
                  </a:extLst>
                </p:cNvPr>
                <p:cNvPicPr/>
                <p:nvPr/>
              </p:nvPicPr>
              <p:blipFill>
                <a:blip r:embed="rId337"/>
                <a:stretch>
                  <a:fillRect/>
                </a:stretch>
              </p:blipFill>
              <p:spPr>
                <a:xfrm>
                  <a:off x="8591460" y="6324133"/>
                  <a:ext cx="76680" cy="7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8">
              <p14:nvContentPartPr>
                <p14:cNvPr id="1371" name="Ink 1370">
                  <a:extLst>
                    <a:ext uri="{FF2B5EF4-FFF2-40B4-BE49-F238E27FC236}">
                      <a16:creationId xmlns:a16="http://schemas.microsoft.com/office/drawing/2014/main" id="{380FDA35-6705-E147-AA50-B819FB2B6521}"/>
                    </a:ext>
                  </a:extLst>
                </p14:cNvPr>
                <p14:cNvContentPartPr/>
                <p14:nvPr/>
              </p14:nvContentPartPr>
              <p14:xfrm>
                <a:off x="8704860" y="6236293"/>
                <a:ext cx="33840" cy="133920"/>
              </p14:xfrm>
            </p:contentPart>
          </mc:Choice>
          <mc:Fallback xmlns="">
            <p:pic>
              <p:nvPicPr>
                <p:cNvPr id="1371" name="Ink 1370">
                  <a:extLst>
                    <a:ext uri="{FF2B5EF4-FFF2-40B4-BE49-F238E27FC236}">
                      <a16:creationId xmlns:a16="http://schemas.microsoft.com/office/drawing/2014/main" id="{380FDA35-6705-E147-AA50-B819FB2B6521}"/>
                    </a:ext>
                  </a:extLst>
                </p:cNvPr>
                <p:cNvPicPr/>
                <p:nvPr/>
              </p:nvPicPr>
              <p:blipFill>
                <a:blip r:embed="rId339"/>
                <a:stretch>
                  <a:fillRect/>
                </a:stretch>
              </p:blipFill>
              <p:spPr>
                <a:xfrm>
                  <a:off x="8697300" y="6228733"/>
                  <a:ext cx="48960" cy="14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0">
              <p14:nvContentPartPr>
                <p14:cNvPr id="1372" name="Ink 1371">
                  <a:extLst>
                    <a:ext uri="{FF2B5EF4-FFF2-40B4-BE49-F238E27FC236}">
                      <a16:creationId xmlns:a16="http://schemas.microsoft.com/office/drawing/2014/main" id="{89FC6B7C-A296-8742-B211-AE0272D4459D}"/>
                    </a:ext>
                  </a:extLst>
                </p14:cNvPr>
                <p14:cNvContentPartPr/>
                <p14:nvPr/>
              </p14:nvContentPartPr>
              <p14:xfrm>
                <a:off x="8760660" y="6325213"/>
                <a:ext cx="16920" cy="55440"/>
              </p14:xfrm>
            </p:contentPart>
          </mc:Choice>
          <mc:Fallback xmlns="">
            <p:pic>
              <p:nvPicPr>
                <p:cNvPr id="1372" name="Ink 1371">
                  <a:extLst>
                    <a:ext uri="{FF2B5EF4-FFF2-40B4-BE49-F238E27FC236}">
                      <a16:creationId xmlns:a16="http://schemas.microsoft.com/office/drawing/2014/main" id="{89FC6B7C-A296-8742-B211-AE0272D4459D}"/>
                    </a:ext>
                  </a:extLst>
                </p:cNvPr>
                <p:cNvPicPr/>
                <p:nvPr/>
              </p:nvPicPr>
              <p:blipFill>
                <a:blip r:embed="rId341"/>
                <a:stretch>
                  <a:fillRect/>
                </a:stretch>
              </p:blipFill>
              <p:spPr>
                <a:xfrm>
                  <a:off x="8753100" y="6317653"/>
                  <a:ext cx="32040" cy="7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2">
              <p14:nvContentPartPr>
                <p14:cNvPr id="1373" name="Ink 1372">
                  <a:extLst>
                    <a:ext uri="{FF2B5EF4-FFF2-40B4-BE49-F238E27FC236}">
                      <a16:creationId xmlns:a16="http://schemas.microsoft.com/office/drawing/2014/main" id="{235AFF82-F24D-B24F-8D89-51EE8011EDE6}"/>
                    </a:ext>
                  </a:extLst>
                </p14:cNvPr>
                <p14:cNvContentPartPr/>
                <p14:nvPr/>
              </p14:nvContentPartPr>
              <p14:xfrm>
                <a:off x="8794140" y="6264013"/>
                <a:ext cx="5760" cy="5760"/>
              </p14:xfrm>
            </p:contentPart>
          </mc:Choice>
          <mc:Fallback xmlns="">
            <p:pic>
              <p:nvPicPr>
                <p:cNvPr id="1373" name="Ink 1372">
                  <a:extLst>
                    <a:ext uri="{FF2B5EF4-FFF2-40B4-BE49-F238E27FC236}">
                      <a16:creationId xmlns:a16="http://schemas.microsoft.com/office/drawing/2014/main" id="{235AFF82-F24D-B24F-8D89-51EE8011EDE6}"/>
                    </a:ext>
                  </a:extLst>
                </p:cNvPr>
                <p:cNvPicPr/>
                <p:nvPr/>
              </p:nvPicPr>
              <p:blipFill>
                <a:blip r:embed="rId343"/>
                <a:stretch>
                  <a:fillRect/>
                </a:stretch>
              </p:blipFill>
              <p:spPr>
                <a:xfrm>
                  <a:off x="8786580" y="6256453"/>
                  <a:ext cx="20880" cy="2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4">
              <p14:nvContentPartPr>
                <p14:cNvPr id="1374" name="Ink 1373">
                  <a:extLst>
                    <a:ext uri="{FF2B5EF4-FFF2-40B4-BE49-F238E27FC236}">
                      <a16:creationId xmlns:a16="http://schemas.microsoft.com/office/drawing/2014/main" id="{A8ECFB13-BFFB-CE42-A75F-FBF34B02CCC5}"/>
                    </a:ext>
                  </a:extLst>
                </p14:cNvPr>
                <p14:cNvContentPartPr/>
                <p14:nvPr/>
              </p14:nvContentPartPr>
              <p14:xfrm>
                <a:off x="8805300" y="6325213"/>
                <a:ext cx="50400" cy="72720"/>
              </p14:xfrm>
            </p:contentPart>
          </mc:Choice>
          <mc:Fallback xmlns="">
            <p:pic>
              <p:nvPicPr>
                <p:cNvPr id="1374" name="Ink 1373">
                  <a:extLst>
                    <a:ext uri="{FF2B5EF4-FFF2-40B4-BE49-F238E27FC236}">
                      <a16:creationId xmlns:a16="http://schemas.microsoft.com/office/drawing/2014/main" id="{A8ECFB13-BFFB-CE42-A75F-FBF34B02CCC5}"/>
                    </a:ext>
                  </a:extLst>
                </p:cNvPr>
                <p:cNvPicPr/>
                <p:nvPr/>
              </p:nvPicPr>
              <p:blipFill>
                <a:blip r:embed="rId345"/>
                <a:stretch>
                  <a:fillRect/>
                </a:stretch>
              </p:blipFill>
              <p:spPr>
                <a:xfrm>
                  <a:off x="8797740" y="6317653"/>
                  <a:ext cx="65520" cy="8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6">
              <p14:nvContentPartPr>
                <p14:cNvPr id="1375" name="Ink 1374">
                  <a:extLst>
                    <a:ext uri="{FF2B5EF4-FFF2-40B4-BE49-F238E27FC236}">
                      <a16:creationId xmlns:a16="http://schemas.microsoft.com/office/drawing/2014/main" id="{517888EE-083B-2C47-8D1C-1CEFBF916C87}"/>
                    </a:ext>
                  </a:extLst>
                </p14:cNvPr>
                <p14:cNvContentPartPr/>
                <p14:nvPr/>
              </p14:nvContentPartPr>
              <p14:xfrm>
                <a:off x="8883060" y="6347533"/>
                <a:ext cx="11520" cy="45000"/>
              </p14:xfrm>
            </p:contentPart>
          </mc:Choice>
          <mc:Fallback xmlns="">
            <p:pic>
              <p:nvPicPr>
                <p:cNvPr id="1375" name="Ink 1374">
                  <a:extLst>
                    <a:ext uri="{FF2B5EF4-FFF2-40B4-BE49-F238E27FC236}">
                      <a16:creationId xmlns:a16="http://schemas.microsoft.com/office/drawing/2014/main" id="{517888EE-083B-2C47-8D1C-1CEFBF916C87}"/>
                    </a:ext>
                  </a:extLst>
                </p:cNvPr>
                <p:cNvPicPr/>
                <p:nvPr/>
              </p:nvPicPr>
              <p:blipFill>
                <a:blip r:embed="rId347"/>
                <a:stretch>
                  <a:fillRect/>
                </a:stretch>
              </p:blipFill>
              <p:spPr>
                <a:xfrm>
                  <a:off x="8875500" y="6339973"/>
                  <a:ext cx="26640" cy="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8">
              <p14:nvContentPartPr>
                <p14:cNvPr id="1376" name="Ink 1375">
                  <a:extLst>
                    <a:ext uri="{FF2B5EF4-FFF2-40B4-BE49-F238E27FC236}">
                      <a16:creationId xmlns:a16="http://schemas.microsoft.com/office/drawing/2014/main" id="{593F9DF1-32E6-A944-A845-A7F0CDEBD13A}"/>
                    </a:ext>
                  </a:extLst>
                </p14:cNvPr>
                <p14:cNvContentPartPr/>
                <p14:nvPr/>
              </p14:nvContentPartPr>
              <p14:xfrm>
                <a:off x="8922300" y="6269773"/>
                <a:ext cx="11520" cy="22680"/>
              </p14:xfrm>
            </p:contentPart>
          </mc:Choice>
          <mc:Fallback xmlns="">
            <p:pic>
              <p:nvPicPr>
                <p:cNvPr id="1376" name="Ink 1375">
                  <a:extLst>
                    <a:ext uri="{FF2B5EF4-FFF2-40B4-BE49-F238E27FC236}">
                      <a16:creationId xmlns:a16="http://schemas.microsoft.com/office/drawing/2014/main" id="{593F9DF1-32E6-A944-A845-A7F0CDEBD13A}"/>
                    </a:ext>
                  </a:extLst>
                </p:cNvPr>
                <p:cNvPicPr/>
                <p:nvPr/>
              </p:nvPicPr>
              <p:blipFill>
                <a:blip r:embed="rId349"/>
                <a:stretch>
                  <a:fillRect/>
                </a:stretch>
              </p:blipFill>
              <p:spPr>
                <a:xfrm>
                  <a:off x="8914740" y="6262213"/>
                  <a:ext cx="2664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0">
              <p14:nvContentPartPr>
                <p14:cNvPr id="1377" name="Ink 1376">
                  <a:extLst>
                    <a:ext uri="{FF2B5EF4-FFF2-40B4-BE49-F238E27FC236}">
                      <a16:creationId xmlns:a16="http://schemas.microsoft.com/office/drawing/2014/main" id="{9F90956B-844D-8C43-9772-062EBCFF1ED2}"/>
                    </a:ext>
                  </a:extLst>
                </p14:cNvPr>
                <p14:cNvContentPartPr/>
                <p14:nvPr/>
              </p14:nvContentPartPr>
              <p14:xfrm>
                <a:off x="8950020" y="6241693"/>
                <a:ext cx="45000" cy="145080"/>
              </p14:xfrm>
            </p:contentPart>
          </mc:Choice>
          <mc:Fallback xmlns="">
            <p:pic>
              <p:nvPicPr>
                <p:cNvPr id="1377" name="Ink 1376">
                  <a:extLst>
                    <a:ext uri="{FF2B5EF4-FFF2-40B4-BE49-F238E27FC236}">
                      <a16:creationId xmlns:a16="http://schemas.microsoft.com/office/drawing/2014/main" id="{9F90956B-844D-8C43-9772-062EBCFF1ED2}"/>
                    </a:ext>
                  </a:extLst>
                </p:cNvPr>
                <p:cNvPicPr/>
                <p:nvPr/>
              </p:nvPicPr>
              <p:blipFill>
                <a:blip r:embed="rId351"/>
                <a:stretch>
                  <a:fillRect/>
                </a:stretch>
              </p:blipFill>
              <p:spPr>
                <a:xfrm>
                  <a:off x="8942460" y="6234133"/>
                  <a:ext cx="60120" cy="16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2">
              <p14:nvContentPartPr>
                <p14:cNvPr id="1378" name="Ink 1377">
                  <a:extLst>
                    <a:ext uri="{FF2B5EF4-FFF2-40B4-BE49-F238E27FC236}">
                      <a16:creationId xmlns:a16="http://schemas.microsoft.com/office/drawing/2014/main" id="{0C942CD6-36F0-404C-86B2-2097778656C5}"/>
                    </a:ext>
                  </a:extLst>
                </p14:cNvPr>
                <p14:cNvContentPartPr/>
                <p14:nvPr/>
              </p14:nvContentPartPr>
              <p14:xfrm>
                <a:off x="8955420" y="6336373"/>
                <a:ext cx="61560" cy="11520"/>
              </p14:xfrm>
            </p:contentPart>
          </mc:Choice>
          <mc:Fallback xmlns="">
            <p:pic>
              <p:nvPicPr>
                <p:cNvPr id="1378" name="Ink 1377">
                  <a:extLst>
                    <a:ext uri="{FF2B5EF4-FFF2-40B4-BE49-F238E27FC236}">
                      <a16:creationId xmlns:a16="http://schemas.microsoft.com/office/drawing/2014/main" id="{0C942CD6-36F0-404C-86B2-2097778656C5}"/>
                    </a:ext>
                  </a:extLst>
                </p:cNvPr>
                <p:cNvPicPr/>
                <p:nvPr/>
              </p:nvPicPr>
              <p:blipFill>
                <a:blip r:embed="rId353"/>
                <a:stretch>
                  <a:fillRect/>
                </a:stretch>
              </p:blipFill>
              <p:spPr>
                <a:xfrm>
                  <a:off x="8947860" y="6328813"/>
                  <a:ext cx="7668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4">
              <p14:nvContentPartPr>
                <p14:cNvPr id="1379" name="Ink 1378">
                  <a:extLst>
                    <a:ext uri="{FF2B5EF4-FFF2-40B4-BE49-F238E27FC236}">
                      <a16:creationId xmlns:a16="http://schemas.microsoft.com/office/drawing/2014/main" id="{29A70809-F660-A240-AC40-74429B5E8323}"/>
                    </a:ext>
                  </a:extLst>
                </p14:cNvPr>
                <p14:cNvContentPartPr/>
                <p14:nvPr/>
              </p14:nvContentPartPr>
              <p14:xfrm>
                <a:off x="9022380" y="6330973"/>
                <a:ext cx="56160" cy="133920"/>
              </p14:xfrm>
            </p:contentPart>
          </mc:Choice>
          <mc:Fallback xmlns="">
            <p:pic>
              <p:nvPicPr>
                <p:cNvPr id="1379" name="Ink 1378">
                  <a:extLst>
                    <a:ext uri="{FF2B5EF4-FFF2-40B4-BE49-F238E27FC236}">
                      <a16:creationId xmlns:a16="http://schemas.microsoft.com/office/drawing/2014/main" id="{29A70809-F660-A240-AC40-74429B5E8323}"/>
                    </a:ext>
                  </a:extLst>
                </p:cNvPr>
                <p:cNvPicPr/>
                <p:nvPr/>
              </p:nvPicPr>
              <p:blipFill>
                <a:blip r:embed="rId355"/>
                <a:stretch>
                  <a:fillRect/>
                </a:stretch>
              </p:blipFill>
              <p:spPr>
                <a:xfrm>
                  <a:off x="9014820" y="6323413"/>
                  <a:ext cx="71280" cy="14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6">
              <p14:nvContentPartPr>
                <p14:cNvPr id="1380" name="Ink 1379">
                  <a:extLst>
                    <a:ext uri="{FF2B5EF4-FFF2-40B4-BE49-F238E27FC236}">
                      <a16:creationId xmlns:a16="http://schemas.microsoft.com/office/drawing/2014/main" id="{81682A3B-790E-164F-8198-662BB6023EF0}"/>
                    </a:ext>
                  </a:extLst>
                </p14:cNvPr>
                <p14:cNvContentPartPr/>
                <p14:nvPr/>
              </p14:nvContentPartPr>
              <p14:xfrm>
                <a:off x="7846980" y="6581533"/>
                <a:ext cx="33840" cy="78480"/>
              </p14:xfrm>
            </p:contentPart>
          </mc:Choice>
          <mc:Fallback xmlns="">
            <p:pic>
              <p:nvPicPr>
                <p:cNvPr id="1380" name="Ink 1379">
                  <a:extLst>
                    <a:ext uri="{FF2B5EF4-FFF2-40B4-BE49-F238E27FC236}">
                      <a16:creationId xmlns:a16="http://schemas.microsoft.com/office/drawing/2014/main" id="{81682A3B-790E-164F-8198-662BB6023EF0}"/>
                    </a:ext>
                  </a:extLst>
                </p:cNvPr>
                <p:cNvPicPr/>
                <p:nvPr/>
              </p:nvPicPr>
              <p:blipFill>
                <a:blip r:embed="rId357"/>
                <a:stretch>
                  <a:fillRect/>
                </a:stretch>
              </p:blipFill>
              <p:spPr>
                <a:xfrm>
                  <a:off x="7839420" y="6573973"/>
                  <a:ext cx="4896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8">
              <p14:nvContentPartPr>
                <p14:cNvPr id="1381" name="Ink 1380">
                  <a:extLst>
                    <a:ext uri="{FF2B5EF4-FFF2-40B4-BE49-F238E27FC236}">
                      <a16:creationId xmlns:a16="http://schemas.microsoft.com/office/drawing/2014/main" id="{E598C164-A1B1-E943-A163-0F62FE96D3DC}"/>
                    </a:ext>
                  </a:extLst>
                </p14:cNvPr>
                <p14:cNvContentPartPr/>
                <p14:nvPr/>
              </p14:nvContentPartPr>
              <p14:xfrm>
                <a:off x="7858140" y="6586933"/>
                <a:ext cx="95040" cy="83880"/>
              </p14:xfrm>
            </p:contentPart>
          </mc:Choice>
          <mc:Fallback xmlns="">
            <p:pic>
              <p:nvPicPr>
                <p:cNvPr id="1381" name="Ink 1380">
                  <a:extLst>
                    <a:ext uri="{FF2B5EF4-FFF2-40B4-BE49-F238E27FC236}">
                      <a16:creationId xmlns:a16="http://schemas.microsoft.com/office/drawing/2014/main" id="{E598C164-A1B1-E943-A163-0F62FE96D3DC}"/>
                    </a:ext>
                  </a:extLst>
                </p:cNvPr>
                <p:cNvPicPr/>
                <p:nvPr/>
              </p:nvPicPr>
              <p:blipFill>
                <a:blip r:embed="rId359"/>
                <a:stretch>
                  <a:fillRect/>
                </a:stretch>
              </p:blipFill>
              <p:spPr>
                <a:xfrm>
                  <a:off x="7850580" y="6579733"/>
                  <a:ext cx="110160" cy="9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0">
              <p14:nvContentPartPr>
                <p14:cNvPr id="1382" name="Ink 1381">
                  <a:extLst>
                    <a:ext uri="{FF2B5EF4-FFF2-40B4-BE49-F238E27FC236}">
                      <a16:creationId xmlns:a16="http://schemas.microsoft.com/office/drawing/2014/main" id="{CC4D8FCD-DE19-B742-9330-24437E488C7B}"/>
                    </a:ext>
                  </a:extLst>
                </p14:cNvPr>
                <p14:cNvContentPartPr/>
                <p14:nvPr/>
              </p14:nvContentPartPr>
              <p14:xfrm>
                <a:off x="8042100" y="6626173"/>
                <a:ext cx="100800" cy="5760"/>
              </p14:xfrm>
            </p:contentPart>
          </mc:Choice>
          <mc:Fallback xmlns="">
            <p:pic>
              <p:nvPicPr>
                <p:cNvPr id="1382" name="Ink 1381">
                  <a:extLst>
                    <a:ext uri="{FF2B5EF4-FFF2-40B4-BE49-F238E27FC236}">
                      <a16:creationId xmlns:a16="http://schemas.microsoft.com/office/drawing/2014/main" id="{CC4D8FCD-DE19-B742-9330-24437E488C7B}"/>
                    </a:ext>
                  </a:extLst>
                </p:cNvPr>
                <p:cNvPicPr/>
                <p:nvPr/>
              </p:nvPicPr>
              <p:blipFill>
                <a:blip r:embed="rId361"/>
                <a:stretch>
                  <a:fillRect/>
                </a:stretch>
              </p:blipFill>
              <p:spPr>
                <a:xfrm>
                  <a:off x="8034540" y="6618613"/>
                  <a:ext cx="115560" cy="2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2">
              <p14:nvContentPartPr>
                <p14:cNvPr id="1383" name="Ink 1382">
                  <a:extLst>
                    <a:ext uri="{FF2B5EF4-FFF2-40B4-BE49-F238E27FC236}">
                      <a16:creationId xmlns:a16="http://schemas.microsoft.com/office/drawing/2014/main" id="{5A477184-0501-E14A-AD7E-2E781CB7D269}"/>
                    </a:ext>
                  </a:extLst>
                </p14:cNvPr>
                <p14:cNvContentPartPr/>
                <p14:nvPr/>
              </p14:nvContentPartPr>
              <p14:xfrm>
                <a:off x="8047500" y="6659653"/>
                <a:ext cx="72720" cy="11520"/>
              </p14:xfrm>
            </p:contentPart>
          </mc:Choice>
          <mc:Fallback xmlns="">
            <p:pic>
              <p:nvPicPr>
                <p:cNvPr id="1383" name="Ink 1382">
                  <a:extLst>
                    <a:ext uri="{FF2B5EF4-FFF2-40B4-BE49-F238E27FC236}">
                      <a16:creationId xmlns:a16="http://schemas.microsoft.com/office/drawing/2014/main" id="{5A477184-0501-E14A-AD7E-2E781CB7D269}"/>
                    </a:ext>
                  </a:extLst>
                </p:cNvPr>
                <p:cNvPicPr/>
                <p:nvPr/>
              </p:nvPicPr>
              <p:blipFill>
                <a:blip r:embed="rId363"/>
                <a:stretch>
                  <a:fillRect/>
                </a:stretch>
              </p:blipFill>
              <p:spPr>
                <a:xfrm>
                  <a:off x="8039940" y="6652093"/>
                  <a:ext cx="8784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4">
              <p14:nvContentPartPr>
                <p14:cNvPr id="1386" name="Ink 1386">
                  <a:extLst>
                    <a:ext uri="{FF2B5EF4-FFF2-40B4-BE49-F238E27FC236}">
                      <a16:creationId xmlns:a16="http://schemas.microsoft.com/office/drawing/2014/main" id="{547644F2-B0D2-FE43-BB64-23268F7C2A11}"/>
                    </a:ext>
                  </a:extLst>
                </p14:cNvPr>
                <p14:cNvContentPartPr/>
                <p14:nvPr/>
              </p14:nvContentPartPr>
              <p14:xfrm>
                <a:off x="8236860" y="6536893"/>
                <a:ext cx="100800" cy="156240"/>
              </p14:xfrm>
            </p:contentPart>
          </mc:Choice>
          <mc:Fallback xmlns="">
            <p:pic>
              <p:nvPicPr>
                <p:cNvPr id="1386" name="Ink 1386">
                  <a:extLst>
                    <a:ext uri="{FF2B5EF4-FFF2-40B4-BE49-F238E27FC236}">
                      <a16:creationId xmlns:a16="http://schemas.microsoft.com/office/drawing/2014/main" id="{547644F2-B0D2-FE43-BB64-23268F7C2A11}"/>
                    </a:ext>
                  </a:extLst>
                </p:cNvPr>
                <p:cNvPicPr/>
                <p:nvPr/>
              </p:nvPicPr>
              <p:blipFill>
                <a:blip r:embed="rId365"/>
                <a:stretch>
                  <a:fillRect/>
                </a:stretch>
              </p:blipFill>
              <p:spPr>
                <a:xfrm>
                  <a:off x="8229300" y="6529333"/>
                  <a:ext cx="115560" cy="1713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66">
            <p14:nvContentPartPr>
              <p14:cNvPr id="1392" name="Ink 1391">
                <a:extLst>
                  <a:ext uri="{FF2B5EF4-FFF2-40B4-BE49-F238E27FC236}">
                    <a16:creationId xmlns:a16="http://schemas.microsoft.com/office/drawing/2014/main" id="{3838FF58-A1C8-4041-BF34-AE6FFCED65AE}"/>
                  </a:ext>
                </a:extLst>
              </p14:cNvPr>
              <p14:cNvContentPartPr/>
              <p14:nvPr/>
            </p14:nvContentPartPr>
            <p14:xfrm>
              <a:off x="2416020" y="3815653"/>
              <a:ext cx="11520" cy="42480"/>
            </p14:xfrm>
          </p:contentPart>
        </mc:Choice>
        <mc:Fallback xmlns="">
          <p:pic>
            <p:nvPicPr>
              <p:cNvPr id="1392" name="Ink 1391">
                <a:extLst>
                  <a:ext uri="{FF2B5EF4-FFF2-40B4-BE49-F238E27FC236}">
                    <a16:creationId xmlns:a16="http://schemas.microsoft.com/office/drawing/2014/main" id="{3838FF58-A1C8-4041-BF34-AE6FFCED65AE}"/>
                  </a:ext>
                </a:extLst>
              </p:cNvPr>
              <p:cNvPicPr/>
              <p:nvPr/>
            </p:nvPicPr>
            <p:blipFill>
              <a:blip r:embed="rId367"/>
              <a:stretch>
                <a:fillRect/>
              </a:stretch>
            </p:blipFill>
            <p:spPr>
              <a:xfrm>
                <a:off x="2408460" y="3808093"/>
                <a:ext cx="26640" cy="57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68">
            <p14:nvContentPartPr>
              <p14:cNvPr id="1393" name="Ink 1392">
                <a:extLst>
                  <a:ext uri="{FF2B5EF4-FFF2-40B4-BE49-F238E27FC236}">
                    <a16:creationId xmlns:a16="http://schemas.microsoft.com/office/drawing/2014/main" id="{FE565DA8-ED56-2F46-B7D3-A5E110245F29}"/>
                  </a:ext>
                </a:extLst>
              </p14:cNvPr>
              <p14:cNvContentPartPr/>
              <p14:nvPr/>
            </p14:nvContentPartPr>
            <p14:xfrm>
              <a:off x="1062780" y="3840853"/>
              <a:ext cx="11520" cy="39240"/>
            </p14:xfrm>
          </p:contentPart>
        </mc:Choice>
        <mc:Fallback xmlns="">
          <p:pic>
            <p:nvPicPr>
              <p:cNvPr id="1393" name="Ink 1392">
                <a:extLst>
                  <a:ext uri="{FF2B5EF4-FFF2-40B4-BE49-F238E27FC236}">
                    <a16:creationId xmlns:p14="http://schemas.microsoft.com/office/powerpoint/2010/main" xmlns:aink="http://schemas.microsoft.com/office/drawing/2016/ink" xmlns="" xmlns:a16="http://schemas.microsoft.com/office/drawing/2014/main" id="{FE565DA8-ED56-2F46-B7D3-A5E110245F29}"/>
                  </a:ext>
                </a:extLst>
              </p:cNvPr>
              <p:cNvPicPr/>
              <p:nvPr/>
            </p:nvPicPr>
            <p:blipFill>
              <a:blip r:embed="rId369"/>
              <a:stretch>
                <a:fillRect/>
              </a:stretch>
            </p:blipFill>
            <p:spPr>
              <a:xfrm>
                <a:off x="1053780" y="3832213"/>
                <a:ext cx="29160" cy="56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70">
            <p14:nvContentPartPr>
              <p14:cNvPr id="1394" name="Ink 1393">
                <a:extLst>
                  <a:ext uri="{FF2B5EF4-FFF2-40B4-BE49-F238E27FC236}">
                    <a16:creationId xmlns:a16="http://schemas.microsoft.com/office/drawing/2014/main" id="{FB615F31-EDE4-DA43-A190-7242280B9EC6}"/>
                  </a:ext>
                </a:extLst>
              </p14:cNvPr>
              <p14:cNvContentPartPr/>
              <p14:nvPr/>
            </p14:nvContentPartPr>
            <p14:xfrm>
              <a:off x="2165460" y="5172853"/>
              <a:ext cx="22680" cy="10800"/>
            </p14:xfrm>
          </p:contentPart>
        </mc:Choice>
        <mc:Fallback xmlns="">
          <p:pic>
            <p:nvPicPr>
              <p:cNvPr id="1394" name="Ink 1393">
                <a:extLst>
                  <a:ext uri="{FF2B5EF4-FFF2-40B4-BE49-F238E27FC236}">
                    <a16:creationId xmlns:p14="http://schemas.microsoft.com/office/powerpoint/2010/main" xmlns:aink="http://schemas.microsoft.com/office/drawing/2016/ink" xmlns="" xmlns:a16="http://schemas.microsoft.com/office/drawing/2014/main" id="{FB615F31-EDE4-DA43-A190-7242280B9EC6}"/>
                  </a:ext>
                </a:extLst>
              </p:cNvPr>
              <p:cNvPicPr/>
              <p:nvPr/>
            </p:nvPicPr>
            <p:blipFill>
              <a:blip r:embed="rId371"/>
              <a:stretch>
                <a:fillRect/>
              </a:stretch>
            </p:blipFill>
            <p:spPr>
              <a:xfrm>
                <a:off x="2156820" y="5164213"/>
                <a:ext cx="40320" cy="28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72">
            <p14:nvContentPartPr>
              <p14:cNvPr id="1395" name="Ink 1394">
                <a:extLst>
                  <a:ext uri="{FF2B5EF4-FFF2-40B4-BE49-F238E27FC236}">
                    <a16:creationId xmlns:a16="http://schemas.microsoft.com/office/drawing/2014/main" id="{D4EBB2C2-9AB4-6045-8F72-3F0C3917C77D}"/>
                  </a:ext>
                </a:extLst>
              </p14:cNvPr>
              <p14:cNvContentPartPr/>
              <p14:nvPr/>
            </p14:nvContentPartPr>
            <p14:xfrm>
              <a:off x="2884020" y="5010853"/>
              <a:ext cx="11520" cy="33840"/>
            </p14:xfrm>
          </p:contentPart>
        </mc:Choice>
        <mc:Fallback xmlns="">
          <p:pic>
            <p:nvPicPr>
              <p:cNvPr id="1395" name="Ink 1394">
                <a:extLst>
                  <a:ext uri="{FF2B5EF4-FFF2-40B4-BE49-F238E27FC236}">
                    <a16:creationId xmlns:p14="http://schemas.microsoft.com/office/powerpoint/2010/main" xmlns:aink="http://schemas.microsoft.com/office/drawing/2016/ink" xmlns="" xmlns:a16="http://schemas.microsoft.com/office/drawing/2014/main" id="{D4EBB2C2-9AB4-6045-8F72-3F0C3917C77D}"/>
                  </a:ext>
                </a:extLst>
              </p:cNvPr>
              <p:cNvPicPr/>
              <p:nvPr/>
            </p:nvPicPr>
            <p:blipFill>
              <a:blip r:embed="rId373"/>
              <a:stretch>
                <a:fillRect/>
              </a:stretch>
            </p:blipFill>
            <p:spPr>
              <a:xfrm>
                <a:off x="2875380" y="5001853"/>
                <a:ext cx="29160" cy="51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09575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277633" y="768684"/>
            <a:ext cx="466017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i="1" dirty="0">
                <a:solidFill>
                  <a:srgbClr val="C00000"/>
                </a:solidFill>
                <a:latin typeface="Bell MT" panose="02020503060305020303" pitchFamily="18" charset="0"/>
              </a:rPr>
              <a:t>Two phases of the </a:t>
            </a:r>
            <a:r>
              <a:rPr lang="en-US" sz="2700" i="1" dirty="0" err="1">
                <a:solidFill>
                  <a:srgbClr val="C00000"/>
                </a:solidFill>
                <a:latin typeface="Bell MT" panose="02020503060305020303" pitchFamily="18" charset="0"/>
              </a:rPr>
              <a:t>Kitaev</a:t>
            </a:r>
            <a:r>
              <a:rPr lang="en-US" sz="2700" i="1" dirty="0">
                <a:solidFill>
                  <a:srgbClr val="C00000"/>
                </a:solidFill>
                <a:latin typeface="Bell MT" panose="02020503060305020303" pitchFamily="18" charset="0"/>
              </a:rPr>
              <a:t> chain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164972" y="1330209"/>
            <a:ext cx="6701395" cy="46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43C01AB0-74FB-A247-9E6D-1FC01A1E23DB}"/>
              </a:ext>
            </a:extLst>
          </p:cNvPr>
          <p:cNvGrpSpPr/>
          <p:nvPr/>
        </p:nvGrpSpPr>
        <p:grpSpPr>
          <a:xfrm>
            <a:off x="630718" y="1523151"/>
            <a:ext cx="7035480" cy="763200"/>
            <a:chOff x="533580" y="5612413"/>
            <a:chExt cx="7035480" cy="763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14" name="Ink 1258">
                  <a:extLst>
                    <a:ext uri="{FF2B5EF4-FFF2-40B4-BE49-F238E27FC236}">
                      <a16:creationId xmlns:a16="http://schemas.microsoft.com/office/drawing/2014/main" id="{7C1FE49C-7C26-6745-9A09-1992CBA2AC6B}"/>
                    </a:ext>
                  </a:extLst>
                </p14:cNvPr>
                <p14:cNvContentPartPr/>
                <p14:nvPr/>
              </p14:nvContentPartPr>
              <p14:xfrm>
                <a:off x="533580" y="5824093"/>
                <a:ext cx="417960" cy="426960"/>
              </p14:xfrm>
            </p:contentPart>
          </mc:Choice>
          <mc:Fallback xmlns="">
            <p:pic>
              <p:nvPicPr>
                <p:cNvPr id="14" name="Ink 1258">
                  <a:extLst>
                    <a:ext uri="{FF2B5EF4-FFF2-40B4-BE49-F238E27FC236}">
                      <a16:creationId xmlns:a16="http://schemas.microsoft.com/office/drawing/2014/main" id="{7C1FE49C-7C26-6745-9A09-1992CBA2AC6B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18113" y="5808613"/>
                  <a:ext cx="448534" cy="45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75BC1115-FB93-5345-854E-F3383743907D}"/>
                    </a:ext>
                  </a:extLst>
                </p14:cNvPr>
                <p14:cNvContentPartPr/>
                <p14:nvPr/>
              </p14:nvContentPartPr>
              <p14:xfrm>
                <a:off x="1068180" y="6046933"/>
                <a:ext cx="145080" cy="576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75BC1115-FB93-5345-854E-F3383743907D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052700" y="6032364"/>
                  <a:ext cx="17568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0C4E70F3-B981-6942-9205-F795535E9DA0}"/>
                    </a:ext>
                  </a:extLst>
                </p14:cNvPr>
                <p14:cNvContentPartPr/>
                <p14:nvPr/>
              </p14:nvContentPartPr>
              <p14:xfrm>
                <a:off x="1062780" y="6108133"/>
                <a:ext cx="111600" cy="576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0C4E70F3-B981-6942-9205-F795535E9DA0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047300" y="6093564"/>
                  <a:ext cx="14220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17" name="Ink 1267">
                  <a:extLst>
                    <a:ext uri="{FF2B5EF4-FFF2-40B4-BE49-F238E27FC236}">
                      <a16:creationId xmlns:a16="http://schemas.microsoft.com/office/drawing/2014/main" id="{BF63B4B5-197F-3F4F-B748-F849065BD615}"/>
                    </a:ext>
                  </a:extLst>
                </p14:cNvPr>
                <p14:cNvContentPartPr/>
                <p14:nvPr/>
              </p14:nvContentPartPr>
              <p14:xfrm>
                <a:off x="1419180" y="5740573"/>
                <a:ext cx="857880" cy="446040"/>
              </p14:xfrm>
            </p:contentPart>
          </mc:Choice>
          <mc:Fallback xmlns="">
            <p:pic>
              <p:nvPicPr>
                <p:cNvPr id="17" name="Ink 1267">
                  <a:extLst>
                    <a:ext uri="{FF2B5EF4-FFF2-40B4-BE49-F238E27FC236}">
                      <a16:creationId xmlns:a16="http://schemas.microsoft.com/office/drawing/2014/main" id="{BF63B4B5-197F-3F4F-B748-F849065BD615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403706" y="5725093"/>
                  <a:ext cx="888467" cy="47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94F5E073-7540-104A-8D81-19922C0B0CB5}"/>
                    </a:ext>
                  </a:extLst>
                </p14:cNvPr>
                <p14:cNvContentPartPr/>
                <p14:nvPr/>
              </p14:nvContentPartPr>
              <p14:xfrm>
                <a:off x="2333220" y="5701333"/>
                <a:ext cx="378360" cy="67428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94F5E073-7540-104A-8D81-19922C0B0CB5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317740" y="5685853"/>
                  <a:ext cx="408960" cy="70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0DF905CF-C102-9741-A74C-BF3A691F2C75}"/>
                    </a:ext>
                  </a:extLst>
                </p14:cNvPr>
                <p14:cNvContentPartPr/>
                <p14:nvPr/>
              </p14:nvContentPartPr>
              <p14:xfrm>
                <a:off x="2878620" y="5751733"/>
                <a:ext cx="100800" cy="18432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0DF905CF-C102-9741-A74C-BF3A691F2C75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2863140" y="5736253"/>
                  <a:ext cx="131400" cy="21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B080C079-2491-1D47-8985-DC8A4E744DA3}"/>
                    </a:ext>
                  </a:extLst>
                </p14:cNvPr>
                <p14:cNvContentPartPr/>
                <p14:nvPr/>
              </p14:nvContentPartPr>
              <p14:xfrm>
                <a:off x="2956380" y="5773693"/>
                <a:ext cx="122760" cy="7272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B080C079-2491-1D47-8985-DC8A4E744DA3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2940900" y="5758213"/>
                  <a:ext cx="15336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23359807-1011-5447-A098-2542913E1044}"/>
                    </a:ext>
                  </a:extLst>
                </p14:cNvPr>
                <p14:cNvContentPartPr/>
                <p14:nvPr/>
              </p14:nvContentPartPr>
              <p14:xfrm>
                <a:off x="2783940" y="6041173"/>
                <a:ext cx="301320" cy="2268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23359807-1011-5447-A098-2542913E1044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2768460" y="6025693"/>
                  <a:ext cx="33192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C73147C3-2596-CA4D-82B7-8C671C462BD4}"/>
                    </a:ext>
                  </a:extLst>
                </p14:cNvPr>
                <p14:cNvContentPartPr/>
                <p14:nvPr/>
              </p14:nvContentPartPr>
              <p14:xfrm>
                <a:off x="2805900" y="6135853"/>
                <a:ext cx="128520" cy="11160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C73147C3-2596-CA4D-82B7-8C671C462BD4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2790420" y="6120373"/>
                  <a:ext cx="159120" cy="14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A292D2D1-F3E6-EA45-82C6-786F9AD28DDA}"/>
                    </a:ext>
                  </a:extLst>
                </p14:cNvPr>
                <p14:cNvContentPartPr/>
                <p14:nvPr/>
              </p14:nvContentPartPr>
              <p14:xfrm>
                <a:off x="3407820" y="5829493"/>
                <a:ext cx="340200" cy="25092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A292D2D1-F3E6-EA45-82C6-786F9AD28DDA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3392340" y="5814013"/>
                  <a:ext cx="370800" cy="28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F5D99A9-EA40-D342-8ED6-0394E39C18E6}"/>
                    </a:ext>
                  </a:extLst>
                </p14:cNvPr>
                <p14:cNvContentPartPr/>
                <p14:nvPr/>
              </p14:nvContentPartPr>
              <p14:xfrm>
                <a:off x="3574860" y="6035773"/>
                <a:ext cx="100800" cy="145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F5D99A9-EA40-D342-8ED6-0394E39C18E6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3559380" y="6020293"/>
                  <a:ext cx="131400" cy="17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894DD339-FB1D-5842-B7E1-794435B29606}"/>
                    </a:ext>
                  </a:extLst>
                </p14:cNvPr>
                <p14:cNvContentPartPr/>
                <p14:nvPr/>
              </p14:nvContentPartPr>
              <p14:xfrm>
                <a:off x="3724980" y="6069253"/>
                <a:ext cx="67320" cy="8388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894DD339-FB1D-5842-B7E1-794435B29606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3709500" y="6053773"/>
                  <a:ext cx="97920" cy="11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4A47ED9A-277D-6F4E-8179-8EB46B618122}"/>
                    </a:ext>
                  </a:extLst>
                </p14:cNvPr>
                <p14:cNvContentPartPr/>
                <p14:nvPr/>
              </p14:nvContentPartPr>
              <p14:xfrm>
                <a:off x="3847740" y="6135853"/>
                <a:ext cx="89640" cy="576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4A47ED9A-277D-6F4E-8179-8EB46B618122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3832260" y="6120373"/>
                  <a:ext cx="12024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4E00BE2A-F7B4-3E4F-8F6F-F5E9F4A20FFF}"/>
                    </a:ext>
                  </a:extLst>
                </p14:cNvPr>
                <p14:cNvContentPartPr/>
                <p14:nvPr/>
              </p14:nvContentPartPr>
              <p14:xfrm>
                <a:off x="3958980" y="6080053"/>
                <a:ext cx="22680" cy="7848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4E00BE2A-F7B4-3E4F-8F6F-F5E9F4A20FFF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3943500" y="6064573"/>
                  <a:ext cx="53280" cy="10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28" name="Ink 1283">
                  <a:extLst>
                    <a:ext uri="{FF2B5EF4-FFF2-40B4-BE49-F238E27FC236}">
                      <a16:creationId xmlns:a16="http://schemas.microsoft.com/office/drawing/2014/main" id="{C1DC58F5-086C-9B48-89CB-436F67C57438}"/>
                    </a:ext>
                  </a:extLst>
                </p14:cNvPr>
                <p14:cNvContentPartPr/>
                <p14:nvPr/>
              </p14:nvContentPartPr>
              <p14:xfrm>
                <a:off x="4131780" y="5901853"/>
                <a:ext cx="440280" cy="262440"/>
              </p14:xfrm>
            </p:contentPart>
          </mc:Choice>
          <mc:Fallback xmlns="">
            <p:pic>
              <p:nvPicPr>
                <p:cNvPr id="28" name="Ink 1283">
                  <a:extLst>
                    <a:ext uri="{FF2B5EF4-FFF2-40B4-BE49-F238E27FC236}">
                      <a16:creationId xmlns:a16="http://schemas.microsoft.com/office/drawing/2014/main" id="{C1DC58F5-086C-9B48-89CB-436F67C57438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4116313" y="5886352"/>
                  <a:ext cx="470855" cy="293082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29" name="Ink 1287">
                  <a:extLst>
                    <a:ext uri="{FF2B5EF4-FFF2-40B4-BE49-F238E27FC236}">
                      <a16:creationId xmlns:a16="http://schemas.microsoft.com/office/drawing/2014/main" id="{A29F4790-9929-4945-A0C2-BAA57246DD0A}"/>
                    </a:ext>
                  </a:extLst>
                </p14:cNvPr>
                <p14:cNvContentPartPr/>
                <p14:nvPr/>
              </p14:nvContentPartPr>
              <p14:xfrm>
                <a:off x="4894980" y="5946493"/>
                <a:ext cx="150840" cy="100800"/>
              </p14:xfrm>
            </p:contentPart>
          </mc:Choice>
          <mc:Fallback xmlns="">
            <p:pic>
              <p:nvPicPr>
                <p:cNvPr id="29" name="Ink 1287">
                  <a:extLst>
                    <a:ext uri="{FF2B5EF4-FFF2-40B4-BE49-F238E27FC236}">
                      <a16:creationId xmlns:a16="http://schemas.microsoft.com/office/drawing/2014/main" id="{A29F4790-9929-4945-A0C2-BAA57246DD0A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4879500" y="5930958"/>
                  <a:ext cx="181440" cy="13151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30" name="Ink 1291">
                  <a:extLst>
                    <a:ext uri="{FF2B5EF4-FFF2-40B4-BE49-F238E27FC236}">
                      <a16:creationId xmlns:a16="http://schemas.microsoft.com/office/drawing/2014/main" id="{C5BC90FF-308E-F44A-A7D8-E7DD151194D6}"/>
                    </a:ext>
                  </a:extLst>
                </p14:cNvPr>
                <p14:cNvContentPartPr/>
                <p14:nvPr/>
              </p14:nvContentPartPr>
              <p14:xfrm>
                <a:off x="5368380" y="5807173"/>
                <a:ext cx="173160" cy="223200"/>
              </p14:xfrm>
            </p:contentPart>
          </mc:Choice>
          <mc:Fallback xmlns="">
            <p:pic>
              <p:nvPicPr>
                <p:cNvPr id="30" name="Ink 1291">
                  <a:extLst>
                    <a:ext uri="{FF2B5EF4-FFF2-40B4-BE49-F238E27FC236}">
                      <a16:creationId xmlns:a16="http://schemas.microsoft.com/office/drawing/2014/main" id="{C5BC90FF-308E-F44A-A7D8-E7DD151194D6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5352900" y="5791693"/>
                  <a:ext cx="203760" cy="25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9DD34A5B-5CA4-C344-9D80-0F6E0741A076}"/>
                    </a:ext>
                  </a:extLst>
                </p14:cNvPr>
                <p14:cNvContentPartPr/>
                <p14:nvPr/>
              </p14:nvContentPartPr>
              <p14:xfrm>
                <a:off x="5869500" y="5779453"/>
                <a:ext cx="340200" cy="26784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9DD34A5B-5CA4-C344-9D80-0F6E0741A076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5854020" y="5763973"/>
                  <a:ext cx="370800" cy="29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07F1A024-8AAC-3F42-A0FB-6307311585FF}"/>
                    </a:ext>
                  </a:extLst>
                </p14:cNvPr>
                <p14:cNvContentPartPr/>
                <p14:nvPr/>
              </p14:nvContentPartPr>
              <p14:xfrm>
                <a:off x="6064620" y="5985373"/>
                <a:ext cx="139680" cy="13392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07F1A024-8AAC-3F42-A0FB-6307311585FF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6049100" y="5969893"/>
                  <a:ext cx="170359" cy="16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1A03FFD2-85A4-CC49-874E-8D6FCD9EB128}"/>
                    </a:ext>
                  </a:extLst>
                </p14:cNvPr>
                <p14:cNvContentPartPr/>
                <p14:nvPr/>
              </p14:nvContentPartPr>
              <p14:xfrm>
                <a:off x="6226260" y="6035773"/>
                <a:ext cx="122760" cy="7272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1A03FFD2-85A4-CC49-874E-8D6FCD9EB128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6210825" y="6020293"/>
                  <a:ext cx="153271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847FF065-7A2B-914E-88FA-5AAB07DA6571}"/>
                    </a:ext>
                  </a:extLst>
                </p14:cNvPr>
                <p14:cNvContentPartPr/>
                <p14:nvPr/>
              </p14:nvContentPartPr>
              <p14:xfrm>
                <a:off x="6621540" y="5801773"/>
                <a:ext cx="306720" cy="22824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847FF065-7A2B-914E-88FA-5AAB07DA6571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6606060" y="5786293"/>
                  <a:ext cx="337320" cy="25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B91745B2-1D55-5542-92F8-5BB2BFDABB52}"/>
                    </a:ext>
                  </a:extLst>
                </p14:cNvPr>
                <p14:cNvContentPartPr/>
                <p14:nvPr/>
              </p14:nvContentPartPr>
              <p14:xfrm>
                <a:off x="6833220" y="5963413"/>
                <a:ext cx="111600" cy="13968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B91745B2-1D55-5542-92F8-5BB2BFDABB52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6817740" y="5947933"/>
                  <a:ext cx="142200" cy="17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046B3E2D-2EFA-434B-84BF-1DB33E5752EB}"/>
                    </a:ext>
                  </a:extLst>
                </p14:cNvPr>
                <p14:cNvContentPartPr/>
                <p14:nvPr/>
              </p14:nvContentPartPr>
              <p14:xfrm>
                <a:off x="6983700" y="6013453"/>
                <a:ext cx="100800" cy="5616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046B3E2D-2EFA-434B-84BF-1DB33E5752EB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6968165" y="5997973"/>
                  <a:ext cx="131510" cy="8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9BB60EA1-AE70-1241-AADC-007FB25C9D62}"/>
                    </a:ext>
                  </a:extLst>
                </p14:cNvPr>
                <p14:cNvContentPartPr/>
                <p14:nvPr/>
              </p14:nvContentPartPr>
              <p14:xfrm>
                <a:off x="7150740" y="6052333"/>
                <a:ext cx="61560" cy="576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9BB60EA1-AE70-1241-AADC-007FB25C9D62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7135260" y="6036853"/>
                  <a:ext cx="9216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353463EE-7B72-A145-99AE-DC479D7F27D9}"/>
                    </a:ext>
                  </a:extLst>
                </p14:cNvPr>
                <p14:cNvContentPartPr/>
                <p14:nvPr/>
              </p14:nvContentPartPr>
              <p14:xfrm>
                <a:off x="7150740" y="6007693"/>
                <a:ext cx="39240" cy="8388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353463EE-7B72-A145-99AE-DC479D7F27D9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7135260" y="5992213"/>
                  <a:ext cx="69840" cy="11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39" name="Ink 1303">
                  <a:extLst>
                    <a:ext uri="{FF2B5EF4-FFF2-40B4-BE49-F238E27FC236}">
                      <a16:creationId xmlns:a16="http://schemas.microsoft.com/office/drawing/2014/main" id="{B186DE87-3D93-7B47-98A5-EF3D34B856D7}"/>
                    </a:ext>
                  </a:extLst>
                </p14:cNvPr>
                <p14:cNvContentPartPr/>
                <p14:nvPr/>
              </p14:nvContentPartPr>
              <p14:xfrm>
                <a:off x="7278900" y="5612413"/>
                <a:ext cx="290160" cy="574200"/>
              </p14:xfrm>
            </p:contentPart>
          </mc:Choice>
          <mc:Fallback xmlns="">
            <p:pic>
              <p:nvPicPr>
                <p:cNvPr id="39" name="Ink 1303">
                  <a:extLst>
                    <a:ext uri="{FF2B5EF4-FFF2-40B4-BE49-F238E27FC236}">
                      <a16:creationId xmlns:a16="http://schemas.microsoft.com/office/drawing/2014/main" id="{B186DE87-3D93-7B47-98A5-EF3D34B856D7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7263401" y="5596933"/>
                  <a:ext cx="320798" cy="604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57" name="Group 1056">
            <a:extLst>
              <a:ext uri="{FF2B5EF4-FFF2-40B4-BE49-F238E27FC236}">
                <a16:creationId xmlns:a16="http://schemas.microsoft.com/office/drawing/2014/main" id="{D9627ED3-1A8C-704E-8CE0-FEAAA65E63C8}"/>
              </a:ext>
            </a:extLst>
          </p:cNvPr>
          <p:cNvGrpSpPr/>
          <p:nvPr/>
        </p:nvGrpSpPr>
        <p:grpSpPr>
          <a:xfrm>
            <a:off x="580678" y="2674829"/>
            <a:ext cx="5968602" cy="4144356"/>
            <a:chOff x="1285260" y="2699293"/>
            <a:chExt cx="5968602" cy="4144356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D44C4AAF-6604-5C41-86B5-8445867A2E9E}"/>
                </a:ext>
              </a:extLst>
            </p:cNvPr>
            <p:cNvGrpSpPr/>
            <p:nvPr/>
          </p:nvGrpSpPr>
          <p:grpSpPr>
            <a:xfrm>
              <a:off x="1555657" y="2965470"/>
              <a:ext cx="5698205" cy="3878179"/>
              <a:chOff x="1671053" y="1798943"/>
              <a:chExt cx="5698205" cy="3878179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6B9EF96B-D87C-CC43-96B5-2EC3C7928538}"/>
                  </a:ext>
                </a:extLst>
              </p:cNvPr>
              <p:cNvGrpSpPr/>
              <p:nvPr/>
            </p:nvGrpSpPr>
            <p:grpSpPr>
              <a:xfrm>
                <a:off x="1774742" y="1798943"/>
                <a:ext cx="5415012" cy="3878179"/>
                <a:chOff x="1774742" y="1798943"/>
                <a:chExt cx="5415012" cy="3878179"/>
              </a:xfrm>
            </p:grpSpPr>
            <p:pic>
              <p:nvPicPr>
                <p:cNvPr id="5" name="Picture 5">
                  <a:extLst>
                    <a:ext uri="{FF2B5EF4-FFF2-40B4-BE49-F238E27FC236}">
                      <a16:creationId xmlns:a16="http://schemas.microsoft.com/office/drawing/2014/main" id="{19232BA4-B7FA-BF4B-B425-C767C7E300B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774742" y="2016403"/>
                  <a:ext cx="5415012" cy="3660719"/>
                </a:xfrm>
                <a:prstGeom prst="rect">
                  <a:avLst/>
                </a:prstGeom>
              </p:spPr>
            </p:pic>
            <p:sp>
              <p:nvSpPr>
                <p:cNvPr id="8" name="Rectangle 7">
                  <a:extLst>
                    <a:ext uri="{FF2B5EF4-FFF2-40B4-BE49-F238E27FC236}">
                      <a16:creationId xmlns:a16="http://schemas.microsoft.com/office/drawing/2014/main" id="{56E3DBBC-D403-8A4C-A2F2-4AB86356F7B5}"/>
                    </a:ext>
                  </a:extLst>
                </p:cNvPr>
                <p:cNvSpPr/>
                <p:nvPr/>
              </p:nvSpPr>
              <p:spPr>
                <a:xfrm>
                  <a:off x="1774742" y="1798943"/>
                  <a:ext cx="5415012" cy="393313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4B7973CE-65DE-1E4A-BAEA-FD719E6F6F28}"/>
                  </a:ext>
                </a:extLst>
              </p:cNvPr>
              <p:cNvSpPr/>
              <p:nvPr/>
            </p:nvSpPr>
            <p:spPr>
              <a:xfrm>
                <a:off x="1671053" y="3130438"/>
                <a:ext cx="5698205" cy="121518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055" name="Group 1054">
              <a:extLst>
                <a:ext uri="{FF2B5EF4-FFF2-40B4-BE49-F238E27FC236}">
                  <a16:creationId xmlns:a16="http://schemas.microsoft.com/office/drawing/2014/main" id="{7E29AED0-E114-4849-AB0C-0F0906A4CD31}"/>
                </a:ext>
              </a:extLst>
            </p:cNvPr>
            <p:cNvGrpSpPr/>
            <p:nvPr/>
          </p:nvGrpSpPr>
          <p:grpSpPr>
            <a:xfrm>
              <a:off x="1341060" y="2699293"/>
              <a:ext cx="3013920" cy="396000"/>
              <a:chOff x="1341060" y="2699293"/>
              <a:chExt cx="3013920" cy="39600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56">
                <p14:nvContentPartPr>
                  <p14:cNvPr id="42" name="Ink 41">
                    <a:extLst>
                      <a:ext uri="{FF2B5EF4-FFF2-40B4-BE49-F238E27FC236}">
                        <a16:creationId xmlns:a16="http://schemas.microsoft.com/office/drawing/2014/main" id="{ED463798-1274-7D41-8826-4B19C8FB0A7C}"/>
                      </a:ext>
                    </a:extLst>
                  </p14:cNvPr>
                  <p14:cNvContentPartPr/>
                  <p14:nvPr/>
                </p14:nvContentPartPr>
                <p14:xfrm>
                  <a:off x="1341060" y="2955253"/>
                  <a:ext cx="78480" cy="61560"/>
                </p14:xfrm>
              </p:contentPart>
            </mc:Choice>
            <mc:Fallback xmlns="">
              <p:pic>
                <p:nvPicPr>
                  <p:cNvPr id="42" name="Ink 41">
                    <a:extLst>
                      <a:ext uri="{FF2B5EF4-FFF2-40B4-BE49-F238E27FC236}">
                        <a16:creationId xmlns:a16="http://schemas.microsoft.com/office/drawing/2014/main" id="{ED463798-1274-7D41-8826-4B19C8FB0A7C}"/>
                      </a:ext>
                    </a:extLst>
                  </p:cNvPr>
                  <p:cNvPicPr/>
                  <p:nvPr/>
                </p:nvPicPr>
                <p:blipFill>
                  <a:blip r:embed="rId57"/>
                  <a:stretch>
                    <a:fillRect/>
                  </a:stretch>
                </p:blipFill>
                <p:spPr>
                  <a:xfrm>
                    <a:off x="1333500" y="2947693"/>
                    <a:ext cx="93240" cy="766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58">
                <p14:nvContentPartPr>
                  <p14:cNvPr id="54" name="Ink 53">
                    <a:extLst>
                      <a:ext uri="{FF2B5EF4-FFF2-40B4-BE49-F238E27FC236}">
                        <a16:creationId xmlns:a16="http://schemas.microsoft.com/office/drawing/2014/main" id="{86D4AF6D-47BE-DE4D-9FB9-04966E453EFD}"/>
                      </a:ext>
                    </a:extLst>
                  </p14:cNvPr>
                  <p14:cNvContentPartPr/>
                  <p14:nvPr/>
                </p14:nvContentPartPr>
                <p14:xfrm>
                  <a:off x="2054220" y="2827093"/>
                  <a:ext cx="312120" cy="261360"/>
                </p14:xfrm>
              </p:contentPart>
            </mc:Choice>
            <mc:Fallback xmlns="">
              <p:pic>
                <p:nvPicPr>
                  <p:cNvPr id="54" name="Ink 53">
                    <a:extLst>
                      <a:ext uri="{FF2B5EF4-FFF2-40B4-BE49-F238E27FC236}">
                        <a16:creationId xmlns:a16="http://schemas.microsoft.com/office/drawing/2014/main" id="{86D4AF6D-47BE-DE4D-9FB9-04966E453EFD}"/>
                      </a:ext>
                    </a:extLst>
                  </p:cNvPr>
                  <p:cNvPicPr/>
                  <p:nvPr/>
                </p:nvPicPr>
                <p:blipFill>
                  <a:blip r:embed="rId59"/>
                  <a:stretch>
                    <a:fillRect/>
                  </a:stretch>
                </p:blipFill>
                <p:spPr>
                  <a:xfrm>
                    <a:off x="2038740" y="2811973"/>
                    <a:ext cx="342720" cy="2919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60">
                <p14:nvContentPartPr>
                  <p14:cNvPr id="55" name="Ink 54">
                    <a:extLst>
                      <a:ext uri="{FF2B5EF4-FFF2-40B4-BE49-F238E27FC236}">
                        <a16:creationId xmlns:a16="http://schemas.microsoft.com/office/drawing/2014/main" id="{9976857A-7373-2842-A3A9-77C0A8011848}"/>
                      </a:ext>
                    </a:extLst>
                  </p14:cNvPr>
                  <p14:cNvContentPartPr/>
                  <p14:nvPr/>
                </p14:nvContentPartPr>
                <p14:xfrm>
                  <a:off x="2187780" y="2932933"/>
                  <a:ext cx="133920" cy="11520"/>
                </p14:xfrm>
              </p:contentPart>
            </mc:Choice>
            <mc:Fallback xmlns="">
              <p:pic>
                <p:nvPicPr>
                  <p:cNvPr id="55" name="Ink 54">
                    <a:extLst>
                      <a:ext uri="{FF2B5EF4-FFF2-40B4-BE49-F238E27FC236}">
                        <a16:creationId xmlns:a16="http://schemas.microsoft.com/office/drawing/2014/main" id="{9976857A-7373-2842-A3A9-77C0A8011848}"/>
                      </a:ext>
                    </a:extLst>
                  </p:cNvPr>
                  <p:cNvPicPr/>
                  <p:nvPr/>
                </p:nvPicPr>
                <p:blipFill>
                  <a:blip r:embed="rId61"/>
                  <a:stretch>
                    <a:fillRect/>
                  </a:stretch>
                </p:blipFill>
                <p:spPr>
                  <a:xfrm>
                    <a:off x="2172660" y="2917813"/>
                    <a:ext cx="164520" cy="421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62">
                <p14:nvContentPartPr>
                  <p14:cNvPr id="56" name="Ink 55">
                    <a:extLst>
                      <a:ext uri="{FF2B5EF4-FFF2-40B4-BE49-F238E27FC236}">
                        <a16:creationId xmlns:a16="http://schemas.microsoft.com/office/drawing/2014/main" id="{E76D320E-A417-3249-8CBD-121923B7ED3F}"/>
                      </a:ext>
                    </a:extLst>
                  </p14:cNvPr>
                  <p14:cNvContentPartPr/>
                  <p14:nvPr/>
                </p14:nvContentPartPr>
                <p14:xfrm>
                  <a:off x="2070780" y="2727013"/>
                  <a:ext cx="496080" cy="167400"/>
                </p14:xfrm>
              </p:contentPart>
            </mc:Choice>
            <mc:Fallback xmlns="">
              <p:pic>
                <p:nvPicPr>
                  <p:cNvPr id="56" name="Ink 55">
                    <a:extLst>
                      <a:ext uri="{FF2B5EF4-FFF2-40B4-BE49-F238E27FC236}">
                        <a16:creationId xmlns:a16="http://schemas.microsoft.com/office/drawing/2014/main" id="{E76D320E-A417-3249-8CBD-121923B7ED3F}"/>
                      </a:ext>
                    </a:extLst>
                  </p:cNvPr>
                  <p:cNvPicPr/>
                  <p:nvPr/>
                </p:nvPicPr>
                <p:blipFill>
                  <a:blip r:embed="rId63"/>
                  <a:stretch>
                    <a:fillRect/>
                  </a:stretch>
                </p:blipFill>
                <p:spPr>
                  <a:xfrm>
                    <a:off x="2055660" y="2711893"/>
                    <a:ext cx="526680" cy="1980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64">
                <p14:nvContentPartPr>
                  <p14:cNvPr id="57" name="Ink 56">
                    <a:extLst>
                      <a:ext uri="{FF2B5EF4-FFF2-40B4-BE49-F238E27FC236}">
                        <a16:creationId xmlns:a16="http://schemas.microsoft.com/office/drawing/2014/main" id="{4EF4FF8B-2EAD-6E44-B422-CBCC3586FD44}"/>
                      </a:ext>
                    </a:extLst>
                  </p14:cNvPr>
                  <p14:cNvContentPartPr/>
                  <p14:nvPr/>
                </p14:nvContentPartPr>
                <p14:xfrm>
                  <a:off x="2410620" y="2983333"/>
                  <a:ext cx="67320" cy="89640"/>
                </p14:xfrm>
              </p:contentPart>
            </mc:Choice>
            <mc:Fallback xmlns="">
              <p:pic>
                <p:nvPicPr>
                  <p:cNvPr id="57" name="Ink 56">
                    <a:extLst>
                      <a:ext uri="{FF2B5EF4-FFF2-40B4-BE49-F238E27FC236}">
                        <a16:creationId xmlns:a16="http://schemas.microsoft.com/office/drawing/2014/main" id="{4EF4FF8B-2EAD-6E44-B422-CBCC3586FD44}"/>
                      </a:ext>
                    </a:extLst>
                  </p:cNvPr>
                  <p:cNvPicPr/>
                  <p:nvPr/>
                </p:nvPicPr>
                <p:blipFill>
                  <a:blip r:embed="rId65"/>
                  <a:stretch>
                    <a:fillRect/>
                  </a:stretch>
                </p:blipFill>
                <p:spPr>
                  <a:xfrm>
                    <a:off x="2395500" y="2967853"/>
                    <a:ext cx="97560" cy="1198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66">
                <p14:nvContentPartPr>
                  <p14:cNvPr id="58" name="Ink 57">
                    <a:extLst>
                      <a:ext uri="{FF2B5EF4-FFF2-40B4-BE49-F238E27FC236}">
                        <a16:creationId xmlns:a16="http://schemas.microsoft.com/office/drawing/2014/main" id="{F36791E1-D4A9-B841-BEA0-6099DE224FF4}"/>
                      </a:ext>
                    </a:extLst>
                  </p14:cNvPr>
                  <p14:cNvContentPartPr/>
                  <p14:nvPr/>
                </p14:nvContentPartPr>
                <p14:xfrm>
                  <a:off x="2572260" y="2961013"/>
                  <a:ext cx="145080" cy="72720"/>
                </p14:xfrm>
              </p:contentPart>
            </mc:Choice>
            <mc:Fallback xmlns="">
              <p:pic>
                <p:nvPicPr>
                  <p:cNvPr id="58" name="Ink 57">
                    <a:extLst>
                      <a:ext uri="{FF2B5EF4-FFF2-40B4-BE49-F238E27FC236}">
                        <a16:creationId xmlns:a16="http://schemas.microsoft.com/office/drawing/2014/main" id="{F36791E1-D4A9-B841-BEA0-6099DE224FF4}"/>
                      </a:ext>
                    </a:extLst>
                  </p:cNvPr>
                  <p:cNvPicPr/>
                  <p:nvPr/>
                </p:nvPicPr>
                <p:blipFill>
                  <a:blip r:embed="rId67"/>
                  <a:stretch>
                    <a:fillRect/>
                  </a:stretch>
                </p:blipFill>
                <p:spPr>
                  <a:xfrm>
                    <a:off x="2556780" y="2945533"/>
                    <a:ext cx="175680" cy="1033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68">
                <p14:nvContentPartPr>
                  <p14:cNvPr id="61" name="Ink 61">
                    <a:extLst>
                      <a:ext uri="{FF2B5EF4-FFF2-40B4-BE49-F238E27FC236}">
                        <a16:creationId xmlns:a16="http://schemas.microsoft.com/office/drawing/2014/main" id="{F8C91EC2-13EA-F94A-8B4E-2962DD0FACCD}"/>
                      </a:ext>
                    </a:extLst>
                  </p14:cNvPr>
                  <p14:cNvContentPartPr/>
                  <p14:nvPr/>
                </p14:nvContentPartPr>
                <p14:xfrm>
                  <a:off x="3279660" y="2832853"/>
                  <a:ext cx="245520" cy="228600"/>
                </p14:xfrm>
              </p:contentPart>
            </mc:Choice>
            <mc:Fallback xmlns="">
              <p:pic>
                <p:nvPicPr>
                  <p:cNvPr id="61" name="Ink 61">
                    <a:extLst>
                      <a:ext uri="{FF2B5EF4-FFF2-40B4-BE49-F238E27FC236}">
                        <a16:creationId xmlns:a16="http://schemas.microsoft.com/office/drawing/2014/main" id="{F8C91EC2-13EA-F94A-8B4E-2962DD0FACCD}"/>
                      </a:ext>
                    </a:extLst>
                  </p:cNvPr>
                  <p:cNvPicPr/>
                  <p:nvPr/>
                </p:nvPicPr>
                <p:blipFill>
                  <a:blip r:embed="rId69"/>
                  <a:stretch>
                    <a:fillRect/>
                  </a:stretch>
                </p:blipFill>
                <p:spPr>
                  <a:xfrm>
                    <a:off x="3264180" y="2817733"/>
                    <a:ext cx="276120" cy="2592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70">
                <p14:nvContentPartPr>
                  <p14:cNvPr id="63" name="Ink 62">
                    <a:extLst>
                      <a:ext uri="{FF2B5EF4-FFF2-40B4-BE49-F238E27FC236}">
                        <a16:creationId xmlns:a16="http://schemas.microsoft.com/office/drawing/2014/main" id="{3CA41DD2-A685-A240-9F28-6F25D6579AF8}"/>
                      </a:ext>
                    </a:extLst>
                  </p14:cNvPr>
                  <p14:cNvContentPartPr/>
                  <p14:nvPr/>
                </p14:nvContentPartPr>
                <p14:xfrm>
                  <a:off x="3730740" y="2844013"/>
                  <a:ext cx="78480" cy="89640"/>
                </p14:xfrm>
              </p:contentPart>
            </mc:Choice>
            <mc:Fallback xmlns="">
              <p:pic>
                <p:nvPicPr>
                  <p:cNvPr id="63" name="Ink 62">
                    <a:extLst>
                      <a:ext uri="{FF2B5EF4-FFF2-40B4-BE49-F238E27FC236}">
                        <a16:creationId xmlns:a16="http://schemas.microsoft.com/office/drawing/2014/main" id="{3CA41DD2-A685-A240-9F28-6F25D6579AF8}"/>
                      </a:ext>
                    </a:extLst>
                  </p:cNvPr>
                  <p:cNvPicPr/>
                  <p:nvPr/>
                </p:nvPicPr>
                <p:blipFill>
                  <a:blip r:embed="rId71"/>
                  <a:stretch>
                    <a:fillRect/>
                  </a:stretch>
                </p:blipFill>
                <p:spPr>
                  <a:xfrm>
                    <a:off x="3715620" y="2828533"/>
                    <a:ext cx="108720" cy="1198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72">
                <p14:nvContentPartPr>
                  <p14:cNvPr id="1027" name="Ink 1027">
                    <a:extLst>
                      <a:ext uri="{FF2B5EF4-FFF2-40B4-BE49-F238E27FC236}">
                        <a16:creationId xmlns:a16="http://schemas.microsoft.com/office/drawing/2014/main" id="{9C400B40-B76D-D445-A6CD-DD4259BC9FCE}"/>
                      </a:ext>
                    </a:extLst>
                  </p14:cNvPr>
                  <p14:cNvContentPartPr/>
                  <p14:nvPr/>
                </p14:nvContentPartPr>
                <p14:xfrm>
                  <a:off x="4032060" y="2749333"/>
                  <a:ext cx="122400" cy="228600"/>
                </p14:xfrm>
              </p:contentPart>
            </mc:Choice>
            <mc:Fallback xmlns="">
              <p:pic>
                <p:nvPicPr>
                  <p:cNvPr id="1027" name="Ink 1027">
                    <a:extLst>
                      <a:ext uri="{FF2B5EF4-FFF2-40B4-BE49-F238E27FC236}">
                        <a16:creationId xmlns:a16="http://schemas.microsoft.com/office/drawing/2014/main" id="{9C400B40-B76D-D445-A6CD-DD4259BC9FCE}"/>
                      </a:ext>
                    </a:extLst>
                  </p:cNvPr>
                  <p:cNvPicPr/>
                  <p:nvPr/>
                </p:nvPicPr>
                <p:blipFill>
                  <a:blip r:embed="rId73"/>
                  <a:stretch>
                    <a:fillRect/>
                  </a:stretch>
                </p:blipFill>
                <p:spPr>
                  <a:xfrm>
                    <a:off x="4016940" y="2733853"/>
                    <a:ext cx="152640" cy="2592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74">
                <p14:nvContentPartPr>
                  <p14:cNvPr id="1044" name="Ink 1043">
                    <a:extLst>
                      <a:ext uri="{FF2B5EF4-FFF2-40B4-BE49-F238E27FC236}">
                        <a16:creationId xmlns:a16="http://schemas.microsoft.com/office/drawing/2014/main" id="{5E8BDCED-59BC-014B-A5F3-A8DD4FE27AB8}"/>
                      </a:ext>
                    </a:extLst>
                  </p14:cNvPr>
                  <p14:cNvContentPartPr/>
                  <p14:nvPr/>
                </p14:nvContentPartPr>
                <p14:xfrm>
                  <a:off x="3196140" y="2777053"/>
                  <a:ext cx="145080" cy="273240"/>
                </p14:xfrm>
              </p:contentPart>
            </mc:Choice>
            <mc:Fallback xmlns="">
              <p:pic>
                <p:nvPicPr>
                  <p:cNvPr id="1044" name="Ink 1043">
                    <a:extLst>
                      <a:ext uri="{FF2B5EF4-FFF2-40B4-BE49-F238E27FC236}">
                        <a16:creationId xmlns:a16="http://schemas.microsoft.com/office/drawing/2014/main" id="{5E8BDCED-59BC-014B-A5F3-A8DD4FE27AB8}"/>
                      </a:ext>
                    </a:extLst>
                  </p:cNvPr>
                  <p:cNvPicPr/>
                  <p:nvPr/>
                </p:nvPicPr>
                <p:blipFill>
                  <a:blip r:embed="rId75"/>
                  <a:stretch>
                    <a:fillRect/>
                  </a:stretch>
                </p:blipFill>
                <p:spPr>
                  <a:xfrm>
                    <a:off x="3180660" y="2761933"/>
                    <a:ext cx="175680" cy="3038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76">
                <p14:nvContentPartPr>
                  <p14:cNvPr id="1045" name="Ink 1044">
                    <a:extLst>
                      <a:ext uri="{FF2B5EF4-FFF2-40B4-BE49-F238E27FC236}">
                        <a16:creationId xmlns:a16="http://schemas.microsoft.com/office/drawing/2014/main" id="{A71B1582-B9D7-E64F-9D38-1A8AC55B02DE}"/>
                      </a:ext>
                    </a:extLst>
                  </p14:cNvPr>
                  <p14:cNvContentPartPr/>
                  <p14:nvPr/>
                </p14:nvContentPartPr>
                <p14:xfrm>
                  <a:off x="3541380" y="2771653"/>
                  <a:ext cx="89640" cy="267840"/>
                </p14:xfrm>
              </p:contentPart>
            </mc:Choice>
            <mc:Fallback xmlns="">
              <p:pic>
                <p:nvPicPr>
                  <p:cNvPr id="1045" name="Ink 1044">
                    <a:extLst>
                      <a:ext uri="{FF2B5EF4-FFF2-40B4-BE49-F238E27FC236}">
                        <a16:creationId xmlns:a16="http://schemas.microsoft.com/office/drawing/2014/main" id="{A71B1582-B9D7-E64F-9D38-1A8AC55B02DE}"/>
                      </a:ext>
                    </a:extLst>
                  </p:cNvPr>
                  <p:cNvPicPr/>
                  <p:nvPr/>
                </p:nvPicPr>
                <p:blipFill>
                  <a:blip r:embed="rId77"/>
                  <a:stretch>
                    <a:fillRect/>
                  </a:stretch>
                </p:blipFill>
                <p:spPr>
                  <a:xfrm>
                    <a:off x="3526260" y="2756173"/>
                    <a:ext cx="119880" cy="2980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78">
                <p14:nvContentPartPr>
                  <p14:cNvPr id="1046" name="Ink 1045">
                    <a:extLst>
                      <a:ext uri="{FF2B5EF4-FFF2-40B4-BE49-F238E27FC236}">
                        <a16:creationId xmlns:a16="http://schemas.microsoft.com/office/drawing/2014/main" id="{7647B221-EEA2-8A41-A487-00D6470C5736}"/>
                      </a:ext>
                    </a:extLst>
                  </p14:cNvPr>
                  <p14:cNvContentPartPr/>
                  <p14:nvPr/>
                </p14:nvContentPartPr>
                <p14:xfrm>
                  <a:off x="3942420" y="2727013"/>
                  <a:ext cx="122760" cy="285120"/>
                </p14:xfrm>
              </p:contentPart>
            </mc:Choice>
            <mc:Fallback xmlns="">
              <p:pic>
                <p:nvPicPr>
                  <p:cNvPr id="1046" name="Ink 1045">
                    <a:extLst>
                      <a:ext uri="{FF2B5EF4-FFF2-40B4-BE49-F238E27FC236}">
                        <a16:creationId xmlns:a16="http://schemas.microsoft.com/office/drawing/2014/main" id="{7647B221-EEA2-8A41-A487-00D6470C5736}"/>
                      </a:ext>
                    </a:extLst>
                  </p:cNvPr>
                  <p:cNvPicPr/>
                  <p:nvPr/>
                </p:nvPicPr>
                <p:blipFill>
                  <a:blip r:embed="rId79"/>
                  <a:stretch>
                    <a:fillRect/>
                  </a:stretch>
                </p:blipFill>
                <p:spPr>
                  <a:xfrm>
                    <a:off x="3927300" y="2711893"/>
                    <a:ext cx="153360" cy="3157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80">
                <p14:nvContentPartPr>
                  <p14:cNvPr id="1047" name="Ink 1046">
                    <a:extLst>
                      <a:ext uri="{FF2B5EF4-FFF2-40B4-BE49-F238E27FC236}">
                        <a16:creationId xmlns:a16="http://schemas.microsoft.com/office/drawing/2014/main" id="{4AAB496A-5DC7-CE4F-BF18-F5470AF04FE7}"/>
                      </a:ext>
                    </a:extLst>
                  </p14:cNvPr>
                  <p14:cNvContentPartPr/>
                  <p14:nvPr/>
                </p14:nvContentPartPr>
                <p14:xfrm>
                  <a:off x="4221060" y="2699293"/>
                  <a:ext cx="133920" cy="396000"/>
                </p14:xfrm>
              </p:contentPart>
            </mc:Choice>
            <mc:Fallback xmlns="">
              <p:pic>
                <p:nvPicPr>
                  <p:cNvPr id="1047" name="Ink 1046">
                    <a:extLst>
                      <a:ext uri="{FF2B5EF4-FFF2-40B4-BE49-F238E27FC236}">
                        <a16:creationId xmlns:a16="http://schemas.microsoft.com/office/drawing/2014/main" id="{4AAB496A-5DC7-CE4F-BF18-F5470AF04FE7}"/>
                      </a:ext>
                    </a:extLst>
                  </p:cNvPr>
                  <p:cNvPicPr/>
                  <p:nvPr/>
                </p:nvPicPr>
                <p:blipFill>
                  <a:blip r:embed="rId81"/>
                  <a:stretch>
                    <a:fillRect/>
                  </a:stretch>
                </p:blipFill>
                <p:spPr>
                  <a:xfrm>
                    <a:off x="4205580" y="2683813"/>
                    <a:ext cx="164520" cy="426240"/>
                  </a:xfrm>
                  <a:prstGeom prst="rect">
                    <a:avLst/>
                  </a:prstGeom>
                </p:spPr>
              </p:pic>
            </mc:Fallback>
          </mc:AlternateContent>
        </p:grpSp>
        <p:grpSp>
          <p:nvGrpSpPr>
            <p:cNvPr id="1056" name="Group 1055">
              <a:extLst>
                <a:ext uri="{FF2B5EF4-FFF2-40B4-BE49-F238E27FC236}">
                  <a16:creationId xmlns:a16="http://schemas.microsoft.com/office/drawing/2014/main" id="{C2E11B20-2BD2-C642-8DE0-EC06E3651C06}"/>
                </a:ext>
              </a:extLst>
            </p:cNvPr>
            <p:cNvGrpSpPr/>
            <p:nvPr/>
          </p:nvGrpSpPr>
          <p:grpSpPr>
            <a:xfrm>
              <a:off x="1285260" y="4760653"/>
              <a:ext cx="2685240" cy="428760"/>
              <a:chOff x="1285260" y="4760653"/>
              <a:chExt cx="2685240" cy="42876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82">
                <p14:nvContentPartPr>
                  <p14:cNvPr id="1029" name="Ink 1028">
                    <a:extLst>
                      <a:ext uri="{FF2B5EF4-FFF2-40B4-BE49-F238E27FC236}">
                        <a16:creationId xmlns:a16="http://schemas.microsoft.com/office/drawing/2014/main" id="{7CD22A6E-765F-8242-8E03-310FB858DB6C}"/>
                      </a:ext>
                    </a:extLst>
                  </p14:cNvPr>
                  <p14:cNvContentPartPr/>
                  <p14:nvPr/>
                </p14:nvContentPartPr>
                <p14:xfrm>
                  <a:off x="1285260" y="5105533"/>
                  <a:ext cx="50040" cy="56160"/>
                </p14:xfrm>
              </p:contentPart>
            </mc:Choice>
            <mc:Fallback xmlns="">
              <p:pic>
                <p:nvPicPr>
                  <p:cNvPr id="1029" name="Ink 1028">
                    <a:extLst>
                      <a:ext uri="{FF2B5EF4-FFF2-40B4-BE49-F238E27FC236}">
                        <a16:creationId xmlns:a16="http://schemas.microsoft.com/office/drawing/2014/main" id="{7CD22A6E-765F-8242-8E03-310FB858DB6C}"/>
                      </a:ext>
                    </a:extLst>
                  </p:cNvPr>
                  <p:cNvPicPr/>
                  <p:nvPr/>
                </p:nvPicPr>
                <p:blipFill>
                  <a:blip r:embed="rId83"/>
                  <a:stretch>
                    <a:fillRect/>
                  </a:stretch>
                </p:blipFill>
                <p:spPr>
                  <a:xfrm>
                    <a:off x="1270140" y="5090053"/>
                    <a:ext cx="80280" cy="864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84">
                <p14:nvContentPartPr>
                  <p14:cNvPr id="1035" name="Ink 1035">
                    <a:extLst>
                      <a:ext uri="{FF2B5EF4-FFF2-40B4-BE49-F238E27FC236}">
                        <a16:creationId xmlns:a16="http://schemas.microsoft.com/office/drawing/2014/main" id="{DC40845E-B624-6641-B3D8-F6F4A301500E}"/>
                      </a:ext>
                    </a:extLst>
                  </p14:cNvPr>
                  <p14:cNvContentPartPr/>
                  <p14:nvPr/>
                </p14:nvContentPartPr>
                <p14:xfrm>
                  <a:off x="1953780" y="4788013"/>
                  <a:ext cx="568440" cy="401400"/>
                </p14:xfrm>
              </p:contentPart>
            </mc:Choice>
            <mc:Fallback xmlns="">
              <p:pic>
                <p:nvPicPr>
                  <p:cNvPr id="1035" name="Ink 1035">
                    <a:extLst>
                      <a:ext uri="{FF2B5EF4-FFF2-40B4-BE49-F238E27FC236}">
                        <a16:creationId xmlns:a16="http://schemas.microsoft.com/office/drawing/2014/main" id="{DC40845E-B624-6641-B3D8-F6F4A301500E}"/>
                      </a:ext>
                    </a:extLst>
                  </p:cNvPr>
                  <p:cNvPicPr/>
                  <p:nvPr/>
                </p:nvPicPr>
                <p:blipFill>
                  <a:blip r:embed="rId85"/>
                  <a:stretch>
                    <a:fillRect/>
                  </a:stretch>
                </p:blipFill>
                <p:spPr>
                  <a:xfrm>
                    <a:off x="1938660" y="4772533"/>
                    <a:ext cx="599040" cy="4320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86">
                <p14:nvContentPartPr>
                  <p14:cNvPr id="1037" name="Ink 1036">
                    <a:extLst>
                      <a:ext uri="{FF2B5EF4-FFF2-40B4-BE49-F238E27FC236}">
                        <a16:creationId xmlns:a16="http://schemas.microsoft.com/office/drawing/2014/main" id="{37C7EED3-8E09-E94D-8743-5643B8B6CCDA}"/>
                      </a:ext>
                    </a:extLst>
                  </p14:cNvPr>
                  <p14:cNvContentPartPr/>
                  <p14:nvPr/>
                </p14:nvContentPartPr>
                <p14:xfrm>
                  <a:off x="3156900" y="4793413"/>
                  <a:ext cx="128520" cy="295560"/>
                </p14:xfrm>
              </p:contentPart>
            </mc:Choice>
            <mc:Fallback xmlns="">
              <p:pic>
                <p:nvPicPr>
                  <p:cNvPr id="1037" name="Ink 1036">
                    <a:extLst>
                      <a:ext uri="{FF2B5EF4-FFF2-40B4-BE49-F238E27FC236}">
                        <a16:creationId xmlns:a16="http://schemas.microsoft.com/office/drawing/2014/main" id="{37C7EED3-8E09-E94D-8743-5643B8B6CCDA}"/>
                      </a:ext>
                    </a:extLst>
                  </p:cNvPr>
                  <p:cNvPicPr/>
                  <p:nvPr/>
                </p:nvPicPr>
                <p:blipFill>
                  <a:blip r:embed="rId87"/>
                  <a:stretch>
                    <a:fillRect/>
                  </a:stretch>
                </p:blipFill>
                <p:spPr>
                  <a:xfrm>
                    <a:off x="3141780" y="4778293"/>
                    <a:ext cx="159120" cy="3261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88">
                <p14:nvContentPartPr>
                  <p14:cNvPr id="1038" name="Ink 1037">
                    <a:extLst>
                      <a:ext uri="{FF2B5EF4-FFF2-40B4-BE49-F238E27FC236}">
                        <a16:creationId xmlns:a16="http://schemas.microsoft.com/office/drawing/2014/main" id="{352DA33E-3286-054D-83FD-C5D7FAF7D6A9}"/>
                      </a:ext>
                    </a:extLst>
                  </p14:cNvPr>
                  <p14:cNvContentPartPr/>
                  <p14:nvPr/>
                </p14:nvContentPartPr>
                <p14:xfrm>
                  <a:off x="3140340" y="4955053"/>
                  <a:ext cx="117360" cy="5760"/>
                </p14:xfrm>
              </p:contentPart>
            </mc:Choice>
            <mc:Fallback xmlns="">
              <p:pic>
                <p:nvPicPr>
                  <p:cNvPr id="1038" name="Ink 1037">
                    <a:extLst>
                      <a:ext uri="{FF2B5EF4-FFF2-40B4-BE49-F238E27FC236}">
                        <a16:creationId xmlns:a16="http://schemas.microsoft.com/office/drawing/2014/main" id="{352DA33E-3286-054D-83FD-C5D7FAF7D6A9}"/>
                      </a:ext>
                    </a:extLst>
                  </p:cNvPr>
                  <p:cNvPicPr/>
                  <p:nvPr/>
                </p:nvPicPr>
                <p:blipFill>
                  <a:blip r:embed="rId89"/>
                  <a:stretch>
                    <a:fillRect/>
                  </a:stretch>
                </p:blipFill>
                <p:spPr>
                  <a:xfrm>
                    <a:off x="3124860" y="4939933"/>
                    <a:ext cx="147960" cy="363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90">
                <p14:nvContentPartPr>
                  <p14:cNvPr id="1039" name="Ink 1038">
                    <a:extLst>
                      <a:ext uri="{FF2B5EF4-FFF2-40B4-BE49-F238E27FC236}">
                        <a16:creationId xmlns:a16="http://schemas.microsoft.com/office/drawing/2014/main" id="{6C718505-9DC8-1C4C-BE96-DADB099948CB}"/>
                      </a:ext>
                    </a:extLst>
                  </p14:cNvPr>
                  <p14:cNvContentPartPr/>
                  <p14:nvPr/>
                </p14:nvContentPartPr>
                <p14:xfrm>
                  <a:off x="3469020" y="4893853"/>
                  <a:ext cx="89640" cy="133920"/>
                </p14:xfrm>
              </p:contentPart>
            </mc:Choice>
            <mc:Fallback xmlns="">
              <p:pic>
                <p:nvPicPr>
                  <p:cNvPr id="1039" name="Ink 1038">
                    <a:extLst>
                      <a:ext uri="{FF2B5EF4-FFF2-40B4-BE49-F238E27FC236}">
                        <a16:creationId xmlns:a16="http://schemas.microsoft.com/office/drawing/2014/main" id="{6C718505-9DC8-1C4C-BE96-DADB099948CB}"/>
                      </a:ext>
                    </a:extLst>
                  </p:cNvPr>
                  <p:cNvPicPr/>
                  <p:nvPr/>
                </p:nvPicPr>
                <p:blipFill>
                  <a:blip r:embed="rId91"/>
                  <a:stretch>
                    <a:fillRect/>
                  </a:stretch>
                </p:blipFill>
                <p:spPr>
                  <a:xfrm>
                    <a:off x="3453540" y="4878373"/>
                    <a:ext cx="119880" cy="1645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92">
                <p14:nvContentPartPr>
                  <p14:cNvPr id="1042" name="Ink 1042">
                    <a:extLst>
                      <a:ext uri="{FF2B5EF4-FFF2-40B4-BE49-F238E27FC236}">
                        <a16:creationId xmlns:a16="http://schemas.microsoft.com/office/drawing/2014/main" id="{F6851956-76CE-2F43-AFDE-DC1B008CB68B}"/>
                      </a:ext>
                    </a:extLst>
                  </p14:cNvPr>
                  <p14:cNvContentPartPr/>
                  <p14:nvPr/>
                </p14:nvContentPartPr>
                <p14:xfrm>
                  <a:off x="3714540" y="4910413"/>
                  <a:ext cx="255960" cy="234360"/>
                </p14:xfrm>
              </p:contentPart>
            </mc:Choice>
            <mc:Fallback xmlns="">
              <p:pic>
                <p:nvPicPr>
                  <p:cNvPr id="1042" name="Ink 1042">
                    <a:extLst>
                      <a:ext uri="{FF2B5EF4-FFF2-40B4-BE49-F238E27FC236}">
                        <a16:creationId xmlns:a16="http://schemas.microsoft.com/office/drawing/2014/main" id="{F6851956-76CE-2F43-AFDE-DC1B008CB68B}"/>
                      </a:ext>
                    </a:extLst>
                  </p:cNvPr>
                  <p:cNvPicPr/>
                  <p:nvPr/>
                </p:nvPicPr>
                <p:blipFill>
                  <a:blip r:embed="rId93"/>
                  <a:stretch>
                    <a:fillRect/>
                  </a:stretch>
                </p:blipFill>
                <p:spPr>
                  <a:xfrm>
                    <a:off x="3699060" y="4894933"/>
                    <a:ext cx="286560" cy="2649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94">
                <p14:nvContentPartPr>
                  <p14:cNvPr id="1048" name="Ink 1047">
                    <a:extLst>
                      <a:ext uri="{FF2B5EF4-FFF2-40B4-BE49-F238E27FC236}">
                        <a16:creationId xmlns:a16="http://schemas.microsoft.com/office/drawing/2014/main" id="{85703441-3C56-8440-A826-FFA0C651C028}"/>
                      </a:ext>
                    </a:extLst>
                  </p14:cNvPr>
                  <p14:cNvContentPartPr/>
                  <p14:nvPr/>
                </p14:nvContentPartPr>
                <p14:xfrm>
                  <a:off x="3001020" y="4776853"/>
                  <a:ext cx="133920" cy="317160"/>
                </p14:xfrm>
              </p:contentPart>
            </mc:Choice>
            <mc:Fallback xmlns="">
              <p:pic>
                <p:nvPicPr>
                  <p:cNvPr id="1048" name="Ink 1047">
                    <a:extLst>
                      <a:ext uri="{FF2B5EF4-FFF2-40B4-BE49-F238E27FC236}">
                        <a16:creationId xmlns:a16="http://schemas.microsoft.com/office/drawing/2014/main" id="{85703441-3C56-8440-A826-FFA0C651C028}"/>
                      </a:ext>
                    </a:extLst>
                  </p:cNvPr>
                  <p:cNvPicPr/>
                  <p:nvPr/>
                </p:nvPicPr>
                <p:blipFill>
                  <a:blip r:embed="rId95"/>
                  <a:stretch>
                    <a:fillRect/>
                  </a:stretch>
                </p:blipFill>
                <p:spPr>
                  <a:xfrm>
                    <a:off x="2985900" y="4761733"/>
                    <a:ext cx="164520" cy="3477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96">
                <p14:nvContentPartPr>
                  <p14:cNvPr id="1049" name="Ink 1048">
                    <a:extLst>
                      <a:ext uri="{FF2B5EF4-FFF2-40B4-BE49-F238E27FC236}">
                        <a16:creationId xmlns:a16="http://schemas.microsoft.com/office/drawing/2014/main" id="{7F33F5AE-38DB-384D-9A71-9D46D8908A13}"/>
                      </a:ext>
                    </a:extLst>
                  </p14:cNvPr>
                  <p14:cNvContentPartPr/>
                  <p14:nvPr/>
                </p14:nvContentPartPr>
                <p14:xfrm>
                  <a:off x="3335100" y="4760653"/>
                  <a:ext cx="56160" cy="356400"/>
                </p14:xfrm>
              </p:contentPart>
            </mc:Choice>
            <mc:Fallback xmlns="">
              <p:pic>
                <p:nvPicPr>
                  <p:cNvPr id="1049" name="Ink 1048">
                    <a:extLst>
                      <a:ext uri="{FF2B5EF4-FFF2-40B4-BE49-F238E27FC236}">
                        <a16:creationId xmlns:a16="http://schemas.microsoft.com/office/drawing/2014/main" id="{7F33F5AE-38DB-384D-9A71-9D46D8908A13}"/>
                      </a:ext>
                    </a:extLst>
                  </p:cNvPr>
                  <p:cNvPicPr/>
                  <p:nvPr/>
                </p:nvPicPr>
                <p:blipFill>
                  <a:blip r:embed="rId97"/>
                  <a:stretch>
                    <a:fillRect/>
                  </a:stretch>
                </p:blipFill>
                <p:spPr>
                  <a:xfrm>
                    <a:off x="3319980" y="4745533"/>
                    <a:ext cx="86400" cy="3866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98">
                <p14:nvContentPartPr>
                  <p14:cNvPr id="1050" name="Ink 1049">
                    <a:extLst>
                      <a:ext uri="{FF2B5EF4-FFF2-40B4-BE49-F238E27FC236}">
                        <a16:creationId xmlns:a16="http://schemas.microsoft.com/office/drawing/2014/main" id="{0104FB25-E7A7-6540-9B61-DA718F3D46AF}"/>
                      </a:ext>
                    </a:extLst>
                  </p14:cNvPr>
                  <p14:cNvContentPartPr/>
                  <p14:nvPr/>
                </p14:nvContentPartPr>
                <p14:xfrm>
                  <a:off x="3686100" y="4843813"/>
                  <a:ext cx="89640" cy="284400"/>
                </p14:xfrm>
              </p:contentPart>
            </mc:Choice>
            <mc:Fallback xmlns="">
              <p:pic>
                <p:nvPicPr>
                  <p:cNvPr id="1050" name="Ink 1049">
                    <a:extLst>
                      <a:ext uri="{FF2B5EF4-FFF2-40B4-BE49-F238E27FC236}">
                        <a16:creationId xmlns:a16="http://schemas.microsoft.com/office/drawing/2014/main" id="{0104FB25-E7A7-6540-9B61-DA718F3D46AF}"/>
                      </a:ext>
                    </a:extLst>
                  </p:cNvPr>
                  <p:cNvPicPr/>
                  <p:nvPr/>
                </p:nvPicPr>
                <p:blipFill>
                  <a:blip r:embed="rId99"/>
                  <a:stretch>
                    <a:fillRect/>
                  </a:stretch>
                </p:blipFill>
                <p:spPr>
                  <a:xfrm>
                    <a:off x="3670558" y="4828333"/>
                    <a:ext cx="120363" cy="315000"/>
                  </a:xfrm>
                  <a:prstGeom prst="rect">
                    <a:avLst/>
                  </a:prstGeom>
                </p:spPr>
              </p:pic>
            </mc:Fallback>
          </mc:AlternateContent>
        </p:grpSp>
      </p:grpSp>
      <p:sp>
        <p:nvSpPr>
          <p:cNvPr id="1058" name="TextBox 1057">
            <a:extLst>
              <a:ext uri="{FF2B5EF4-FFF2-40B4-BE49-F238E27FC236}">
                <a16:creationId xmlns:a16="http://schemas.microsoft.com/office/drawing/2014/main" id="{0FAACFED-7834-4B4A-85EC-732B449F3902}"/>
              </a:ext>
            </a:extLst>
          </p:cNvPr>
          <p:cNvSpPr txBox="1"/>
          <p:nvPr/>
        </p:nvSpPr>
        <p:spPr>
          <a:xfrm>
            <a:off x="6347277" y="2775723"/>
            <a:ext cx="2842561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rgbClr val="002060"/>
                </a:solidFill>
              </a:rPr>
              <a:t>Jackiw-Rebbie</a:t>
            </a:r>
            <a:r>
              <a:rPr lang="en-US" dirty="0">
                <a:solidFill>
                  <a:srgbClr val="002060"/>
                </a:solidFill>
              </a:rPr>
              <a:t> modes in QFT, dangling bonds in </a:t>
            </a:r>
            <a:r>
              <a:rPr lang="en-US" dirty="0" err="1">
                <a:solidFill>
                  <a:srgbClr val="002060"/>
                </a:solidFill>
              </a:rPr>
              <a:t>polyacetylene</a:t>
            </a:r>
            <a:r>
              <a:rPr lang="en-US" dirty="0">
                <a:solidFill>
                  <a:srgbClr val="002060"/>
                </a:solidFill>
              </a:rPr>
              <a:t> (SSH), and Majorana modes are close cousins.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060"/>
                </a:solidFill>
              </a:rPr>
              <a:t>The zero modes are protected by chiral/PH symmetry.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060"/>
                </a:solidFill>
              </a:rPr>
              <a:t>The symmetry in a superconductor is robust, unlike the “fake” “chiral” symmetry in SSH, which is easily broken.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00">
            <p14:nvContentPartPr>
              <p14:cNvPr id="1059" name="Ink 1058">
                <a:extLst>
                  <a:ext uri="{FF2B5EF4-FFF2-40B4-BE49-F238E27FC236}">
                    <a16:creationId xmlns:a16="http://schemas.microsoft.com/office/drawing/2014/main" id="{04EF0138-745F-CB40-A13F-9540E82A19B8}"/>
                  </a:ext>
                </a:extLst>
              </p14:cNvPr>
              <p14:cNvContentPartPr/>
              <p14:nvPr/>
            </p14:nvContentPartPr>
            <p14:xfrm>
              <a:off x="7569780" y="5985373"/>
              <a:ext cx="11520" cy="28080"/>
            </p14:xfrm>
          </p:contentPart>
        </mc:Choice>
        <mc:Fallback xmlns="">
          <p:pic>
            <p:nvPicPr>
              <p:cNvPr id="1059" name="Ink 1058">
                <a:extLst>
                  <a:ext uri="{FF2B5EF4-FFF2-40B4-BE49-F238E27FC236}">
                    <a16:creationId xmlns:a16="http://schemas.microsoft.com/office/drawing/2014/main" id="{04EF0138-745F-CB40-A13F-9540E82A19B8}"/>
                  </a:ext>
                </a:extLst>
              </p:cNvPr>
              <p:cNvPicPr/>
              <p:nvPr/>
            </p:nvPicPr>
            <p:blipFill>
              <a:blip r:embed="rId101"/>
              <a:stretch>
                <a:fillRect/>
              </a:stretch>
            </p:blipFill>
            <p:spPr>
              <a:xfrm>
                <a:off x="7554660" y="5970253"/>
                <a:ext cx="41760" cy="58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5537776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08EAEBB-9E75-A94D-897F-02658CB787CB}"/>
              </a:ext>
            </a:extLst>
          </p:cNvPr>
          <p:cNvSpPr txBox="1"/>
          <p:nvPr/>
        </p:nvSpPr>
        <p:spPr>
          <a:xfrm>
            <a:off x="946383" y="926401"/>
            <a:ext cx="707952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i="1" dirty="0">
                <a:solidFill>
                  <a:srgbClr val="C00000"/>
                </a:solidFill>
                <a:latin typeface="Bell MT" panose="02020503060305020303" pitchFamily="18" charset="77"/>
              </a:rPr>
              <a:t>Two dimensions</a:t>
            </a:r>
          </a:p>
          <a:p>
            <a:pPr algn="ctr"/>
            <a:r>
              <a:rPr lang="en-US" sz="4800" i="1" dirty="0">
                <a:solidFill>
                  <a:srgbClr val="C00000"/>
                </a:solidFill>
                <a:latin typeface="Bell MT" panose="02020503060305020303" pitchFamily="18" charset="77"/>
              </a:rPr>
              <a:t>(graphene &amp; Haldane model)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4287" y="2786743"/>
            <a:ext cx="6903720" cy="3429000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3804567" y="3396333"/>
            <a:ext cx="310243" cy="293915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56271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277633" y="769338"/>
            <a:ext cx="523947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i="1" dirty="0">
                <a:solidFill>
                  <a:srgbClr val="C00000"/>
                </a:solidFill>
                <a:latin typeface="Bell MT" panose="02020503060305020303" pitchFamily="18" charset="0"/>
              </a:rPr>
              <a:t>Graphene (honeycomb lattice) model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164972" y="1330209"/>
            <a:ext cx="6701395" cy="46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09" name="Group 1108">
            <a:extLst>
              <a:ext uri="{FF2B5EF4-FFF2-40B4-BE49-F238E27FC236}">
                <a16:creationId xmlns:a16="http://schemas.microsoft.com/office/drawing/2014/main" id="{81E0F16A-3010-FF4E-8D1F-9818CA20E0AC}"/>
              </a:ext>
            </a:extLst>
          </p:cNvPr>
          <p:cNvGrpSpPr/>
          <p:nvPr/>
        </p:nvGrpSpPr>
        <p:grpSpPr>
          <a:xfrm>
            <a:off x="361423" y="1376773"/>
            <a:ext cx="3535946" cy="3391400"/>
            <a:chOff x="1277633" y="1463791"/>
            <a:chExt cx="2621490" cy="2843650"/>
          </a:xfrm>
        </p:grpSpPr>
        <p:pic>
          <p:nvPicPr>
            <p:cNvPr id="2" name="Picture 2">
              <a:extLst>
                <a:ext uri="{FF2B5EF4-FFF2-40B4-BE49-F238E27FC236}">
                  <a16:creationId xmlns:a16="http://schemas.microsoft.com/office/drawing/2014/main" id="{3D8FBD49-E30A-B14A-96CE-929B445501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77633" y="1463791"/>
              <a:ext cx="2621490" cy="2843650"/>
            </a:xfrm>
            <a:prstGeom prst="rect">
              <a:avLst/>
            </a:prstGeom>
          </p:spPr>
        </p:pic>
        <p:grpSp>
          <p:nvGrpSpPr>
            <p:cNvPr id="1108" name="Group 1107">
              <a:extLst>
                <a:ext uri="{FF2B5EF4-FFF2-40B4-BE49-F238E27FC236}">
                  <a16:creationId xmlns:a16="http://schemas.microsoft.com/office/drawing/2014/main" id="{BAEB30B0-AA62-AE41-9DF0-6AFEF991DBC0}"/>
                </a:ext>
              </a:extLst>
            </p:cNvPr>
            <p:cNvGrpSpPr/>
            <p:nvPr/>
          </p:nvGrpSpPr>
          <p:grpSpPr>
            <a:xfrm>
              <a:off x="2160060" y="1874893"/>
              <a:ext cx="830160" cy="1699200"/>
              <a:chOff x="2160060" y="1874893"/>
              <a:chExt cx="830160" cy="169920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4">
                <p14:nvContentPartPr>
                  <p14:cNvPr id="1037" name="Ink 1037">
                    <a:extLst>
                      <a:ext uri="{FF2B5EF4-FFF2-40B4-BE49-F238E27FC236}">
                        <a16:creationId xmlns:a16="http://schemas.microsoft.com/office/drawing/2014/main" id="{837CB50F-3A08-2945-BCC6-81469DACEF20}"/>
                      </a:ext>
                    </a:extLst>
                  </p14:cNvPr>
                  <p14:cNvContentPartPr/>
                  <p14:nvPr/>
                </p14:nvContentPartPr>
                <p14:xfrm>
                  <a:off x="2572260" y="2493013"/>
                  <a:ext cx="72360" cy="122760"/>
                </p14:xfrm>
              </p:contentPart>
            </mc:Choice>
            <mc:Fallback xmlns="">
              <p:pic>
                <p:nvPicPr>
                  <p:cNvPr id="1037" name="Ink 1037">
                    <a:extLst>
                      <a:ext uri="{FF2B5EF4-FFF2-40B4-BE49-F238E27FC236}">
                        <a16:creationId xmlns:a16="http://schemas.microsoft.com/office/drawing/2014/main" id="{837CB50F-3A08-2945-BCC6-81469DACEF20}"/>
                      </a:ext>
                    </a:extLst>
                  </p:cNvPr>
                  <p:cNvPicPr/>
                  <p:nvPr/>
                </p:nvPicPr>
                <p:blipFill>
                  <a:blip r:embed="rId5"/>
                  <a:stretch>
                    <a:fillRect/>
                  </a:stretch>
                </p:blipFill>
                <p:spPr>
                  <a:xfrm>
                    <a:off x="2566673" y="2486679"/>
                    <a:ext cx="83533" cy="135428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6">
                <p14:nvContentPartPr>
                  <p14:cNvPr id="1041" name="Ink 1041">
                    <a:extLst>
                      <a:ext uri="{FF2B5EF4-FFF2-40B4-BE49-F238E27FC236}">
                        <a16:creationId xmlns:a16="http://schemas.microsoft.com/office/drawing/2014/main" id="{F9D3E939-8C9D-6443-AED2-09316A10AA76}"/>
                      </a:ext>
                    </a:extLst>
                  </p14:cNvPr>
                  <p14:cNvContentPartPr/>
                  <p14:nvPr/>
                </p14:nvContentPartPr>
                <p14:xfrm>
                  <a:off x="2588820" y="1874893"/>
                  <a:ext cx="61560" cy="122760"/>
                </p14:xfrm>
              </p:contentPart>
            </mc:Choice>
            <mc:Fallback xmlns="">
              <p:pic>
                <p:nvPicPr>
                  <p:cNvPr id="1041" name="Ink 1041">
                    <a:extLst>
                      <a:ext uri="{FF2B5EF4-FFF2-40B4-BE49-F238E27FC236}">
                        <a16:creationId xmlns:a16="http://schemas.microsoft.com/office/drawing/2014/main" id="{F9D3E939-8C9D-6443-AED2-09316A10AA76}"/>
                      </a:ext>
                    </a:extLst>
                  </p:cNvPr>
                  <p:cNvPicPr/>
                  <p:nvPr/>
                </p:nvPicPr>
                <p:blipFill>
                  <a:blip r:embed="rId7"/>
                  <a:stretch>
                    <a:fillRect/>
                  </a:stretch>
                </p:blipFill>
                <p:spPr>
                  <a:xfrm>
                    <a:off x="2583224" y="1868559"/>
                    <a:ext cx="72486" cy="135428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8">
                <p14:nvContentPartPr>
                  <p14:cNvPr id="1045" name="Ink 1045">
                    <a:extLst>
                      <a:ext uri="{FF2B5EF4-FFF2-40B4-BE49-F238E27FC236}">
                        <a16:creationId xmlns:a16="http://schemas.microsoft.com/office/drawing/2014/main" id="{30182535-E1D3-884E-A009-B0512E1A9FD3}"/>
                      </a:ext>
                    </a:extLst>
                  </p14:cNvPr>
                  <p14:cNvContentPartPr/>
                  <p14:nvPr/>
                </p14:nvContentPartPr>
                <p14:xfrm>
                  <a:off x="2911740" y="2531893"/>
                  <a:ext cx="78480" cy="89640"/>
                </p14:xfrm>
              </p:contentPart>
            </mc:Choice>
            <mc:Fallback xmlns="">
              <p:pic>
                <p:nvPicPr>
                  <p:cNvPr id="1045" name="Ink 1045">
                    <a:extLst>
                      <a:ext uri="{FF2B5EF4-FFF2-40B4-BE49-F238E27FC236}">
                        <a16:creationId xmlns:a16="http://schemas.microsoft.com/office/drawing/2014/main" id="{30182535-E1D3-884E-A009-B0512E1A9FD3}"/>
                      </a:ext>
                    </a:extLst>
                  </p:cNvPr>
                  <p:cNvPicPr/>
                  <p:nvPr/>
                </p:nvPicPr>
                <p:blipFill>
                  <a:blip r:embed="rId9"/>
                  <a:stretch>
                    <a:fillRect/>
                  </a:stretch>
                </p:blipFill>
                <p:spPr>
                  <a:xfrm>
                    <a:off x="2906115" y="2525533"/>
                    <a:ext cx="89730" cy="102359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0">
                <p14:nvContentPartPr>
                  <p14:cNvPr id="1060" name="Ink 1059">
                    <a:extLst>
                      <a:ext uri="{FF2B5EF4-FFF2-40B4-BE49-F238E27FC236}">
                        <a16:creationId xmlns:a16="http://schemas.microsoft.com/office/drawing/2014/main" id="{CBCCF793-A4FC-1D4D-92EA-A34B0954ED86}"/>
                      </a:ext>
                    </a:extLst>
                  </p14:cNvPr>
                  <p14:cNvContentPartPr/>
                  <p14:nvPr/>
                </p14:nvContentPartPr>
                <p14:xfrm>
                  <a:off x="2577660" y="2772013"/>
                  <a:ext cx="11520" cy="111240"/>
                </p14:xfrm>
              </p:contentPart>
            </mc:Choice>
            <mc:Fallback xmlns="">
              <p:pic>
                <p:nvPicPr>
                  <p:cNvPr id="1060" name="Ink 1059">
                    <a:extLst>
                      <a:ext uri="{FF2B5EF4-FFF2-40B4-BE49-F238E27FC236}">
                        <a16:creationId xmlns:a16="http://schemas.microsoft.com/office/drawing/2014/main" id="{CBCCF793-A4FC-1D4D-92EA-A34B0954ED86}"/>
                      </a:ext>
                    </a:extLst>
                  </p:cNvPr>
                  <p:cNvPicPr/>
                  <p:nvPr/>
                </p:nvPicPr>
                <p:blipFill>
                  <a:blip r:embed="rId11"/>
                  <a:stretch>
                    <a:fillRect/>
                  </a:stretch>
                </p:blipFill>
                <p:spPr>
                  <a:xfrm>
                    <a:off x="2572034" y="2765665"/>
                    <a:ext cx="22772" cy="123936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2">
                <p14:nvContentPartPr>
                  <p14:cNvPr id="1061" name="Ink 1060">
                    <a:extLst>
                      <a:ext uri="{FF2B5EF4-FFF2-40B4-BE49-F238E27FC236}">
                        <a16:creationId xmlns:a16="http://schemas.microsoft.com/office/drawing/2014/main" id="{3181DF84-EAD0-AE4A-A678-6CD338547880}"/>
                      </a:ext>
                    </a:extLst>
                  </p14:cNvPr>
                  <p14:cNvContentPartPr/>
                  <p14:nvPr/>
                </p14:nvContentPartPr>
                <p14:xfrm>
                  <a:off x="2566500" y="2788213"/>
                  <a:ext cx="78480" cy="83880"/>
                </p14:xfrm>
              </p:contentPart>
            </mc:Choice>
            <mc:Fallback xmlns="">
              <p:pic>
                <p:nvPicPr>
                  <p:cNvPr id="1061" name="Ink 1060">
                    <a:extLst>
                      <a:ext uri="{FF2B5EF4-FFF2-40B4-BE49-F238E27FC236}">
                        <a16:creationId xmlns:a16="http://schemas.microsoft.com/office/drawing/2014/main" id="{3181DF84-EAD0-AE4A-A678-6CD338547880}"/>
                      </a:ext>
                    </a:extLst>
                  </p:cNvPr>
                  <p:cNvPicPr/>
                  <p:nvPr/>
                </p:nvPicPr>
                <p:blipFill>
                  <a:blip r:embed="rId13"/>
                  <a:stretch>
                    <a:fillRect/>
                  </a:stretch>
                </p:blipFill>
                <p:spPr>
                  <a:xfrm>
                    <a:off x="2560875" y="2781877"/>
                    <a:ext cx="89730" cy="96553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4">
                <p14:nvContentPartPr>
                  <p14:cNvPr id="1065" name="Ink 1065">
                    <a:extLst>
                      <a:ext uri="{FF2B5EF4-FFF2-40B4-BE49-F238E27FC236}">
                        <a16:creationId xmlns:a16="http://schemas.microsoft.com/office/drawing/2014/main" id="{B9542F89-B160-6F40-8D41-39B4C5D94AC3}"/>
                      </a:ext>
                    </a:extLst>
                  </p14:cNvPr>
                  <p14:cNvContentPartPr/>
                  <p14:nvPr/>
                </p14:nvContentPartPr>
                <p14:xfrm>
                  <a:off x="2805900" y="2927533"/>
                  <a:ext cx="67320" cy="89640"/>
                </p14:xfrm>
              </p:contentPart>
            </mc:Choice>
            <mc:Fallback xmlns="">
              <p:pic>
                <p:nvPicPr>
                  <p:cNvPr id="1065" name="Ink 1065">
                    <a:extLst>
                      <a:ext uri="{FF2B5EF4-FFF2-40B4-BE49-F238E27FC236}">
                        <a16:creationId xmlns:a16="http://schemas.microsoft.com/office/drawing/2014/main" id="{B9542F89-B160-6F40-8D41-39B4C5D94AC3}"/>
                      </a:ext>
                    </a:extLst>
                  </p:cNvPr>
                  <p:cNvPicPr/>
                  <p:nvPr/>
                </p:nvPicPr>
                <p:blipFill>
                  <a:blip r:embed="rId15"/>
                  <a:stretch>
                    <a:fillRect/>
                  </a:stretch>
                </p:blipFill>
                <p:spPr>
                  <a:xfrm>
                    <a:off x="2800268" y="2921173"/>
                    <a:ext cx="78585" cy="102359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6">
                <p14:nvContentPartPr>
                  <p14:cNvPr id="1070" name="Ink 1070">
                    <a:extLst>
                      <a:ext uri="{FF2B5EF4-FFF2-40B4-BE49-F238E27FC236}">
                        <a16:creationId xmlns:a16="http://schemas.microsoft.com/office/drawing/2014/main" id="{791D4D3C-86C0-B044-9E81-33B472C1BABE}"/>
                      </a:ext>
                    </a:extLst>
                  </p14:cNvPr>
                  <p14:cNvContentPartPr/>
                  <p14:nvPr/>
                </p14:nvContentPartPr>
                <p14:xfrm>
                  <a:off x="2160060" y="2710093"/>
                  <a:ext cx="72720" cy="117360"/>
                </p14:xfrm>
              </p:contentPart>
            </mc:Choice>
            <mc:Fallback xmlns="">
              <p:pic>
                <p:nvPicPr>
                  <p:cNvPr id="1070" name="Ink 1070">
                    <a:extLst>
                      <a:ext uri="{FF2B5EF4-FFF2-40B4-BE49-F238E27FC236}">
                        <a16:creationId xmlns:a16="http://schemas.microsoft.com/office/drawing/2014/main" id="{791D4D3C-86C0-B044-9E81-33B472C1BABE}"/>
                      </a:ext>
                    </a:extLst>
                  </p:cNvPr>
                  <p:cNvPicPr/>
                  <p:nvPr/>
                </p:nvPicPr>
                <p:blipFill>
                  <a:blip r:embed="rId17"/>
                  <a:stretch>
                    <a:fillRect/>
                  </a:stretch>
                </p:blipFill>
                <p:spPr>
                  <a:xfrm>
                    <a:off x="2154446" y="2703757"/>
                    <a:ext cx="83949" cy="12973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8">
                <p14:nvContentPartPr>
                  <p14:cNvPr id="1074" name="Ink 1074">
                    <a:extLst>
                      <a:ext uri="{FF2B5EF4-FFF2-40B4-BE49-F238E27FC236}">
                        <a16:creationId xmlns:a16="http://schemas.microsoft.com/office/drawing/2014/main" id="{9223A272-EBAB-754F-8CF1-922C523E45DB}"/>
                      </a:ext>
                    </a:extLst>
                  </p14:cNvPr>
                  <p14:cNvContentPartPr/>
                  <p14:nvPr/>
                </p14:nvContentPartPr>
                <p14:xfrm>
                  <a:off x="2299020" y="2325973"/>
                  <a:ext cx="89640" cy="106200"/>
                </p14:xfrm>
              </p:contentPart>
            </mc:Choice>
            <mc:Fallback xmlns="">
              <p:pic>
                <p:nvPicPr>
                  <p:cNvPr id="1074" name="Ink 1074">
                    <a:extLst>
                      <a:ext uri="{FF2B5EF4-FFF2-40B4-BE49-F238E27FC236}">
                        <a16:creationId xmlns:a16="http://schemas.microsoft.com/office/drawing/2014/main" id="{9223A272-EBAB-754F-8CF1-922C523E45DB}"/>
                      </a:ext>
                    </a:extLst>
                  </p:cNvPr>
                  <p:cNvPicPr/>
                  <p:nvPr/>
                </p:nvPicPr>
                <p:blipFill>
                  <a:blip r:embed="rId19"/>
                  <a:stretch>
                    <a:fillRect/>
                  </a:stretch>
                </p:blipFill>
                <p:spPr>
                  <a:xfrm>
                    <a:off x="2293401" y="2319637"/>
                    <a:ext cx="100878" cy="11857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0">
                <p14:nvContentPartPr>
                  <p14:cNvPr id="1090" name="Ink 1090">
                    <a:extLst>
                      <a:ext uri="{FF2B5EF4-FFF2-40B4-BE49-F238E27FC236}">
                        <a16:creationId xmlns:a16="http://schemas.microsoft.com/office/drawing/2014/main" id="{AB04CC9D-FA25-8647-A554-228452157DA9}"/>
                      </a:ext>
                    </a:extLst>
                  </p14:cNvPr>
                  <p14:cNvContentPartPr/>
                  <p14:nvPr/>
                </p14:nvContentPartPr>
                <p14:xfrm>
                  <a:off x="2377140" y="3005653"/>
                  <a:ext cx="139680" cy="189720"/>
                </p14:xfrm>
              </p:contentPart>
            </mc:Choice>
            <mc:Fallback xmlns="">
              <p:pic>
                <p:nvPicPr>
                  <p:cNvPr id="1090" name="Ink 1090">
                    <a:extLst>
                      <a:ext uri="{FF2B5EF4-FFF2-40B4-BE49-F238E27FC236}">
                        <a16:creationId xmlns:a16="http://schemas.microsoft.com/office/drawing/2014/main" id="{AB04CC9D-FA25-8647-A554-228452157DA9}"/>
                      </a:ext>
                    </a:extLst>
                  </p:cNvPr>
                  <p:cNvPicPr/>
                  <p:nvPr/>
                </p:nvPicPr>
                <p:blipFill>
                  <a:blip r:embed="rId21"/>
                  <a:stretch>
                    <a:fillRect/>
                  </a:stretch>
                </p:blipFill>
                <p:spPr>
                  <a:xfrm>
                    <a:off x="2371531" y="2999309"/>
                    <a:ext cx="150897" cy="202408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2">
                <p14:nvContentPartPr>
                  <p14:cNvPr id="1092" name="Ink 1091">
                    <a:extLst>
                      <a:ext uri="{FF2B5EF4-FFF2-40B4-BE49-F238E27FC236}">
                        <a16:creationId xmlns:a16="http://schemas.microsoft.com/office/drawing/2014/main" id="{1C0398E5-D8F4-684B-A4B8-0DFB8D94C134}"/>
                      </a:ext>
                    </a:extLst>
                  </p14:cNvPr>
                  <p14:cNvContentPartPr/>
                  <p14:nvPr/>
                </p14:nvContentPartPr>
                <p14:xfrm>
                  <a:off x="2549940" y="3083413"/>
                  <a:ext cx="78480" cy="45000"/>
                </p14:xfrm>
              </p:contentPart>
            </mc:Choice>
            <mc:Fallback xmlns="">
              <p:pic>
                <p:nvPicPr>
                  <p:cNvPr id="1092" name="Ink 1091">
                    <a:extLst>
                      <a:ext uri="{FF2B5EF4-FFF2-40B4-BE49-F238E27FC236}">
                        <a16:creationId xmlns:a16="http://schemas.microsoft.com/office/drawing/2014/main" id="{1C0398E5-D8F4-684B-A4B8-0DFB8D94C134}"/>
                      </a:ext>
                    </a:extLst>
                  </p:cNvPr>
                  <p:cNvPicPr/>
                  <p:nvPr/>
                </p:nvPicPr>
                <p:blipFill>
                  <a:blip r:embed="rId23"/>
                  <a:stretch>
                    <a:fillRect/>
                  </a:stretch>
                </p:blipFill>
                <p:spPr>
                  <a:xfrm>
                    <a:off x="2544315" y="3077071"/>
                    <a:ext cx="89730" cy="57383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4">
                <p14:nvContentPartPr>
                  <p14:cNvPr id="1093" name="Ink 1092">
                    <a:extLst>
                      <a:ext uri="{FF2B5EF4-FFF2-40B4-BE49-F238E27FC236}">
                        <a16:creationId xmlns:a16="http://schemas.microsoft.com/office/drawing/2014/main" id="{A71272C5-36D2-D445-B572-42BA468706FC}"/>
                      </a:ext>
                    </a:extLst>
                  </p14:cNvPr>
                  <p14:cNvContentPartPr/>
                  <p14:nvPr/>
                </p14:nvContentPartPr>
                <p14:xfrm>
                  <a:off x="2661180" y="3272773"/>
                  <a:ext cx="83880" cy="83880"/>
                </p14:xfrm>
              </p:contentPart>
            </mc:Choice>
            <mc:Fallback xmlns="">
              <p:pic>
                <p:nvPicPr>
                  <p:cNvPr id="1093" name="Ink 1092">
                    <a:extLst>
                      <a:ext uri="{FF2B5EF4-FFF2-40B4-BE49-F238E27FC236}">
                        <a16:creationId xmlns:a16="http://schemas.microsoft.com/office/drawing/2014/main" id="{A71272C5-36D2-D445-B572-42BA468706FC}"/>
                      </a:ext>
                    </a:extLst>
                  </p:cNvPr>
                  <p:cNvPicPr/>
                  <p:nvPr/>
                </p:nvPicPr>
                <p:blipFill>
                  <a:blip r:embed="rId25"/>
                  <a:stretch>
                    <a:fillRect/>
                  </a:stretch>
                </p:blipFill>
                <p:spPr>
                  <a:xfrm>
                    <a:off x="2655837" y="3266437"/>
                    <a:ext cx="95100" cy="96553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6">
                <p14:nvContentPartPr>
                  <p14:cNvPr id="1097" name="Ink 1097">
                    <a:extLst>
                      <a:ext uri="{FF2B5EF4-FFF2-40B4-BE49-F238E27FC236}">
                        <a16:creationId xmlns:a16="http://schemas.microsoft.com/office/drawing/2014/main" id="{4EFCFEC6-7ECE-CA43-A2DB-1FC843BE00EA}"/>
                      </a:ext>
                    </a:extLst>
                  </p14:cNvPr>
                  <p14:cNvContentPartPr/>
                  <p14:nvPr/>
                </p14:nvContentPartPr>
                <p14:xfrm>
                  <a:off x="2778180" y="3144613"/>
                  <a:ext cx="122760" cy="156600"/>
                </p14:xfrm>
              </p:contentPart>
            </mc:Choice>
            <mc:Fallback xmlns="">
              <p:pic>
                <p:nvPicPr>
                  <p:cNvPr id="1097" name="Ink 1097">
                    <a:extLst>
                      <a:ext uri="{FF2B5EF4-FFF2-40B4-BE49-F238E27FC236}">
                        <a16:creationId xmlns:a16="http://schemas.microsoft.com/office/drawing/2014/main" id="{4EFCFEC6-7ECE-CA43-A2DB-1FC843BE00EA}"/>
                      </a:ext>
                    </a:extLst>
                  </p:cNvPr>
                  <p:cNvPicPr/>
                  <p:nvPr/>
                </p:nvPicPr>
                <p:blipFill>
                  <a:blip r:embed="rId27"/>
                  <a:stretch>
                    <a:fillRect/>
                  </a:stretch>
                </p:blipFill>
                <p:spPr>
                  <a:xfrm>
                    <a:off x="2772576" y="3138264"/>
                    <a:ext cx="133969" cy="169297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8">
                <p14:nvContentPartPr>
                  <p14:cNvPr id="1099" name="Ink 1098">
                    <a:extLst>
                      <a:ext uri="{FF2B5EF4-FFF2-40B4-BE49-F238E27FC236}">
                        <a16:creationId xmlns:a16="http://schemas.microsoft.com/office/drawing/2014/main" id="{C859CB53-526A-0E4D-A8C8-A5FFBD7CCCAF}"/>
                      </a:ext>
                    </a:extLst>
                  </p14:cNvPr>
                  <p14:cNvContentPartPr/>
                  <p14:nvPr/>
                </p14:nvContentPartPr>
                <p14:xfrm>
                  <a:off x="2421780" y="3312013"/>
                  <a:ext cx="61560" cy="72720"/>
                </p14:xfrm>
              </p:contentPart>
            </mc:Choice>
            <mc:Fallback xmlns="">
              <p:pic>
                <p:nvPicPr>
                  <p:cNvPr id="1099" name="Ink 1098">
                    <a:extLst>
                      <a:ext uri="{FF2B5EF4-FFF2-40B4-BE49-F238E27FC236}">
                        <a16:creationId xmlns:a16="http://schemas.microsoft.com/office/drawing/2014/main" id="{C859CB53-526A-0E4D-A8C8-A5FFBD7CCCAF}"/>
                      </a:ext>
                    </a:extLst>
                  </p:cNvPr>
                  <p:cNvPicPr/>
                  <p:nvPr/>
                </p:nvPicPr>
                <p:blipFill>
                  <a:blip r:embed="rId29"/>
                  <a:stretch>
                    <a:fillRect/>
                  </a:stretch>
                </p:blipFill>
                <p:spPr>
                  <a:xfrm>
                    <a:off x="2416184" y="3305676"/>
                    <a:ext cx="72486" cy="85393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30">
                <p14:nvContentPartPr>
                  <p14:cNvPr id="1106" name="Ink 1106">
                    <a:extLst>
                      <a:ext uri="{FF2B5EF4-FFF2-40B4-BE49-F238E27FC236}">
                        <a16:creationId xmlns:a16="http://schemas.microsoft.com/office/drawing/2014/main" id="{203EF0F1-46AE-D84B-8CE3-4FBA81FC26DB}"/>
                      </a:ext>
                    </a:extLst>
                  </p14:cNvPr>
                  <p14:cNvContentPartPr/>
                  <p14:nvPr/>
                </p14:nvContentPartPr>
                <p14:xfrm>
                  <a:off x="2404860" y="3434413"/>
                  <a:ext cx="167400" cy="139680"/>
                </p14:xfrm>
              </p:contentPart>
            </mc:Choice>
            <mc:Fallback xmlns="">
              <p:pic>
                <p:nvPicPr>
                  <p:cNvPr id="1106" name="Ink 1106">
                    <a:extLst>
                      <a:ext uri="{FF2B5EF4-FFF2-40B4-BE49-F238E27FC236}">
                        <a16:creationId xmlns:a16="http://schemas.microsoft.com/office/drawing/2014/main" id="{203EF0F1-46AE-D84B-8CE3-4FBA81FC26DB}"/>
                      </a:ext>
                    </a:extLst>
                  </p:cNvPr>
                  <p:cNvPicPr/>
                  <p:nvPr/>
                </p:nvPicPr>
                <p:blipFill>
                  <a:blip r:embed="rId31"/>
                  <a:stretch>
                    <a:fillRect/>
                  </a:stretch>
                </p:blipFill>
                <p:spPr>
                  <a:xfrm>
                    <a:off x="2399244" y="3428064"/>
                    <a:ext cx="178364" cy="152378"/>
                  </a:xfrm>
                  <a:prstGeom prst="rect">
                    <a:avLst/>
                  </a:prstGeom>
                </p:spPr>
              </p:pic>
            </mc:Fallback>
          </mc:AlternateContent>
        </p:grpSp>
      </p:grpSp>
      <p:grpSp>
        <p:nvGrpSpPr>
          <p:cNvPr id="464" name="Group 463">
            <a:extLst>
              <a:ext uri="{FF2B5EF4-FFF2-40B4-BE49-F238E27FC236}">
                <a16:creationId xmlns:a16="http://schemas.microsoft.com/office/drawing/2014/main" id="{4C7FE6AC-FCFC-B24A-AAC7-83A57517A0DA}"/>
              </a:ext>
            </a:extLst>
          </p:cNvPr>
          <p:cNvGrpSpPr/>
          <p:nvPr/>
        </p:nvGrpSpPr>
        <p:grpSpPr>
          <a:xfrm>
            <a:off x="4560540" y="1674373"/>
            <a:ext cx="3342600" cy="724320"/>
            <a:chOff x="4560540" y="1674373"/>
            <a:chExt cx="3342600" cy="724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1113" name="Ink 1113">
                  <a:extLst>
                    <a:ext uri="{FF2B5EF4-FFF2-40B4-BE49-F238E27FC236}">
                      <a16:creationId xmlns:a16="http://schemas.microsoft.com/office/drawing/2014/main" id="{AC811BA8-A3DE-E64B-ADE9-A06DCC02B564}"/>
                    </a:ext>
                  </a:extLst>
                </p14:cNvPr>
                <p14:cNvContentPartPr/>
                <p14:nvPr/>
              </p14:nvContentPartPr>
              <p14:xfrm>
                <a:off x="4560540" y="1791013"/>
                <a:ext cx="312120" cy="340200"/>
              </p14:xfrm>
            </p:contentPart>
          </mc:Choice>
          <mc:Fallback xmlns="">
            <p:pic>
              <p:nvPicPr>
                <p:cNvPr id="1113" name="Ink 1113">
                  <a:extLst>
                    <a:ext uri="{FF2B5EF4-FFF2-40B4-BE49-F238E27FC236}">
                      <a16:creationId xmlns:a16="http://schemas.microsoft.com/office/drawing/2014/main" id="{AC811BA8-A3DE-E64B-ADE9-A06DCC02B564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4545420" y="1775893"/>
                  <a:ext cx="342720" cy="37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1115" name="Ink 1114">
                  <a:extLst>
                    <a:ext uri="{FF2B5EF4-FFF2-40B4-BE49-F238E27FC236}">
                      <a16:creationId xmlns:a16="http://schemas.microsoft.com/office/drawing/2014/main" id="{1AE3517F-20F4-C541-8326-A06D162FADAE}"/>
                    </a:ext>
                  </a:extLst>
                </p14:cNvPr>
                <p14:cNvContentPartPr/>
                <p14:nvPr/>
              </p14:nvContentPartPr>
              <p14:xfrm>
                <a:off x="5011980" y="1969573"/>
                <a:ext cx="212040" cy="5760"/>
              </p14:xfrm>
            </p:contentPart>
          </mc:Choice>
          <mc:Fallback xmlns="">
            <p:pic>
              <p:nvPicPr>
                <p:cNvPr id="1115" name="Ink 1114">
                  <a:extLst>
                    <a:ext uri="{FF2B5EF4-FFF2-40B4-BE49-F238E27FC236}">
                      <a16:creationId xmlns:a16="http://schemas.microsoft.com/office/drawing/2014/main" id="{1AE3517F-20F4-C541-8326-A06D162FADAE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4996500" y="1954093"/>
                  <a:ext cx="24264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1116" name="Ink 1115">
                  <a:extLst>
                    <a:ext uri="{FF2B5EF4-FFF2-40B4-BE49-F238E27FC236}">
                      <a16:creationId xmlns:a16="http://schemas.microsoft.com/office/drawing/2014/main" id="{12F7F138-D4A4-1B48-B722-E7FAC1223DCF}"/>
                    </a:ext>
                  </a:extLst>
                </p14:cNvPr>
                <p14:cNvContentPartPr/>
                <p14:nvPr/>
              </p14:nvContentPartPr>
              <p14:xfrm>
                <a:off x="5011980" y="2030773"/>
                <a:ext cx="239760" cy="11520"/>
              </p14:xfrm>
            </p:contentPart>
          </mc:Choice>
          <mc:Fallback xmlns="">
            <p:pic>
              <p:nvPicPr>
                <p:cNvPr id="1116" name="Ink 1115">
                  <a:extLst>
                    <a:ext uri="{FF2B5EF4-FFF2-40B4-BE49-F238E27FC236}">
                      <a16:creationId xmlns:a16="http://schemas.microsoft.com/office/drawing/2014/main" id="{12F7F138-D4A4-1B48-B722-E7FAC1223DCF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4996500" y="2015293"/>
                  <a:ext cx="270360" cy="4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1117" name="Ink 1116">
                  <a:extLst>
                    <a:ext uri="{FF2B5EF4-FFF2-40B4-BE49-F238E27FC236}">
                      <a16:creationId xmlns:a16="http://schemas.microsoft.com/office/drawing/2014/main" id="{B0553B6D-60BB-C147-A79C-2B5573892915}"/>
                    </a:ext>
                  </a:extLst>
                </p14:cNvPr>
                <p14:cNvContentPartPr/>
                <p14:nvPr/>
              </p14:nvContentPartPr>
              <p14:xfrm>
                <a:off x="5451900" y="2008453"/>
                <a:ext cx="111600" cy="11520"/>
              </p14:xfrm>
            </p:contentPart>
          </mc:Choice>
          <mc:Fallback xmlns="">
            <p:pic>
              <p:nvPicPr>
                <p:cNvPr id="1117" name="Ink 1116">
                  <a:extLst>
                    <a:ext uri="{FF2B5EF4-FFF2-40B4-BE49-F238E27FC236}">
                      <a16:creationId xmlns:a16="http://schemas.microsoft.com/office/drawing/2014/main" id="{B0553B6D-60BB-C147-A79C-2B5573892915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5436780" y="1993333"/>
                  <a:ext cx="142200" cy="4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1120" name="Ink 1120">
                  <a:extLst>
                    <a:ext uri="{FF2B5EF4-FFF2-40B4-BE49-F238E27FC236}">
                      <a16:creationId xmlns:a16="http://schemas.microsoft.com/office/drawing/2014/main" id="{05A17279-2C9D-F94F-A5D7-37341FED25A1}"/>
                    </a:ext>
                  </a:extLst>
                </p14:cNvPr>
                <p14:cNvContentPartPr/>
                <p14:nvPr/>
              </p14:nvContentPartPr>
              <p14:xfrm>
                <a:off x="5780580" y="1791013"/>
                <a:ext cx="167400" cy="301320"/>
              </p14:xfrm>
            </p:contentPart>
          </mc:Choice>
          <mc:Fallback xmlns="">
            <p:pic>
              <p:nvPicPr>
                <p:cNvPr id="1120" name="Ink 1120">
                  <a:extLst>
                    <a:ext uri="{FF2B5EF4-FFF2-40B4-BE49-F238E27FC236}">
                      <a16:creationId xmlns:a16="http://schemas.microsoft.com/office/drawing/2014/main" id="{05A17279-2C9D-F94F-A5D7-37341FED25A1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5765460" y="1775893"/>
                  <a:ext cx="198000" cy="33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1125" name="Ink 1125">
                  <a:extLst>
                    <a:ext uri="{FF2B5EF4-FFF2-40B4-BE49-F238E27FC236}">
                      <a16:creationId xmlns:a16="http://schemas.microsoft.com/office/drawing/2014/main" id="{7D5055A8-7CFB-F549-BDAA-D3E8F2D44524}"/>
                    </a:ext>
                  </a:extLst>
                </p14:cNvPr>
                <p14:cNvContentPartPr/>
                <p14:nvPr/>
              </p14:nvContentPartPr>
              <p14:xfrm>
                <a:off x="6165060" y="1713253"/>
                <a:ext cx="635040" cy="390240"/>
              </p14:xfrm>
            </p:contentPart>
          </mc:Choice>
          <mc:Fallback xmlns="">
            <p:pic>
              <p:nvPicPr>
                <p:cNvPr id="1125" name="Ink 1125">
                  <a:extLst>
                    <a:ext uri="{FF2B5EF4-FFF2-40B4-BE49-F238E27FC236}">
                      <a16:creationId xmlns:a16="http://schemas.microsoft.com/office/drawing/2014/main" id="{7D5055A8-7CFB-F549-BDAA-D3E8F2D44524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6149589" y="1698133"/>
                  <a:ext cx="665623" cy="42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1127" name="Ink 1126">
                  <a:extLst>
                    <a:ext uri="{FF2B5EF4-FFF2-40B4-BE49-F238E27FC236}">
                      <a16:creationId xmlns:a16="http://schemas.microsoft.com/office/drawing/2014/main" id="{5218B751-E5F8-9141-8852-5C6DE53839AD}"/>
                    </a:ext>
                  </a:extLst>
                </p14:cNvPr>
                <p14:cNvContentPartPr/>
                <p14:nvPr/>
              </p14:nvContentPartPr>
              <p14:xfrm>
                <a:off x="7061820" y="1763293"/>
                <a:ext cx="145080" cy="189720"/>
              </p14:xfrm>
            </p:contentPart>
          </mc:Choice>
          <mc:Fallback xmlns="">
            <p:pic>
              <p:nvPicPr>
                <p:cNvPr id="1127" name="Ink 1126">
                  <a:extLst>
                    <a:ext uri="{FF2B5EF4-FFF2-40B4-BE49-F238E27FC236}">
                      <a16:creationId xmlns:a16="http://schemas.microsoft.com/office/drawing/2014/main" id="{5218B751-E5F8-9141-8852-5C6DE53839AD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7046340" y="1748173"/>
                  <a:ext cx="175680" cy="22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1130" name="Ink 1130">
                  <a:extLst>
                    <a:ext uri="{FF2B5EF4-FFF2-40B4-BE49-F238E27FC236}">
                      <a16:creationId xmlns:a16="http://schemas.microsoft.com/office/drawing/2014/main" id="{A8B6CAEC-5E1A-ED46-9EDA-C37318A8D623}"/>
                    </a:ext>
                  </a:extLst>
                </p14:cNvPr>
                <p14:cNvContentPartPr/>
                <p14:nvPr/>
              </p14:nvContentPartPr>
              <p14:xfrm>
                <a:off x="7362420" y="1674373"/>
                <a:ext cx="95040" cy="89640"/>
              </p14:xfrm>
            </p:contentPart>
          </mc:Choice>
          <mc:Fallback xmlns="">
            <p:pic>
              <p:nvPicPr>
                <p:cNvPr id="1130" name="Ink 1130">
                  <a:extLst>
                    <a:ext uri="{FF2B5EF4-FFF2-40B4-BE49-F238E27FC236}">
                      <a16:creationId xmlns:a16="http://schemas.microsoft.com/office/drawing/2014/main" id="{A8B6CAEC-5E1A-ED46-9EDA-C37318A8D623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7347300" y="1658893"/>
                  <a:ext cx="125640" cy="11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1132" name="Ink 1131">
                  <a:extLst>
                    <a:ext uri="{FF2B5EF4-FFF2-40B4-BE49-F238E27FC236}">
                      <a16:creationId xmlns:a16="http://schemas.microsoft.com/office/drawing/2014/main" id="{E638325C-F2DD-8047-A4DC-9C107E743E91}"/>
                    </a:ext>
                  </a:extLst>
                </p14:cNvPr>
                <p14:cNvContentPartPr/>
                <p14:nvPr/>
              </p14:nvContentPartPr>
              <p14:xfrm>
                <a:off x="7312380" y="1997293"/>
                <a:ext cx="56160" cy="61560"/>
              </p14:xfrm>
            </p:contentPart>
          </mc:Choice>
          <mc:Fallback xmlns="">
            <p:pic>
              <p:nvPicPr>
                <p:cNvPr id="1132" name="Ink 1131">
                  <a:extLst>
                    <a:ext uri="{FF2B5EF4-FFF2-40B4-BE49-F238E27FC236}">
                      <a16:creationId xmlns:a16="http://schemas.microsoft.com/office/drawing/2014/main" id="{E638325C-F2DD-8047-A4DC-9C107E743E91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7297260" y="1982173"/>
                  <a:ext cx="8640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1133" name="Ink 1132">
                  <a:extLst>
                    <a:ext uri="{FF2B5EF4-FFF2-40B4-BE49-F238E27FC236}">
                      <a16:creationId xmlns:a16="http://schemas.microsoft.com/office/drawing/2014/main" id="{85826E51-0486-5942-A532-A77D3F3F70EF}"/>
                    </a:ext>
                  </a:extLst>
                </p14:cNvPr>
                <p14:cNvContentPartPr/>
                <p14:nvPr/>
              </p14:nvContentPartPr>
              <p14:xfrm>
                <a:off x="7373580" y="1924933"/>
                <a:ext cx="11520" cy="16920"/>
              </p14:xfrm>
            </p:contentPart>
          </mc:Choice>
          <mc:Fallback xmlns="">
            <p:pic>
              <p:nvPicPr>
                <p:cNvPr id="1133" name="Ink 1132">
                  <a:extLst>
                    <a:ext uri="{FF2B5EF4-FFF2-40B4-BE49-F238E27FC236}">
                      <a16:creationId xmlns:a16="http://schemas.microsoft.com/office/drawing/2014/main" id="{85826E51-0486-5942-A532-A77D3F3F70EF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7358460" y="1909453"/>
                  <a:ext cx="4212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1137" name="Ink 1137">
                  <a:extLst>
                    <a:ext uri="{FF2B5EF4-FFF2-40B4-BE49-F238E27FC236}">
                      <a16:creationId xmlns:a16="http://schemas.microsoft.com/office/drawing/2014/main" id="{3E0B1D4B-4E66-1B41-99EC-B1BD9B432C66}"/>
                    </a:ext>
                  </a:extLst>
                </p14:cNvPr>
                <p14:cNvContentPartPr/>
                <p14:nvPr/>
              </p14:nvContentPartPr>
              <p14:xfrm>
                <a:off x="7674540" y="1763293"/>
                <a:ext cx="228600" cy="440280"/>
              </p14:xfrm>
            </p:contentPart>
          </mc:Choice>
          <mc:Fallback xmlns="">
            <p:pic>
              <p:nvPicPr>
                <p:cNvPr id="1137" name="Ink 1137">
                  <a:extLst>
                    <a:ext uri="{FF2B5EF4-FFF2-40B4-BE49-F238E27FC236}">
                      <a16:creationId xmlns:a16="http://schemas.microsoft.com/office/drawing/2014/main" id="{3E0B1D4B-4E66-1B41-99EC-B1BD9B432C66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7659060" y="1748173"/>
                  <a:ext cx="259200" cy="47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1145" name="Ink 1145">
                  <a:extLst>
                    <a:ext uri="{FF2B5EF4-FFF2-40B4-BE49-F238E27FC236}">
                      <a16:creationId xmlns:a16="http://schemas.microsoft.com/office/drawing/2014/main" id="{13A5D281-6411-DE48-A98E-0A8E1C509614}"/>
                    </a:ext>
                  </a:extLst>
                </p14:cNvPr>
                <p14:cNvContentPartPr/>
                <p14:nvPr/>
              </p14:nvContentPartPr>
              <p14:xfrm>
                <a:off x="6131580" y="2164333"/>
                <a:ext cx="479160" cy="234360"/>
              </p14:xfrm>
            </p:contentPart>
          </mc:Choice>
          <mc:Fallback xmlns="">
            <p:pic>
              <p:nvPicPr>
                <p:cNvPr id="1145" name="Ink 1145">
                  <a:extLst>
                    <a:ext uri="{FF2B5EF4-FFF2-40B4-BE49-F238E27FC236}">
                      <a16:creationId xmlns:a16="http://schemas.microsoft.com/office/drawing/2014/main" id="{13A5D281-6411-DE48-A98E-0A8E1C509614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6116112" y="2149213"/>
                  <a:ext cx="509377" cy="264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65" name="Group 464">
            <a:extLst>
              <a:ext uri="{FF2B5EF4-FFF2-40B4-BE49-F238E27FC236}">
                <a16:creationId xmlns:a16="http://schemas.microsoft.com/office/drawing/2014/main" id="{DEBAFCAF-15A2-854F-8DEA-DFDA7C216A5F}"/>
              </a:ext>
            </a:extLst>
          </p:cNvPr>
          <p:cNvGrpSpPr/>
          <p:nvPr/>
        </p:nvGrpSpPr>
        <p:grpSpPr>
          <a:xfrm>
            <a:off x="4618555" y="3020398"/>
            <a:ext cx="3490560" cy="507960"/>
            <a:chOff x="4618555" y="3020398"/>
            <a:chExt cx="3490560" cy="507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1147" name="Ink 1146">
                  <a:extLst>
                    <a:ext uri="{FF2B5EF4-FFF2-40B4-BE49-F238E27FC236}">
                      <a16:creationId xmlns:a16="http://schemas.microsoft.com/office/drawing/2014/main" id="{7D20720F-C6E7-5147-991A-F280317F08E2}"/>
                    </a:ext>
                  </a:extLst>
                </p14:cNvPr>
                <p14:cNvContentPartPr/>
                <p14:nvPr/>
              </p14:nvContentPartPr>
              <p14:xfrm>
                <a:off x="4624315" y="3146038"/>
                <a:ext cx="385560" cy="382320"/>
              </p14:xfrm>
            </p:contentPart>
          </mc:Choice>
          <mc:Fallback xmlns="">
            <p:pic>
              <p:nvPicPr>
                <p:cNvPr id="1147" name="Ink 1146">
                  <a:extLst>
                    <a:ext uri="{FF2B5EF4-FFF2-40B4-BE49-F238E27FC236}">
                      <a16:creationId xmlns:a16="http://schemas.microsoft.com/office/drawing/2014/main" id="{7D20720F-C6E7-5147-991A-F280317F08E2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4609195" y="3130918"/>
                  <a:ext cx="416160" cy="41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1148" name="Ink 1147">
                  <a:extLst>
                    <a:ext uri="{FF2B5EF4-FFF2-40B4-BE49-F238E27FC236}">
                      <a16:creationId xmlns:a16="http://schemas.microsoft.com/office/drawing/2014/main" id="{7A890145-F4EC-464F-8AEA-85F93AA375F8}"/>
                    </a:ext>
                  </a:extLst>
                </p14:cNvPr>
                <p14:cNvContentPartPr/>
                <p14:nvPr/>
              </p14:nvContentPartPr>
              <p14:xfrm>
                <a:off x="4811155" y="3311998"/>
                <a:ext cx="175320" cy="23760"/>
              </p14:xfrm>
            </p:contentPart>
          </mc:Choice>
          <mc:Fallback xmlns="">
            <p:pic>
              <p:nvPicPr>
                <p:cNvPr id="1148" name="Ink 1147">
                  <a:extLst>
                    <a:ext uri="{FF2B5EF4-FFF2-40B4-BE49-F238E27FC236}">
                      <a16:creationId xmlns:a16="http://schemas.microsoft.com/office/drawing/2014/main" id="{7A890145-F4EC-464F-8AEA-85F93AA375F8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4795675" y="3296878"/>
                  <a:ext cx="205920" cy="5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1149" name="Ink 1148">
                  <a:extLst>
                    <a:ext uri="{FF2B5EF4-FFF2-40B4-BE49-F238E27FC236}">
                      <a16:creationId xmlns:a16="http://schemas.microsoft.com/office/drawing/2014/main" id="{84EED2F7-EBC7-5444-B0AC-66FE598714E4}"/>
                    </a:ext>
                  </a:extLst>
                </p14:cNvPr>
                <p14:cNvContentPartPr/>
                <p14:nvPr/>
              </p14:nvContentPartPr>
              <p14:xfrm>
                <a:off x="4618555" y="3020398"/>
                <a:ext cx="630000" cy="274680"/>
              </p14:xfrm>
            </p:contentPart>
          </mc:Choice>
          <mc:Fallback xmlns="">
            <p:pic>
              <p:nvPicPr>
                <p:cNvPr id="1149" name="Ink 1148">
                  <a:extLst>
                    <a:ext uri="{FF2B5EF4-FFF2-40B4-BE49-F238E27FC236}">
                      <a16:creationId xmlns:a16="http://schemas.microsoft.com/office/drawing/2014/main" id="{84EED2F7-EBC7-5444-B0AC-66FE598714E4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4603435" y="3004918"/>
                  <a:ext cx="660600" cy="30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1150" name="Ink 1149">
                  <a:extLst>
                    <a:ext uri="{FF2B5EF4-FFF2-40B4-BE49-F238E27FC236}">
                      <a16:creationId xmlns:a16="http://schemas.microsoft.com/office/drawing/2014/main" id="{16655C11-F79A-BD46-99EF-8EC79880F08D}"/>
                    </a:ext>
                  </a:extLst>
                </p14:cNvPr>
                <p14:cNvContentPartPr/>
                <p14:nvPr/>
              </p14:nvContentPartPr>
              <p14:xfrm>
                <a:off x="5067835" y="3376438"/>
                <a:ext cx="99720" cy="99720"/>
              </p14:xfrm>
            </p:contentPart>
          </mc:Choice>
          <mc:Fallback xmlns="">
            <p:pic>
              <p:nvPicPr>
                <p:cNvPr id="1150" name="Ink 1149">
                  <a:extLst>
                    <a:ext uri="{FF2B5EF4-FFF2-40B4-BE49-F238E27FC236}">
                      <a16:creationId xmlns:a16="http://schemas.microsoft.com/office/drawing/2014/main" id="{16655C11-F79A-BD46-99EF-8EC79880F08D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5052715" y="3360958"/>
                  <a:ext cx="129960" cy="12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1151" name="Ink 1150">
                  <a:extLst>
                    <a:ext uri="{FF2B5EF4-FFF2-40B4-BE49-F238E27FC236}">
                      <a16:creationId xmlns:a16="http://schemas.microsoft.com/office/drawing/2014/main" id="{CC77E531-A6D1-214A-BDB7-A730B1A8218F}"/>
                    </a:ext>
                  </a:extLst>
                </p14:cNvPr>
                <p14:cNvContentPartPr/>
                <p14:nvPr/>
              </p14:nvContentPartPr>
              <p14:xfrm>
                <a:off x="5225515" y="3399478"/>
                <a:ext cx="140400" cy="93600"/>
              </p14:xfrm>
            </p:contentPart>
          </mc:Choice>
          <mc:Fallback xmlns="">
            <p:pic>
              <p:nvPicPr>
                <p:cNvPr id="1151" name="Ink 1150">
                  <a:extLst>
                    <a:ext uri="{FF2B5EF4-FFF2-40B4-BE49-F238E27FC236}">
                      <a16:creationId xmlns:a16="http://schemas.microsoft.com/office/drawing/2014/main" id="{CC77E531-A6D1-214A-BDB7-A730B1A8218F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5210395" y="3384358"/>
                  <a:ext cx="171000" cy="12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1152" name="Ink 1151">
                  <a:extLst>
                    <a:ext uri="{FF2B5EF4-FFF2-40B4-BE49-F238E27FC236}">
                      <a16:creationId xmlns:a16="http://schemas.microsoft.com/office/drawing/2014/main" id="{FE4D2140-6675-6044-92B5-7744AF337B7D}"/>
                    </a:ext>
                  </a:extLst>
                </p14:cNvPr>
                <p14:cNvContentPartPr/>
                <p14:nvPr/>
              </p14:nvContentPartPr>
              <p14:xfrm>
                <a:off x="5435395" y="3411358"/>
                <a:ext cx="82080" cy="76320"/>
              </p14:xfrm>
            </p:contentPart>
          </mc:Choice>
          <mc:Fallback xmlns="">
            <p:pic>
              <p:nvPicPr>
                <p:cNvPr id="1152" name="Ink 1151">
                  <a:extLst>
                    <a:ext uri="{FF2B5EF4-FFF2-40B4-BE49-F238E27FC236}">
                      <a16:creationId xmlns:a16="http://schemas.microsoft.com/office/drawing/2014/main" id="{FE4D2140-6675-6044-92B5-7744AF337B7D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5420275" y="3396238"/>
                  <a:ext cx="112680" cy="10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1153" name="Ink 1152">
                  <a:extLst>
                    <a:ext uri="{FF2B5EF4-FFF2-40B4-BE49-F238E27FC236}">
                      <a16:creationId xmlns:a16="http://schemas.microsoft.com/office/drawing/2014/main" id="{CBA0A1B6-F014-AD46-ADD6-33BA20BAFD63}"/>
                    </a:ext>
                  </a:extLst>
                </p14:cNvPr>
                <p14:cNvContentPartPr/>
                <p14:nvPr/>
              </p14:nvContentPartPr>
              <p14:xfrm>
                <a:off x="5563915" y="3428998"/>
                <a:ext cx="29520" cy="64440"/>
              </p14:xfrm>
            </p:contentPart>
          </mc:Choice>
          <mc:Fallback xmlns="">
            <p:pic>
              <p:nvPicPr>
                <p:cNvPr id="1153" name="Ink 1152">
                  <a:extLst>
                    <a:ext uri="{FF2B5EF4-FFF2-40B4-BE49-F238E27FC236}">
                      <a16:creationId xmlns:a16="http://schemas.microsoft.com/office/drawing/2014/main" id="{CBA0A1B6-F014-AD46-ADD6-33BA20BAFD63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5548795" y="3413518"/>
                  <a:ext cx="6012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1154" name="Ink 1153">
                  <a:extLst>
                    <a:ext uri="{FF2B5EF4-FFF2-40B4-BE49-F238E27FC236}">
                      <a16:creationId xmlns:a16="http://schemas.microsoft.com/office/drawing/2014/main" id="{F48337E7-51D1-E741-9BE0-B55949A920DF}"/>
                    </a:ext>
                  </a:extLst>
                </p14:cNvPr>
                <p14:cNvContentPartPr/>
                <p14:nvPr/>
              </p14:nvContentPartPr>
              <p14:xfrm>
                <a:off x="5634115" y="3306238"/>
                <a:ext cx="6120" cy="35280"/>
              </p14:xfrm>
            </p:contentPart>
          </mc:Choice>
          <mc:Fallback xmlns="">
            <p:pic>
              <p:nvPicPr>
                <p:cNvPr id="1154" name="Ink 1153">
                  <a:extLst>
                    <a:ext uri="{FF2B5EF4-FFF2-40B4-BE49-F238E27FC236}">
                      <a16:creationId xmlns:a16="http://schemas.microsoft.com/office/drawing/2014/main" id="{F48337E7-51D1-E741-9BE0-B55949A920DF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5618635" y="3291118"/>
                  <a:ext cx="36720" cy="6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1155" name="Ink 1154">
                  <a:extLst>
                    <a:ext uri="{FF2B5EF4-FFF2-40B4-BE49-F238E27FC236}">
                      <a16:creationId xmlns:a16="http://schemas.microsoft.com/office/drawing/2014/main" id="{9ED6A47B-F290-174C-BB0E-30D670D65B8B}"/>
                    </a:ext>
                  </a:extLst>
                </p14:cNvPr>
                <p14:cNvContentPartPr/>
                <p14:nvPr/>
              </p14:nvContentPartPr>
              <p14:xfrm>
                <a:off x="5738875" y="3365278"/>
                <a:ext cx="111240" cy="93240"/>
              </p14:xfrm>
            </p:contentPart>
          </mc:Choice>
          <mc:Fallback xmlns="">
            <p:pic>
              <p:nvPicPr>
                <p:cNvPr id="1155" name="Ink 1154">
                  <a:extLst>
                    <a:ext uri="{FF2B5EF4-FFF2-40B4-BE49-F238E27FC236}">
                      <a16:creationId xmlns:a16="http://schemas.microsoft.com/office/drawing/2014/main" id="{9ED6A47B-F290-174C-BB0E-30D670D65B8B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5723755" y="3350158"/>
                  <a:ext cx="141840" cy="12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1156" name="Ink 1155">
                  <a:extLst>
                    <a:ext uri="{FF2B5EF4-FFF2-40B4-BE49-F238E27FC236}">
                      <a16:creationId xmlns:a16="http://schemas.microsoft.com/office/drawing/2014/main" id="{304E58BD-96FC-A54B-9921-522D857FD67A}"/>
                    </a:ext>
                  </a:extLst>
                </p14:cNvPr>
                <p14:cNvContentPartPr/>
                <p14:nvPr/>
              </p14:nvContentPartPr>
              <p14:xfrm>
                <a:off x="5919955" y="3353038"/>
                <a:ext cx="105480" cy="99720"/>
              </p14:xfrm>
            </p:contentPart>
          </mc:Choice>
          <mc:Fallback xmlns="">
            <p:pic>
              <p:nvPicPr>
                <p:cNvPr id="1156" name="Ink 1155">
                  <a:extLst>
                    <a:ext uri="{FF2B5EF4-FFF2-40B4-BE49-F238E27FC236}">
                      <a16:creationId xmlns:a16="http://schemas.microsoft.com/office/drawing/2014/main" id="{304E58BD-96FC-A54B-9921-522D857FD67A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5904835" y="3337558"/>
                  <a:ext cx="136080" cy="12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1157" name="Ink 1156">
                  <a:extLst>
                    <a:ext uri="{FF2B5EF4-FFF2-40B4-BE49-F238E27FC236}">
                      <a16:creationId xmlns:a16="http://schemas.microsoft.com/office/drawing/2014/main" id="{9E8472BE-978C-6143-BB51-8DF7D93C3CDB}"/>
                    </a:ext>
                  </a:extLst>
                </p14:cNvPr>
                <p14:cNvContentPartPr/>
                <p14:nvPr/>
              </p14:nvContentPartPr>
              <p14:xfrm>
                <a:off x="6386875" y="3113638"/>
                <a:ext cx="151920" cy="251280"/>
              </p14:xfrm>
            </p:contentPart>
          </mc:Choice>
          <mc:Fallback xmlns="">
            <p:pic>
              <p:nvPicPr>
                <p:cNvPr id="1157" name="Ink 1156">
                  <a:extLst>
                    <a:ext uri="{FF2B5EF4-FFF2-40B4-BE49-F238E27FC236}">
                      <a16:creationId xmlns:a16="http://schemas.microsoft.com/office/drawing/2014/main" id="{9E8472BE-978C-6143-BB51-8DF7D93C3CDB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6371755" y="3098518"/>
                  <a:ext cx="182520" cy="28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1158" name="Ink 1157">
                  <a:extLst>
                    <a:ext uri="{FF2B5EF4-FFF2-40B4-BE49-F238E27FC236}">
                      <a16:creationId xmlns:a16="http://schemas.microsoft.com/office/drawing/2014/main" id="{A0705040-4FD7-E342-AB3A-0B3D16A97718}"/>
                    </a:ext>
                  </a:extLst>
                </p14:cNvPr>
                <p14:cNvContentPartPr/>
                <p14:nvPr/>
              </p14:nvContentPartPr>
              <p14:xfrm>
                <a:off x="6363475" y="3271318"/>
                <a:ext cx="117000" cy="11880"/>
              </p14:xfrm>
            </p:contentPart>
          </mc:Choice>
          <mc:Fallback xmlns="">
            <p:pic>
              <p:nvPicPr>
                <p:cNvPr id="1158" name="Ink 1157">
                  <a:extLst>
                    <a:ext uri="{FF2B5EF4-FFF2-40B4-BE49-F238E27FC236}">
                      <a16:creationId xmlns:a16="http://schemas.microsoft.com/office/drawing/2014/main" id="{A0705040-4FD7-E342-AB3A-0B3D16A97718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6348355" y="3255838"/>
                  <a:ext cx="14760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1159" name="Ink 1158">
                  <a:extLst>
                    <a:ext uri="{FF2B5EF4-FFF2-40B4-BE49-F238E27FC236}">
                      <a16:creationId xmlns:a16="http://schemas.microsoft.com/office/drawing/2014/main" id="{7299622B-C3D4-A144-8F1B-29BB8D2AE4B8}"/>
                    </a:ext>
                  </a:extLst>
                </p14:cNvPr>
                <p14:cNvContentPartPr/>
                <p14:nvPr/>
              </p14:nvContentPartPr>
              <p14:xfrm>
                <a:off x="6556075" y="3247918"/>
                <a:ext cx="93600" cy="93600"/>
              </p14:xfrm>
            </p:contentPart>
          </mc:Choice>
          <mc:Fallback xmlns="">
            <p:pic>
              <p:nvPicPr>
                <p:cNvPr id="1159" name="Ink 1158">
                  <a:extLst>
                    <a:ext uri="{FF2B5EF4-FFF2-40B4-BE49-F238E27FC236}">
                      <a16:creationId xmlns:a16="http://schemas.microsoft.com/office/drawing/2014/main" id="{7299622B-C3D4-A144-8F1B-29BB8D2AE4B8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6540955" y="3232798"/>
                  <a:ext cx="124200" cy="12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1160" name="Ink 1159">
                  <a:extLst>
                    <a:ext uri="{FF2B5EF4-FFF2-40B4-BE49-F238E27FC236}">
                      <a16:creationId xmlns:a16="http://schemas.microsoft.com/office/drawing/2014/main" id="{E2B0A01B-8A08-0149-B152-30EA2688E4EB}"/>
                    </a:ext>
                  </a:extLst>
                </p14:cNvPr>
                <p14:cNvContentPartPr/>
                <p14:nvPr/>
              </p14:nvContentPartPr>
              <p14:xfrm>
                <a:off x="6713755" y="3259438"/>
                <a:ext cx="82080" cy="87840"/>
              </p14:xfrm>
            </p:contentPart>
          </mc:Choice>
          <mc:Fallback xmlns="">
            <p:pic>
              <p:nvPicPr>
                <p:cNvPr id="1160" name="Ink 1159">
                  <a:extLst>
                    <a:ext uri="{FF2B5EF4-FFF2-40B4-BE49-F238E27FC236}">
                      <a16:creationId xmlns:a16="http://schemas.microsoft.com/office/drawing/2014/main" id="{E2B0A01B-8A08-0149-B152-30EA2688E4EB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6698275" y="3244318"/>
                  <a:ext cx="112680" cy="11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1161" name="Ink 1160">
                  <a:extLst>
                    <a:ext uri="{FF2B5EF4-FFF2-40B4-BE49-F238E27FC236}">
                      <a16:creationId xmlns:a16="http://schemas.microsoft.com/office/drawing/2014/main" id="{7598FAC7-1BC9-EE4F-8346-A5C5E701EFDE}"/>
                    </a:ext>
                  </a:extLst>
                </p14:cNvPr>
                <p14:cNvContentPartPr/>
                <p14:nvPr/>
              </p14:nvContentPartPr>
              <p14:xfrm>
                <a:off x="6871075" y="3265558"/>
                <a:ext cx="93600" cy="64440"/>
              </p14:xfrm>
            </p:contentPart>
          </mc:Choice>
          <mc:Fallback xmlns="">
            <p:pic>
              <p:nvPicPr>
                <p:cNvPr id="1161" name="Ink 1160">
                  <a:extLst>
                    <a:ext uri="{FF2B5EF4-FFF2-40B4-BE49-F238E27FC236}">
                      <a16:creationId xmlns:a16="http://schemas.microsoft.com/office/drawing/2014/main" id="{7598FAC7-1BC9-EE4F-8346-A5C5E701EFDE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6855955" y="3250078"/>
                  <a:ext cx="12420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1162" name="Ink 1161">
                  <a:extLst>
                    <a:ext uri="{FF2B5EF4-FFF2-40B4-BE49-F238E27FC236}">
                      <a16:creationId xmlns:a16="http://schemas.microsoft.com/office/drawing/2014/main" id="{F1C7EAAC-09B5-C746-8462-8B08B4800359}"/>
                    </a:ext>
                  </a:extLst>
                </p14:cNvPr>
                <p14:cNvContentPartPr/>
                <p14:nvPr/>
              </p14:nvContentPartPr>
              <p14:xfrm>
                <a:off x="7046395" y="3247918"/>
                <a:ext cx="99720" cy="111240"/>
              </p14:xfrm>
            </p:contentPart>
          </mc:Choice>
          <mc:Fallback xmlns="">
            <p:pic>
              <p:nvPicPr>
                <p:cNvPr id="1162" name="Ink 1161">
                  <a:extLst>
                    <a:ext uri="{FF2B5EF4-FFF2-40B4-BE49-F238E27FC236}">
                      <a16:creationId xmlns:a16="http://schemas.microsoft.com/office/drawing/2014/main" id="{F1C7EAAC-09B5-C746-8462-8B08B4800359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7030915" y="3232798"/>
                  <a:ext cx="129960" cy="14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1163" name="Ink 1162">
                  <a:extLst>
                    <a:ext uri="{FF2B5EF4-FFF2-40B4-BE49-F238E27FC236}">
                      <a16:creationId xmlns:a16="http://schemas.microsoft.com/office/drawing/2014/main" id="{5BE62FD7-01DB-0D4B-B7CE-028C12607F36}"/>
                    </a:ext>
                  </a:extLst>
                </p14:cNvPr>
                <p14:cNvContentPartPr/>
                <p14:nvPr/>
              </p14:nvContentPartPr>
              <p14:xfrm>
                <a:off x="7244755" y="3102118"/>
                <a:ext cx="245520" cy="239760"/>
              </p14:xfrm>
            </p:contentPart>
          </mc:Choice>
          <mc:Fallback xmlns="">
            <p:pic>
              <p:nvPicPr>
                <p:cNvPr id="1163" name="Ink 1162">
                  <a:extLst>
                    <a:ext uri="{FF2B5EF4-FFF2-40B4-BE49-F238E27FC236}">
                      <a16:creationId xmlns:a16="http://schemas.microsoft.com/office/drawing/2014/main" id="{5BE62FD7-01DB-0D4B-B7CE-028C12607F36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7229635" y="3086638"/>
                  <a:ext cx="276120" cy="27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1164" name="Ink 1163">
                  <a:extLst>
                    <a:ext uri="{FF2B5EF4-FFF2-40B4-BE49-F238E27FC236}">
                      <a16:creationId xmlns:a16="http://schemas.microsoft.com/office/drawing/2014/main" id="{BFC44B9C-FC28-D243-B1CC-461C770AFA34}"/>
                    </a:ext>
                  </a:extLst>
                </p14:cNvPr>
                <p14:cNvContentPartPr/>
                <p14:nvPr/>
              </p14:nvContentPartPr>
              <p14:xfrm>
                <a:off x="7315315" y="3206878"/>
                <a:ext cx="110520" cy="18000"/>
              </p14:xfrm>
            </p:contentPart>
          </mc:Choice>
          <mc:Fallback xmlns="">
            <p:pic>
              <p:nvPicPr>
                <p:cNvPr id="1164" name="Ink 1163">
                  <a:extLst>
                    <a:ext uri="{FF2B5EF4-FFF2-40B4-BE49-F238E27FC236}">
                      <a16:creationId xmlns:a16="http://schemas.microsoft.com/office/drawing/2014/main" id="{BFC44B9C-FC28-D243-B1CC-461C770AFA34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7300195" y="3191758"/>
                  <a:ext cx="14112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1165" name="Ink 1164">
                  <a:extLst>
                    <a:ext uri="{FF2B5EF4-FFF2-40B4-BE49-F238E27FC236}">
                      <a16:creationId xmlns:a16="http://schemas.microsoft.com/office/drawing/2014/main" id="{572E3C3D-F055-114D-B759-1394FE7EBDCD}"/>
                    </a:ext>
                  </a:extLst>
                </p14:cNvPr>
                <p14:cNvContentPartPr/>
                <p14:nvPr/>
              </p14:nvContentPartPr>
              <p14:xfrm>
                <a:off x="7448875" y="3218758"/>
                <a:ext cx="99720" cy="58680"/>
              </p14:xfrm>
            </p:contentPart>
          </mc:Choice>
          <mc:Fallback xmlns="">
            <p:pic>
              <p:nvPicPr>
                <p:cNvPr id="1165" name="Ink 1164">
                  <a:extLst>
                    <a:ext uri="{FF2B5EF4-FFF2-40B4-BE49-F238E27FC236}">
                      <a16:creationId xmlns:a16="http://schemas.microsoft.com/office/drawing/2014/main" id="{572E3C3D-F055-114D-B759-1394FE7EBDCD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7433755" y="3203638"/>
                  <a:ext cx="129960" cy="8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1166" name="Ink 1165">
                  <a:extLst>
                    <a:ext uri="{FF2B5EF4-FFF2-40B4-BE49-F238E27FC236}">
                      <a16:creationId xmlns:a16="http://schemas.microsoft.com/office/drawing/2014/main" id="{6135A7F4-D3DE-2A4C-A726-E107233A6E8D}"/>
                    </a:ext>
                  </a:extLst>
                </p14:cNvPr>
                <p14:cNvContentPartPr/>
                <p14:nvPr/>
              </p14:nvContentPartPr>
              <p14:xfrm>
                <a:off x="7618435" y="3218758"/>
                <a:ext cx="87840" cy="64080"/>
              </p14:xfrm>
            </p:contentPart>
          </mc:Choice>
          <mc:Fallback xmlns="">
            <p:pic>
              <p:nvPicPr>
                <p:cNvPr id="1166" name="Ink 1165">
                  <a:extLst>
                    <a:ext uri="{FF2B5EF4-FFF2-40B4-BE49-F238E27FC236}">
                      <a16:creationId xmlns:a16="http://schemas.microsoft.com/office/drawing/2014/main" id="{6135A7F4-D3DE-2A4C-A726-E107233A6E8D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7602955" y="3203638"/>
                  <a:ext cx="118440" cy="9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1167" name="Ink 1166">
                  <a:extLst>
                    <a:ext uri="{FF2B5EF4-FFF2-40B4-BE49-F238E27FC236}">
                      <a16:creationId xmlns:a16="http://schemas.microsoft.com/office/drawing/2014/main" id="{0B663D51-3734-2A41-A37B-A981E5AF51A7}"/>
                    </a:ext>
                  </a:extLst>
                </p14:cNvPr>
                <p14:cNvContentPartPr/>
                <p14:nvPr/>
              </p14:nvContentPartPr>
              <p14:xfrm>
                <a:off x="7769995" y="3218758"/>
                <a:ext cx="163800" cy="82080"/>
              </p14:xfrm>
            </p:contentPart>
          </mc:Choice>
          <mc:Fallback xmlns="">
            <p:pic>
              <p:nvPicPr>
                <p:cNvPr id="1167" name="Ink 1166">
                  <a:extLst>
                    <a:ext uri="{FF2B5EF4-FFF2-40B4-BE49-F238E27FC236}">
                      <a16:creationId xmlns:a16="http://schemas.microsoft.com/office/drawing/2014/main" id="{0B663D51-3734-2A41-A37B-A981E5AF51A7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7754875" y="3203638"/>
                  <a:ext cx="194400" cy="11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1168" name="Ink 1167">
                  <a:extLst>
                    <a:ext uri="{FF2B5EF4-FFF2-40B4-BE49-F238E27FC236}">
                      <a16:creationId xmlns:a16="http://schemas.microsoft.com/office/drawing/2014/main" id="{AA69665A-3CAC-4C4D-A7FF-495BA2396BBA}"/>
                    </a:ext>
                  </a:extLst>
                </p14:cNvPr>
                <p14:cNvContentPartPr/>
                <p14:nvPr/>
              </p14:nvContentPartPr>
              <p14:xfrm>
                <a:off x="8091115" y="3195358"/>
                <a:ext cx="18000" cy="23760"/>
              </p14:xfrm>
            </p:contentPart>
          </mc:Choice>
          <mc:Fallback xmlns="">
            <p:pic>
              <p:nvPicPr>
                <p:cNvPr id="1168" name="Ink 1167">
                  <a:extLst>
                    <a:ext uri="{FF2B5EF4-FFF2-40B4-BE49-F238E27FC236}">
                      <a16:creationId xmlns:a16="http://schemas.microsoft.com/office/drawing/2014/main" id="{AA69665A-3CAC-4C4D-A7FF-495BA2396BBA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8075635" y="3180238"/>
                  <a:ext cx="48240" cy="5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1169" name="Ink 1168">
                  <a:extLst>
                    <a:ext uri="{FF2B5EF4-FFF2-40B4-BE49-F238E27FC236}">
                      <a16:creationId xmlns:a16="http://schemas.microsoft.com/office/drawing/2014/main" id="{954C6CEA-3CBF-0A4B-96FC-529A07128258}"/>
                    </a:ext>
                  </a:extLst>
                </p14:cNvPr>
                <p14:cNvContentPartPr/>
                <p14:nvPr/>
              </p14:nvContentPartPr>
              <p14:xfrm>
                <a:off x="8079235" y="3282838"/>
                <a:ext cx="360" cy="23760"/>
              </p14:xfrm>
            </p:contentPart>
          </mc:Choice>
          <mc:Fallback xmlns="">
            <p:pic>
              <p:nvPicPr>
                <p:cNvPr id="1169" name="Ink 1168">
                  <a:extLst>
                    <a:ext uri="{FF2B5EF4-FFF2-40B4-BE49-F238E27FC236}">
                      <a16:creationId xmlns:a16="http://schemas.microsoft.com/office/drawing/2014/main" id="{954C6CEA-3CBF-0A4B-96FC-529A07128258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8064115" y="3267718"/>
                  <a:ext cx="30960" cy="54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63" name="Group 462">
            <a:extLst>
              <a:ext uri="{FF2B5EF4-FFF2-40B4-BE49-F238E27FC236}">
                <a16:creationId xmlns:a16="http://schemas.microsoft.com/office/drawing/2014/main" id="{32AA564B-8AA6-6943-81B3-AEAD8544E698}"/>
              </a:ext>
            </a:extLst>
          </p:cNvPr>
          <p:cNvGrpSpPr/>
          <p:nvPr/>
        </p:nvGrpSpPr>
        <p:grpSpPr>
          <a:xfrm>
            <a:off x="4291675" y="3849118"/>
            <a:ext cx="4435920" cy="910800"/>
            <a:chOff x="4291675" y="3849118"/>
            <a:chExt cx="4435920" cy="910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1173" name="Ink 1173">
                  <a:extLst>
                    <a:ext uri="{FF2B5EF4-FFF2-40B4-BE49-F238E27FC236}">
                      <a16:creationId xmlns:a16="http://schemas.microsoft.com/office/drawing/2014/main" id="{E083641F-0B22-984C-8E61-15A986D0E6BF}"/>
                    </a:ext>
                  </a:extLst>
                </p14:cNvPr>
                <p14:cNvContentPartPr/>
                <p14:nvPr/>
              </p14:nvContentPartPr>
              <p14:xfrm>
                <a:off x="4291675" y="4088158"/>
                <a:ext cx="338760" cy="315360"/>
              </p14:xfrm>
            </p:contentPart>
          </mc:Choice>
          <mc:Fallback xmlns="">
            <p:pic>
              <p:nvPicPr>
                <p:cNvPr id="1173" name="Ink 1173">
                  <a:extLst>
                    <a:ext uri="{FF2B5EF4-FFF2-40B4-BE49-F238E27FC236}">
                      <a16:creationId xmlns:a16="http://schemas.microsoft.com/office/drawing/2014/main" id="{E083641F-0B22-984C-8E61-15A986D0E6BF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4276555" y="4073038"/>
                  <a:ext cx="369360" cy="34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1250" name="Ink 1250">
                  <a:extLst>
                    <a:ext uri="{FF2B5EF4-FFF2-40B4-BE49-F238E27FC236}">
                      <a16:creationId xmlns:a16="http://schemas.microsoft.com/office/drawing/2014/main" id="{E27EBDBD-7499-134A-BAF9-06EACCF3F29B}"/>
                    </a:ext>
                  </a:extLst>
                </p14:cNvPr>
                <p14:cNvContentPartPr/>
                <p14:nvPr/>
              </p14:nvContentPartPr>
              <p14:xfrm>
                <a:off x="4723675" y="3959998"/>
                <a:ext cx="1190880" cy="799920"/>
              </p14:xfrm>
            </p:contentPart>
          </mc:Choice>
          <mc:Fallback xmlns="">
            <p:pic>
              <p:nvPicPr>
                <p:cNvPr id="1250" name="Ink 1250">
                  <a:extLst>
                    <a:ext uri="{FF2B5EF4-FFF2-40B4-BE49-F238E27FC236}">
                      <a16:creationId xmlns:a16="http://schemas.microsoft.com/office/drawing/2014/main" id="{E27EBDBD-7499-134A-BAF9-06EACCF3F29B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4708195" y="3944518"/>
                  <a:ext cx="1221480" cy="83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1252" name="Ink 1251">
                  <a:extLst>
                    <a:ext uri="{FF2B5EF4-FFF2-40B4-BE49-F238E27FC236}">
                      <a16:creationId xmlns:a16="http://schemas.microsoft.com/office/drawing/2014/main" id="{3B4898BA-0124-BB45-88AB-054876F514B7}"/>
                    </a:ext>
                  </a:extLst>
                </p14:cNvPr>
                <p14:cNvContentPartPr/>
                <p14:nvPr/>
              </p14:nvContentPartPr>
              <p14:xfrm>
                <a:off x="6275995" y="4035598"/>
                <a:ext cx="227880" cy="227880"/>
              </p14:xfrm>
            </p:contentPart>
          </mc:Choice>
          <mc:Fallback xmlns="">
            <p:pic>
              <p:nvPicPr>
                <p:cNvPr id="1252" name="Ink 1251">
                  <a:extLst>
                    <a:ext uri="{FF2B5EF4-FFF2-40B4-BE49-F238E27FC236}">
                      <a16:creationId xmlns:a16="http://schemas.microsoft.com/office/drawing/2014/main" id="{3B4898BA-0124-BB45-88AB-054876F514B7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6260875" y="4020478"/>
                  <a:ext cx="258480" cy="25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1253" name="Ink 1252">
                  <a:extLst>
                    <a:ext uri="{FF2B5EF4-FFF2-40B4-BE49-F238E27FC236}">
                      <a16:creationId xmlns:a16="http://schemas.microsoft.com/office/drawing/2014/main" id="{7D26F494-B137-1F49-B4B8-308F65CFF1FD}"/>
                    </a:ext>
                  </a:extLst>
                </p14:cNvPr>
                <p14:cNvContentPartPr/>
                <p14:nvPr/>
              </p14:nvContentPartPr>
              <p14:xfrm>
                <a:off x="6655435" y="3895558"/>
                <a:ext cx="70560" cy="128880"/>
              </p14:xfrm>
            </p:contentPart>
          </mc:Choice>
          <mc:Fallback xmlns="">
            <p:pic>
              <p:nvPicPr>
                <p:cNvPr id="1253" name="Ink 1252">
                  <a:extLst>
                    <a:ext uri="{FF2B5EF4-FFF2-40B4-BE49-F238E27FC236}">
                      <a16:creationId xmlns:a16="http://schemas.microsoft.com/office/drawing/2014/main" id="{7D26F494-B137-1F49-B4B8-308F65CFF1FD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6639955" y="3880438"/>
                  <a:ext cx="100800" cy="15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1254" name="Ink 1253">
                  <a:extLst>
                    <a:ext uri="{FF2B5EF4-FFF2-40B4-BE49-F238E27FC236}">
                      <a16:creationId xmlns:a16="http://schemas.microsoft.com/office/drawing/2014/main" id="{46039C37-5B5A-7945-B3FD-A5EFA76F3527}"/>
                    </a:ext>
                  </a:extLst>
                </p14:cNvPr>
                <p14:cNvContentPartPr/>
                <p14:nvPr/>
              </p14:nvContentPartPr>
              <p14:xfrm>
                <a:off x="6614395" y="3954238"/>
                <a:ext cx="158040" cy="6120"/>
              </p14:xfrm>
            </p:contentPart>
          </mc:Choice>
          <mc:Fallback xmlns="">
            <p:pic>
              <p:nvPicPr>
                <p:cNvPr id="1254" name="Ink 1253">
                  <a:extLst>
                    <a:ext uri="{FF2B5EF4-FFF2-40B4-BE49-F238E27FC236}">
                      <a16:creationId xmlns:a16="http://schemas.microsoft.com/office/drawing/2014/main" id="{46039C37-5B5A-7945-B3FD-A5EFA76F3527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6599275" y="3938758"/>
                  <a:ext cx="18828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2">
              <p14:nvContentPartPr>
                <p14:cNvPr id="1255" name="Ink 1254">
                  <a:extLst>
                    <a:ext uri="{FF2B5EF4-FFF2-40B4-BE49-F238E27FC236}">
                      <a16:creationId xmlns:a16="http://schemas.microsoft.com/office/drawing/2014/main" id="{5A186914-1BCF-DB49-BA21-8DB136517B95}"/>
                    </a:ext>
                  </a:extLst>
                </p14:cNvPr>
                <p14:cNvContentPartPr/>
                <p14:nvPr/>
              </p14:nvContentPartPr>
              <p14:xfrm>
                <a:off x="6474355" y="4283638"/>
                <a:ext cx="134640" cy="108720"/>
              </p14:xfrm>
            </p:contentPart>
          </mc:Choice>
          <mc:Fallback xmlns="">
            <p:pic>
              <p:nvPicPr>
                <p:cNvPr id="1255" name="Ink 1254">
                  <a:extLst>
                    <a:ext uri="{FF2B5EF4-FFF2-40B4-BE49-F238E27FC236}">
                      <a16:creationId xmlns:a16="http://schemas.microsoft.com/office/drawing/2014/main" id="{5A186914-1BCF-DB49-BA21-8DB136517B95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6459235" y="4268158"/>
                  <a:ext cx="165240" cy="13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4">
              <p14:nvContentPartPr>
                <p14:cNvPr id="1258" name="Ink 1258">
                  <a:extLst>
                    <a:ext uri="{FF2B5EF4-FFF2-40B4-BE49-F238E27FC236}">
                      <a16:creationId xmlns:a16="http://schemas.microsoft.com/office/drawing/2014/main" id="{F21831F6-4926-F945-8E04-E3A8BF34DD11}"/>
                    </a:ext>
                  </a:extLst>
                </p14:cNvPr>
                <p14:cNvContentPartPr/>
                <p14:nvPr/>
              </p14:nvContentPartPr>
              <p14:xfrm>
                <a:off x="6701875" y="4187518"/>
                <a:ext cx="152280" cy="210600"/>
              </p14:xfrm>
            </p:contentPart>
          </mc:Choice>
          <mc:Fallback xmlns="">
            <p:pic>
              <p:nvPicPr>
                <p:cNvPr id="1258" name="Ink 1258">
                  <a:extLst>
                    <a:ext uri="{FF2B5EF4-FFF2-40B4-BE49-F238E27FC236}">
                      <a16:creationId xmlns:a16="http://schemas.microsoft.com/office/drawing/2014/main" id="{F21831F6-4926-F945-8E04-E3A8BF34DD11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6686719" y="4172398"/>
                  <a:ext cx="182953" cy="24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6">
              <p14:nvContentPartPr>
                <p14:cNvPr id="1264" name="Ink 1264">
                  <a:extLst>
                    <a:ext uri="{FF2B5EF4-FFF2-40B4-BE49-F238E27FC236}">
                      <a16:creationId xmlns:a16="http://schemas.microsoft.com/office/drawing/2014/main" id="{A91CD7EE-E429-8A4B-A018-F29AA7675C4A}"/>
                    </a:ext>
                  </a:extLst>
                </p14:cNvPr>
                <p14:cNvContentPartPr/>
                <p14:nvPr/>
              </p14:nvContentPartPr>
              <p14:xfrm>
                <a:off x="7093195" y="3849118"/>
                <a:ext cx="432360" cy="549000"/>
              </p14:xfrm>
            </p:contentPart>
          </mc:Choice>
          <mc:Fallback xmlns="">
            <p:pic>
              <p:nvPicPr>
                <p:cNvPr id="1264" name="Ink 1264">
                  <a:extLst>
                    <a:ext uri="{FF2B5EF4-FFF2-40B4-BE49-F238E27FC236}">
                      <a16:creationId xmlns:a16="http://schemas.microsoft.com/office/drawing/2014/main" id="{A91CD7EE-E429-8A4B-A018-F29AA7675C4A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7077715" y="3833638"/>
                  <a:ext cx="462600" cy="57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8">
              <p14:nvContentPartPr>
                <p14:cNvPr id="1266" name="Ink 1265">
                  <a:extLst>
                    <a:ext uri="{FF2B5EF4-FFF2-40B4-BE49-F238E27FC236}">
                      <a16:creationId xmlns:a16="http://schemas.microsoft.com/office/drawing/2014/main" id="{A6FD9701-67F0-CB41-80D3-DF5438C6C914}"/>
                    </a:ext>
                  </a:extLst>
                </p14:cNvPr>
                <p14:cNvContentPartPr/>
                <p14:nvPr/>
              </p14:nvContentPartPr>
              <p14:xfrm>
                <a:off x="7629955" y="3889798"/>
                <a:ext cx="158040" cy="315360"/>
              </p14:xfrm>
            </p:contentPart>
          </mc:Choice>
          <mc:Fallback xmlns="">
            <p:pic>
              <p:nvPicPr>
                <p:cNvPr id="1266" name="Ink 1265">
                  <a:extLst>
                    <a:ext uri="{FF2B5EF4-FFF2-40B4-BE49-F238E27FC236}">
                      <a16:creationId xmlns:a16="http://schemas.microsoft.com/office/drawing/2014/main" id="{A6FD9701-67F0-CB41-80D3-DF5438C6C914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7614835" y="3874678"/>
                  <a:ext cx="188280" cy="34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0">
              <p14:nvContentPartPr>
                <p14:cNvPr id="1267" name="Ink 1266">
                  <a:extLst>
                    <a:ext uri="{FF2B5EF4-FFF2-40B4-BE49-F238E27FC236}">
                      <a16:creationId xmlns:a16="http://schemas.microsoft.com/office/drawing/2014/main" id="{BBF4E36D-13A2-B749-BED0-17F2C2A137C8}"/>
                    </a:ext>
                  </a:extLst>
                </p14:cNvPr>
                <p14:cNvContentPartPr/>
                <p14:nvPr/>
              </p14:nvContentPartPr>
              <p14:xfrm>
                <a:off x="7758475" y="4006438"/>
                <a:ext cx="82080" cy="128880"/>
              </p14:xfrm>
            </p:contentPart>
          </mc:Choice>
          <mc:Fallback xmlns="">
            <p:pic>
              <p:nvPicPr>
                <p:cNvPr id="1267" name="Ink 1266">
                  <a:extLst>
                    <a:ext uri="{FF2B5EF4-FFF2-40B4-BE49-F238E27FC236}">
                      <a16:creationId xmlns:a16="http://schemas.microsoft.com/office/drawing/2014/main" id="{BBF4E36D-13A2-B749-BED0-17F2C2A137C8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7742995" y="3991318"/>
                  <a:ext cx="112680" cy="15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2">
              <p14:nvContentPartPr>
                <p14:cNvPr id="1268" name="Ink 1267">
                  <a:extLst>
                    <a:ext uri="{FF2B5EF4-FFF2-40B4-BE49-F238E27FC236}">
                      <a16:creationId xmlns:a16="http://schemas.microsoft.com/office/drawing/2014/main" id="{B73E3DA5-4F6C-D44B-B148-B0EB82A9B098}"/>
                    </a:ext>
                  </a:extLst>
                </p14:cNvPr>
                <p14:cNvContentPartPr/>
                <p14:nvPr/>
              </p14:nvContentPartPr>
              <p14:xfrm>
                <a:off x="7822555" y="3983398"/>
                <a:ext cx="76320" cy="360"/>
              </p14:xfrm>
            </p:contentPart>
          </mc:Choice>
          <mc:Fallback xmlns="">
            <p:pic>
              <p:nvPicPr>
                <p:cNvPr id="1268" name="Ink 1267">
                  <a:extLst>
                    <a:ext uri="{FF2B5EF4-FFF2-40B4-BE49-F238E27FC236}">
                      <a16:creationId xmlns:a16="http://schemas.microsoft.com/office/drawing/2014/main" id="{B73E3DA5-4F6C-D44B-B148-B0EB82A9B098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7807435" y="3967918"/>
                  <a:ext cx="10656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4">
              <p14:nvContentPartPr>
                <p14:cNvPr id="1269" name="Ink 1268">
                  <a:extLst>
                    <a:ext uri="{FF2B5EF4-FFF2-40B4-BE49-F238E27FC236}">
                      <a16:creationId xmlns:a16="http://schemas.microsoft.com/office/drawing/2014/main" id="{E044B8D2-0F71-A947-980C-7197499727D1}"/>
                    </a:ext>
                  </a:extLst>
                </p14:cNvPr>
                <p14:cNvContentPartPr/>
                <p14:nvPr/>
              </p14:nvContentPartPr>
              <p14:xfrm>
                <a:off x="7904275" y="3884038"/>
                <a:ext cx="117000" cy="350640"/>
              </p14:xfrm>
            </p:contentPart>
          </mc:Choice>
          <mc:Fallback xmlns="">
            <p:pic>
              <p:nvPicPr>
                <p:cNvPr id="1269" name="Ink 1268">
                  <a:extLst>
                    <a:ext uri="{FF2B5EF4-FFF2-40B4-BE49-F238E27FC236}">
                      <a16:creationId xmlns:a16="http://schemas.microsoft.com/office/drawing/2014/main" id="{E044B8D2-0F71-A947-980C-7197499727D1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7889155" y="3868918"/>
                  <a:ext cx="147600" cy="38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6">
              <p14:nvContentPartPr>
                <p14:cNvPr id="1275" name="Ink 1275">
                  <a:extLst>
                    <a:ext uri="{FF2B5EF4-FFF2-40B4-BE49-F238E27FC236}">
                      <a16:creationId xmlns:a16="http://schemas.microsoft.com/office/drawing/2014/main" id="{F08149EC-3607-2647-AAC5-E51EF33C48A3}"/>
                    </a:ext>
                  </a:extLst>
                </p14:cNvPr>
                <p14:cNvContentPartPr/>
                <p14:nvPr/>
              </p14:nvContentPartPr>
              <p14:xfrm>
                <a:off x="8242675" y="3896278"/>
                <a:ext cx="484920" cy="455040"/>
              </p14:xfrm>
            </p:contentPart>
          </mc:Choice>
          <mc:Fallback xmlns="">
            <p:pic>
              <p:nvPicPr>
                <p:cNvPr id="1275" name="Ink 1275">
                  <a:extLst>
                    <a:ext uri="{FF2B5EF4-FFF2-40B4-BE49-F238E27FC236}">
                      <a16:creationId xmlns:a16="http://schemas.microsoft.com/office/drawing/2014/main" id="{F08149EC-3607-2647-AAC5-E51EF33C48A3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8227555" y="3881158"/>
                  <a:ext cx="515160" cy="485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62" name="Group 461">
            <a:extLst>
              <a:ext uri="{FF2B5EF4-FFF2-40B4-BE49-F238E27FC236}">
                <a16:creationId xmlns:a16="http://schemas.microsoft.com/office/drawing/2014/main" id="{883E6160-56F3-0342-8642-8A2B0A6E5B7E}"/>
              </a:ext>
            </a:extLst>
          </p:cNvPr>
          <p:cNvGrpSpPr/>
          <p:nvPr/>
        </p:nvGrpSpPr>
        <p:grpSpPr>
          <a:xfrm>
            <a:off x="655675" y="4957918"/>
            <a:ext cx="4340160" cy="648360"/>
            <a:chOff x="655675" y="4957918"/>
            <a:chExt cx="4340160" cy="648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8">
              <p14:nvContentPartPr>
                <p14:cNvPr id="1277" name="Ink 1276">
                  <a:extLst>
                    <a:ext uri="{FF2B5EF4-FFF2-40B4-BE49-F238E27FC236}">
                      <a16:creationId xmlns:a16="http://schemas.microsoft.com/office/drawing/2014/main" id="{9C8567D5-0008-6D45-9824-0BD996EFC0A8}"/>
                    </a:ext>
                  </a:extLst>
                </p14:cNvPr>
                <p14:cNvContentPartPr/>
                <p14:nvPr/>
              </p14:nvContentPartPr>
              <p14:xfrm>
                <a:off x="655675" y="5412958"/>
                <a:ext cx="64440" cy="70560"/>
              </p14:xfrm>
            </p:contentPart>
          </mc:Choice>
          <mc:Fallback xmlns="">
            <p:pic>
              <p:nvPicPr>
                <p:cNvPr id="1277" name="Ink 1276">
                  <a:extLst>
                    <a:ext uri="{FF2B5EF4-FFF2-40B4-BE49-F238E27FC236}">
                      <a16:creationId xmlns:a16="http://schemas.microsoft.com/office/drawing/2014/main" id="{9C8567D5-0008-6D45-9824-0BD996EFC0A8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640555" y="5397838"/>
                  <a:ext cx="95040" cy="10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0">
              <p14:nvContentPartPr>
                <p14:cNvPr id="1278" name="Ink 1277">
                  <a:extLst>
                    <a:ext uri="{FF2B5EF4-FFF2-40B4-BE49-F238E27FC236}">
                      <a16:creationId xmlns:a16="http://schemas.microsoft.com/office/drawing/2014/main" id="{47D98EBC-F088-5A44-B471-C25AD7FAF8A0}"/>
                    </a:ext>
                  </a:extLst>
                </p14:cNvPr>
                <p14:cNvContentPartPr/>
                <p14:nvPr/>
              </p14:nvContentPartPr>
              <p14:xfrm>
                <a:off x="1315195" y="5162038"/>
                <a:ext cx="257040" cy="350640"/>
              </p14:xfrm>
            </p:contentPart>
          </mc:Choice>
          <mc:Fallback xmlns="">
            <p:pic>
              <p:nvPicPr>
                <p:cNvPr id="1278" name="Ink 1277">
                  <a:extLst>
                    <a:ext uri="{FF2B5EF4-FFF2-40B4-BE49-F238E27FC236}">
                      <a16:creationId xmlns:a16="http://schemas.microsoft.com/office/drawing/2014/main" id="{47D98EBC-F088-5A44-B471-C25AD7FAF8A0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1300075" y="5146918"/>
                  <a:ext cx="287640" cy="38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2">
              <p14:nvContentPartPr>
                <p14:cNvPr id="1279" name="Ink 1278">
                  <a:extLst>
                    <a:ext uri="{FF2B5EF4-FFF2-40B4-BE49-F238E27FC236}">
                      <a16:creationId xmlns:a16="http://schemas.microsoft.com/office/drawing/2014/main" id="{0E53C3F4-1BBA-B246-AC67-FF0C0B24295A}"/>
                    </a:ext>
                  </a:extLst>
                </p14:cNvPr>
                <p14:cNvContentPartPr/>
                <p14:nvPr/>
              </p14:nvContentPartPr>
              <p14:xfrm>
                <a:off x="1385395" y="5004718"/>
                <a:ext cx="169560" cy="87840"/>
              </p14:xfrm>
            </p:contentPart>
          </mc:Choice>
          <mc:Fallback xmlns="">
            <p:pic>
              <p:nvPicPr>
                <p:cNvPr id="1279" name="Ink 1278">
                  <a:extLst>
                    <a:ext uri="{FF2B5EF4-FFF2-40B4-BE49-F238E27FC236}">
                      <a16:creationId xmlns:a16="http://schemas.microsoft.com/office/drawing/2014/main" id="{0E53C3F4-1BBA-B246-AC67-FF0C0B24295A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1369915" y="4989238"/>
                  <a:ext cx="200160" cy="11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4">
              <p14:nvContentPartPr>
                <p14:cNvPr id="1280" name="Ink 1279">
                  <a:extLst>
                    <a:ext uri="{FF2B5EF4-FFF2-40B4-BE49-F238E27FC236}">
                      <a16:creationId xmlns:a16="http://schemas.microsoft.com/office/drawing/2014/main" id="{28E722FA-3F9A-3F49-83D1-CDE0B7661542}"/>
                    </a:ext>
                  </a:extLst>
                </p14:cNvPr>
                <p14:cNvContentPartPr/>
                <p14:nvPr/>
              </p14:nvContentPartPr>
              <p14:xfrm>
                <a:off x="1811995" y="5173918"/>
                <a:ext cx="186480" cy="432360"/>
              </p14:xfrm>
            </p:contentPart>
          </mc:Choice>
          <mc:Fallback xmlns="">
            <p:pic>
              <p:nvPicPr>
                <p:cNvPr id="1280" name="Ink 1279">
                  <a:extLst>
                    <a:ext uri="{FF2B5EF4-FFF2-40B4-BE49-F238E27FC236}">
                      <a16:creationId xmlns:a16="http://schemas.microsoft.com/office/drawing/2014/main" id="{28E722FA-3F9A-3F49-83D1-CDE0B7661542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1796875" y="5158438"/>
                  <a:ext cx="217080" cy="46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6">
              <p14:nvContentPartPr>
                <p14:cNvPr id="1281" name="Ink 1280">
                  <a:extLst>
                    <a:ext uri="{FF2B5EF4-FFF2-40B4-BE49-F238E27FC236}">
                      <a16:creationId xmlns:a16="http://schemas.microsoft.com/office/drawing/2014/main" id="{16002782-51AC-B04D-BF89-0C15AABF8C10}"/>
                    </a:ext>
                  </a:extLst>
                </p14:cNvPr>
                <p14:cNvContentPartPr/>
                <p14:nvPr/>
              </p14:nvContentPartPr>
              <p14:xfrm>
                <a:off x="2003875" y="5348878"/>
                <a:ext cx="99720" cy="146160"/>
              </p14:xfrm>
            </p:contentPart>
          </mc:Choice>
          <mc:Fallback xmlns="">
            <p:pic>
              <p:nvPicPr>
                <p:cNvPr id="1281" name="Ink 1280">
                  <a:extLst>
                    <a:ext uri="{FF2B5EF4-FFF2-40B4-BE49-F238E27FC236}">
                      <a16:creationId xmlns:a16="http://schemas.microsoft.com/office/drawing/2014/main" id="{16002782-51AC-B04D-BF89-0C15AABF8C10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1988755" y="5333758"/>
                  <a:ext cx="129960" cy="17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8">
              <p14:nvContentPartPr>
                <p14:cNvPr id="1282" name="Ink 1281">
                  <a:extLst>
                    <a:ext uri="{FF2B5EF4-FFF2-40B4-BE49-F238E27FC236}">
                      <a16:creationId xmlns:a16="http://schemas.microsoft.com/office/drawing/2014/main" id="{A67A64F0-06CA-2042-A679-EB59F1DDE43A}"/>
                    </a:ext>
                  </a:extLst>
                </p14:cNvPr>
                <p14:cNvContentPartPr/>
                <p14:nvPr/>
              </p14:nvContentPartPr>
              <p14:xfrm>
                <a:off x="2038795" y="5296318"/>
                <a:ext cx="140400" cy="23760"/>
              </p14:xfrm>
            </p:contentPart>
          </mc:Choice>
          <mc:Fallback xmlns="">
            <p:pic>
              <p:nvPicPr>
                <p:cNvPr id="1282" name="Ink 1281">
                  <a:extLst>
                    <a:ext uri="{FF2B5EF4-FFF2-40B4-BE49-F238E27FC236}">
                      <a16:creationId xmlns:a16="http://schemas.microsoft.com/office/drawing/2014/main" id="{A67A64F0-06CA-2042-A679-EB59F1DDE43A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2023675" y="5281198"/>
                  <a:ext cx="171000" cy="5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0">
              <p14:nvContentPartPr>
                <p14:cNvPr id="1283" name="Ink 1282">
                  <a:extLst>
                    <a:ext uri="{FF2B5EF4-FFF2-40B4-BE49-F238E27FC236}">
                      <a16:creationId xmlns:a16="http://schemas.microsoft.com/office/drawing/2014/main" id="{1916073E-83D3-8E45-BA5B-8B9A636076DC}"/>
                    </a:ext>
                  </a:extLst>
                </p14:cNvPr>
                <p14:cNvContentPartPr/>
                <p14:nvPr/>
              </p14:nvContentPartPr>
              <p14:xfrm>
                <a:off x="2313115" y="5121358"/>
                <a:ext cx="93600" cy="455400"/>
              </p14:xfrm>
            </p:contentPart>
          </mc:Choice>
          <mc:Fallback xmlns="">
            <p:pic>
              <p:nvPicPr>
                <p:cNvPr id="1283" name="Ink 1282">
                  <a:extLst>
                    <a:ext uri="{FF2B5EF4-FFF2-40B4-BE49-F238E27FC236}">
                      <a16:creationId xmlns:a16="http://schemas.microsoft.com/office/drawing/2014/main" id="{1916073E-83D3-8E45-BA5B-8B9A636076DC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2297995" y="5105878"/>
                  <a:ext cx="124200" cy="48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2">
              <p14:nvContentPartPr>
                <p14:cNvPr id="1284" name="Ink 1283">
                  <a:extLst>
                    <a:ext uri="{FF2B5EF4-FFF2-40B4-BE49-F238E27FC236}">
                      <a16:creationId xmlns:a16="http://schemas.microsoft.com/office/drawing/2014/main" id="{CBCCA535-E92A-BD47-AB15-7CF476A6A537}"/>
                    </a:ext>
                  </a:extLst>
                </p14:cNvPr>
                <p14:cNvContentPartPr/>
                <p14:nvPr/>
              </p14:nvContentPartPr>
              <p14:xfrm>
                <a:off x="2704435" y="5354638"/>
                <a:ext cx="158040" cy="18000"/>
              </p14:xfrm>
            </p:contentPart>
          </mc:Choice>
          <mc:Fallback xmlns="">
            <p:pic>
              <p:nvPicPr>
                <p:cNvPr id="1284" name="Ink 1283">
                  <a:extLst>
                    <a:ext uri="{FF2B5EF4-FFF2-40B4-BE49-F238E27FC236}">
                      <a16:creationId xmlns:a16="http://schemas.microsoft.com/office/drawing/2014/main" id="{CBCCA535-E92A-BD47-AB15-7CF476A6A537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2688955" y="5339518"/>
                  <a:ext cx="18828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4">
              <p14:nvContentPartPr>
                <p14:cNvPr id="1285" name="Ink 1284">
                  <a:extLst>
                    <a:ext uri="{FF2B5EF4-FFF2-40B4-BE49-F238E27FC236}">
                      <a16:creationId xmlns:a16="http://schemas.microsoft.com/office/drawing/2014/main" id="{14953E9C-6DB7-D148-AED1-0570B5B68D52}"/>
                    </a:ext>
                  </a:extLst>
                </p14:cNvPr>
                <p14:cNvContentPartPr/>
                <p14:nvPr/>
              </p14:nvContentPartPr>
              <p14:xfrm>
                <a:off x="2695075" y="5412958"/>
                <a:ext cx="132120" cy="6120"/>
              </p14:xfrm>
            </p:contentPart>
          </mc:Choice>
          <mc:Fallback xmlns="">
            <p:pic>
              <p:nvPicPr>
                <p:cNvPr id="1285" name="Ink 1284">
                  <a:extLst>
                    <a:ext uri="{FF2B5EF4-FFF2-40B4-BE49-F238E27FC236}">
                      <a16:creationId xmlns:a16="http://schemas.microsoft.com/office/drawing/2014/main" id="{14953E9C-6DB7-D148-AED1-0570B5B68D52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2679955" y="5397838"/>
                  <a:ext cx="16236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6">
              <p14:nvContentPartPr>
                <p14:cNvPr id="1286" name="Ink 1285">
                  <a:extLst>
                    <a:ext uri="{FF2B5EF4-FFF2-40B4-BE49-F238E27FC236}">
                      <a16:creationId xmlns:a16="http://schemas.microsoft.com/office/drawing/2014/main" id="{0E8BCD77-5249-7C44-9D6A-7CF864E02868}"/>
                    </a:ext>
                  </a:extLst>
                </p14:cNvPr>
                <p14:cNvContentPartPr/>
                <p14:nvPr/>
              </p14:nvContentPartPr>
              <p14:xfrm>
                <a:off x="3270355" y="5279038"/>
                <a:ext cx="303840" cy="169560"/>
              </p14:xfrm>
            </p:contentPart>
          </mc:Choice>
          <mc:Fallback xmlns="">
            <p:pic>
              <p:nvPicPr>
                <p:cNvPr id="1286" name="Ink 1285">
                  <a:extLst>
                    <a:ext uri="{FF2B5EF4-FFF2-40B4-BE49-F238E27FC236}">
                      <a16:creationId xmlns:a16="http://schemas.microsoft.com/office/drawing/2014/main" id="{0E8BCD77-5249-7C44-9D6A-7CF864E02868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3255235" y="5263558"/>
                  <a:ext cx="334440" cy="20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8">
              <p14:nvContentPartPr>
                <p14:cNvPr id="1287" name="Ink 1286">
                  <a:extLst>
                    <a:ext uri="{FF2B5EF4-FFF2-40B4-BE49-F238E27FC236}">
                      <a16:creationId xmlns:a16="http://schemas.microsoft.com/office/drawing/2014/main" id="{E82090A3-9E70-1C4F-B62F-8297388F265F}"/>
                    </a:ext>
                  </a:extLst>
                </p14:cNvPr>
                <p14:cNvContentPartPr/>
                <p14:nvPr/>
              </p14:nvContentPartPr>
              <p14:xfrm>
                <a:off x="3416155" y="5127118"/>
                <a:ext cx="204480" cy="70560"/>
              </p14:xfrm>
            </p:contentPart>
          </mc:Choice>
          <mc:Fallback xmlns="">
            <p:pic>
              <p:nvPicPr>
                <p:cNvPr id="1287" name="Ink 1286">
                  <a:extLst>
                    <a:ext uri="{FF2B5EF4-FFF2-40B4-BE49-F238E27FC236}">
                      <a16:creationId xmlns:a16="http://schemas.microsoft.com/office/drawing/2014/main" id="{E82090A3-9E70-1C4F-B62F-8297388F265F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3401035" y="5111998"/>
                  <a:ext cx="235080" cy="10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0">
              <p14:nvContentPartPr>
                <p14:cNvPr id="1288" name="Ink 1287">
                  <a:extLst>
                    <a:ext uri="{FF2B5EF4-FFF2-40B4-BE49-F238E27FC236}">
                      <a16:creationId xmlns:a16="http://schemas.microsoft.com/office/drawing/2014/main" id="{D599ACCD-5541-FC47-8065-79C95EF5BEBA}"/>
                    </a:ext>
                  </a:extLst>
                </p14:cNvPr>
                <p14:cNvContentPartPr/>
                <p14:nvPr/>
              </p14:nvContentPartPr>
              <p14:xfrm>
                <a:off x="3708115" y="5162038"/>
                <a:ext cx="151920" cy="301320"/>
              </p14:xfrm>
            </p:contentPart>
          </mc:Choice>
          <mc:Fallback xmlns="">
            <p:pic>
              <p:nvPicPr>
                <p:cNvPr id="1288" name="Ink 1287">
                  <a:extLst>
                    <a:ext uri="{FF2B5EF4-FFF2-40B4-BE49-F238E27FC236}">
                      <a16:creationId xmlns:a16="http://schemas.microsoft.com/office/drawing/2014/main" id="{D599ACCD-5541-FC47-8065-79C95EF5BEBA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3692995" y="5146918"/>
                  <a:ext cx="182520" cy="33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2">
              <p14:nvContentPartPr>
                <p14:cNvPr id="1289" name="Ink 1288">
                  <a:extLst>
                    <a:ext uri="{FF2B5EF4-FFF2-40B4-BE49-F238E27FC236}">
                      <a16:creationId xmlns:a16="http://schemas.microsoft.com/office/drawing/2014/main" id="{6993D85D-84FF-E541-8071-802E798397FA}"/>
                    </a:ext>
                  </a:extLst>
                </p14:cNvPr>
                <p14:cNvContentPartPr/>
                <p14:nvPr/>
              </p14:nvContentPartPr>
              <p14:xfrm>
                <a:off x="3912235" y="5267158"/>
                <a:ext cx="99720" cy="117000"/>
              </p14:xfrm>
            </p:contentPart>
          </mc:Choice>
          <mc:Fallback xmlns="">
            <p:pic>
              <p:nvPicPr>
                <p:cNvPr id="1289" name="Ink 1288">
                  <a:extLst>
                    <a:ext uri="{FF2B5EF4-FFF2-40B4-BE49-F238E27FC236}">
                      <a16:creationId xmlns:a16="http://schemas.microsoft.com/office/drawing/2014/main" id="{6993D85D-84FF-E541-8071-802E798397FA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3897115" y="5252038"/>
                  <a:ext cx="129960" cy="14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4">
              <p14:nvContentPartPr>
                <p14:cNvPr id="1290" name="Ink 1289">
                  <a:extLst>
                    <a:ext uri="{FF2B5EF4-FFF2-40B4-BE49-F238E27FC236}">
                      <a16:creationId xmlns:a16="http://schemas.microsoft.com/office/drawing/2014/main" id="{D62DD21A-73F6-0F46-8B5A-2B7D9CEE6DDE}"/>
                    </a:ext>
                  </a:extLst>
                </p14:cNvPr>
                <p14:cNvContentPartPr/>
                <p14:nvPr/>
              </p14:nvContentPartPr>
              <p14:xfrm>
                <a:off x="3947515" y="5208838"/>
                <a:ext cx="158040" cy="18000"/>
              </p14:xfrm>
            </p:contentPart>
          </mc:Choice>
          <mc:Fallback xmlns="">
            <p:pic>
              <p:nvPicPr>
                <p:cNvPr id="1290" name="Ink 1289">
                  <a:extLst>
                    <a:ext uri="{FF2B5EF4-FFF2-40B4-BE49-F238E27FC236}">
                      <a16:creationId xmlns:a16="http://schemas.microsoft.com/office/drawing/2014/main" id="{D62DD21A-73F6-0F46-8B5A-2B7D9CEE6DDE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3932035" y="5193718"/>
                  <a:ext cx="18828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6">
              <p14:nvContentPartPr>
                <p14:cNvPr id="1291" name="Ink 1290">
                  <a:extLst>
                    <a:ext uri="{FF2B5EF4-FFF2-40B4-BE49-F238E27FC236}">
                      <a16:creationId xmlns:a16="http://schemas.microsoft.com/office/drawing/2014/main" id="{38207C58-B6B1-CA4B-91F6-D2A6F80A418B}"/>
                    </a:ext>
                  </a:extLst>
                </p14:cNvPr>
                <p14:cNvContentPartPr/>
                <p14:nvPr/>
              </p14:nvContentPartPr>
              <p14:xfrm>
                <a:off x="4110595" y="5121358"/>
                <a:ext cx="145440" cy="333000"/>
              </p14:xfrm>
            </p:contentPart>
          </mc:Choice>
          <mc:Fallback xmlns="">
            <p:pic>
              <p:nvPicPr>
                <p:cNvPr id="1291" name="Ink 1290">
                  <a:extLst>
                    <a:ext uri="{FF2B5EF4-FFF2-40B4-BE49-F238E27FC236}">
                      <a16:creationId xmlns:a16="http://schemas.microsoft.com/office/drawing/2014/main" id="{38207C58-B6B1-CA4B-91F6-D2A6F80A418B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4095475" y="5105878"/>
                  <a:ext cx="176040" cy="36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8">
              <p14:nvContentPartPr>
                <p14:cNvPr id="1292" name="Ink 1291">
                  <a:extLst>
                    <a:ext uri="{FF2B5EF4-FFF2-40B4-BE49-F238E27FC236}">
                      <a16:creationId xmlns:a16="http://schemas.microsoft.com/office/drawing/2014/main" id="{8B00B094-922C-7442-90D0-C5EAEBE50FB8}"/>
                    </a:ext>
                  </a:extLst>
                </p14:cNvPr>
                <p14:cNvContentPartPr/>
                <p14:nvPr/>
              </p14:nvContentPartPr>
              <p14:xfrm>
                <a:off x="4379155" y="5337358"/>
                <a:ext cx="23760" cy="18000"/>
              </p14:xfrm>
            </p:contentPart>
          </mc:Choice>
          <mc:Fallback xmlns="">
            <p:pic>
              <p:nvPicPr>
                <p:cNvPr id="1292" name="Ink 1291">
                  <a:extLst>
                    <a:ext uri="{FF2B5EF4-FFF2-40B4-BE49-F238E27FC236}">
                      <a16:creationId xmlns:a16="http://schemas.microsoft.com/office/drawing/2014/main" id="{8B00B094-922C-7442-90D0-C5EAEBE50FB8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4364035" y="5321878"/>
                  <a:ext cx="5436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0">
              <p14:nvContentPartPr>
                <p14:cNvPr id="1293" name="Ink 1292">
                  <a:extLst>
                    <a:ext uri="{FF2B5EF4-FFF2-40B4-BE49-F238E27FC236}">
                      <a16:creationId xmlns:a16="http://schemas.microsoft.com/office/drawing/2014/main" id="{818E16E6-410D-804C-994E-8C6B9E947601}"/>
                    </a:ext>
                  </a:extLst>
                </p14:cNvPr>
                <p14:cNvContentPartPr/>
                <p14:nvPr/>
              </p14:nvContentPartPr>
              <p14:xfrm>
                <a:off x="4700275" y="5173918"/>
                <a:ext cx="192960" cy="256680"/>
              </p14:xfrm>
            </p:contentPart>
          </mc:Choice>
          <mc:Fallback xmlns="">
            <p:pic>
              <p:nvPicPr>
                <p:cNvPr id="1293" name="Ink 1292">
                  <a:extLst>
                    <a:ext uri="{FF2B5EF4-FFF2-40B4-BE49-F238E27FC236}">
                      <a16:creationId xmlns:a16="http://schemas.microsoft.com/office/drawing/2014/main" id="{818E16E6-410D-804C-994E-8C6B9E947601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4684795" y="5158438"/>
                  <a:ext cx="223560" cy="28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2">
              <p14:nvContentPartPr>
                <p14:cNvPr id="1294" name="Ink 1293">
                  <a:extLst>
                    <a:ext uri="{FF2B5EF4-FFF2-40B4-BE49-F238E27FC236}">
                      <a16:creationId xmlns:a16="http://schemas.microsoft.com/office/drawing/2014/main" id="{40F3C58F-F222-2A49-BD76-074F5B80BD0C}"/>
                    </a:ext>
                  </a:extLst>
                </p14:cNvPr>
                <p14:cNvContentPartPr/>
                <p14:nvPr/>
              </p14:nvContentPartPr>
              <p14:xfrm>
                <a:off x="4700275" y="5097958"/>
                <a:ext cx="295560" cy="23760"/>
              </p14:xfrm>
            </p:contentPart>
          </mc:Choice>
          <mc:Fallback xmlns="">
            <p:pic>
              <p:nvPicPr>
                <p:cNvPr id="1294" name="Ink 1293">
                  <a:extLst>
                    <a:ext uri="{FF2B5EF4-FFF2-40B4-BE49-F238E27FC236}">
                      <a16:creationId xmlns:a16="http://schemas.microsoft.com/office/drawing/2014/main" id="{40F3C58F-F222-2A49-BD76-074F5B80BD0C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4684795" y="5082838"/>
                  <a:ext cx="325800" cy="5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4">
              <p14:nvContentPartPr>
                <p14:cNvPr id="1295" name="Ink 1294">
                  <a:extLst>
                    <a:ext uri="{FF2B5EF4-FFF2-40B4-BE49-F238E27FC236}">
                      <a16:creationId xmlns:a16="http://schemas.microsoft.com/office/drawing/2014/main" id="{982F29DD-287E-A14C-BA3F-7A590657726D}"/>
                    </a:ext>
                  </a:extLst>
                </p14:cNvPr>
                <p14:cNvContentPartPr/>
                <p14:nvPr/>
              </p14:nvContentPartPr>
              <p14:xfrm>
                <a:off x="4747075" y="4957918"/>
                <a:ext cx="175320" cy="99720"/>
              </p14:xfrm>
            </p:contentPart>
          </mc:Choice>
          <mc:Fallback xmlns="">
            <p:pic>
              <p:nvPicPr>
                <p:cNvPr id="1295" name="Ink 1294">
                  <a:extLst>
                    <a:ext uri="{FF2B5EF4-FFF2-40B4-BE49-F238E27FC236}">
                      <a16:creationId xmlns:a16="http://schemas.microsoft.com/office/drawing/2014/main" id="{982F29DD-287E-A14C-BA3F-7A590657726D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4731595" y="4942798"/>
                  <a:ext cx="205920" cy="129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68" name="Group 467">
            <a:extLst>
              <a:ext uri="{FF2B5EF4-FFF2-40B4-BE49-F238E27FC236}">
                <a16:creationId xmlns:a16="http://schemas.microsoft.com/office/drawing/2014/main" id="{03A39C73-A5DC-3F48-9CDB-41DEBF510389}"/>
              </a:ext>
            </a:extLst>
          </p:cNvPr>
          <p:cNvGrpSpPr/>
          <p:nvPr/>
        </p:nvGrpSpPr>
        <p:grpSpPr>
          <a:xfrm>
            <a:off x="262637" y="5710678"/>
            <a:ext cx="8581598" cy="1004040"/>
            <a:chOff x="262637" y="5710678"/>
            <a:chExt cx="8581598" cy="1004040"/>
          </a:xfrm>
        </p:grpSpPr>
        <p:grpSp>
          <p:nvGrpSpPr>
            <p:cNvPr id="1400" name="Group 1399">
              <a:extLst>
                <a:ext uri="{FF2B5EF4-FFF2-40B4-BE49-F238E27FC236}">
                  <a16:creationId xmlns:a16="http://schemas.microsoft.com/office/drawing/2014/main" id="{9A40D0A3-7875-924F-96FC-9E599159C363}"/>
                </a:ext>
              </a:extLst>
            </p:cNvPr>
            <p:cNvGrpSpPr/>
            <p:nvPr/>
          </p:nvGrpSpPr>
          <p:grpSpPr>
            <a:xfrm>
              <a:off x="5232216" y="5784438"/>
              <a:ext cx="2834918" cy="851760"/>
              <a:chOff x="5598835" y="5798878"/>
              <a:chExt cx="2834918" cy="851760"/>
            </a:xfrm>
          </p:grpSpPr>
          <p:grpSp>
            <p:nvGrpSpPr>
              <p:cNvPr id="1390" name="Group 1389">
                <a:extLst>
                  <a:ext uri="{FF2B5EF4-FFF2-40B4-BE49-F238E27FC236}">
                    <a16:creationId xmlns:a16="http://schemas.microsoft.com/office/drawing/2014/main" id="{ED53B57D-392D-244A-B034-47AD11381CAC}"/>
                  </a:ext>
                </a:extLst>
              </p:cNvPr>
              <p:cNvGrpSpPr/>
              <p:nvPr/>
            </p:nvGrpSpPr>
            <p:grpSpPr>
              <a:xfrm>
                <a:off x="5624673" y="5798878"/>
                <a:ext cx="2809080" cy="823680"/>
                <a:chOff x="2739355" y="5848338"/>
                <a:chExt cx="2809080" cy="823680"/>
              </a:xfrm>
            </p:grpSpPr>
            <mc:AlternateContent xmlns:mc="http://schemas.openxmlformats.org/markup-compatibility/2006" xmlns:p14="http://schemas.microsoft.com/office/powerpoint/2010/main">
              <mc:Choice Requires="p14">
                <p:contentPart p14:bwMode="auto" r:id="rId166">
                  <p14:nvContentPartPr>
                    <p14:cNvPr id="446" name="Ink 1333">
                      <a:extLst>
                        <a:ext uri="{FF2B5EF4-FFF2-40B4-BE49-F238E27FC236}">
                          <a16:creationId xmlns:a16="http://schemas.microsoft.com/office/drawing/2014/main" id="{BE24B442-5962-4E40-97E0-292084FC6C76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4002595" y="6146058"/>
                    <a:ext cx="484920" cy="151920"/>
                  </p14:xfrm>
                </p:contentPart>
              </mc:Choice>
              <mc:Fallback xmlns="">
                <p:pic>
                  <p:nvPicPr>
                    <p:cNvPr id="446" name="Ink 1333">
                      <a:extLst>
                        <a:ext uri="{FF2B5EF4-FFF2-40B4-BE49-F238E27FC236}">
                          <a16:creationId xmlns:a16="http://schemas.microsoft.com/office/drawing/2014/main" id="{BE24B442-5962-4E40-97E0-292084FC6C76}"/>
                        </a:ext>
                      </a:extLst>
                    </p:cNvPr>
                    <p:cNvPicPr/>
                    <p:nvPr/>
                  </p:nvPicPr>
                  <p:blipFill>
                    <a:blip r:embed="rId167"/>
                    <a:stretch>
                      <a:fillRect/>
                    </a:stretch>
                  </p:blipFill>
                  <p:spPr>
                    <a:xfrm>
                      <a:off x="3987103" y="6130578"/>
                      <a:ext cx="515543" cy="18252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68">
                  <p14:nvContentPartPr>
                    <p14:cNvPr id="447" name="Ink 446">
                      <a:extLst>
                        <a:ext uri="{FF2B5EF4-FFF2-40B4-BE49-F238E27FC236}">
                          <a16:creationId xmlns:a16="http://schemas.microsoft.com/office/drawing/2014/main" id="{CE6049BE-B560-8948-B51C-E4D2CC81DFE9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4650595" y="6093498"/>
                    <a:ext cx="146160" cy="233640"/>
                  </p14:xfrm>
                </p:contentPart>
              </mc:Choice>
              <mc:Fallback xmlns="">
                <p:pic>
                  <p:nvPicPr>
                    <p:cNvPr id="447" name="Ink 446">
                      <a:extLst>
                        <a:ext uri="{FF2B5EF4-FFF2-40B4-BE49-F238E27FC236}">
                          <a16:creationId xmlns:a16="http://schemas.microsoft.com/office/drawing/2014/main" id="{CE6049BE-B560-8948-B51C-E4D2CC81DFE9}"/>
                        </a:ext>
                      </a:extLst>
                    </p:cNvPr>
                    <p:cNvPicPr/>
                    <p:nvPr/>
                  </p:nvPicPr>
                  <p:blipFill>
                    <a:blip r:embed="rId169"/>
                    <a:stretch>
                      <a:fillRect/>
                    </a:stretch>
                  </p:blipFill>
                  <p:spPr>
                    <a:xfrm>
                      <a:off x="4635153" y="6078018"/>
                      <a:ext cx="176685" cy="26424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70">
                  <p14:nvContentPartPr>
                    <p14:cNvPr id="448" name="Ink 447">
                      <a:extLst>
                        <a:ext uri="{FF2B5EF4-FFF2-40B4-BE49-F238E27FC236}">
                          <a16:creationId xmlns:a16="http://schemas.microsoft.com/office/drawing/2014/main" id="{99A66EB5-11A3-A74D-BA0F-98234E2719E9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4831315" y="6175218"/>
                    <a:ext cx="105480" cy="122760"/>
                  </p14:xfrm>
                </p:contentPart>
              </mc:Choice>
              <mc:Fallback xmlns="">
                <p:pic>
                  <p:nvPicPr>
                    <p:cNvPr id="448" name="Ink 447">
                      <a:extLst>
                        <a:ext uri="{FF2B5EF4-FFF2-40B4-BE49-F238E27FC236}">
                          <a16:creationId xmlns:a16="http://schemas.microsoft.com/office/drawing/2014/main" id="{99A66EB5-11A3-A74D-BA0F-98234E2719E9}"/>
                        </a:ext>
                      </a:extLst>
                    </p:cNvPr>
                    <p:cNvPicPr/>
                    <p:nvPr/>
                  </p:nvPicPr>
                  <p:blipFill>
                    <a:blip r:embed="rId171"/>
                    <a:stretch>
                      <a:fillRect/>
                    </a:stretch>
                  </p:blipFill>
                  <p:spPr>
                    <a:xfrm>
                      <a:off x="4815835" y="6159738"/>
                      <a:ext cx="136080" cy="15336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72">
                  <p14:nvContentPartPr>
                    <p14:cNvPr id="449" name="Ink 448">
                      <a:extLst>
                        <a:ext uri="{FF2B5EF4-FFF2-40B4-BE49-F238E27FC236}">
                          <a16:creationId xmlns:a16="http://schemas.microsoft.com/office/drawing/2014/main" id="{FFD1868A-2020-1849-B355-9167EF6D6061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4872355" y="6146058"/>
                    <a:ext cx="111240" cy="11880"/>
                  </p14:xfrm>
                </p:contentPart>
              </mc:Choice>
              <mc:Fallback xmlns="">
                <p:pic>
                  <p:nvPicPr>
                    <p:cNvPr id="449" name="Ink 448">
                      <a:extLst>
                        <a:ext uri="{FF2B5EF4-FFF2-40B4-BE49-F238E27FC236}">
                          <a16:creationId xmlns:a16="http://schemas.microsoft.com/office/drawing/2014/main" id="{FFD1868A-2020-1849-B355-9167EF6D6061}"/>
                        </a:ext>
                      </a:extLst>
                    </p:cNvPr>
                    <p:cNvPicPr/>
                    <p:nvPr/>
                  </p:nvPicPr>
                  <p:blipFill>
                    <a:blip r:embed="rId173"/>
                    <a:stretch>
                      <a:fillRect/>
                    </a:stretch>
                  </p:blipFill>
                  <p:spPr>
                    <a:xfrm>
                      <a:off x="4856875" y="6130578"/>
                      <a:ext cx="141840" cy="4248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74">
                  <p14:nvContentPartPr>
                    <p14:cNvPr id="450" name="Ink 449">
                      <a:extLst>
                        <a:ext uri="{FF2B5EF4-FFF2-40B4-BE49-F238E27FC236}">
                          <a16:creationId xmlns:a16="http://schemas.microsoft.com/office/drawing/2014/main" id="{8143B964-0DF6-F34B-9976-09C2E88D5923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5035795" y="6251178"/>
                    <a:ext cx="6120" cy="360"/>
                  </p14:xfrm>
                </p:contentPart>
              </mc:Choice>
              <mc:Fallback xmlns="">
                <p:pic>
                  <p:nvPicPr>
                    <p:cNvPr id="450" name="Ink 449">
                      <a:extLst>
                        <a:ext uri="{FF2B5EF4-FFF2-40B4-BE49-F238E27FC236}">
                          <a16:creationId xmlns:a16="http://schemas.microsoft.com/office/drawing/2014/main" id="{8143B964-0DF6-F34B-9976-09C2E88D5923}"/>
                        </a:ext>
                      </a:extLst>
                    </p:cNvPr>
                    <p:cNvPicPr/>
                    <p:nvPr/>
                  </p:nvPicPr>
                  <p:blipFill>
                    <a:blip r:embed="rId175"/>
                    <a:stretch>
                      <a:fillRect/>
                    </a:stretch>
                  </p:blipFill>
                  <p:spPr>
                    <a:xfrm>
                      <a:off x="5026795" y="6242178"/>
                      <a:ext cx="23760" cy="180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76">
                  <p14:nvContentPartPr>
                    <p14:cNvPr id="451" name="Ink 1343">
                      <a:extLst>
                        <a:ext uri="{FF2B5EF4-FFF2-40B4-BE49-F238E27FC236}">
                          <a16:creationId xmlns:a16="http://schemas.microsoft.com/office/drawing/2014/main" id="{485C51F1-6F95-CA44-A5A2-759FBF14FCDA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5140915" y="6093498"/>
                    <a:ext cx="407520" cy="327240"/>
                  </p14:xfrm>
                </p:contentPart>
              </mc:Choice>
              <mc:Fallback xmlns="">
                <p:pic>
                  <p:nvPicPr>
                    <p:cNvPr id="451" name="Ink 1343">
                      <a:extLst>
                        <a:ext uri="{FF2B5EF4-FFF2-40B4-BE49-F238E27FC236}">
                          <a16:creationId xmlns:a16="http://schemas.microsoft.com/office/drawing/2014/main" id="{485C51F1-6F95-CA44-A5A2-759FBF14FCDA}"/>
                        </a:ext>
                      </a:extLst>
                    </p:cNvPr>
                    <p:cNvPicPr/>
                    <p:nvPr/>
                  </p:nvPicPr>
                  <p:blipFill>
                    <a:blip r:embed="rId177"/>
                    <a:stretch>
                      <a:fillRect/>
                    </a:stretch>
                  </p:blipFill>
                  <p:spPr>
                    <a:xfrm>
                      <a:off x="5125435" y="6078018"/>
                      <a:ext cx="438120" cy="35784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78">
                  <p14:nvContentPartPr>
                    <p14:cNvPr id="452" name="Ink 1369">
                      <a:extLst>
                        <a:ext uri="{FF2B5EF4-FFF2-40B4-BE49-F238E27FC236}">
                          <a16:creationId xmlns:a16="http://schemas.microsoft.com/office/drawing/2014/main" id="{A3DBF39F-9AEC-9249-9457-AD0471ED69C0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739355" y="5848338"/>
                    <a:ext cx="1082520" cy="823680"/>
                  </p14:xfrm>
                </p:contentPart>
              </mc:Choice>
              <mc:Fallback xmlns="">
                <p:pic>
                  <p:nvPicPr>
                    <p:cNvPr id="452" name="Ink 1369">
                      <a:extLst>
                        <a:ext uri="{FF2B5EF4-FFF2-40B4-BE49-F238E27FC236}">
                          <a16:creationId xmlns:a16="http://schemas.microsoft.com/office/drawing/2014/main" id="{A3DBF39F-9AEC-9249-9457-AD0471ED69C0}"/>
                        </a:ext>
                      </a:extLst>
                    </p:cNvPr>
                    <p:cNvPicPr/>
                    <p:nvPr/>
                  </p:nvPicPr>
                  <p:blipFill>
                    <a:blip r:embed="rId179"/>
                    <a:stretch>
                      <a:fillRect/>
                    </a:stretch>
                  </p:blipFill>
                  <p:spPr>
                    <a:xfrm>
                      <a:off x="2723875" y="5832851"/>
                      <a:ext cx="1113120" cy="854293"/>
                    </a:xfrm>
                    <a:prstGeom prst="rect">
                      <a:avLst/>
                    </a:prstGeom>
                  </p:spPr>
                </p:pic>
              </mc:Fallback>
            </mc:AlternateContent>
          </p:grpSp>
          <mc:AlternateContent xmlns:mc="http://schemas.openxmlformats.org/markup-compatibility/2006" xmlns:p14="http://schemas.microsoft.com/office/powerpoint/2010/main">
            <mc:Choice Requires="p14">
              <p:contentPart p14:bwMode="auto" r:id="rId180">
                <p14:nvContentPartPr>
                  <p14:cNvPr id="1399" name="Ink 1398">
                    <a:extLst>
                      <a:ext uri="{FF2B5EF4-FFF2-40B4-BE49-F238E27FC236}">
                        <a16:creationId xmlns:a16="http://schemas.microsoft.com/office/drawing/2014/main" id="{369511A8-3E69-C246-948B-652E5556C5CC}"/>
                      </a:ext>
                    </a:extLst>
                  </p14:cNvPr>
                  <p14:cNvContentPartPr/>
                  <p14:nvPr/>
                </p14:nvContentPartPr>
                <p14:xfrm>
                  <a:off x="5598835" y="5856478"/>
                  <a:ext cx="514080" cy="794160"/>
                </p14:xfrm>
              </p:contentPart>
            </mc:Choice>
            <mc:Fallback xmlns="">
              <p:pic>
                <p:nvPicPr>
                  <p:cNvPr id="1399" name="Ink 1398">
                    <a:extLst>
                      <a:ext uri="{FF2B5EF4-FFF2-40B4-BE49-F238E27FC236}">
                        <a16:creationId xmlns:a16="http://schemas.microsoft.com/office/drawing/2014/main" id="{369511A8-3E69-C246-948B-652E5556C5CC}"/>
                      </a:ext>
                    </a:extLst>
                  </p:cNvPr>
                  <p:cNvPicPr/>
                  <p:nvPr/>
                </p:nvPicPr>
                <p:blipFill>
                  <a:blip r:embed="rId181"/>
                  <a:stretch>
                    <a:fillRect/>
                  </a:stretch>
                </p:blipFill>
                <p:spPr>
                  <a:xfrm>
                    <a:off x="5568235" y="5825878"/>
                    <a:ext cx="575280" cy="855360"/>
                  </a:xfrm>
                  <a:prstGeom prst="rect">
                    <a:avLst/>
                  </a:prstGeom>
                </p:spPr>
              </p:pic>
            </mc:Fallback>
          </mc:AlternateContent>
        </p:grpSp>
        <p:grpSp>
          <p:nvGrpSpPr>
            <p:cNvPr id="466" name="Group 465">
              <a:extLst>
                <a:ext uri="{FF2B5EF4-FFF2-40B4-BE49-F238E27FC236}">
                  <a16:creationId xmlns:a16="http://schemas.microsoft.com/office/drawing/2014/main" id="{0F53E171-CEE4-0D4B-8D86-B738B80E0BC1}"/>
                </a:ext>
              </a:extLst>
            </p:cNvPr>
            <p:cNvGrpSpPr/>
            <p:nvPr/>
          </p:nvGrpSpPr>
          <p:grpSpPr>
            <a:xfrm>
              <a:off x="262637" y="5710678"/>
              <a:ext cx="8581598" cy="1004040"/>
              <a:chOff x="262637" y="5710678"/>
              <a:chExt cx="8581598" cy="1004040"/>
            </a:xfrm>
          </p:grpSpPr>
          <p:grpSp>
            <p:nvGrpSpPr>
              <p:cNvPr id="1380" name="Group 1379">
                <a:extLst>
                  <a:ext uri="{FF2B5EF4-FFF2-40B4-BE49-F238E27FC236}">
                    <a16:creationId xmlns:a16="http://schemas.microsoft.com/office/drawing/2014/main" id="{97E76BCC-385A-DD4A-AE32-0D4B0196EDBC}"/>
                  </a:ext>
                </a:extLst>
              </p:cNvPr>
              <p:cNvGrpSpPr/>
              <p:nvPr/>
            </p:nvGrpSpPr>
            <p:grpSpPr>
              <a:xfrm>
                <a:off x="2739355" y="5848338"/>
                <a:ext cx="2809080" cy="823680"/>
                <a:chOff x="2739355" y="5848338"/>
                <a:chExt cx="2809080" cy="823680"/>
              </a:xfrm>
            </p:grpSpPr>
            <mc:AlternateContent xmlns:mc="http://schemas.openxmlformats.org/markup-compatibility/2006" xmlns:p14="http://schemas.microsoft.com/office/powerpoint/2010/main">
              <mc:Choice Requires="p14">
                <p:contentPart p14:bwMode="auto" r:id="rId182">
                  <p14:nvContentPartPr>
                    <p14:cNvPr id="1333" name="Ink 1333">
                      <a:extLst>
                        <a:ext uri="{FF2B5EF4-FFF2-40B4-BE49-F238E27FC236}">
                          <a16:creationId xmlns:a16="http://schemas.microsoft.com/office/drawing/2014/main" id="{7BCB1A7B-AF08-9348-A24F-AC2B25919315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4002595" y="6146058"/>
                    <a:ext cx="484920" cy="151920"/>
                  </p14:xfrm>
                </p:contentPart>
              </mc:Choice>
              <mc:Fallback xmlns="">
                <p:pic>
                  <p:nvPicPr>
                    <p:cNvPr id="1333" name="Ink 1333">
                      <a:extLst>
                        <a:ext uri="{FF2B5EF4-FFF2-40B4-BE49-F238E27FC236}">
                          <a16:creationId xmlns:a16="http://schemas.microsoft.com/office/drawing/2014/main" id="{7BCB1A7B-AF08-9348-A24F-AC2B25919315}"/>
                        </a:ext>
                      </a:extLst>
                    </p:cNvPr>
                    <p:cNvPicPr/>
                    <p:nvPr/>
                  </p:nvPicPr>
                  <p:blipFill>
                    <a:blip r:embed="rId167"/>
                    <a:stretch>
                      <a:fillRect/>
                    </a:stretch>
                  </p:blipFill>
                  <p:spPr>
                    <a:xfrm>
                      <a:off x="3987103" y="6130578"/>
                      <a:ext cx="515543" cy="18252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83">
                  <p14:nvContentPartPr>
                    <p14:cNvPr id="1335" name="Ink 1334">
                      <a:extLst>
                        <a:ext uri="{FF2B5EF4-FFF2-40B4-BE49-F238E27FC236}">
                          <a16:creationId xmlns:a16="http://schemas.microsoft.com/office/drawing/2014/main" id="{5C7169DE-2147-164C-A8F6-12E6E8C1CBF7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4650595" y="6093498"/>
                    <a:ext cx="146160" cy="233640"/>
                  </p14:xfrm>
                </p:contentPart>
              </mc:Choice>
              <mc:Fallback xmlns="">
                <p:pic>
                  <p:nvPicPr>
                    <p:cNvPr id="1335" name="Ink 1334">
                      <a:extLst>
                        <a:ext uri="{FF2B5EF4-FFF2-40B4-BE49-F238E27FC236}">
                          <a16:creationId xmlns:a16="http://schemas.microsoft.com/office/drawing/2014/main" id="{5C7169DE-2147-164C-A8F6-12E6E8C1CBF7}"/>
                        </a:ext>
                      </a:extLst>
                    </p:cNvPr>
                    <p:cNvPicPr/>
                    <p:nvPr/>
                  </p:nvPicPr>
                  <p:blipFill>
                    <a:blip r:embed="rId169"/>
                    <a:stretch>
                      <a:fillRect/>
                    </a:stretch>
                  </p:blipFill>
                  <p:spPr>
                    <a:xfrm>
                      <a:off x="4635153" y="6078018"/>
                      <a:ext cx="176685" cy="26424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84">
                  <p14:nvContentPartPr>
                    <p14:cNvPr id="1336" name="Ink 1335">
                      <a:extLst>
                        <a:ext uri="{FF2B5EF4-FFF2-40B4-BE49-F238E27FC236}">
                          <a16:creationId xmlns:a16="http://schemas.microsoft.com/office/drawing/2014/main" id="{A9576C18-37F0-304A-83E9-07362EA6491B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4831315" y="6175218"/>
                    <a:ext cx="105480" cy="122760"/>
                  </p14:xfrm>
                </p:contentPart>
              </mc:Choice>
              <mc:Fallback xmlns="">
                <p:pic>
                  <p:nvPicPr>
                    <p:cNvPr id="1336" name="Ink 1335">
                      <a:extLst>
                        <a:ext uri="{FF2B5EF4-FFF2-40B4-BE49-F238E27FC236}">
                          <a16:creationId xmlns:a16="http://schemas.microsoft.com/office/drawing/2014/main" id="{A9576C18-37F0-304A-83E9-07362EA6491B}"/>
                        </a:ext>
                      </a:extLst>
                    </p:cNvPr>
                    <p:cNvPicPr/>
                    <p:nvPr/>
                  </p:nvPicPr>
                  <p:blipFill>
                    <a:blip r:embed="rId171"/>
                    <a:stretch>
                      <a:fillRect/>
                    </a:stretch>
                  </p:blipFill>
                  <p:spPr>
                    <a:xfrm>
                      <a:off x="4815835" y="6159738"/>
                      <a:ext cx="136080" cy="15336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85">
                  <p14:nvContentPartPr>
                    <p14:cNvPr id="1337" name="Ink 1336">
                      <a:extLst>
                        <a:ext uri="{FF2B5EF4-FFF2-40B4-BE49-F238E27FC236}">
                          <a16:creationId xmlns:a16="http://schemas.microsoft.com/office/drawing/2014/main" id="{7CE18DA7-73D5-2243-937E-663CE4E753FA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4872355" y="6146058"/>
                    <a:ext cx="111240" cy="11880"/>
                  </p14:xfrm>
                </p:contentPart>
              </mc:Choice>
              <mc:Fallback xmlns="">
                <p:pic>
                  <p:nvPicPr>
                    <p:cNvPr id="1337" name="Ink 1336">
                      <a:extLst>
                        <a:ext uri="{FF2B5EF4-FFF2-40B4-BE49-F238E27FC236}">
                          <a16:creationId xmlns:a16="http://schemas.microsoft.com/office/drawing/2014/main" id="{7CE18DA7-73D5-2243-937E-663CE4E753FA}"/>
                        </a:ext>
                      </a:extLst>
                    </p:cNvPr>
                    <p:cNvPicPr/>
                    <p:nvPr/>
                  </p:nvPicPr>
                  <p:blipFill>
                    <a:blip r:embed="rId173"/>
                    <a:stretch>
                      <a:fillRect/>
                    </a:stretch>
                  </p:blipFill>
                  <p:spPr>
                    <a:xfrm>
                      <a:off x="4856875" y="6130578"/>
                      <a:ext cx="141840" cy="4248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86">
                  <p14:nvContentPartPr>
                    <p14:cNvPr id="1338" name="Ink 1337">
                      <a:extLst>
                        <a:ext uri="{FF2B5EF4-FFF2-40B4-BE49-F238E27FC236}">
                          <a16:creationId xmlns:a16="http://schemas.microsoft.com/office/drawing/2014/main" id="{920EC83E-E872-AB4C-BC0C-B8B8B1E3CBCE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5035795" y="6251178"/>
                    <a:ext cx="6120" cy="360"/>
                  </p14:xfrm>
                </p:contentPart>
              </mc:Choice>
              <mc:Fallback xmlns="">
                <p:pic>
                  <p:nvPicPr>
                    <p:cNvPr id="1338" name="Ink 1337">
                      <a:extLst>
                        <a:ext uri="{FF2B5EF4-FFF2-40B4-BE49-F238E27FC236}">
                          <a16:creationId xmlns:a16="http://schemas.microsoft.com/office/drawing/2014/main" id="{920EC83E-E872-AB4C-BC0C-B8B8B1E3CBCE}"/>
                        </a:ext>
                      </a:extLst>
                    </p:cNvPr>
                    <p:cNvPicPr/>
                    <p:nvPr/>
                  </p:nvPicPr>
                  <p:blipFill>
                    <a:blip r:embed="rId175"/>
                    <a:stretch>
                      <a:fillRect/>
                    </a:stretch>
                  </p:blipFill>
                  <p:spPr>
                    <a:xfrm>
                      <a:off x="5026795" y="6242178"/>
                      <a:ext cx="23760" cy="180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87">
                  <p14:nvContentPartPr>
                    <p14:cNvPr id="1343" name="Ink 1343">
                      <a:extLst>
                        <a:ext uri="{FF2B5EF4-FFF2-40B4-BE49-F238E27FC236}">
                          <a16:creationId xmlns:a16="http://schemas.microsoft.com/office/drawing/2014/main" id="{2F2ED53F-294D-CC46-B267-E689B1EAAEAC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5140915" y="6093498"/>
                    <a:ext cx="407520" cy="327240"/>
                  </p14:xfrm>
                </p:contentPart>
              </mc:Choice>
              <mc:Fallback xmlns="">
                <p:pic>
                  <p:nvPicPr>
                    <p:cNvPr id="1343" name="Ink 1343">
                      <a:extLst>
                        <a:ext uri="{FF2B5EF4-FFF2-40B4-BE49-F238E27FC236}">
                          <a16:creationId xmlns:a16="http://schemas.microsoft.com/office/drawing/2014/main" id="{2F2ED53F-294D-CC46-B267-E689B1EAAEAC}"/>
                        </a:ext>
                      </a:extLst>
                    </p:cNvPr>
                    <p:cNvPicPr/>
                    <p:nvPr/>
                  </p:nvPicPr>
                  <p:blipFill>
                    <a:blip r:embed="rId177"/>
                    <a:stretch>
                      <a:fillRect/>
                    </a:stretch>
                  </p:blipFill>
                  <p:spPr>
                    <a:xfrm>
                      <a:off x="5125435" y="6078018"/>
                      <a:ext cx="438120" cy="35784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88">
                  <p14:nvContentPartPr>
                    <p14:cNvPr id="1369" name="Ink 1369">
                      <a:extLst>
                        <a:ext uri="{FF2B5EF4-FFF2-40B4-BE49-F238E27FC236}">
                          <a16:creationId xmlns:a16="http://schemas.microsoft.com/office/drawing/2014/main" id="{66EFE958-6C25-9643-87E2-A85F66073827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739355" y="5848338"/>
                    <a:ext cx="1082520" cy="823680"/>
                  </p14:xfrm>
                </p:contentPart>
              </mc:Choice>
              <mc:Fallback xmlns="">
                <p:pic>
                  <p:nvPicPr>
                    <p:cNvPr id="1369" name="Ink 1369">
                      <a:extLst>
                        <a:ext uri="{FF2B5EF4-FFF2-40B4-BE49-F238E27FC236}">
                          <a16:creationId xmlns:a16="http://schemas.microsoft.com/office/drawing/2014/main" id="{66EFE958-6C25-9643-87E2-A85F66073827}"/>
                        </a:ext>
                      </a:extLst>
                    </p:cNvPr>
                    <p:cNvPicPr/>
                    <p:nvPr/>
                  </p:nvPicPr>
                  <p:blipFill>
                    <a:blip r:embed="rId179"/>
                    <a:stretch>
                      <a:fillRect/>
                    </a:stretch>
                  </p:blipFill>
                  <p:spPr>
                    <a:xfrm>
                      <a:off x="2723875" y="5832851"/>
                      <a:ext cx="1113120" cy="854293"/>
                    </a:xfrm>
                    <a:prstGeom prst="rect">
                      <a:avLst/>
                    </a:prstGeom>
                  </p:spPr>
                </p:pic>
              </mc:Fallback>
            </mc:AlternateContent>
          </p:grpSp>
          <p:grpSp>
            <p:nvGrpSpPr>
              <p:cNvPr id="461" name="Group 460">
                <a:extLst>
                  <a:ext uri="{FF2B5EF4-FFF2-40B4-BE49-F238E27FC236}">
                    <a16:creationId xmlns:a16="http://schemas.microsoft.com/office/drawing/2014/main" id="{5079380C-8C75-AA44-BB28-2AE4694D97B9}"/>
                  </a:ext>
                </a:extLst>
              </p:cNvPr>
              <p:cNvGrpSpPr/>
              <p:nvPr/>
            </p:nvGrpSpPr>
            <p:grpSpPr>
              <a:xfrm>
                <a:off x="262637" y="5710678"/>
                <a:ext cx="8581598" cy="1004040"/>
                <a:chOff x="262637" y="5710678"/>
                <a:chExt cx="8581598" cy="1004040"/>
              </a:xfrm>
            </p:grpSpPr>
            <mc:AlternateContent xmlns:mc="http://schemas.openxmlformats.org/markup-compatibility/2006" xmlns:p14="http://schemas.microsoft.com/office/powerpoint/2010/main">
              <mc:Choice Requires="p14">
                <p:contentPart p14:bwMode="auto" r:id="rId189">
                  <p14:nvContentPartPr>
                    <p14:cNvPr id="1296" name="Ink 1295">
                      <a:extLst>
                        <a:ext uri="{FF2B5EF4-FFF2-40B4-BE49-F238E27FC236}">
                          <a16:creationId xmlns:a16="http://schemas.microsoft.com/office/drawing/2014/main" id="{0E3FBC4D-86EA-2847-963D-DBD86AAA2AD7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62637" y="6370518"/>
                    <a:ext cx="64440" cy="35280"/>
                  </p14:xfrm>
                </p:contentPart>
              </mc:Choice>
              <mc:Fallback xmlns="">
                <p:pic>
                  <p:nvPicPr>
                    <p:cNvPr id="1296" name="Ink 1295">
                      <a:extLst>
                        <a:ext uri="{FF2B5EF4-FFF2-40B4-BE49-F238E27FC236}">
                          <a16:creationId xmlns:a16="http://schemas.microsoft.com/office/drawing/2014/main" id="{0E3FBC4D-86EA-2847-963D-DBD86AAA2AD7}"/>
                        </a:ext>
                      </a:extLst>
                    </p:cNvPr>
                    <p:cNvPicPr/>
                    <p:nvPr/>
                  </p:nvPicPr>
                  <p:blipFill>
                    <a:blip r:embed="rId190"/>
                    <a:stretch>
                      <a:fillRect/>
                    </a:stretch>
                  </p:blipFill>
                  <p:spPr>
                    <a:xfrm>
                      <a:off x="247243" y="6355194"/>
                      <a:ext cx="94870" cy="65571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91">
                  <p14:nvContentPartPr>
                    <p14:cNvPr id="1406" name="Ink 1406">
                      <a:extLst>
                        <a:ext uri="{FF2B5EF4-FFF2-40B4-BE49-F238E27FC236}">
                          <a16:creationId xmlns:a16="http://schemas.microsoft.com/office/drawing/2014/main" id="{C4F70529-A773-8C48-9695-8E131927B9F9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8318635" y="5710678"/>
                    <a:ext cx="525600" cy="1004040"/>
                  </p14:xfrm>
                </p:contentPart>
              </mc:Choice>
              <mc:Fallback xmlns="">
                <p:pic>
                  <p:nvPicPr>
                    <p:cNvPr id="1406" name="Ink 1406">
                      <a:extLst>
                        <a:ext uri="{FF2B5EF4-FFF2-40B4-BE49-F238E27FC236}">
                          <a16:creationId xmlns:a16="http://schemas.microsoft.com/office/drawing/2014/main" id="{C4F70529-A773-8C48-9695-8E131927B9F9}"/>
                        </a:ext>
                      </a:extLst>
                    </p:cNvPr>
                    <p:cNvPicPr/>
                    <p:nvPr/>
                  </p:nvPicPr>
                  <p:blipFill>
                    <a:blip r:embed="rId192"/>
                    <a:stretch>
                      <a:fillRect/>
                    </a:stretch>
                  </p:blipFill>
                  <p:spPr>
                    <a:xfrm>
                      <a:off x="8303155" y="5695198"/>
                      <a:ext cx="556200" cy="1034640"/>
                    </a:xfrm>
                    <a:prstGeom prst="rect">
                      <a:avLst/>
                    </a:prstGeom>
                  </p:spPr>
                </p:pic>
              </mc:Fallback>
            </mc:AlternateContent>
            <p:grpSp>
              <p:nvGrpSpPr>
                <p:cNvPr id="460" name="Group 459">
                  <a:extLst>
                    <a:ext uri="{FF2B5EF4-FFF2-40B4-BE49-F238E27FC236}">
                      <a16:creationId xmlns:a16="http://schemas.microsoft.com/office/drawing/2014/main" id="{86C16110-A648-C746-A160-009487AD2221}"/>
                    </a:ext>
                  </a:extLst>
                </p:cNvPr>
                <p:cNvGrpSpPr/>
                <p:nvPr/>
              </p:nvGrpSpPr>
              <p:grpSpPr>
                <a:xfrm>
                  <a:off x="881117" y="5848338"/>
                  <a:ext cx="7233398" cy="823680"/>
                  <a:chOff x="881117" y="5848338"/>
                  <a:chExt cx="7233398" cy="823680"/>
                </a:xfrm>
              </p:grpSpPr>
              <mc:AlternateContent xmlns:mc="http://schemas.openxmlformats.org/markup-compatibility/2006" xmlns:p14="http://schemas.microsoft.com/office/powerpoint/2010/main">
                <mc:Choice Requires="p14">
                  <p:contentPart p14:bwMode="auto" r:id="rId193">
                    <p14:nvContentPartPr>
                      <p14:cNvPr id="1297" name="Ink 1296">
                        <a:extLst>
                          <a:ext uri="{FF2B5EF4-FFF2-40B4-BE49-F238E27FC236}">
                            <a16:creationId xmlns:a16="http://schemas.microsoft.com/office/drawing/2014/main" id="{10E69D9D-09C3-1345-AA1A-1F882C92C356}"/>
                          </a:ext>
                        </a:extLst>
                      </p14:cNvPr>
                      <p14:cNvContentPartPr/>
                      <p14:nvPr/>
                    </p14:nvContentPartPr>
                    <p14:xfrm>
                      <a:off x="881117" y="6210318"/>
                      <a:ext cx="350640" cy="236520"/>
                    </p14:xfrm>
                  </p:contentPart>
                </mc:Choice>
                <mc:Fallback xmlns="">
                  <p:pic>
                    <p:nvPicPr>
                      <p:cNvPr id="1297" name="Ink 1296">
                        <a:extLst>
                          <a:ext uri="{FF2B5EF4-FFF2-40B4-BE49-F238E27FC236}">
                            <a16:creationId xmlns:a16="http://schemas.microsoft.com/office/drawing/2014/main" id="{10E69D9D-09C3-1345-AA1A-1F882C92C35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94"/>
                      <a:stretch>
                        <a:fillRect/>
                      </a:stretch>
                    </p:blipFill>
                    <p:spPr>
                      <a:xfrm>
                        <a:off x="865637" y="6194838"/>
                        <a:ext cx="381240" cy="267120"/>
                      </a:xfrm>
                      <a:prstGeom prst="rect">
                        <a:avLst/>
                      </a:prstGeom>
                    </p:spPr>
                  </p:pic>
                </mc:Fallback>
              </mc:AlternateContent>
              <mc:AlternateContent xmlns:mc="http://schemas.openxmlformats.org/markup-compatibility/2006" xmlns:p14="http://schemas.microsoft.com/office/powerpoint/2010/main">
                <mc:Choice Requires="p14">
                  <p:contentPart p14:bwMode="auto" r:id="rId195">
                    <p14:nvContentPartPr>
                      <p14:cNvPr id="1298" name="Ink 1297">
                        <a:extLst>
                          <a:ext uri="{FF2B5EF4-FFF2-40B4-BE49-F238E27FC236}">
                            <a16:creationId xmlns:a16="http://schemas.microsoft.com/office/drawing/2014/main" id="{034637EC-6296-1641-9D46-6A2E624B890D}"/>
                          </a:ext>
                        </a:extLst>
                      </p14:cNvPr>
                      <p14:cNvContentPartPr/>
                      <p14:nvPr/>
                    </p14:nvContentPartPr>
                    <p14:xfrm>
                      <a:off x="1021157" y="6055158"/>
                      <a:ext cx="239040" cy="70560"/>
                    </p14:xfrm>
                  </p:contentPart>
                </mc:Choice>
                <mc:Fallback xmlns="">
                  <p:pic>
                    <p:nvPicPr>
                      <p:cNvPr id="1298" name="Ink 1297">
                        <a:extLst>
                          <a:ext uri="{FF2B5EF4-FFF2-40B4-BE49-F238E27FC236}">
                            <a16:creationId xmlns:a16="http://schemas.microsoft.com/office/drawing/2014/main" id="{034637EC-6296-1641-9D46-6A2E624B890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96"/>
                      <a:stretch>
                        <a:fillRect/>
                      </a:stretch>
                    </p:blipFill>
                    <p:spPr>
                      <a:xfrm>
                        <a:off x="1005677" y="6039599"/>
                        <a:ext cx="269640" cy="101317"/>
                      </a:xfrm>
                      <a:prstGeom prst="rect">
                        <a:avLst/>
                      </a:prstGeom>
                    </p:spPr>
                  </p:pic>
                </mc:Fallback>
              </mc:AlternateContent>
              <mc:AlternateContent xmlns:mc="http://schemas.openxmlformats.org/markup-compatibility/2006" xmlns:p14="http://schemas.microsoft.com/office/powerpoint/2010/main">
                <mc:Choice Requires="p14">
                  <p:contentPart p14:bwMode="auto" r:id="rId197">
                    <p14:nvContentPartPr>
                      <p14:cNvPr id="1299" name="Ink 1298">
                        <a:extLst>
                          <a:ext uri="{FF2B5EF4-FFF2-40B4-BE49-F238E27FC236}">
                            <a16:creationId xmlns:a16="http://schemas.microsoft.com/office/drawing/2014/main" id="{DA003C61-2217-0C45-8286-7F8B4437ED56}"/>
                          </a:ext>
                        </a:extLst>
                      </p14:cNvPr>
                      <p14:cNvContentPartPr/>
                      <p14:nvPr/>
                    </p14:nvContentPartPr>
                    <p14:xfrm>
                      <a:off x="1365677" y="6131118"/>
                      <a:ext cx="210600" cy="356400"/>
                    </p14:xfrm>
                  </p:contentPart>
                </mc:Choice>
                <mc:Fallback xmlns="">
                  <p:pic>
                    <p:nvPicPr>
                      <p:cNvPr id="1299" name="Ink 1298">
                        <a:extLst>
                          <a:ext uri="{FF2B5EF4-FFF2-40B4-BE49-F238E27FC236}">
                            <a16:creationId xmlns:a16="http://schemas.microsoft.com/office/drawing/2014/main" id="{DA003C61-2217-0C45-8286-7F8B4437ED5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98"/>
                      <a:stretch>
                        <a:fillRect/>
                      </a:stretch>
                    </p:blipFill>
                    <p:spPr>
                      <a:xfrm>
                        <a:off x="1350197" y="6115638"/>
                        <a:ext cx="241200" cy="387000"/>
                      </a:xfrm>
                      <a:prstGeom prst="rect">
                        <a:avLst/>
                      </a:prstGeom>
                    </p:spPr>
                  </p:pic>
                </mc:Fallback>
              </mc:AlternateContent>
              <mc:AlternateContent xmlns:mc="http://schemas.openxmlformats.org/markup-compatibility/2006" xmlns:p14="http://schemas.microsoft.com/office/powerpoint/2010/main">
                <mc:Choice Requires="p14">
                  <p:contentPart p14:bwMode="auto" r:id="rId199">
                    <p14:nvContentPartPr>
                      <p14:cNvPr id="1300" name="Ink 1299">
                        <a:extLst>
                          <a:ext uri="{FF2B5EF4-FFF2-40B4-BE49-F238E27FC236}">
                            <a16:creationId xmlns:a16="http://schemas.microsoft.com/office/drawing/2014/main" id="{754254BE-61C5-034B-BC2E-0FF46B8C7D45}"/>
                          </a:ext>
                        </a:extLst>
                      </p14:cNvPr>
                      <p14:cNvContentPartPr/>
                      <p14:nvPr/>
                    </p14:nvContentPartPr>
                    <p14:xfrm>
                      <a:off x="1593197" y="6279798"/>
                      <a:ext cx="111240" cy="114480"/>
                    </p14:xfrm>
                  </p:contentPart>
                </mc:Choice>
                <mc:Fallback xmlns="">
                  <p:pic>
                    <p:nvPicPr>
                      <p:cNvPr id="1300" name="Ink 1299">
                        <a:extLst>
                          <a:ext uri="{FF2B5EF4-FFF2-40B4-BE49-F238E27FC236}">
                            <a16:creationId xmlns:a16="http://schemas.microsoft.com/office/drawing/2014/main" id="{754254BE-61C5-034B-BC2E-0FF46B8C7D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00"/>
                      <a:stretch>
                        <a:fillRect/>
                      </a:stretch>
                    </p:blipFill>
                    <p:spPr>
                      <a:xfrm>
                        <a:off x="1577717" y="6264318"/>
                        <a:ext cx="141840" cy="145080"/>
                      </a:xfrm>
                      <a:prstGeom prst="rect">
                        <a:avLst/>
                      </a:prstGeom>
                    </p:spPr>
                  </p:pic>
                </mc:Fallback>
              </mc:AlternateContent>
              <mc:AlternateContent xmlns:mc="http://schemas.openxmlformats.org/markup-compatibility/2006" xmlns:p14="http://schemas.microsoft.com/office/powerpoint/2010/main">
                <mc:Choice Requires="p14">
                  <p:contentPart p14:bwMode="auto" r:id="rId201">
                    <p14:nvContentPartPr>
                      <p14:cNvPr id="1301" name="Ink 1300">
                        <a:extLst>
                          <a:ext uri="{FF2B5EF4-FFF2-40B4-BE49-F238E27FC236}">
                            <a16:creationId xmlns:a16="http://schemas.microsoft.com/office/drawing/2014/main" id="{21663AD8-1D9F-5E48-B200-385418080438}"/>
                          </a:ext>
                        </a:extLst>
                      </p14:cNvPr>
                      <p14:cNvContentPartPr/>
                      <p14:nvPr/>
                    </p14:nvContentPartPr>
                    <p14:xfrm>
                      <a:off x="1628117" y="6224718"/>
                      <a:ext cx="155520" cy="18000"/>
                    </p14:xfrm>
                  </p:contentPart>
                </mc:Choice>
                <mc:Fallback xmlns="">
                  <p:pic>
                    <p:nvPicPr>
                      <p:cNvPr id="1301" name="Ink 1300">
                        <a:extLst>
                          <a:ext uri="{FF2B5EF4-FFF2-40B4-BE49-F238E27FC236}">
                            <a16:creationId xmlns:a16="http://schemas.microsoft.com/office/drawing/2014/main" id="{21663AD8-1D9F-5E48-B200-38541808043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02"/>
                      <a:stretch>
                        <a:fillRect/>
                      </a:stretch>
                    </p:blipFill>
                    <p:spPr>
                      <a:xfrm>
                        <a:off x="1612601" y="6209238"/>
                        <a:ext cx="186191" cy="48600"/>
                      </a:xfrm>
                      <a:prstGeom prst="rect">
                        <a:avLst/>
                      </a:prstGeom>
                    </p:spPr>
                  </p:pic>
                </mc:Fallback>
              </mc:AlternateContent>
              <mc:AlternateContent xmlns:mc="http://schemas.openxmlformats.org/markup-compatibility/2006" xmlns:p14="http://schemas.microsoft.com/office/powerpoint/2010/main">
                <mc:Choice Requires="p14">
                  <p:contentPart p14:bwMode="auto" r:id="rId203">
                    <p14:nvContentPartPr>
                      <p14:cNvPr id="1302" name="Ink 1301">
                        <a:extLst>
                          <a:ext uri="{FF2B5EF4-FFF2-40B4-BE49-F238E27FC236}">
                            <a16:creationId xmlns:a16="http://schemas.microsoft.com/office/drawing/2014/main" id="{5740478D-3CE9-FF47-8A14-D56E53889926}"/>
                          </a:ext>
                        </a:extLst>
                      </p14:cNvPr>
                      <p14:cNvContentPartPr/>
                      <p14:nvPr/>
                    </p14:nvContentPartPr>
                    <p14:xfrm>
                      <a:off x="1867517" y="6113478"/>
                      <a:ext cx="99720" cy="403200"/>
                    </p14:xfrm>
                  </p:contentPart>
                </mc:Choice>
                <mc:Fallback xmlns="">
                  <p:pic>
                    <p:nvPicPr>
                      <p:cNvPr id="1302" name="Ink 1301">
                        <a:extLst>
                          <a:ext uri="{FF2B5EF4-FFF2-40B4-BE49-F238E27FC236}">
                            <a16:creationId xmlns:a16="http://schemas.microsoft.com/office/drawing/2014/main" id="{5740478D-3CE9-FF47-8A14-D56E5388992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04"/>
                      <a:stretch>
                        <a:fillRect/>
                      </a:stretch>
                    </p:blipFill>
                    <p:spPr>
                      <a:xfrm>
                        <a:off x="1851981" y="6097998"/>
                        <a:ext cx="130431" cy="433800"/>
                      </a:xfrm>
                      <a:prstGeom prst="rect">
                        <a:avLst/>
                      </a:prstGeom>
                    </p:spPr>
                  </p:pic>
                </mc:Fallback>
              </mc:AlternateContent>
              <mc:AlternateContent xmlns:mc="http://schemas.openxmlformats.org/markup-compatibility/2006" xmlns:p14="http://schemas.microsoft.com/office/powerpoint/2010/main">
                <mc:Choice Requires="p14">
                  <p:contentPart p14:bwMode="auto" r:id="rId205">
                    <p14:nvContentPartPr>
                      <p14:cNvPr id="1303" name="Ink 1302">
                        <a:extLst>
                          <a:ext uri="{FF2B5EF4-FFF2-40B4-BE49-F238E27FC236}">
                            <a16:creationId xmlns:a16="http://schemas.microsoft.com/office/drawing/2014/main" id="{BCC12AB2-1E70-4748-8884-AA67E37DB385}"/>
                          </a:ext>
                        </a:extLst>
                      </p14:cNvPr>
                      <p14:cNvContentPartPr/>
                      <p14:nvPr/>
                    </p14:nvContentPartPr>
                    <p14:xfrm>
                      <a:off x="2194397" y="6294558"/>
                      <a:ext cx="216360" cy="11880"/>
                    </p14:xfrm>
                  </p:contentPart>
                </mc:Choice>
                <mc:Fallback xmlns="">
                  <p:pic>
                    <p:nvPicPr>
                      <p:cNvPr id="1303" name="Ink 1302">
                        <a:extLst>
                          <a:ext uri="{FF2B5EF4-FFF2-40B4-BE49-F238E27FC236}">
                            <a16:creationId xmlns:a16="http://schemas.microsoft.com/office/drawing/2014/main" id="{BCC12AB2-1E70-4748-8884-AA67E37DB38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06"/>
                      <a:stretch>
                        <a:fillRect/>
                      </a:stretch>
                    </p:blipFill>
                    <p:spPr>
                      <a:xfrm>
                        <a:off x="2178917" y="6279078"/>
                        <a:ext cx="246960" cy="42480"/>
                      </a:xfrm>
                      <a:prstGeom prst="rect">
                        <a:avLst/>
                      </a:prstGeom>
                    </p:spPr>
                  </p:pic>
                </mc:Fallback>
              </mc:AlternateContent>
              <mc:AlternateContent xmlns:mc="http://schemas.openxmlformats.org/markup-compatibility/2006" xmlns:p14="http://schemas.microsoft.com/office/powerpoint/2010/main">
                <mc:Choice Requires="p14">
                  <p:contentPart p14:bwMode="auto" r:id="rId207">
                    <p14:nvContentPartPr>
                      <p14:cNvPr id="1304" name="Ink 1303">
                        <a:extLst>
                          <a:ext uri="{FF2B5EF4-FFF2-40B4-BE49-F238E27FC236}">
                            <a16:creationId xmlns:a16="http://schemas.microsoft.com/office/drawing/2014/main" id="{02AC9F6B-CFBC-1346-B843-00A85A07C1CE}"/>
                          </a:ext>
                        </a:extLst>
                      </p14:cNvPr>
                      <p14:cNvContentPartPr/>
                      <p14:nvPr/>
                    </p14:nvContentPartPr>
                    <p14:xfrm>
                      <a:off x="2194397" y="6370518"/>
                      <a:ext cx="158040" cy="6120"/>
                    </p14:xfrm>
                  </p:contentPart>
                </mc:Choice>
                <mc:Fallback xmlns="">
                  <p:pic>
                    <p:nvPicPr>
                      <p:cNvPr id="1304" name="Ink 1303">
                        <a:extLst>
                          <a:ext uri="{FF2B5EF4-FFF2-40B4-BE49-F238E27FC236}">
                            <a16:creationId xmlns:a16="http://schemas.microsoft.com/office/drawing/2014/main" id="{02AC9F6B-CFBC-1346-B843-00A85A07C1C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08"/>
                      <a:stretch>
                        <a:fillRect/>
                      </a:stretch>
                    </p:blipFill>
                    <p:spPr>
                      <a:xfrm>
                        <a:off x="2178917" y="6355898"/>
                        <a:ext cx="188640" cy="35020"/>
                      </a:xfrm>
                      <a:prstGeom prst="rect">
                        <a:avLst/>
                      </a:prstGeom>
                    </p:spPr>
                  </p:pic>
                </mc:Fallback>
              </mc:AlternateContent>
              <mc:AlternateContent xmlns:mc="http://schemas.openxmlformats.org/markup-compatibility/2006" xmlns:p14="http://schemas.microsoft.com/office/powerpoint/2010/main">
                <mc:Choice Requires="p14">
                  <p:contentPart p14:bwMode="auto" r:id="rId209">
                    <p14:nvContentPartPr>
                      <p14:cNvPr id="1362" name="Ink 1361">
                        <a:extLst>
                          <a:ext uri="{FF2B5EF4-FFF2-40B4-BE49-F238E27FC236}">
                            <a16:creationId xmlns:a16="http://schemas.microsoft.com/office/drawing/2014/main" id="{E739DC4E-90B7-7048-A905-C18F542A9DC0}"/>
                          </a:ext>
                        </a:extLst>
                      </p14:cNvPr>
                      <p14:cNvContentPartPr/>
                      <p14:nvPr/>
                    </p14:nvContentPartPr>
                    <p14:xfrm>
                      <a:off x="2512195" y="6323398"/>
                      <a:ext cx="116280" cy="18000"/>
                    </p14:xfrm>
                  </p:contentPart>
                </mc:Choice>
                <mc:Fallback xmlns="">
                  <p:pic>
                    <p:nvPicPr>
                      <p:cNvPr id="1362" name="Ink 1361">
                        <a:extLst>
                          <a:ext uri="{FF2B5EF4-FFF2-40B4-BE49-F238E27FC236}">
                            <a16:creationId xmlns:a16="http://schemas.microsoft.com/office/drawing/2014/main" id="{E739DC4E-90B7-7048-A905-C18F542A9DC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10"/>
                      <a:stretch>
                        <a:fillRect/>
                      </a:stretch>
                    </p:blipFill>
                    <p:spPr>
                      <a:xfrm>
                        <a:off x="2496715" y="6307918"/>
                        <a:ext cx="146880" cy="48600"/>
                      </a:xfrm>
                      <a:prstGeom prst="rect">
                        <a:avLst/>
                      </a:prstGeom>
                    </p:spPr>
                  </p:pic>
                </mc:Fallback>
              </mc:AlternateContent>
              <mc:AlternateContent xmlns:mc="http://schemas.openxmlformats.org/markup-compatibility/2006" xmlns:p14="http://schemas.microsoft.com/office/powerpoint/2010/main">
                <mc:Choice Requires="p14">
                  <p:contentPart p14:bwMode="auto" r:id="rId211">
                    <p14:nvContentPartPr>
                      <p14:cNvPr id="1386" name="Ink 1385">
                        <a:extLst>
                          <a:ext uri="{FF2B5EF4-FFF2-40B4-BE49-F238E27FC236}">
                            <a16:creationId xmlns:a16="http://schemas.microsoft.com/office/drawing/2014/main" id="{49D8117B-E772-FA47-9DD4-BFD51F5AC063}"/>
                          </a:ext>
                        </a:extLst>
                      </p14:cNvPr>
                      <p14:cNvContentPartPr/>
                      <p14:nvPr/>
                    </p14:nvContentPartPr>
                    <p14:xfrm>
                      <a:off x="2739355" y="5848338"/>
                      <a:ext cx="1082520" cy="823680"/>
                    </p14:xfrm>
                  </p:contentPart>
                </mc:Choice>
                <mc:Fallback xmlns="">
                  <p:pic>
                    <p:nvPicPr>
                      <p:cNvPr id="1386" name="Ink 1385">
                        <a:extLst>
                          <a:ext uri="{FF2B5EF4-FFF2-40B4-BE49-F238E27FC236}">
                            <a16:creationId xmlns:a16="http://schemas.microsoft.com/office/drawing/2014/main" id="{49D8117B-E772-FA47-9DD4-BFD51F5AC06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12"/>
                      <a:stretch>
                        <a:fillRect/>
                      </a:stretch>
                    </p:blipFill>
                    <p:spPr>
                      <a:xfrm>
                        <a:off x="2723875" y="5832851"/>
                        <a:ext cx="1113120" cy="854293"/>
                      </a:xfrm>
                      <a:prstGeom prst="rect">
                        <a:avLst/>
                      </a:prstGeom>
                    </p:spPr>
                  </p:pic>
                </mc:Fallback>
              </mc:AlternateContent>
              <mc:AlternateContent xmlns:mc="http://schemas.openxmlformats.org/markup-compatibility/2006" xmlns:p14="http://schemas.microsoft.com/office/powerpoint/2010/main">
                <mc:Choice Requires="p14">
                  <p:contentPart p14:bwMode="auto" r:id="rId213">
                    <p14:nvContentPartPr>
                      <p14:cNvPr id="1402" name="Ink 1401">
                        <a:extLst>
                          <a:ext uri="{FF2B5EF4-FFF2-40B4-BE49-F238E27FC236}">
                            <a16:creationId xmlns:a16="http://schemas.microsoft.com/office/drawing/2014/main" id="{F8EF3FAE-79BF-F342-B5DC-BB2628F81018}"/>
                          </a:ext>
                        </a:extLst>
                      </p14:cNvPr>
                      <p14:cNvContentPartPr/>
                      <p14:nvPr/>
                    </p14:nvContentPartPr>
                    <p14:xfrm>
                      <a:off x="5552395" y="6405118"/>
                      <a:ext cx="41040" cy="105480"/>
                    </p14:xfrm>
                  </p:contentPart>
                </mc:Choice>
                <mc:Fallback xmlns="">
                  <p:pic>
                    <p:nvPicPr>
                      <p:cNvPr id="1402" name="Ink 1401">
                        <a:extLst>
                          <a:ext uri="{FF2B5EF4-FFF2-40B4-BE49-F238E27FC236}">
                            <a16:creationId xmlns:a16="http://schemas.microsoft.com/office/drawing/2014/main" id="{F8EF3FAE-79BF-F342-B5DC-BB2628F8101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14"/>
                      <a:stretch>
                        <a:fillRect/>
                      </a:stretch>
                    </p:blipFill>
                    <p:spPr>
                      <a:xfrm>
                        <a:off x="5537050" y="6389638"/>
                        <a:ext cx="71374" cy="136080"/>
                      </a:xfrm>
                      <a:prstGeom prst="rect">
                        <a:avLst/>
                      </a:prstGeom>
                    </p:spPr>
                  </p:pic>
                </mc:Fallback>
              </mc:AlternateContent>
              <mc:AlternateContent xmlns:mc="http://schemas.openxmlformats.org/markup-compatibility/2006" xmlns:p14="http://schemas.microsoft.com/office/powerpoint/2010/main">
                <mc:Choice Requires="p14">
                  <p:contentPart p14:bwMode="auto" r:id="rId215">
                    <p14:nvContentPartPr>
                      <p14:cNvPr id="1403" name="Ink 1402">
                        <a:extLst>
                          <a:ext uri="{FF2B5EF4-FFF2-40B4-BE49-F238E27FC236}">
                            <a16:creationId xmlns:a16="http://schemas.microsoft.com/office/drawing/2014/main" id="{CCB50D66-97BB-7441-A5C5-04AF57C7A98A}"/>
                          </a:ext>
                        </a:extLst>
                      </p14:cNvPr>
                      <p14:cNvContentPartPr/>
                      <p14:nvPr/>
                    </p14:nvContentPartPr>
                    <p14:xfrm>
                      <a:off x="8026675" y="6358678"/>
                      <a:ext cx="87840" cy="158040"/>
                    </p14:xfrm>
                  </p:contentPart>
                </mc:Choice>
                <mc:Fallback xmlns="">
                  <p:pic>
                    <p:nvPicPr>
                      <p:cNvPr id="1403" name="Ink 1402">
                        <a:extLst>
                          <a:ext uri="{FF2B5EF4-FFF2-40B4-BE49-F238E27FC236}">
                            <a16:creationId xmlns:a16="http://schemas.microsoft.com/office/drawing/2014/main" id="{CCB50D66-97BB-7441-A5C5-04AF57C7A98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16"/>
                      <a:stretch>
                        <a:fillRect/>
                      </a:stretch>
                    </p:blipFill>
                    <p:spPr>
                      <a:xfrm>
                        <a:off x="8011195" y="6343198"/>
                        <a:ext cx="118440" cy="188640"/>
                      </a:xfrm>
                      <a:prstGeom prst="rect">
                        <a:avLst/>
                      </a:prstGeom>
                    </p:spPr>
                  </p:pic>
                </mc:Fallback>
              </mc:AlternateContent>
              <mc:AlternateContent xmlns:mc="http://schemas.openxmlformats.org/markup-compatibility/2006" xmlns:p14="http://schemas.microsoft.com/office/powerpoint/2010/main">
                <mc:Choice Requires="p14">
                  <p:contentPart p14:bwMode="auto" r:id="rId217">
                    <p14:nvContentPartPr>
                      <p14:cNvPr id="458" name="Ink 458">
                        <a:extLst>
                          <a:ext uri="{FF2B5EF4-FFF2-40B4-BE49-F238E27FC236}">
                            <a16:creationId xmlns:a16="http://schemas.microsoft.com/office/drawing/2014/main" id="{24A3B12D-C10F-954B-A0F6-0BC3D39132F2}"/>
                          </a:ext>
                        </a:extLst>
                      </p14:cNvPr>
                      <p14:cNvContentPartPr/>
                      <p14:nvPr/>
                    </p14:nvContentPartPr>
                    <p14:xfrm>
                      <a:off x="6468595" y="6014158"/>
                      <a:ext cx="537120" cy="280440"/>
                    </p14:xfrm>
                  </p:contentPart>
                </mc:Choice>
                <mc:Fallback xmlns="">
                  <p:pic>
                    <p:nvPicPr>
                      <p:cNvPr id="458" name="Ink 458">
                        <a:extLst>
                          <a:ext uri="{FF2B5EF4-FFF2-40B4-BE49-F238E27FC236}">
                            <a16:creationId xmlns:a16="http://schemas.microsoft.com/office/drawing/2014/main" id="{24A3B12D-C10F-954B-A0F6-0BC3D39132F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18"/>
                      <a:stretch>
                        <a:fillRect/>
                      </a:stretch>
                    </p:blipFill>
                    <p:spPr>
                      <a:xfrm>
                        <a:off x="6413192" y="5998678"/>
                        <a:ext cx="654042" cy="357120"/>
                      </a:xfrm>
                      <a:prstGeom prst="rect">
                        <a:avLst/>
                      </a:prstGeom>
                    </p:spPr>
                  </p:pic>
                </mc:Fallback>
              </mc:AlternateContent>
            </p:grpSp>
          </p:grpSp>
        </p:grp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B02A2F56-E04F-6448-9D88-5348A8F57E96}"/>
              </a:ext>
            </a:extLst>
          </p:cNvPr>
          <p:cNvSpPr/>
          <p:nvPr/>
        </p:nvSpPr>
        <p:spPr>
          <a:xfrm>
            <a:off x="173049" y="5664238"/>
            <a:ext cx="8786940" cy="10954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2265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277633" y="773544"/>
            <a:ext cx="420645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i="1" dirty="0">
                <a:solidFill>
                  <a:srgbClr val="C00000"/>
                </a:solidFill>
                <a:latin typeface="Bell MT" panose="02020503060305020303" pitchFamily="18" charset="0"/>
              </a:rPr>
              <a:t>Graphene band structure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164972" y="1330209"/>
            <a:ext cx="6701395" cy="46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C5AECF2E-6569-094A-B07F-B627249C814C}"/>
              </a:ext>
            </a:extLst>
          </p:cNvPr>
          <p:cNvGrpSpPr/>
          <p:nvPr/>
        </p:nvGrpSpPr>
        <p:grpSpPr>
          <a:xfrm>
            <a:off x="158477" y="1506425"/>
            <a:ext cx="4321992" cy="3611467"/>
            <a:chOff x="1277633" y="1530927"/>
            <a:chExt cx="4321992" cy="3611467"/>
          </a:xfrm>
        </p:grpSpPr>
        <p:pic>
          <p:nvPicPr>
            <p:cNvPr id="2" name="Picture 2">
              <a:extLst>
                <a:ext uri="{FF2B5EF4-FFF2-40B4-BE49-F238E27FC236}">
                  <a16:creationId xmlns:a16="http://schemas.microsoft.com/office/drawing/2014/main" id="{230D0E06-C340-1743-ADAC-B90EE21D98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77633" y="1530927"/>
              <a:ext cx="4319119" cy="3611467"/>
            </a:xfrm>
            <a:prstGeom prst="rect">
              <a:avLst/>
            </a:prstGeom>
          </p:spPr>
        </p:pic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C2984414-47F0-6147-8D4C-0241509F0B6C}"/>
                </a:ext>
              </a:extLst>
            </p:cNvPr>
            <p:cNvGrpSpPr/>
            <p:nvPr/>
          </p:nvGrpSpPr>
          <p:grpSpPr>
            <a:xfrm>
              <a:off x="5275985" y="3688615"/>
              <a:ext cx="323640" cy="185400"/>
              <a:chOff x="5275985" y="3688615"/>
              <a:chExt cx="323640" cy="18540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4">
                <p14:nvContentPartPr>
                  <p14:cNvPr id="8" name="Ink 8">
                    <a:extLst>
                      <a:ext uri="{FF2B5EF4-FFF2-40B4-BE49-F238E27FC236}">
                        <a16:creationId xmlns:a16="http://schemas.microsoft.com/office/drawing/2014/main" id="{D4BBBBE3-2793-BC43-8FAF-AC2B82E5F920}"/>
                      </a:ext>
                    </a:extLst>
                  </p14:cNvPr>
                  <p14:cNvContentPartPr/>
                  <p14:nvPr/>
                </p14:nvContentPartPr>
                <p14:xfrm>
                  <a:off x="5275985" y="3688615"/>
                  <a:ext cx="98640" cy="185400"/>
                </p14:xfrm>
              </p:contentPart>
            </mc:Choice>
            <mc:Fallback xmlns="">
              <p:pic>
                <p:nvPicPr>
                  <p:cNvPr id="8" name="Ink 8">
                    <a:extLst>
                      <a:ext uri="{FF2B5EF4-FFF2-40B4-BE49-F238E27FC236}">
                        <a16:creationId xmlns:a16="http://schemas.microsoft.com/office/drawing/2014/main" id="{D4BBBBE3-2793-BC43-8FAF-AC2B82E5F920}"/>
                      </a:ext>
                    </a:extLst>
                  </p:cNvPr>
                  <p:cNvPicPr/>
                  <p:nvPr/>
                </p:nvPicPr>
                <p:blipFill>
                  <a:blip r:embed="rId5"/>
                  <a:stretch>
                    <a:fillRect/>
                  </a:stretch>
                </p:blipFill>
                <p:spPr>
                  <a:xfrm>
                    <a:off x="5260865" y="3673466"/>
                    <a:ext cx="128880" cy="2160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6">
                <p14:nvContentPartPr>
                  <p14:cNvPr id="11" name="Ink 10">
                    <a:extLst>
                      <a:ext uri="{FF2B5EF4-FFF2-40B4-BE49-F238E27FC236}">
                        <a16:creationId xmlns:a16="http://schemas.microsoft.com/office/drawing/2014/main" id="{DF3A31BF-8611-2845-87D4-8E9AB512440E}"/>
                      </a:ext>
                    </a:extLst>
                  </p14:cNvPr>
                  <p14:cNvContentPartPr/>
                  <p14:nvPr/>
                </p14:nvContentPartPr>
                <p14:xfrm>
                  <a:off x="5558945" y="3717415"/>
                  <a:ext cx="40680" cy="69480"/>
                </p14:xfrm>
              </p:contentPart>
            </mc:Choice>
            <mc:Fallback xmlns="">
              <p:pic>
                <p:nvPicPr>
                  <p:cNvPr id="11" name="Ink 10">
                    <a:extLst>
                      <a:ext uri="{FF2B5EF4-FFF2-40B4-BE49-F238E27FC236}">
                        <a16:creationId xmlns:a16="http://schemas.microsoft.com/office/drawing/2014/main" id="{DF3A31BF-8611-2845-87D4-8E9AB512440E}"/>
                      </a:ext>
                    </a:extLst>
                  </p:cNvPr>
                  <p:cNvPicPr/>
                  <p:nvPr/>
                </p:nvPicPr>
                <p:blipFill>
                  <a:blip r:embed="rId7"/>
                  <a:stretch>
                    <a:fillRect/>
                  </a:stretch>
                </p:blipFill>
                <p:spPr>
                  <a:xfrm>
                    <a:off x="5497385" y="3655855"/>
                    <a:ext cx="163800" cy="192600"/>
                  </a:xfrm>
                  <a:prstGeom prst="rect">
                    <a:avLst/>
                  </a:prstGeom>
                </p:spPr>
              </p:pic>
            </mc:Fallback>
          </mc:AlternateContent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9285D05A-4188-8848-8B46-7DA5DA821E8C}"/>
                </a:ext>
              </a:extLst>
            </p:cNvPr>
            <p:cNvGrpSpPr/>
            <p:nvPr/>
          </p:nvGrpSpPr>
          <p:grpSpPr>
            <a:xfrm>
              <a:off x="1789385" y="3434455"/>
              <a:ext cx="254160" cy="98640"/>
              <a:chOff x="1789385" y="3434455"/>
              <a:chExt cx="254160" cy="9864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8">
                <p14:nvContentPartPr>
                  <p14:cNvPr id="18" name="Ink 17">
                    <a:extLst>
                      <a:ext uri="{FF2B5EF4-FFF2-40B4-BE49-F238E27FC236}">
                        <a16:creationId xmlns:a16="http://schemas.microsoft.com/office/drawing/2014/main" id="{6A111853-CC8A-6040-8E18-4754148B21F1}"/>
                      </a:ext>
                    </a:extLst>
                  </p14:cNvPr>
                  <p14:cNvContentPartPr/>
                  <p14:nvPr/>
                </p14:nvContentPartPr>
                <p14:xfrm>
                  <a:off x="1789385" y="3526975"/>
                  <a:ext cx="98640" cy="6120"/>
                </p14:xfrm>
              </p:contentPart>
            </mc:Choice>
            <mc:Fallback xmlns="">
              <p:pic>
                <p:nvPicPr>
                  <p:cNvPr id="18" name="Ink 17">
                    <a:extLst>
                      <a:ext uri="{FF2B5EF4-FFF2-40B4-BE49-F238E27FC236}">
                        <a16:creationId xmlns:a16="http://schemas.microsoft.com/office/drawing/2014/main" id="{6A111853-CC8A-6040-8E18-4754148B21F1}"/>
                      </a:ext>
                    </a:extLst>
                  </p:cNvPr>
                  <p:cNvPicPr/>
                  <p:nvPr/>
                </p:nvPicPr>
                <p:blipFill>
                  <a:blip r:embed="rId9"/>
                  <a:stretch>
                    <a:fillRect/>
                  </a:stretch>
                </p:blipFill>
                <p:spPr>
                  <a:xfrm>
                    <a:off x="1774265" y="3511855"/>
                    <a:ext cx="128880" cy="367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0">
                <p14:nvContentPartPr>
                  <p14:cNvPr id="22" name="Ink 22">
                    <a:extLst>
                      <a:ext uri="{FF2B5EF4-FFF2-40B4-BE49-F238E27FC236}">
                        <a16:creationId xmlns:a16="http://schemas.microsoft.com/office/drawing/2014/main" id="{5E545F62-4FEC-AB43-8135-286F77A10B75}"/>
                      </a:ext>
                    </a:extLst>
                  </p14:cNvPr>
                  <p14:cNvContentPartPr/>
                  <p14:nvPr/>
                </p14:nvContentPartPr>
                <p14:xfrm>
                  <a:off x="1945265" y="3434455"/>
                  <a:ext cx="98280" cy="98640"/>
                </p14:xfrm>
              </p:contentPart>
            </mc:Choice>
            <mc:Fallback xmlns="">
              <p:pic>
                <p:nvPicPr>
                  <p:cNvPr id="22" name="Ink 22">
                    <a:extLst>
                      <a:ext uri="{FF2B5EF4-FFF2-40B4-BE49-F238E27FC236}">
                        <a16:creationId xmlns:a16="http://schemas.microsoft.com/office/drawing/2014/main" id="{5E545F62-4FEC-AB43-8135-286F77A10B75}"/>
                      </a:ext>
                    </a:extLst>
                  </p:cNvPr>
                  <p:cNvPicPr/>
                  <p:nvPr/>
                </p:nvPicPr>
                <p:blipFill>
                  <a:blip r:embed="rId11"/>
                  <a:stretch>
                    <a:fillRect/>
                  </a:stretch>
                </p:blipFill>
                <p:spPr>
                  <a:xfrm>
                    <a:off x="1930200" y="3419335"/>
                    <a:ext cx="128410" cy="128880"/>
                  </a:xfrm>
                  <a:prstGeom prst="rect">
                    <a:avLst/>
                  </a:prstGeom>
                </p:spPr>
              </p:pic>
            </mc:Fallback>
          </mc:AlternateContent>
        </p:grp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F10BDAD9-925D-3044-B32A-875C4EDBF6A7}"/>
              </a:ext>
            </a:extLst>
          </p:cNvPr>
          <p:cNvGrpSpPr/>
          <p:nvPr/>
        </p:nvGrpSpPr>
        <p:grpSpPr>
          <a:xfrm>
            <a:off x="5484091" y="2202385"/>
            <a:ext cx="2170440" cy="474120"/>
            <a:chOff x="5593505" y="1777735"/>
            <a:chExt cx="2170440" cy="474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94790B20-5E5F-094E-B4BA-6D50423232BA}"/>
                    </a:ext>
                  </a:extLst>
                </p14:cNvPr>
                <p14:cNvContentPartPr/>
                <p14:nvPr/>
              </p14:nvContentPartPr>
              <p14:xfrm>
                <a:off x="5593505" y="1922095"/>
                <a:ext cx="300600" cy="25452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94790B20-5E5F-094E-B4BA-6D50423232BA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5578385" y="1906975"/>
                  <a:ext cx="331200" cy="28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DB2D5FD0-5AF9-A048-A26B-165B6360A3AD}"/>
                    </a:ext>
                  </a:extLst>
                </p14:cNvPr>
                <p14:cNvContentPartPr/>
                <p14:nvPr/>
              </p14:nvContentPartPr>
              <p14:xfrm>
                <a:off x="5680265" y="1777735"/>
                <a:ext cx="219240" cy="8100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DB2D5FD0-5AF9-A048-A26B-165B6360A3AD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5664785" y="1762615"/>
                  <a:ext cx="249480" cy="11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69BFD1DD-7DC8-8448-9397-98B050431276}"/>
                    </a:ext>
                  </a:extLst>
                </p14:cNvPr>
                <p14:cNvContentPartPr/>
                <p14:nvPr/>
              </p14:nvContentPartPr>
              <p14:xfrm>
                <a:off x="5992025" y="1841455"/>
                <a:ext cx="208080" cy="41040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69BFD1DD-7DC8-8448-9397-98B050431276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5976545" y="1825975"/>
                  <a:ext cx="238680" cy="44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A5F84774-F0D0-0D49-8196-A7A5BCEFB3A2}"/>
                    </a:ext>
                  </a:extLst>
                </p14:cNvPr>
                <p14:cNvContentPartPr/>
                <p14:nvPr/>
              </p14:nvContentPartPr>
              <p14:xfrm>
                <a:off x="6245825" y="2026135"/>
                <a:ext cx="162000" cy="1188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A5F84774-F0D0-0D49-8196-A7A5BCEFB3A2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6230705" y="2010655"/>
                  <a:ext cx="19260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D6BC494F-BF4E-B24C-8BCF-D14F3922D45E}"/>
                    </a:ext>
                  </a:extLst>
                </p14:cNvPr>
                <p14:cNvContentPartPr/>
                <p14:nvPr/>
              </p14:nvContentPartPr>
              <p14:xfrm>
                <a:off x="6303785" y="1968175"/>
                <a:ext cx="52200" cy="15048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D6BC494F-BF4E-B24C-8BCF-D14F3922D45E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6288305" y="1953055"/>
                  <a:ext cx="82800" cy="18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0D95B7F4-27D6-3B45-B81E-A182DE7754BF}"/>
                    </a:ext>
                  </a:extLst>
                </p14:cNvPr>
                <p14:cNvContentPartPr/>
                <p14:nvPr/>
              </p14:nvContentPartPr>
              <p14:xfrm>
                <a:off x="6229265" y="2158975"/>
                <a:ext cx="138240" cy="1188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0D95B7F4-27D6-3B45-B81E-A182DE7754BF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6214145" y="2143495"/>
                  <a:ext cx="16884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17" name="Ink 18">
                  <a:extLst>
                    <a:ext uri="{FF2B5EF4-FFF2-40B4-BE49-F238E27FC236}">
                      <a16:creationId xmlns:a16="http://schemas.microsoft.com/office/drawing/2014/main" id="{CFA355D9-5253-5D46-809E-05AC4CF7024F}"/>
                    </a:ext>
                  </a:extLst>
                </p14:cNvPr>
                <p14:cNvContentPartPr/>
                <p14:nvPr/>
              </p14:nvContentPartPr>
              <p14:xfrm>
                <a:off x="6603665" y="1904815"/>
                <a:ext cx="184680" cy="208080"/>
              </p14:xfrm>
            </p:contentPart>
          </mc:Choice>
          <mc:Fallback xmlns="">
            <p:pic>
              <p:nvPicPr>
                <p:cNvPr id="17" name="Ink 18">
                  <a:extLst>
                    <a:ext uri="{FF2B5EF4-FFF2-40B4-BE49-F238E27FC236}">
                      <a16:creationId xmlns:a16="http://schemas.microsoft.com/office/drawing/2014/main" id="{CFA355D9-5253-5D46-809E-05AC4CF7024F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6588515" y="1889695"/>
                  <a:ext cx="215340" cy="23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904ADAC6-9532-4B44-9CE3-FD352FBA517F}"/>
                    </a:ext>
                  </a:extLst>
                </p14:cNvPr>
                <p14:cNvContentPartPr/>
                <p14:nvPr/>
              </p14:nvContentPartPr>
              <p14:xfrm>
                <a:off x="6823265" y="1795015"/>
                <a:ext cx="138960" cy="41040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904ADAC6-9532-4B44-9CE3-FD352FBA517F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6807785" y="1779895"/>
                  <a:ext cx="169560" cy="44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A05EB58D-EC68-784A-839B-62AE5C4B2E7C}"/>
                    </a:ext>
                  </a:extLst>
                </p14:cNvPr>
                <p14:cNvContentPartPr/>
                <p14:nvPr/>
              </p14:nvContentPartPr>
              <p14:xfrm>
                <a:off x="7209905" y="1968175"/>
                <a:ext cx="188280" cy="612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A05EB58D-EC68-784A-839B-62AE5C4B2E7C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7194785" y="1953055"/>
                  <a:ext cx="21888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F6992704-E807-FD4F-84E6-3CF089BB2F20}"/>
                    </a:ext>
                  </a:extLst>
                </p14:cNvPr>
                <p14:cNvContentPartPr/>
                <p14:nvPr/>
              </p14:nvContentPartPr>
              <p14:xfrm>
                <a:off x="7198385" y="2020375"/>
                <a:ext cx="202320" cy="1764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F6992704-E807-FD4F-84E6-3CF089BB2F20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7183265" y="2004895"/>
                  <a:ext cx="23292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2F8F55D0-9FEC-9844-98E0-3BBC5830A718}"/>
                    </a:ext>
                  </a:extLst>
                </p14:cNvPr>
                <p14:cNvContentPartPr/>
                <p14:nvPr/>
              </p14:nvContentPartPr>
              <p14:xfrm>
                <a:off x="7550465" y="1904815"/>
                <a:ext cx="213480" cy="12744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2F8F55D0-9FEC-9844-98E0-3BBC5830A718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7535345" y="1889695"/>
                  <a:ext cx="243720" cy="15768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55" name="TextBox 54">
            <a:extLst>
              <a:ext uri="{FF2B5EF4-FFF2-40B4-BE49-F238E27FC236}">
                <a16:creationId xmlns:a16="http://schemas.microsoft.com/office/drawing/2014/main" id="{38715C4F-3689-7C47-9854-7060112128E5}"/>
              </a:ext>
            </a:extLst>
          </p:cNvPr>
          <p:cNvSpPr txBox="1"/>
          <p:nvPr/>
        </p:nvSpPr>
        <p:spPr>
          <a:xfrm>
            <a:off x="4876832" y="3133141"/>
            <a:ext cx="38928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Band structure near Dirac cones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1078" name="Ink 1077">
                <a:extLst>
                  <a:ext uri="{FF2B5EF4-FFF2-40B4-BE49-F238E27FC236}">
                    <a16:creationId xmlns:a16="http://schemas.microsoft.com/office/drawing/2014/main" id="{360AC404-B64A-1349-8004-4FBC2CA2A7F8}"/>
                  </a:ext>
                </a:extLst>
              </p14:cNvPr>
              <p14:cNvContentPartPr/>
              <p14:nvPr/>
            </p14:nvContentPartPr>
            <p14:xfrm>
              <a:off x="6482705" y="2251135"/>
              <a:ext cx="195840" cy="46440"/>
            </p14:xfrm>
          </p:contentPart>
        </mc:Choice>
        <mc:Fallback xmlns="">
          <p:pic>
            <p:nvPicPr>
              <p:cNvPr id="1078" name="Ink 1077">
                <a:extLst>
                  <a:ext uri="{FF2B5EF4-FFF2-40B4-BE49-F238E27FC236}">
                    <a16:creationId xmlns:a16="http://schemas.microsoft.com/office/drawing/2014/main" id="{360AC404-B64A-1349-8004-4FBC2CA2A7F8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6467225" y="2236015"/>
                <a:ext cx="226440" cy="77040"/>
              </a:xfrm>
              <a:prstGeom prst="rect">
                <a:avLst/>
              </a:prstGeom>
            </p:spPr>
          </p:pic>
        </mc:Fallback>
      </mc:AlternateContent>
      <p:grpSp>
        <p:nvGrpSpPr>
          <p:cNvPr id="1170" name="Group 1169">
            <a:extLst>
              <a:ext uri="{FF2B5EF4-FFF2-40B4-BE49-F238E27FC236}">
                <a16:creationId xmlns:a16="http://schemas.microsoft.com/office/drawing/2014/main" id="{7E087A1A-C75E-F14D-AF0D-A8164A629F4D}"/>
              </a:ext>
            </a:extLst>
          </p:cNvPr>
          <p:cNvGrpSpPr/>
          <p:nvPr/>
        </p:nvGrpSpPr>
        <p:grpSpPr>
          <a:xfrm>
            <a:off x="4724465" y="3925135"/>
            <a:ext cx="4009680" cy="733680"/>
            <a:chOff x="4724465" y="3925135"/>
            <a:chExt cx="4009680" cy="733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1079" name="Ink 1078">
                  <a:extLst>
                    <a:ext uri="{FF2B5EF4-FFF2-40B4-BE49-F238E27FC236}">
                      <a16:creationId xmlns:a16="http://schemas.microsoft.com/office/drawing/2014/main" id="{AE141381-5991-6D47-80A4-26DED6A681D5}"/>
                    </a:ext>
                  </a:extLst>
                </p14:cNvPr>
                <p14:cNvContentPartPr/>
                <p14:nvPr/>
              </p14:nvContentPartPr>
              <p14:xfrm>
                <a:off x="4724465" y="4110175"/>
                <a:ext cx="217080" cy="448200"/>
              </p14:xfrm>
            </p:contentPart>
          </mc:Choice>
          <mc:Fallback xmlns="">
            <p:pic>
              <p:nvPicPr>
                <p:cNvPr id="1079" name="Ink 1078">
                  <a:extLst>
                    <a:ext uri="{FF2B5EF4-FFF2-40B4-BE49-F238E27FC236}">
                      <a16:creationId xmlns:a16="http://schemas.microsoft.com/office/drawing/2014/main" id="{AE141381-5991-6D47-80A4-26DED6A681D5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4709345" y="4094695"/>
                  <a:ext cx="247680" cy="47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1080" name="Ink 1079">
                  <a:extLst>
                    <a:ext uri="{FF2B5EF4-FFF2-40B4-BE49-F238E27FC236}">
                      <a16:creationId xmlns:a16="http://schemas.microsoft.com/office/drawing/2014/main" id="{B53E7CFA-D825-CF42-9607-2FCB85EEE0BE}"/>
                    </a:ext>
                  </a:extLst>
                </p14:cNvPr>
                <p14:cNvContentPartPr/>
                <p14:nvPr/>
              </p14:nvContentPartPr>
              <p14:xfrm>
                <a:off x="4837505" y="4375495"/>
                <a:ext cx="156240" cy="29160"/>
              </p14:xfrm>
            </p:contentPart>
          </mc:Choice>
          <mc:Fallback xmlns="">
            <p:pic>
              <p:nvPicPr>
                <p:cNvPr id="1080" name="Ink 1079">
                  <a:extLst>
                    <a:ext uri="{FF2B5EF4-FFF2-40B4-BE49-F238E27FC236}">
                      <a16:creationId xmlns:a16="http://schemas.microsoft.com/office/drawing/2014/main" id="{B53E7CFA-D825-CF42-9607-2FCB85EEE0BE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4822025" y="4360375"/>
                  <a:ext cx="18684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1081" name="Ink 1080">
                  <a:extLst>
                    <a:ext uri="{FF2B5EF4-FFF2-40B4-BE49-F238E27FC236}">
                      <a16:creationId xmlns:a16="http://schemas.microsoft.com/office/drawing/2014/main" id="{626B43F4-8B31-FA4E-B67F-D487C2BD428C}"/>
                    </a:ext>
                  </a:extLst>
                </p14:cNvPr>
                <p14:cNvContentPartPr/>
                <p14:nvPr/>
              </p14:nvContentPartPr>
              <p14:xfrm>
                <a:off x="4941185" y="4167775"/>
                <a:ext cx="202320" cy="372960"/>
              </p14:xfrm>
            </p:contentPart>
          </mc:Choice>
          <mc:Fallback xmlns="">
            <p:pic>
              <p:nvPicPr>
                <p:cNvPr id="1081" name="Ink 1080">
                  <a:extLst>
                    <a:ext uri="{FF2B5EF4-FFF2-40B4-BE49-F238E27FC236}">
                      <a16:creationId xmlns:a16="http://schemas.microsoft.com/office/drawing/2014/main" id="{626B43F4-8B31-FA4E-B67F-D487C2BD428C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4926065" y="4152655"/>
                  <a:ext cx="232920" cy="40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1082" name="Ink 1081">
                  <a:extLst>
                    <a:ext uri="{FF2B5EF4-FFF2-40B4-BE49-F238E27FC236}">
                      <a16:creationId xmlns:a16="http://schemas.microsoft.com/office/drawing/2014/main" id="{E322B977-45BC-0F48-9D3A-197C39F93255}"/>
                    </a:ext>
                  </a:extLst>
                </p14:cNvPr>
                <p14:cNvContentPartPr/>
                <p14:nvPr/>
              </p14:nvContentPartPr>
              <p14:xfrm>
                <a:off x="5102825" y="4519855"/>
                <a:ext cx="150480" cy="11880"/>
              </p14:xfrm>
            </p:contentPart>
          </mc:Choice>
          <mc:Fallback xmlns="">
            <p:pic>
              <p:nvPicPr>
                <p:cNvPr id="1082" name="Ink 1081">
                  <a:extLst>
                    <a:ext uri="{FF2B5EF4-FFF2-40B4-BE49-F238E27FC236}">
                      <a16:creationId xmlns:a16="http://schemas.microsoft.com/office/drawing/2014/main" id="{E322B977-45BC-0F48-9D3A-197C39F93255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5087705" y="4504735"/>
                  <a:ext cx="18108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1083" name="Ink 1082">
                  <a:extLst>
                    <a:ext uri="{FF2B5EF4-FFF2-40B4-BE49-F238E27FC236}">
                      <a16:creationId xmlns:a16="http://schemas.microsoft.com/office/drawing/2014/main" id="{31E60929-07EA-E941-B193-A82A366C8F88}"/>
                    </a:ext>
                  </a:extLst>
                </p14:cNvPr>
                <p14:cNvContentPartPr/>
                <p14:nvPr/>
              </p14:nvContentPartPr>
              <p14:xfrm>
                <a:off x="5178065" y="4473775"/>
                <a:ext cx="34920" cy="104400"/>
              </p14:xfrm>
            </p:contentPart>
          </mc:Choice>
          <mc:Fallback xmlns="">
            <p:pic>
              <p:nvPicPr>
                <p:cNvPr id="1083" name="Ink 1082">
                  <a:extLst>
                    <a:ext uri="{FF2B5EF4-FFF2-40B4-BE49-F238E27FC236}">
                      <a16:creationId xmlns:a16="http://schemas.microsoft.com/office/drawing/2014/main" id="{31E60929-07EA-E941-B193-A82A366C8F88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5162585" y="4458295"/>
                  <a:ext cx="6552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1084" name="Ink 1083">
                  <a:extLst>
                    <a:ext uri="{FF2B5EF4-FFF2-40B4-BE49-F238E27FC236}">
                      <a16:creationId xmlns:a16="http://schemas.microsoft.com/office/drawing/2014/main" id="{502B2847-7833-794D-A519-452C1BF21B91}"/>
                    </a:ext>
                  </a:extLst>
                </p14:cNvPr>
                <p14:cNvContentPartPr/>
                <p14:nvPr/>
              </p14:nvContentPartPr>
              <p14:xfrm>
                <a:off x="5079785" y="4623895"/>
                <a:ext cx="98640" cy="23400"/>
              </p14:xfrm>
            </p:contentPart>
          </mc:Choice>
          <mc:Fallback xmlns="">
            <p:pic>
              <p:nvPicPr>
                <p:cNvPr id="1084" name="Ink 1083">
                  <a:extLst>
                    <a:ext uri="{FF2B5EF4-FFF2-40B4-BE49-F238E27FC236}">
                      <a16:creationId xmlns:a16="http://schemas.microsoft.com/office/drawing/2014/main" id="{502B2847-7833-794D-A519-452C1BF21B91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5064665" y="4608415"/>
                  <a:ext cx="128880" cy="5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1095" name="Ink 1095">
                  <a:extLst>
                    <a:ext uri="{FF2B5EF4-FFF2-40B4-BE49-F238E27FC236}">
                      <a16:creationId xmlns:a16="http://schemas.microsoft.com/office/drawing/2014/main" id="{AED18189-80F1-8C41-BCB5-D904F3B89FBA}"/>
                    </a:ext>
                  </a:extLst>
                </p14:cNvPr>
                <p14:cNvContentPartPr/>
                <p14:nvPr/>
              </p14:nvContentPartPr>
              <p14:xfrm>
                <a:off x="5414585" y="4046455"/>
                <a:ext cx="549000" cy="566280"/>
              </p14:xfrm>
            </p:contentPart>
          </mc:Choice>
          <mc:Fallback xmlns="">
            <p:pic>
              <p:nvPicPr>
                <p:cNvPr id="1095" name="Ink 1095">
                  <a:extLst>
                    <a:ext uri="{FF2B5EF4-FFF2-40B4-BE49-F238E27FC236}">
                      <a16:creationId xmlns:a16="http://schemas.microsoft.com/office/drawing/2014/main" id="{AED18189-80F1-8C41-BCB5-D904F3B89FBA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5399105" y="4031325"/>
                  <a:ext cx="579600" cy="596899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1097" name="Ink 1096">
                  <a:extLst>
                    <a:ext uri="{FF2B5EF4-FFF2-40B4-BE49-F238E27FC236}">
                      <a16:creationId xmlns:a16="http://schemas.microsoft.com/office/drawing/2014/main" id="{3B2E1016-B12F-6149-8664-87075AF85D34}"/>
                    </a:ext>
                  </a:extLst>
                </p14:cNvPr>
                <p14:cNvContentPartPr/>
                <p14:nvPr/>
              </p14:nvContentPartPr>
              <p14:xfrm>
                <a:off x="6130625" y="4410055"/>
                <a:ext cx="179280" cy="11880"/>
              </p14:xfrm>
            </p:contentPart>
          </mc:Choice>
          <mc:Fallback xmlns="">
            <p:pic>
              <p:nvPicPr>
                <p:cNvPr id="1097" name="Ink 1096">
                  <a:extLst>
                    <a:ext uri="{FF2B5EF4-FFF2-40B4-BE49-F238E27FC236}">
                      <a16:creationId xmlns:a16="http://schemas.microsoft.com/office/drawing/2014/main" id="{3B2E1016-B12F-6149-8664-87075AF85D34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6115145" y="4394935"/>
                  <a:ext cx="20988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1098" name="Ink 1097">
                  <a:extLst>
                    <a:ext uri="{FF2B5EF4-FFF2-40B4-BE49-F238E27FC236}">
                      <a16:creationId xmlns:a16="http://schemas.microsoft.com/office/drawing/2014/main" id="{5B73E16D-A2BA-4D47-99D4-30105DC7734B}"/>
                    </a:ext>
                  </a:extLst>
                </p14:cNvPr>
                <p14:cNvContentPartPr/>
                <p14:nvPr/>
              </p14:nvContentPartPr>
              <p14:xfrm>
                <a:off x="6136385" y="4473775"/>
                <a:ext cx="127440" cy="17640"/>
              </p14:xfrm>
            </p:contentPart>
          </mc:Choice>
          <mc:Fallback xmlns="">
            <p:pic>
              <p:nvPicPr>
                <p:cNvPr id="1098" name="Ink 1097">
                  <a:extLst>
                    <a:ext uri="{FF2B5EF4-FFF2-40B4-BE49-F238E27FC236}">
                      <a16:creationId xmlns:a16="http://schemas.microsoft.com/office/drawing/2014/main" id="{5B73E16D-A2BA-4D47-99D4-30105DC7734B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6120905" y="4458295"/>
                  <a:ext cx="15768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1109" name="Ink 1109">
                  <a:extLst>
                    <a:ext uri="{FF2B5EF4-FFF2-40B4-BE49-F238E27FC236}">
                      <a16:creationId xmlns:a16="http://schemas.microsoft.com/office/drawing/2014/main" id="{7D708100-32F4-3E40-A001-76181197A2FA}"/>
                    </a:ext>
                  </a:extLst>
                </p14:cNvPr>
                <p14:cNvContentPartPr/>
                <p14:nvPr/>
              </p14:nvContentPartPr>
              <p14:xfrm>
                <a:off x="6615905" y="4127455"/>
                <a:ext cx="1047960" cy="525600"/>
              </p14:xfrm>
            </p:contentPart>
          </mc:Choice>
          <mc:Fallback xmlns="">
            <p:pic>
              <p:nvPicPr>
                <p:cNvPr id="1109" name="Ink 1109">
                  <a:extLst>
                    <a:ext uri="{FF2B5EF4-FFF2-40B4-BE49-F238E27FC236}">
                      <a16:creationId xmlns:a16="http://schemas.microsoft.com/office/drawing/2014/main" id="{7D708100-32F4-3E40-A001-76181197A2FA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6600785" y="4111975"/>
                  <a:ext cx="1078200" cy="55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1111" name="Ink 1110">
                  <a:extLst>
                    <a:ext uri="{FF2B5EF4-FFF2-40B4-BE49-F238E27FC236}">
                      <a16:creationId xmlns:a16="http://schemas.microsoft.com/office/drawing/2014/main" id="{D9FEE698-9C32-F640-8372-5A7EDD90BCDF}"/>
                    </a:ext>
                  </a:extLst>
                </p14:cNvPr>
                <p14:cNvContentPartPr/>
                <p14:nvPr/>
              </p14:nvContentPartPr>
              <p14:xfrm>
                <a:off x="7740905" y="4427335"/>
                <a:ext cx="144720" cy="11880"/>
              </p14:xfrm>
            </p:contentPart>
          </mc:Choice>
          <mc:Fallback xmlns="">
            <p:pic>
              <p:nvPicPr>
                <p:cNvPr id="1111" name="Ink 1110">
                  <a:extLst>
                    <a:ext uri="{FF2B5EF4-FFF2-40B4-BE49-F238E27FC236}">
                      <a16:creationId xmlns:a16="http://schemas.microsoft.com/office/drawing/2014/main" id="{D9FEE698-9C32-F640-8372-5A7EDD90BCDF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7725785" y="4412215"/>
                  <a:ext cx="17532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1112" name="Ink 1111">
                  <a:extLst>
                    <a:ext uri="{FF2B5EF4-FFF2-40B4-BE49-F238E27FC236}">
                      <a16:creationId xmlns:a16="http://schemas.microsoft.com/office/drawing/2014/main" id="{ED4DF6F8-04E0-764B-8C18-A06BD365D782}"/>
                    </a:ext>
                  </a:extLst>
                </p14:cNvPr>
                <p14:cNvContentPartPr/>
                <p14:nvPr/>
              </p14:nvContentPartPr>
              <p14:xfrm>
                <a:off x="7787345" y="4369735"/>
                <a:ext cx="63720" cy="121680"/>
              </p14:xfrm>
            </p:contentPart>
          </mc:Choice>
          <mc:Fallback xmlns="">
            <p:pic>
              <p:nvPicPr>
                <p:cNvPr id="1112" name="Ink 1111">
                  <a:extLst>
                    <a:ext uri="{FF2B5EF4-FFF2-40B4-BE49-F238E27FC236}">
                      <a16:creationId xmlns:a16="http://schemas.microsoft.com/office/drawing/2014/main" id="{ED4DF6F8-04E0-764B-8C18-A06BD365D782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7771865" y="4354615"/>
                  <a:ext cx="94320" cy="15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1113" name="Ink 1112">
                  <a:extLst>
                    <a:ext uri="{FF2B5EF4-FFF2-40B4-BE49-F238E27FC236}">
                      <a16:creationId xmlns:a16="http://schemas.microsoft.com/office/drawing/2014/main" id="{33F9A460-7EFB-F946-87A5-5D83FCBA7E8A}"/>
                    </a:ext>
                  </a:extLst>
                </p14:cNvPr>
                <p14:cNvContentPartPr/>
                <p14:nvPr/>
              </p14:nvContentPartPr>
              <p14:xfrm>
                <a:off x="7873745" y="4381255"/>
                <a:ext cx="162000" cy="242640"/>
              </p14:xfrm>
            </p:contentPart>
          </mc:Choice>
          <mc:Fallback xmlns="">
            <p:pic>
              <p:nvPicPr>
                <p:cNvPr id="1113" name="Ink 1112">
                  <a:extLst>
                    <a:ext uri="{FF2B5EF4-FFF2-40B4-BE49-F238E27FC236}">
                      <a16:creationId xmlns:a16="http://schemas.microsoft.com/office/drawing/2014/main" id="{33F9A460-7EFB-F946-87A5-5D83FCBA7E8A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7858625" y="4366135"/>
                  <a:ext cx="192600" cy="27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1114" name="Ink 1113">
                  <a:extLst>
                    <a:ext uri="{FF2B5EF4-FFF2-40B4-BE49-F238E27FC236}">
                      <a16:creationId xmlns:a16="http://schemas.microsoft.com/office/drawing/2014/main" id="{0EC1CD14-1155-2845-988F-D12C54A180B8}"/>
                    </a:ext>
                  </a:extLst>
                </p14:cNvPr>
                <p14:cNvContentPartPr/>
                <p14:nvPr/>
              </p14:nvContentPartPr>
              <p14:xfrm>
                <a:off x="7937465" y="4277575"/>
                <a:ext cx="162000" cy="34920"/>
              </p14:xfrm>
            </p:contentPart>
          </mc:Choice>
          <mc:Fallback xmlns="">
            <p:pic>
              <p:nvPicPr>
                <p:cNvPr id="1114" name="Ink 1113">
                  <a:extLst>
                    <a:ext uri="{FF2B5EF4-FFF2-40B4-BE49-F238E27FC236}">
                      <a16:creationId xmlns:a16="http://schemas.microsoft.com/office/drawing/2014/main" id="{0EC1CD14-1155-2845-988F-D12C54A180B8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7921985" y="4262095"/>
                  <a:ext cx="192600" cy="6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1115" name="Ink 1114">
                  <a:extLst>
                    <a:ext uri="{FF2B5EF4-FFF2-40B4-BE49-F238E27FC236}">
                      <a16:creationId xmlns:a16="http://schemas.microsoft.com/office/drawing/2014/main" id="{FB5FE577-70F2-564B-8D4D-F29CD7355223}"/>
                    </a:ext>
                  </a:extLst>
                </p14:cNvPr>
                <p14:cNvContentPartPr/>
                <p14:nvPr/>
              </p14:nvContentPartPr>
              <p14:xfrm>
                <a:off x="8105225" y="4156255"/>
                <a:ext cx="120960" cy="502560"/>
              </p14:xfrm>
            </p:contentPart>
          </mc:Choice>
          <mc:Fallback xmlns="">
            <p:pic>
              <p:nvPicPr>
                <p:cNvPr id="1115" name="Ink 1114">
                  <a:extLst>
                    <a:ext uri="{FF2B5EF4-FFF2-40B4-BE49-F238E27FC236}">
                      <a16:creationId xmlns:a16="http://schemas.microsoft.com/office/drawing/2014/main" id="{FB5FE577-70F2-564B-8D4D-F29CD7355223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8090105" y="4140775"/>
                  <a:ext cx="151560" cy="53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1116" name="Ink 1115">
                  <a:extLst>
                    <a:ext uri="{FF2B5EF4-FFF2-40B4-BE49-F238E27FC236}">
                      <a16:creationId xmlns:a16="http://schemas.microsoft.com/office/drawing/2014/main" id="{DAAC58F5-4F47-734C-B96E-C1376874F323}"/>
                    </a:ext>
                  </a:extLst>
                </p14:cNvPr>
                <p14:cNvContentPartPr/>
                <p14:nvPr/>
              </p14:nvContentPartPr>
              <p14:xfrm>
                <a:off x="8329865" y="4427335"/>
                <a:ext cx="17640" cy="11880"/>
              </p14:xfrm>
            </p:contentPart>
          </mc:Choice>
          <mc:Fallback xmlns="">
            <p:pic>
              <p:nvPicPr>
                <p:cNvPr id="1116" name="Ink 1115">
                  <a:extLst>
                    <a:ext uri="{FF2B5EF4-FFF2-40B4-BE49-F238E27FC236}">
                      <a16:creationId xmlns:a16="http://schemas.microsoft.com/office/drawing/2014/main" id="{DAAC58F5-4F47-734C-B96E-C1376874F323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8314745" y="4412215"/>
                  <a:ext cx="4824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1117" name="Ink 1116">
                  <a:extLst>
                    <a:ext uri="{FF2B5EF4-FFF2-40B4-BE49-F238E27FC236}">
                      <a16:creationId xmlns:a16="http://schemas.microsoft.com/office/drawing/2014/main" id="{55683D11-B71E-0343-8D36-432A819E73C8}"/>
                    </a:ext>
                  </a:extLst>
                </p14:cNvPr>
                <p14:cNvContentPartPr/>
                <p14:nvPr/>
              </p14:nvContentPartPr>
              <p14:xfrm>
                <a:off x="8491505" y="4323655"/>
                <a:ext cx="144720" cy="231120"/>
              </p14:xfrm>
            </p:contentPart>
          </mc:Choice>
          <mc:Fallback xmlns="">
            <p:pic>
              <p:nvPicPr>
                <p:cNvPr id="1117" name="Ink 1116">
                  <a:extLst>
                    <a:ext uri="{FF2B5EF4-FFF2-40B4-BE49-F238E27FC236}">
                      <a16:creationId xmlns:a16="http://schemas.microsoft.com/office/drawing/2014/main" id="{55683D11-B71E-0343-8D36-432A819E73C8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8476385" y="4308175"/>
                  <a:ext cx="175320" cy="26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1118" name="Ink 1117">
                  <a:extLst>
                    <a:ext uri="{FF2B5EF4-FFF2-40B4-BE49-F238E27FC236}">
                      <a16:creationId xmlns:a16="http://schemas.microsoft.com/office/drawing/2014/main" id="{6B92D432-DD13-D545-8F84-5574D588A02C}"/>
                    </a:ext>
                  </a:extLst>
                </p14:cNvPr>
                <p14:cNvContentPartPr/>
                <p14:nvPr/>
              </p14:nvContentPartPr>
              <p14:xfrm>
                <a:off x="8531825" y="4277935"/>
                <a:ext cx="202320" cy="39960"/>
              </p14:xfrm>
            </p:contentPart>
          </mc:Choice>
          <mc:Fallback xmlns="">
            <p:pic>
              <p:nvPicPr>
                <p:cNvPr id="1118" name="Ink 1117">
                  <a:extLst>
                    <a:ext uri="{FF2B5EF4-FFF2-40B4-BE49-F238E27FC236}">
                      <a16:creationId xmlns:a16="http://schemas.microsoft.com/office/drawing/2014/main" id="{6B92D432-DD13-D545-8F84-5574D588A02C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8516705" y="4262815"/>
                  <a:ext cx="232920" cy="7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1119" name="Ink 1118">
                  <a:extLst>
                    <a:ext uri="{FF2B5EF4-FFF2-40B4-BE49-F238E27FC236}">
                      <a16:creationId xmlns:a16="http://schemas.microsoft.com/office/drawing/2014/main" id="{6F6FBF28-87DC-FD4E-8682-4AC0B0E2C7C2}"/>
                    </a:ext>
                  </a:extLst>
                </p14:cNvPr>
                <p14:cNvContentPartPr/>
                <p14:nvPr/>
              </p14:nvContentPartPr>
              <p14:xfrm>
                <a:off x="8531825" y="4144735"/>
                <a:ext cx="173520" cy="87120"/>
              </p14:xfrm>
            </p:contentPart>
          </mc:Choice>
          <mc:Fallback xmlns="">
            <p:pic>
              <p:nvPicPr>
                <p:cNvPr id="1119" name="Ink 1118">
                  <a:extLst>
                    <a:ext uri="{FF2B5EF4-FFF2-40B4-BE49-F238E27FC236}">
                      <a16:creationId xmlns:a16="http://schemas.microsoft.com/office/drawing/2014/main" id="{6F6FBF28-87DC-FD4E-8682-4AC0B0E2C7C2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8516705" y="4129255"/>
                  <a:ext cx="204120" cy="1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1120" name="Ink 1119">
                  <a:extLst>
                    <a:ext uri="{FF2B5EF4-FFF2-40B4-BE49-F238E27FC236}">
                      <a16:creationId xmlns:a16="http://schemas.microsoft.com/office/drawing/2014/main" id="{FADE7006-A2D8-7145-AC8A-31C301CD24F2}"/>
                    </a:ext>
                  </a:extLst>
                </p14:cNvPr>
                <p14:cNvContentPartPr/>
                <p14:nvPr/>
              </p14:nvContentPartPr>
              <p14:xfrm>
                <a:off x="4975745" y="3925135"/>
                <a:ext cx="162000" cy="63720"/>
              </p14:xfrm>
            </p:contentPart>
          </mc:Choice>
          <mc:Fallback xmlns="">
            <p:pic>
              <p:nvPicPr>
                <p:cNvPr id="1120" name="Ink 1119">
                  <a:extLst>
                    <a:ext uri="{FF2B5EF4-FFF2-40B4-BE49-F238E27FC236}">
                      <a16:creationId xmlns:a16="http://schemas.microsoft.com/office/drawing/2014/main" id="{FADE7006-A2D8-7145-AC8A-31C301CD24F2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4960625" y="3910015"/>
                  <a:ext cx="192600" cy="94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71" name="Group 1170">
            <a:extLst>
              <a:ext uri="{FF2B5EF4-FFF2-40B4-BE49-F238E27FC236}">
                <a16:creationId xmlns:a16="http://schemas.microsoft.com/office/drawing/2014/main" id="{D2235309-B2D4-D443-A03B-904EFA2DC911}"/>
              </a:ext>
            </a:extLst>
          </p:cNvPr>
          <p:cNvGrpSpPr/>
          <p:nvPr/>
        </p:nvGrpSpPr>
        <p:grpSpPr>
          <a:xfrm>
            <a:off x="1460345" y="5426335"/>
            <a:ext cx="7170120" cy="739080"/>
            <a:chOff x="1460345" y="5426335"/>
            <a:chExt cx="7170120" cy="739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1073" name="Ink 1073">
                  <a:extLst>
                    <a:ext uri="{FF2B5EF4-FFF2-40B4-BE49-F238E27FC236}">
                      <a16:creationId xmlns:a16="http://schemas.microsoft.com/office/drawing/2014/main" id="{144CFB62-C00D-124D-90B1-9FCDB4ADE033}"/>
                    </a:ext>
                  </a:extLst>
                </p14:cNvPr>
                <p14:cNvContentPartPr/>
                <p14:nvPr/>
              </p14:nvContentPartPr>
              <p14:xfrm>
                <a:off x="1460345" y="5634055"/>
                <a:ext cx="502560" cy="427320"/>
              </p14:xfrm>
            </p:contentPart>
          </mc:Choice>
          <mc:Fallback xmlns="">
            <p:pic>
              <p:nvPicPr>
                <p:cNvPr id="1073" name="Ink 1073">
                  <a:extLst>
                    <a:ext uri="{FF2B5EF4-FFF2-40B4-BE49-F238E27FC236}">
                      <a16:creationId xmlns:a16="http://schemas.microsoft.com/office/drawing/2014/main" id="{144CFB62-C00D-124D-90B1-9FCDB4ADE033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1445225" y="5618588"/>
                  <a:ext cx="533160" cy="45753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1121" name="Ink 1120">
                  <a:extLst>
                    <a:ext uri="{FF2B5EF4-FFF2-40B4-BE49-F238E27FC236}">
                      <a16:creationId xmlns:a16="http://schemas.microsoft.com/office/drawing/2014/main" id="{22D7D4E5-CD86-2B4B-8087-AAE5BF76E853}"/>
                    </a:ext>
                  </a:extLst>
                </p14:cNvPr>
                <p14:cNvContentPartPr/>
                <p14:nvPr/>
              </p14:nvContentPartPr>
              <p14:xfrm>
                <a:off x="1927985" y="6049495"/>
                <a:ext cx="138960" cy="23400"/>
              </p14:xfrm>
            </p:contentPart>
          </mc:Choice>
          <mc:Fallback xmlns="">
            <p:pic>
              <p:nvPicPr>
                <p:cNvPr id="1121" name="Ink 1120">
                  <a:extLst>
                    <a:ext uri="{FF2B5EF4-FFF2-40B4-BE49-F238E27FC236}">
                      <a16:creationId xmlns:a16="http://schemas.microsoft.com/office/drawing/2014/main" id="{22D7D4E5-CD86-2B4B-8087-AAE5BF76E853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1912505" y="6034375"/>
                  <a:ext cx="169560" cy="5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1122" name="Ink 1121">
                  <a:extLst>
                    <a:ext uri="{FF2B5EF4-FFF2-40B4-BE49-F238E27FC236}">
                      <a16:creationId xmlns:a16="http://schemas.microsoft.com/office/drawing/2014/main" id="{06A626B2-9E0B-9D4D-973F-5459FCE64A4F}"/>
                    </a:ext>
                  </a:extLst>
                </p14:cNvPr>
                <p14:cNvContentPartPr/>
                <p14:nvPr/>
              </p14:nvContentPartPr>
              <p14:xfrm>
                <a:off x="1997105" y="6003415"/>
                <a:ext cx="17640" cy="98640"/>
              </p14:xfrm>
            </p:contentPart>
          </mc:Choice>
          <mc:Fallback xmlns="">
            <p:pic>
              <p:nvPicPr>
                <p:cNvPr id="1122" name="Ink 1121">
                  <a:extLst>
                    <a:ext uri="{FF2B5EF4-FFF2-40B4-BE49-F238E27FC236}">
                      <a16:creationId xmlns:a16="http://schemas.microsoft.com/office/drawing/2014/main" id="{06A626B2-9E0B-9D4D-973F-5459FCE64A4F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1981985" y="5988295"/>
                  <a:ext cx="48240" cy="12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1123" name="Ink 1122">
                  <a:extLst>
                    <a:ext uri="{FF2B5EF4-FFF2-40B4-BE49-F238E27FC236}">
                      <a16:creationId xmlns:a16="http://schemas.microsoft.com/office/drawing/2014/main" id="{7549D55D-5947-5147-8668-8D2675EDF6EF}"/>
                    </a:ext>
                  </a:extLst>
                </p14:cNvPr>
                <p14:cNvContentPartPr/>
                <p14:nvPr/>
              </p14:nvContentPartPr>
              <p14:xfrm>
                <a:off x="1910705" y="6147775"/>
                <a:ext cx="121680" cy="6120"/>
              </p14:xfrm>
            </p:contentPart>
          </mc:Choice>
          <mc:Fallback xmlns="">
            <p:pic>
              <p:nvPicPr>
                <p:cNvPr id="1123" name="Ink 1122">
                  <a:extLst>
                    <a:ext uri="{FF2B5EF4-FFF2-40B4-BE49-F238E27FC236}">
                      <a16:creationId xmlns:a16="http://schemas.microsoft.com/office/drawing/2014/main" id="{7549D55D-5947-5147-8668-8D2675EDF6EF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1895225" y="6132655"/>
                  <a:ext cx="15192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1124" name="Ink 1123">
                  <a:extLst>
                    <a:ext uri="{FF2B5EF4-FFF2-40B4-BE49-F238E27FC236}">
                      <a16:creationId xmlns:a16="http://schemas.microsoft.com/office/drawing/2014/main" id="{BFF5BFAB-89F3-1B47-AA94-EC19459A7D84}"/>
                    </a:ext>
                  </a:extLst>
                </p14:cNvPr>
                <p14:cNvContentPartPr/>
                <p14:nvPr/>
              </p14:nvContentPartPr>
              <p14:xfrm>
                <a:off x="2239745" y="5680135"/>
                <a:ext cx="190800" cy="444960"/>
              </p14:xfrm>
            </p:contentPart>
          </mc:Choice>
          <mc:Fallback xmlns="">
            <p:pic>
              <p:nvPicPr>
                <p:cNvPr id="1124" name="Ink 1123">
                  <a:extLst>
                    <a:ext uri="{FF2B5EF4-FFF2-40B4-BE49-F238E27FC236}">
                      <a16:creationId xmlns:a16="http://schemas.microsoft.com/office/drawing/2014/main" id="{BFF5BFAB-89F3-1B47-AA94-EC19459A7D84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2224265" y="5665015"/>
                  <a:ext cx="221400" cy="47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1125" name="Ink 1124">
                  <a:extLst>
                    <a:ext uri="{FF2B5EF4-FFF2-40B4-BE49-F238E27FC236}">
                      <a16:creationId xmlns:a16="http://schemas.microsoft.com/office/drawing/2014/main" id="{A683B873-DA24-5744-B604-9BFFE0919C7B}"/>
                    </a:ext>
                  </a:extLst>
                </p14:cNvPr>
                <p14:cNvContentPartPr/>
                <p14:nvPr/>
              </p14:nvContentPartPr>
              <p14:xfrm>
                <a:off x="2493545" y="5824495"/>
                <a:ext cx="196560" cy="266040"/>
              </p14:xfrm>
            </p:contentPart>
          </mc:Choice>
          <mc:Fallback xmlns="">
            <p:pic>
              <p:nvPicPr>
                <p:cNvPr id="1125" name="Ink 1124">
                  <a:extLst>
                    <a:ext uri="{FF2B5EF4-FFF2-40B4-BE49-F238E27FC236}">
                      <a16:creationId xmlns:a16="http://schemas.microsoft.com/office/drawing/2014/main" id="{A683B873-DA24-5744-B604-9BFFE0919C7B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2478425" y="5809375"/>
                  <a:ext cx="227160" cy="29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1126" name="Ink 1125">
                  <a:extLst>
                    <a:ext uri="{FF2B5EF4-FFF2-40B4-BE49-F238E27FC236}">
                      <a16:creationId xmlns:a16="http://schemas.microsoft.com/office/drawing/2014/main" id="{496CCAAE-2E6A-054C-9FAA-D1C11BA8A903}"/>
                    </a:ext>
                  </a:extLst>
                </p14:cNvPr>
                <p14:cNvContentPartPr/>
                <p14:nvPr/>
              </p14:nvContentPartPr>
              <p14:xfrm>
                <a:off x="2597585" y="5703175"/>
                <a:ext cx="201600" cy="52200"/>
              </p14:xfrm>
            </p:contentPart>
          </mc:Choice>
          <mc:Fallback xmlns="">
            <p:pic>
              <p:nvPicPr>
                <p:cNvPr id="1126" name="Ink 1125">
                  <a:extLst>
                    <a:ext uri="{FF2B5EF4-FFF2-40B4-BE49-F238E27FC236}">
                      <a16:creationId xmlns:a16="http://schemas.microsoft.com/office/drawing/2014/main" id="{496CCAAE-2E6A-054C-9FAA-D1C11BA8A903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2582465" y="5688055"/>
                  <a:ext cx="23220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1127" name="Ink 1126">
                  <a:extLst>
                    <a:ext uri="{FF2B5EF4-FFF2-40B4-BE49-F238E27FC236}">
                      <a16:creationId xmlns:a16="http://schemas.microsoft.com/office/drawing/2014/main" id="{D8E0B998-6417-9848-8B36-B57A678648AC}"/>
                    </a:ext>
                  </a:extLst>
                </p14:cNvPr>
                <p14:cNvContentPartPr/>
                <p14:nvPr/>
              </p14:nvContentPartPr>
              <p14:xfrm>
                <a:off x="2793785" y="5622535"/>
                <a:ext cx="241560" cy="542880"/>
              </p14:xfrm>
            </p:contentPart>
          </mc:Choice>
          <mc:Fallback xmlns="">
            <p:pic>
              <p:nvPicPr>
                <p:cNvPr id="1127" name="Ink 1126">
                  <a:extLst>
                    <a:ext uri="{FF2B5EF4-FFF2-40B4-BE49-F238E27FC236}">
                      <a16:creationId xmlns:a16="http://schemas.microsoft.com/office/drawing/2014/main" id="{D8E0B998-6417-9848-8B36-B57A678648AC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2778665" y="5607055"/>
                  <a:ext cx="272160" cy="57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1128" name="Ink 1127">
                  <a:extLst>
                    <a:ext uri="{FF2B5EF4-FFF2-40B4-BE49-F238E27FC236}">
                      <a16:creationId xmlns:a16="http://schemas.microsoft.com/office/drawing/2014/main" id="{F12E2BE2-5371-A444-B17E-E36C931290BE}"/>
                    </a:ext>
                  </a:extLst>
                </p14:cNvPr>
                <p14:cNvContentPartPr/>
                <p14:nvPr/>
              </p14:nvContentPartPr>
              <p14:xfrm>
                <a:off x="1737545" y="5426335"/>
                <a:ext cx="185040" cy="63720"/>
              </p14:xfrm>
            </p:contentPart>
          </mc:Choice>
          <mc:Fallback xmlns="">
            <p:pic>
              <p:nvPicPr>
                <p:cNvPr id="1128" name="Ink 1127">
                  <a:extLst>
                    <a:ext uri="{FF2B5EF4-FFF2-40B4-BE49-F238E27FC236}">
                      <a16:creationId xmlns:a16="http://schemas.microsoft.com/office/drawing/2014/main" id="{F12E2BE2-5371-A444-B17E-E36C931290BE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1722065" y="5410855"/>
                  <a:ext cx="215640" cy="9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1129" name="Ink 1128">
                  <a:extLst>
                    <a:ext uri="{FF2B5EF4-FFF2-40B4-BE49-F238E27FC236}">
                      <a16:creationId xmlns:a16="http://schemas.microsoft.com/office/drawing/2014/main" id="{3DCB6815-BC50-A64D-9AE0-D3702F5C0AB4}"/>
                    </a:ext>
                  </a:extLst>
                </p14:cNvPr>
                <p14:cNvContentPartPr/>
                <p14:nvPr/>
              </p14:nvContentPartPr>
              <p14:xfrm>
                <a:off x="3405785" y="5859055"/>
                <a:ext cx="236880" cy="11880"/>
              </p14:xfrm>
            </p:contentPart>
          </mc:Choice>
          <mc:Fallback xmlns="">
            <p:pic>
              <p:nvPicPr>
                <p:cNvPr id="1129" name="Ink 1128">
                  <a:extLst>
                    <a:ext uri="{FF2B5EF4-FFF2-40B4-BE49-F238E27FC236}">
                      <a16:creationId xmlns:a16="http://schemas.microsoft.com/office/drawing/2014/main" id="{3DCB6815-BC50-A64D-9AE0-D3702F5C0AB4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3390305" y="5843935"/>
                  <a:ext cx="26748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1130" name="Ink 1129">
                  <a:extLst>
                    <a:ext uri="{FF2B5EF4-FFF2-40B4-BE49-F238E27FC236}">
                      <a16:creationId xmlns:a16="http://schemas.microsoft.com/office/drawing/2014/main" id="{789DAF81-DE2C-FB4A-B8B6-45366EFA2A79}"/>
                    </a:ext>
                  </a:extLst>
                </p14:cNvPr>
                <p14:cNvContentPartPr/>
                <p14:nvPr/>
              </p14:nvContentPartPr>
              <p14:xfrm>
                <a:off x="3446105" y="5940055"/>
                <a:ext cx="196560" cy="11880"/>
              </p14:xfrm>
            </p:contentPart>
          </mc:Choice>
          <mc:Fallback xmlns="">
            <p:pic>
              <p:nvPicPr>
                <p:cNvPr id="1130" name="Ink 1129">
                  <a:extLst>
                    <a:ext uri="{FF2B5EF4-FFF2-40B4-BE49-F238E27FC236}">
                      <a16:creationId xmlns:a16="http://schemas.microsoft.com/office/drawing/2014/main" id="{789DAF81-DE2C-FB4A-B8B6-45366EFA2A79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3430985" y="5924575"/>
                  <a:ext cx="22716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1131" name="Ink 1130">
                  <a:extLst>
                    <a:ext uri="{FF2B5EF4-FFF2-40B4-BE49-F238E27FC236}">
                      <a16:creationId xmlns:a16="http://schemas.microsoft.com/office/drawing/2014/main" id="{B2337D4F-A949-074F-95B2-15B0B3A52116}"/>
                    </a:ext>
                  </a:extLst>
                </p14:cNvPr>
                <p14:cNvContentPartPr/>
                <p14:nvPr/>
              </p14:nvContentPartPr>
              <p14:xfrm>
                <a:off x="4040825" y="5818735"/>
                <a:ext cx="260280" cy="23400"/>
              </p14:xfrm>
            </p:contentPart>
          </mc:Choice>
          <mc:Fallback xmlns="">
            <p:pic>
              <p:nvPicPr>
                <p:cNvPr id="1131" name="Ink 1130">
                  <a:extLst>
                    <a:ext uri="{FF2B5EF4-FFF2-40B4-BE49-F238E27FC236}">
                      <a16:creationId xmlns:a16="http://schemas.microsoft.com/office/drawing/2014/main" id="{B2337D4F-A949-074F-95B2-15B0B3A52116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4025345" y="5803615"/>
                  <a:ext cx="290520" cy="5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1132" name="Ink 1131">
                  <a:extLst>
                    <a:ext uri="{FF2B5EF4-FFF2-40B4-BE49-F238E27FC236}">
                      <a16:creationId xmlns:a16="http://schemas.microsoft.com/office/drawing/2014/main" id="{309C04D3-BA05-674B-966A-774988F9B7D4}"/>
                    </a:ext>
                  </a:extLst>
                </p14:cNvPr>
                <p14:cNvContentPartPr/>
                <p14:nvPr/>
              </p14:nvContentPartPr>
              <p14:xfrm>
                <a:off x="4202465" y="5755375"/>
                <a:ext cx="29160" cy="162000"/>
              </p14:xfrm>
            </p:contentPart>
          </mc:Choice>
          <mc:Fallback xmlns="">
            <p:pic>
              <p:nvPicPr>
                <p:cNvPr id="1132" name="Ink 1131">
                  <a:extLst>
                    <a:ext uri="{FF2B5EF4-FFF2-40B4-BE49-F238E27FC236}">
                      <a16:creationId xmlns:a16="http://schemas.microsoft.com/office/drawing/2014/main" id="{309C04D3-BA05-674B-966A-774988F9B7D4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4186985" y="5739895"/>
                  <a:ext cx="59760" cy="19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1133" name="Ink 1132">
                  <a:extLst>
                    <a:ext uri="{FF2B5EF4-FFF2-40B4-BE49-F238E27FC236}">
                      <a16:creationId xmlns:a16="http://schemas.microsoft.com/office/drawing/2014/main" id="{F9D0390D-0D99-CF43-9451-101A2A262A90}"/>
                    </a:ext>
                  </a:extLst>
                </p14:cNvPr>
                <p14:cNvContentPartPr/>
                <p14:nvPr/>
              </p14:nvContentPartPr>
              <p14:xfrm>
                <a:off x="4063865" y="5963095"/>
                <a:ext cx="208080" cy="6120"/>
              </p14:xfrm>
            </p:contentPart>
          </mc:Choice>
          <mc:Fallback xmlns="">
            <p:pic>
              <p:nvPicPr>
                <p:cNvPr id="1133" name="Ink 1132">
                  <a:extLst>
                    <a:ext uri="{FF2B5EF4-FFF2-40B4-BE49-F238E27FC236}">
                      <a16:creationId xmlns:a16="http://schemas.microsoft.com/office/drawing/2014/main" id="{F9D0390D-0D99-CF43-9451-101A2A262A90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4048745" y="5947975"/>
                  <a:ext cx="23868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1138" name="Ink 1138">
                  <a:extLst>
                    <a:ext uri="{FF2B5EF4-FFF2-40B4-BE49-F238E27FC236}">
                      <a16:creationId xmlns:a16="http://schemas.microsoft.com/office/drawing/2014/main" id="{D8CE5118-DFF1-624B-A373-ADC0E5554FAD}"/>
                    </a:ext>
                  </a:extLst>
                </p14:cNvPr>
                <p14:cNvContentPartPr/>
                <p14:nvPr/>
              </p14:nvContentPartPr>
              <p14:xfrm>
                <a:off x="4479305" y="5697415"/>
                <a:ext cx="537480" cy="283320"/>
              </p14:xfrm>
            </p:contentPart>
          </mc:Choice>
          <mc:Fallback xmlns="">
            <p:pic>
              <p:nvPicPr>
                <p:cNvPr id="1138" name="Ink 1138">
                  <a:extLst>
                    <a:ext uri="{FF2B5EF4-FFF2-40B4-BE49-F238E27FC236}">
                      <a16:creationId xmlns:a16="http://schemas.microsoft.com/office/drawing/2014/main" id="{D8CE5118-DFF1-624B-A373-ADC0E5554FAD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4463815" y="5681915"/>
                  <a:ext cx="568101" cy="313959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1143" name="Ink 1142">
                  <a:extLst>
                    <a:ext uri="{FF2B5EF4-FFF2-40B4-BE49-F238E27FC236}">
                      <a16:creationId xmlns:a16="http://schemas.microsoft.com/office/drawing/2014/main" id="{AA69DC15-3BE4-E440-AA2B-535B87EEBDC5}"/>
                    </a:ext>
                  </a:extLst>
                </p14:cNvPr>
                <p14:cNvContentPartPr/>
                <p14:nvPr/>
              </p14:nvContentPartPr>
              <p14:xfrm>
                <a:off x="5224145" y="5697415"/>
                <a:ext cx="190800" cy="289080"/>
              </p14:xfrm>
            </p:contentPart>
          </mc:Choice>
          <mc:Fallback xmlns="">
            <p:pic>
              <p:nvPicPr>
                <p:cNvPr id="1143" name="Ink 1142">
                  <a:extLst>
                    <a:ext uri="{FF2B5EF4-FFF2-40B4-BE49-F238E27FC236}">
                      <a16:creationId xmlns:a16="http://schemas.microsoft.com/office/drawing/2014/main" id="{AA69DC15-3BE4-E440-AA2B-535B87EEBDC5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5209025" y="5682295"/>
                  <a:ext cx="221400" cy="31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1146" name="Ink 1146">
                  <a:extLst>
                    <a:ext uri="{FF2B5EF4-FFF2-40B4-BE49-F238E27FC236}">
                      <a16:creationId xmlns:a16="http://schemas.microsoft.com/office/drawing/2014/main" id="{D54F1004-05D5-9D4C-BBF8-6A0D940E71A6}"/>
                    </a:ext>
                  </a:extLst>
                </p14:cNvPr>
                <p14:cNvContentPartPr/>
                <p14:nvPr/>
              </p14:nvContentPartPr>
              <p14:xfrm>
                <a:off x="5512865" y="5766895"/>
                <a:ext cx="69480" cy="92880"/>
              </p14:xfrm>
            </p:contentPart>
          </mc:Choice>
          <mc:Fallback xmlns="">
            <p:pic>
              <p:nvPicPr>
                <p:cNvPr id="1146" name="Ink 1146">
                  <a:extLst>
                    <a:ext uri="{FF2B5EF4-FFF2-40B4-BE49-F238E27FC236}">
                      <a16:creationId xmlns:a16="http://schemas.microsoft.com/office/drawing/2014/main" id="{D54F1004-05D5-9D4C-BBF8-6A0D940E71A6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5497385" y="5751415"/>
                  <a:ext cx="100080" cy="12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1151" name="Ink 1151">
                  <a:extLst>
                    <a:ext uri="{FF2B5EF4-FFF2-40B4-BE49-F238E27FC236}">
                      <a16:creationId xmlns:a16="http://schemas.microsoft.com/office/drawing/2014/main" id="{632EBA0D-1290-2C4B-91A4-F9B8D66296DB}"/>
                    </a:ext>
                  </a:extLst>
                </p14:cNvPr>
                <p14:cNvContentPartPr/>
                <p14:nvPr/>
              </p14:nvContentPartPr>
              <p14:xfrm>
                <a:off x="5778185" y="5668615"/>
                <a:ext cx="300960" cy="225720"/>
              </p14:xfrm>
            </p:contentPart>
          </mc:Choice>
          <mc:Fallback xmlns="">
            <p:pic>
              <p:nvPicPr>
                <p:cNvPr id="1151" name="Ink 1151">
                  <a:extLst>
                    <a:ext uri="{FF2B5EF4-FFF2-40B4-BE49-F238E27FC236}">
                      <a16:creationId xmlns:a16="http://schemas.microsoft.com/office/drawing/2014/main" id="{632EBA0D-1290-2C4B-91A4-F9B8D66296DB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5763047" y="5653471"/>
                  <a:ext cx="331597" cy="256369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2">
              <p14:nvContentPartPr>
                <p14:cNvPr id="1153" name="Ink 1152">
                  <a:extLst>
                    <a:ext uri="{FF2B5EF4-FFF2-40B4-BE49-F238E27FC236}">
                      <a16:creationId xmlns:a16="http://schemas.microsoft.com/office/drawing/2014/main" id="{FB9300C2-2230-1E4B-B944-37D22BA34EB9}"/>
                    </a:ext>
                  </a:extLst>
                </p14:cNvPr>
                <p14:cNvContentPartPr/>
                <p14:nvPr/>
              </p14:nvContentPartPr>
              <p14:xfrm>
                <a:off x="5853425" y="5506975"/>
                <a:ext cx="150480" cy="52200"/>
              </p14:xfrm>
            </p:contentPart>
          </mc:Choice>
          <mc:Fallback xmlns="">
            <p:pic>
              <p:nvPicPr>
                <p:cNvPr id="1153" name="Ink 1152">
                  <a:extLst>
                    <a:ext uri="{FF2B5EF4-FFF2-40B4-BE49-F238E27FC236}">
                      <a16:creationId xmlns:a16="http://schemas.microsoft.com/office/drawing/2014/main" id="{FB9300C2-2230-1E4B-B944-37D22BA34EB9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5837945" y="5491855"/>
                  <a:ext cx="18108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4">
              <p14:nvContentPartPr>
                <p14:cNvPr id="1154" name="Ink 1153">
                  <a:extLst>
                    <a:ext uri="{FF2B5EF4-FFF2-40B4-BE49-F238E27FC236}">
                      <a16:creationId xmlns:a16="http://schemas.microsoft.com/office/drawing/2014/main" id="{50125F74-8207-6941-87C7-5E5974397460}"/>
                    </a:ext>
                  </a:extLst>
                </p14:cNvPr>
                <p14:cNvContentPartPr/>
                <p14:nvPr/>
              </p14:nvContentPartPr>
              <p14:xfrm>
                <a:off x="6459665" y="5749615"/>
                <a:ext cx="196560" cy="11880"/>
              </p14:xfrm>
            </p:contentPart>
          </mc:Choice>
          <mc:Fallback xmlns="">
            <p:pic>
              <p:nvPicPr>
                <p:cNvPr id="1154" name="Ink 1153">
                  <a:extLst>
                    <a:ext uri="{FF2B5EF4-FFF2-40B4-BE49-F238E27FC236}">
                      <a16:creationId xmlns:a16="http://schemas.microsoft.com/office/drawing/2014/main" id="{50125F74-8207-6941-87C7-5E5974397460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6444185" y="5734135"/>
                  <a:ext cx="22716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6">
              <p14:nvContentPartPr>
                <p14:cNvPr id="1155" name="Ink 1154">
                  <a:extLst>
                    <a:ext uri="{FF2B5EF4-FFF2-40B4-BE49-F238E27FC236}">
                      <a16:creationId xmlns:a16="http://schemas.microsoft.com/office/drawing/2014/main" id="{5FA452D7-BD7D-8A4D-9692-0C1C04ED2954}"/>
                    </a:ext>
                  </a:extLst>
                </p14:cNvPr>
                <p14:cNvContentPartPr/>
                <p14:nvPr/>
              </p14:nvContentPartPr>
              <p14:xfrm>
                <a:off x="6557585" y="5697415"/>
                <a:ext cx="34920" cy="110160"/>
              </p14:xfrm>
            </p:contentPart>
          </mc:Choice>
          <mc:Fallback xmlns="">
            <p:pic>
              <p:nvPicPr>
                <p:cNvPr id="1155" name="Ink 1154">
                  <a:extLst>
                    <a:ext uri="{FF2B5EF4-FFF2-40B4-BE49-F238E27FC236}">
                      <a16:creationId xmlns:a16="http://schemas.microsoft.com/office/drawing/2014/main" id="{5FA452D7-BD7D-8A4D-9692-0C1C04ED2954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6542465" y="5682295"/>
                  <a:ext cx="65520" cy="14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8">
              <p14:nvContentPartPr>
                <p14:cNvPr id="1160" name="Ink 1160">
                  <a:extLst>
                    <a:ext uri="{FF2B5EF4-FFF2-40B4-BE49-F238E27FC236}">
                      <a16:creationId xmlns:a16="http://schemas.microsoft.com/office/drawing/2014/main" id="{9B88D81F-A6A7-DB4B-AE92-C9426A1FAF12}"/>
                    </a:ext>
                  </a:extLst>
                </p14:cNvPr>
                <p14:cNvContentPartPr/>
                <p14:nvPr/>
              </p14:nvContentPartPr>
              <p14:xfrm>
                <a:off x="6984905" y="5570335"/>
                <a:ext cx="502560" cy="254520"/>
              </p14:xfrm>
            </p:contentPart>
          </mc:Choice>
          <mc:Fallback xmlns="">
            <p:pic>
              <p:nvPicPr>
                <p:cNvPr id="1160" name="Ink 1160">
                  <a:extLst>
                    <a:ext uri="{FF2B5EF4-FFF2-40B4-BE49-F238E27FC236}">
                      <a16:creationId xmlns:a16="http://schemas.microsoft.com/office/drawing/2014/main" id="{9B88D81F-A6A7-DB4B-AE92-C9426A1FAF12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6969425" y="5555215"/>
                  <a:ext cx="533160" cy="28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0">
              <p14:nvContentPartPr>
                <p14:cNvPr id="1162" name="Ink 1161">
                  <a:extLst>
                    <a:ext uri="{FF2B5EF4-FFF2-40B4-BE49-F238E27FC236}">
                      <a16:creationId xmlns:a16="http://schemas.microsoft.com/office/drawing/2014/main" id="{AB2C134B-FF84-DF43-AB7E-1F872B755F8F}"/>
                    </a:ext>
                  </a:extLst>
                </p14:cNvPr>
                <p14:cNvContentPartPr/>
                <p14:nvPr/>
              </p14:nvContentPartPr>
              <p14:xfrm>
                <a:off x="7654505" y="5611015"/>
                <a:ext cx="231120" cy="317880"/>
              </p14:xfrm>
            </p:contentPart>
          </mc:Choice>
          <mc:Fallback xmlns="">
            <p:pic>
              <p:nvPicPr>
                <p:cNvPr id="1162" name="Ink 1161">
                  <a:extLst>
                    <a:ext uri="{FF2B5EF4-FFF2-40B4-BE49-F238E27FC236}">
                      <a16:creationId xmlns:a16="http://schemas.microsoft.com/office/drawing/2014/main" id="{AB2C134B-FF84-DF43-AB7E-1F872B755F8F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7639385" y="5595535"/>
                  <a:ext cx="261720" cy="34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2">
              <p14:nvContentPartPr>
                <p14:cNvPr id="1163" name="Ink 1162">
                  <a:extLst>
                    <a:ext uri="{FF2B5EF4-FFF2-40B4-BE49-F238E27FC236}">
                      <a16:creationId xmlns:a16="http://schemas.microsoft.com/office/drawing/2014/main" id="{75DB6743-347B-A842-973B-49F5108FB53D}"/>
                    </a:ext>
                  </a:extLst>
                </p14:cNvPr>
                <p14:cNvContentPartPr/>
                <p14:nvPr/>
              </p14:nvContentPartPr>
              <p14:xfrm>
                <a:off x="7919825" y="5731975"/>
                <a:ext cx="173520" cy="260280"/>
              </p14:xfrm>
            </p:contentPart>
          </mc:Choice>
          <mc:Fallback xmlns="">
            <p:pic>
              <p:nvPicPr>
                <p:cNvPr id="1163" name="Ink 1162">
                  <a:extLst>
                    <a:ext uri="{FF2B5EF4-FFF2-40B4-BE49-F238E27FC236}">
                      <a16:creationId xmlns:a16="http://schemas.microsoft.com/office/drawing/2014/main" id="{75DB6743-347B-A842-973B-49F5108FB53D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7904705" y="5716855"/>
                  <a:ext cx="204120" cy="29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4">
              <p14:nvContentPartPr>
                <p14:cNvPr id="1164" name="Ink 1163">
                  <a:extLst>
                    <a:ext uri="{FF2B5EF4-FFF2-40B4-BE49-F238E27FC236}">
                      <a16:creationId xmlns:a16="http://schemas.microsoft.com/office/drawing/2014/main" id="{08E0808C-0475-874C-AD7A-EE3214ED4DB5}"/>
                    </a:ext>
                  </a:extLst>
                </p14:cNvPr>
                <p14:cNvContentPartPr/>
                <p14:nvPr/>
              </p14:nvContentPartPr>
              <p14:xfrm>
                <a:off x="8295305" y="5582215"/>
                <a:ext cx="190800" cy="208080"/>
              </p14:xfrm>
            </p:contentPart>
          </mc:Choice>
          <mc:Fallback xmlns="">
            <p:pic>
              <p:nvPicPr>
                <p:cNvPr id="1164" name="Ink 1163">
                  <a:extLst>
                    <a:ext uri="{FF2B5EF4-FFF2-40B4-BE49-F238E27FC236}">
                      <a16:creationId xmlns:a16="http://schemas.microsoft.com/office/drawing/2014/main" id="{08E0808C-0475-874C-AD7A-EE3214ED4DB5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8279825" y="5566735"/>
                  <a:ext cx="221400" cy="23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6">
              <p14:nvContentPartPr>
                <p14:cNvPr id="1168" name="Ink 1167">
                  <a:extLst>
                    <a:ext uri="{FF2B5EF4-FFF2-40B4-BE49-F238E27FC236}">
                      <a16:creationId xmlns:a16="http://schemas.microsoft.com/office/drawing/2014/main" id="{36367457-5FA9-4742-B386-BD2F41FB1913}"/>
                    </a:ext>
                  </a:extLst>
                </p14:cNvPr>
                <p14:cNvContentPartPr/>
                <p14:nvPr/>
              </p14:nvContentPartPr>
              <p14:xfrm>
                <a:off x="8433905" y="5789935"/>
                <a:ext cx="196560" cy="323640"/>
              </p14:xfrm>
            </p:contentPart>
          </mc:Choice>
          <mc:Fallback xmlns="">
            <p:pic>
              <p:nvPicPr>
                <p:cNvPr id="1168" name="Ink 1167">
                  <a:extLst>
                    <a:ext uri="{FF2B5EF4-FFF2-40B4-BE49-F238E27FC236}">
                      <a16:creationId xmlns:a16="http://schemas.microsoft.com/office/drawing/2014/main" id="{36367457-5FA9-4742-B386-BD2F41FB1913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8418425" y="5774455"/>
                  <a:ext cx="227160" cy="35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8">
              <p14:nvContentPartPr>
                <p14:cNvPr id="1169" name="Ink 1168">
                  <a:extLst>
                    <a:ext uri="{FF2B5EF4-FFF2-40B4-BE49-F238E27FC236}">
                      <a16:creationId xmlns:a16="http://schemas.microsoft.com/office/drawing/2014/main" id="{13F9CE58-9C6D-214B-A4C1-51E5BDC14DE9}"/>
                    </a:ext>
                  </a:extLst>
                </p14:cNvPr>
                <p14:cNvContentPartPr/>
                <p14:nvPr/>
              </p14:nvContentPartPr>
              <p14:xfrm>
                <a:off x="8474225" y="5449375"/>
                <a:ext cx="133200" cy="57960"/>
              </p14:xfrm>
            </p:contentPart>
          </mc:Choice>
          <mc:Fallback xmlns="">
            <p:pic>
              <p:nvPicPr>
                <p:cNvPr id="1169" name="Ink 1168">
                  <a:extLst>
                    <a:ext uri="{FF2B5EF4-FFF2-40B4-BE49-F238E27FC236}">
                      <a16:creationId xmlns:a16="http://schemas.microsoft.com/office/drawing/2014/main" id="{13F9CE58-9C6D-214B-A4C1-51E5BDC14DE9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8459105" y="5433895"/>
                  <a:ext cx="163800" cy="885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410488878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277633" y="738909"/>
            <a:ext cx="361764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i="1" dirty="0">
                <a:solidFill>
                  <a:srgbClr val="C00000"/>
                </a:solidFill>
                <a:latin typeface="Bell MT" panose="02020503060305020303" pitchFamily="18" charset="0"/>
              </a:rPr>
              <a:t>Symmetries of graphene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164972" y="1330209"/>
            <a:ext cx="6701395" cy="46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7" name="Group 146">
            <a:extLst>
              <a:ext uri="{FF2B5EF4-FFF2-40B4-BE49-F238E27FC236}">
                <a16:creationId xmlns:a16="http://schemas.microsoft.com/office/drawing/2014/main" id="{424F1DCD-B15C-DB48-93B9-700078F4B29D}"/>
              </a:ext>
            </a:extLst>
          </p:cNvPr>
          <p:cNvGrpSpPr/>
          <p:nvPr/>
        </p:nvGrpSpPr>
        <p:grpSpPr>
          <a:xfrm>
            <a:off x="1453157" y="2972479"/>
            <a:ext cx="5218552" cy="1200777"/>
            <a:chOff x="1453157" y="2972479"/>
            <a:chExt cx="5218552" cy="1200777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7E8FBC6E-9EB5-D047-B7AD-439524B760D2}"/>
                </a:ext>
              </a:extLst>
            </p:cNvPr>
            <p:cNvSpPr txBox="1"/>
            <p:nvPr/>
          </p:nvSpPr>
          <p:spPr>
            <a:xfrm>
              <a:off x="1453157" y="2972479"/>
              <a:ext cx="389286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 algn="l">
                <a:buFont typeface="Arial" panose="020B0604020202020204" pitchFamily="34" charset="0"/>
                <a:buChar char="•"/>
              </a:pPr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Time-reversal symmetry</a:t>
              </a:r>
            </a:p>
          </p:txBody>
        </p:sp>
        <p:grpSp>
          <p:nvGrpSpPr>
            <p:cNvPr id="1052" name="Group 1051">
              <a:extLst>
                <a:ext uri="{FF2B5EF4-FFF2-40B4-BE49-F238E27FC236}">
                  <a16:creationId xmlns:a16="http://schemas.microsoft.com/office/drawing/2014/main" id="{846D03D3-EF25-964B-94A8-FC27FDB0F807}"/>
                </a:ext>
              </a:extLst>
            </p:cNvPr>
            <p:cNvGrpSpPr/>
            <p:nvPr/>
          </p:nvGrpSpPr>
          <p:grpSpPr>
            <a:xfrm>
              <a:off x="1822509" y="3480256"/>
              <a:ext cx="4849200" cy="693000"/>
              <a:chOff x="2095385" y="3763495"/>
              <a:chExt cx="4849200" cy="69300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3">
                <p14:nvContentPartPr>
                  <p14:cNvPr id="53" name="Ink 52">
                    <a:extLst>
                      <a:ext uri="{FF2B5EF4-FFF2-40B4-BE49-F238E27FC236}">
                        <a16:creationId xmlns:a16="http://schemas.microsoft.com/office/drawing/2014/main" id="{6F976989-9B9F-484C-9CD0-704C7FA35E94}"/>
                      </a:ext>
                    </a:extLst>
                  </p14:cNvPr>
                  <p14:cNvContentPartPr/>
                  <p14:nvPr/>
                </p14:nvContentPartPr>
                <p14:xfrm>
                  <a:off x="2176025" y="4231135"/>
                  <a:ext cx="81000" cy="225360"/>
                </p14:xfrm>
              </p:contentPart>
            </mc:Choice>
            <mc:Fallback xmlns="">
              <p:pic>
                <p:nvPicPr>
                  <p:cNvPr id="53" name="Ink 52">
                    <a:extLst>
                      <a:ext uri="{FF2B5EF4-FFF2-40B4-BE49-F238E27FC236}">
                        <a16:creationId xmlns:a16="http://schemas.microsoft.com/office/drawing/2014/main" id="{6F976989-9B9F-484C-9CD0-704C7FA35E94}"/>
                      </a:ext>
                    </a:extLst>
                  </p:cNvPr>
                  <p:cNvPicPr/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2160905" y="4216015"/>
                    <a:ext cx="111600" cy="2559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5">
                <p14:nvContentPartPr>
                  <p14:cNvPr id="54" name="Ink 53">
                    <a:extLst>
                      <a:ext uri="{FF2B5EF4-FFF2-40B4-BE49-F238E27FC236}">
                        <a16:creationId xmlns:a16="http://schemas.microsoft.com/office/drawing/2014/main" id="{A229C7EE-6D08-194F-9E82-72D08096928F}"/>
                      </a:ext>
                    </a:extLst>
                  </p14:cNvPr>
                  <p14:cNvContentPartPr/>
                  <p14:nvPr/>
                </p14:nvContentPartPr>
                <p14:xfrm>
                  <a:off x="2095385" y="4202335"/>
                  <a:ext cx="326880" cy="52200"/>
                </p14:xfrm>
              </p:contentPart>
            </mc:Choice>
            <mc:Fallback xmlns="">
              <p:pic>
                <p:nvPicPr>
                  <p:cNvPr id="54" name="Ink 53">
                    <a:extLst>
                      <a:ext uri="{FF2B5EF4-FFF2-40B4-BE49-F238E27FC236}">
                        <a16:creationId xmlns:a16="http://schemas.microsoft.com/office/drawing/2014/main" id="{A229C7EE-6D08-194F-9E82-72D08096928F}"/>
                      </a:ext>
                    </a:extLst>
                  </p:cNvPr>
                  <p:cNvPicPr/>
                  <p:nvPr/>
                </p:nvPicPr>
                <p:blipFill>
                  <a:blip r:embed="rId6"/>
                  <a:stretch>
                    <a:fillRect/>
                  </a:stretch>
                </p:blipFill>
                <p:spPr>
                  <a:xfrm>
                    <a:off x="2079905" y="4187215"/>
                    <a:ext cx="357480" cy="828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7">
                <p14:nvContentPartPr>
                  <p14:cNvPr id="55" name="Ink 54">
                    <a:extLst>
                      <a:ext uri="{FF2B5EF4-FFF2-40B4-BE49-F238E27FC236}">
                        <a16:creationId xmlns:a16="http://schemas.microsoft.com/office/drawing/2014/main" id="{49545B9E-0A19-2F48-A471-EA1C7719C3E8}"/>
                      </a:ext>
                    </a:extLst>
                  </p14:cNvPr>
                  <p14:cNvContentPartPr/>
                  <p14:nvPr/>
                </p14:nvContentPartPr>
                <p14:xfrm>
                  <a:off x="2586065" y="4225375"/>
                  <a:ext cx="17640" cy="29160"/>
                </p14:xfrm>
              </p:contentPart>
            </mc:Choice>
            <mc:Fallback xmlns="">
              <p:pic>
                <p:nvPicPr>
                  <p:cNvPr id="55" name="Ink 54">
                    <a:extLst>
                      <a:ext uri="{FF2B5EF4-FFF2-40B4-BE49-F238E27FC236}">
                        <a16:creationId xmlns:a16="http://schemas.microsoft.com/office/drawing/2014/main" id="{49545B9E-0A19-2F48-A471-EA1C7719C3E8}"/>
                      </a:ext>
                    </a:extLst>
                  </p:cNvPr>
                  <p:cNvPicPr/>
                  <p:nvPr/>
                </p:nvPicPr>
                <p:blipFill>
                  <a:blip r:embed="rId8"/>
                  <a:stretch>
                    <a:fillRect/>
                  </a:stretch>
                </p:blipFill>
                <p:spPr>
                  <a:xfrm>
                    <a:off x="2570585" y="4210255"/>
                    <a:ext cx="48240" cy="597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9">
                <p14:nvContentPartPr>
                  <p14:cNvPr id="56" name="Ink 55">
                    <a:extLst>
                      <a:ext uri="{FF2B5EF4-FFF2-40B4-BE49-F238E27FC236}">
                        <a16:creationId xmlns:a16="http://schemas.microsoft.com/office/drawing/2014/main" id="{A81E525D-DD2B-6641-8820-DD0B0317E648}"/>
                      </a:ext>
                    </a:extLst>
                  </p14:cNvPr>
                  <p14:cNvContentPartPr/>
                  <p14:nvPr/>
                </p14:nvContentPartPr>
                <p14:xfrm>
                  <a:off x="2557265" y="4317895"/>
                  <a:ext cx="6120" cy="17640"/>
                </p14:xfrm>
              </p:contentPart>
            </mc:Choice>
            <mc:Fallback xmlns="">
              <p:pic>
                <p:nvPicPr>
                  <p:cNvPr id="56" name="Ink 55">
                    <a:extLst>
                      <a:ext uri="{FF2B5EF4-FFF2-40B4-BE49-F238E27FC236}">
                        <a16:creationId xmlns:a16="http://schemas.microsoft.com/office/drawing/2014/main" id="{A81E525D-DD2B-6641-8820-DD0B0317E648}"/>
                      </a:ext>
                    </a:extLst>
                  </p:cNvPr>
                  <p:cNvPicPr/>
                  <p:nvPr/>
                </p:nvPicPr>
                <p:blipFill>
                  <a:blip r:embed="rId10"/>
                  <a:stretch>
                    <a:fillRect/>
                  </a:stretch>
                </p:blipFill>
                <p:spPr>
                  <a:xfrm>
                    <a:off x="2541785" y="4302415"/>
                    <a:ext cx="36720" cy="482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1">
                <p14:nvContentPartPr>
                  <p14:cNvPr id="57" name="Ink 56">
                    <a:extLst>
                      <a:ext uri="{FF2B5EF4-FFF2-40B4-BE49-F238E27FC236}">
                        <a16:creationId xmlns:a16="http://schemas.microsoft.com/office/drawing/2014/main" id="{13D97F9E-3D93-0C41-B8E4-82A6AB7394E4}"/>
                      </a:ext>
                    </a:extLst>
                  </p14:cNvPr>
                  <p14:cNvContentPartPr/>
                  <p14:nvPr/>
                </p14:nvContentPartPr>
                <p14:xfrm>
                  <a:off x="3515585" y="4075255"/>
                  <a:ext cx="133200" cy="294840"/>
                </p14:xfrm>
              </p:contentPart>
            </mc:Choice>
            <mc:Fallback xmlns="">
              <p:pic>
                <p:nvPicPr>
                  <p:cNvPr id="57" name="Ink 56">
                    <a:extLst>
                      <a:ext uri="{FF2B5EF4-FFF2-40B4-BE49-F238E27FC236}">
                        <a16:creationId xmlns:a16="http://schemas.microsoft.com/office/drawing/2014/main" id="{13D97F9E-3D93-0C41-B8E4-82A6AB7394E4}"/>
                      </a:ext>
                    </a:extLst>
                  </p:cNvPr>
                  <p:cNvPicPr/>
                  <p:nvPr/>
                </p:nvPicPr>
                <p:blipFill>
                  <a:blip r:embed="rId12"/>
                  <a:stretch>
                    <a:fillRect/>
                  </a:stretch>
                </p:blipFill>
                <p:spPr>
                  <a:xfrm>
                    <a:off x="3500105" y="4060135"/>
                    <a:ext cx="163800" cy="3254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3">
                <p14:nvContentPartPr>
                  <p14:cNvPr id="58" name="Ink 57">
                    <a:extLst>
                      <a:ext uri="{FF2B5EF4-FFF2-40B4-BE49-F238E27FC236}">
                        <a16:creationId xmlns:a16="http://schemas.microsoft.com/office/drawing/2014/main" id="{478D777D-10C6-3847-A436-4655ED091DFF}"/>
                      </a:ext>
                    </a:extLst>
                  </p14:cNvPr>
                  <p14:cNvContentPartPr/>
                  <p14:nvPr/>
                </p14:nvContentPartPr>
                <p14:xfrm>
                  <a:off x="3573185" y="4231135"/>
                  <a:ext cx="185040" cy="34920"/>
                </p14:xfrm>
              </p:contentPart>
            </mc:Choice>
            <mc:Fallback xmlns="">
              <p:pic>
                <p:nvPicPr>
                  <p:cNvPr id="58" name="Ink 57">
                    <a:extLst>
                      <a:ext uri="{FF2B5EF4-FFF2-40B4-BE49-F238E27FC236}">
                        <a16:creationId xmlns:a16="http://schemas.microsoft.com/office/drawing/2014/main" id="{478D777D-10C6-3847-A436-4655ED091DFF}"/>
                      </a:ext>
                    </a:extLst>
                  </p:cNvPr>
                  <p:cNvPicPr/>
                  <p:nvPr/>
                </p:nvPicPr>
                <p:blipFill>
                  <a:blip r:embed="rId14"/>
                  <a:stretch>
                    <a:fillRect/>
                  </a:stretch>
                </p:blipFill>
                <p:spPr>
                  <a:xfrm>
                    <a:off x="3558065" y="4216015"/>
                    <a:ext cx="215640" cy="655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5">
                <p14:nvContentPartPr>
                  <p14:cNvPr id="59" name="Ink 58">
                    <a:extLst>
                      <a:ext uri="{FF2B5EF4-FFF2-40B4-BE49-F238E27FC236}">
                        <a16:creationId xmlns:a16="http://schemas.microsoft.com/office/drawing/2014/main" id="{A76F7804-D3DF-7C46-91C2-6FC15A415992}"/>
                      </a:ext>
                    </a:extLst>
                  </p14:cNvPr>
                  <p14:cNvContentPartPr/>
                  <p14:nvPr/>
                </p14:nvContentPartPr>
                <p14:xfrm>
                  <a:off x="3694505" y="4081015"/>
                  <a:ext cx="115920" cy="280800"/>
                </p14:xfrm>
              </p:contentPart>
            </mc:Choice>
            <mc:Fallback xmlns="">
              <p:pic>
                <p:nvPicPr>
                  <p:cNvPr id="59" name="Ink 58">
                    <a:extLst>
                      <a:ext uri="{FF2B5EF4-FFF2-40B4-BE49-F238E27FC236}">
                        <a16:creationId xmlns:a16="http://schemas.microsoft.com/office/drawing/2014/main" id="{A76F7804-D3DF-7C46-91C2-6FC15A415992}"/>
                      </a:ext>
                    </a:extLst>
                  </p:cNvPr>
                  <p:cNvPicPr/>
                  <p:nvPr/>
                </p:nvPicPr>
                <p:blipFill>
                  <a:blip r:embed="rId16"/>
                  <a:stretch>
                    <a:fillRect/>
                  </a:stretch>
                </p:blipFill>
                <p:spPr>
                  <a:xfrm>
                    <a:off x="3679025" y="4065895"/>
                    <a:ext cx="146160" cy="3110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7">
                <p14:nvContentPartPr>
                  <p14:cNvPr id="60" name="Ink 59">
                    <a:extLst>
                      <a:ext uri="{FF2B5EF4-FFF2-40B4-BE49-F238E27FC236}">
                        <a16:creationId xmlns:a16="http://schemas.microsoft.com/office/drawing/2014/main" id="{7E91A22E-1BD7-A648-B3FA-B97DE8636D4B}"/>
                      </a:ext>
                    </a:extLst>
                  </p14:cNvPr>
                  <p14:cNvContentPartPr/>
                  <p14:nvPr/>
                </p14:nvContentPartPr>
                <p14:xfrm>
                  <a:off x="3688745" y="3930895"/>
                  <a:ext cx="110160" cy="52200"/>
                </p14:xfrm>
              </p:contentPart>
            </mc:Choice>
            <mc:Fallback xmlns="">
              <p:pic>
                <p:nvPicPr>
                  <p:cNvPr id="60" name="Ink 59">
                    <a:extLst>
                      <a:ext uri="{FF2B5EF4-FFF2-40B4-BE49-F238E27FC236}">
                        <a16:creationId xmlns:a16="http://schemas.microsoft.com/office/drawing/2014/main" id="{7E91A22E-1BD7-A648-B3FA-B97DE8636D4B}"/>
                      </a:ext>
                    </a:extLst>
                  </p:cNvPr>
                  <p:cNvPicPr/>
                  <p:nvPr/>
                </p:nvPicPr>
                <p:blipFill>
                  <a:blip r:embed="rId18"/>
                  <a:stretch>
                    <a:fillRect/>
                  </a:stretch>
                </p:blipFill>
                <p:spPr>
                  <a:xfrm>
                    <a:off x="3673265" y="3915775"/>
                    <a:ext cx="140400" cy="828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9">
                <p14:nvContentPartPr>
                  <p14:cNvPr id="1028" name="Ink 1028">
                    <a:extLst>
                      <a:ext uri="{FF2B5EF4-FFF2-40B4-BE49-F238E27FC236}">
                        <a16:creationId xmlns:a16="http://schemas.microsoft.com/office/drawing/2014/main" id="{70D6D821-82EC-3B40-8626-0BB6119C1644}"/>
                      </a:ext>
                    </a:extLst>
                  </p14:cNvPr>
                  <p14:cNvContentPartPr/>
                  <p14:nvPr/>
                </p14:nvContentPartPr>
                <p14:xfrm>
                  <a:off x="3913745" y="4000375"/>
                  <a:ext cx="577800" cy="444600"/>
                </p14:xfrm>
              </p:contentPart>
            </mc:Choice>
            <mc:Fallback xmlns="">
              <p:pic>
                <p:nvPicPr>
                  <p:cNvPr id="1028" name="Ink 1028">
                    <a:extLst>
                      <a:ext uri="{FF2B5EF4-FFF2-40B4-BE49-F238E27FC236}">
                        <a16:creationId xmlns:a16="http://schemas.microsoft.com/office/drawing/2014/main" id="{70D6D821-82EC-3B40-8626-0BB6119C1644}"/>
                      </a:ext>
                    </a:extLst>
                  </p:cNvPr>
                  <p:cNvPicPr/>
                  <p:nvPr/>
                </p:nvPicPr>
                <p:blipFill>
                  <a:blip r:embed="rId20"/>
                  <a:stretch>
                    <a:fillRect/>
                  </a:stretch>
                </p:blipFill>
                <p:spPr>
                  <a:xfrm>
                    <a:off x="3898625" y="3984908"/>
                    <a:ext cx="608040" cy="474816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1">
                <p14:nvContentPartPr>
                  <p14:cNvPr id="1032" name="Ink 1032">
                    <a:extLst>
                      <a:ext uri="{FF2B5EF4-FFF2-40B4-BE49-F238E27FC236}">
                        <a16:creationId xmlns:a16="http://schemas.microsoft.com/office/drawing/2014/main" id="{66106FF5-7C7B-1F42-8946-6E0771DA8AFB}"/>
                      </a:ext>
                    </a:extLst>
                  </p14:cNvPr>
                  <p14:cNvContentPartPr/>
                  <p14:nvPr/>
                </p14:nvContentPartPr>
                <p14:xfrm>
                  <a:off x="4895105" y="4173535"/>
                  <a:ext cx="185040" cy="69480"/>
                </p14:xfrm>
              </p:contentPart>
            </mc:Choice>
            <mc:Fallback xmlns="">
              <p:pic>
                <p:nvPicPr>
                  <p:cNvPr id="1032" name="Ink 1032">
                    <a:extLst>
                      <a:ext uri="{FF2B5EF4-FFF2-40B4-BE49-F238E27FC236}">
                        <a16:creationId xmlns:a16="http://schemas.microsoft.com/office/drawing/2014/main" id="{66106FF5-7C7B-1F42-8946-6E0771DA8AFB}"/>
                      </a:ext>
                    </a:extLst>
                  </p:cNvPr>
                  <p:cNvPicPr/>
                  <p:nvPr/>
                </p:nvPicPr>
                <p:blipFill>
                  <a:blip r:embed="rId22"/>
                  <a:stretch>
                    <a:fillRect/>
                  </a:stretch>
                </p:blipFill>
                <p:spPr>
                  <a:xfrm>
                    <a:off x="4879985" y="4158415"/>
                    <a:ext cx="215640" cy="1000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3">
                <p14:nvContentPartPr>
                  <p14:cNvPr id="1034" name="Ink 1033">
                    <a:extLst>
                      <a:ext uri="{FF2B5EF4-FFF2-40B4-BE49-F238E27FC236}">
                        <a16:creationId xmlns:a16="http://schemas.microsoft.com/office/drawing/2014/main" id="{8EBF985E-E621-2D48-BA84-E33CDAE9DBD3}"/>
                      </a:ext>
                    </a:extLst>
                  </p14:cNvPr>
                  <p14:cNvContentPartPr/>
                  <p14:nvPr/>
                </p14:nvContentPartPr>
                <p14:xfrm>
                  <a:off x="5512865" y="3919375"/>
                  <a:ext cx="150480" cy="289080"/>
                </p14:xfrm>
              </p:contentPart>
            </mc:Choice>
            <mc:Fallback xmlns="">
              <p:pic>
                <p:nvPicPr>
                  <p:cNvPr id="1034" name="Ink 1033">
                    <a:extLst>
                      <a:ext uri="{FF2B5EF4-FFF2-40B4-BE49-F238E27FC236}">
                        <a16:creationId xmlns:a16="http://schemas.microsoft.com/office/drawing/2014/main" id="{8EBF985E-E621-2D48-BA84-E33CDAE9DBD3}"/>
                      </a:ext>
                    </a:extLst>
                  </p:cNvPr>
                  <p:cNvPicPr/>
                  <p:nvPr/>
                </p:nvPicPr>
                <p:blipFill>
                  <a:blip r:embed="rId24"/>
                  <a:stretch>
                    <a:fillRect/>
                  </a:stretch>
                </p:blipFill>
                <p:spPr>
                  <a:xfrm>
                    <a:off x="5497385" y="3904255"/>
                    <a:ext cx="181080" cy="3193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5">
                <p14:nvContentPartPr>
                  <p14:cNvPr id="1035" name="Ink 1034">
                    <a:extLst>
                      <a:ext uri="{FF2B5EF4-FFF2-40B4-BE49-F238E27FC236}">
                        <a16:creationId xmlns:a16="http://schemas.microsoft.com/office/drawing/2014/main" id="{C3E4D0C7-07CD-3F4F-AEBE-B8BC9E0EF5D1}"/>
                      </a:ext>
                    </a:extLst>
                  </p14:cNvPr>
                  <p14:cNvContentPartPr/>
                  <p14:nvPr/>
                </p14:nvContentPartPr>
                <p14:xfrm>
                  <a:off x="5547425" y="4086775"/>
                  <a:ext cx="248760" cy="46440"/>
                </p14:xfrm>
              </p:contentPart>
            </mc:Choice>
            <mc:Fallback xmlns="">
              <p:pic>
                <p:nvPicPr>
                  <p:cNvPr id="1035" name="Ink 1034">
                    <a:extLst>
                      <a:ext uri="{FF2B5EF4-FFF2-40B4-BE49-F238E27FC236}">
                        <a16:creationId xmlns:a16="http://schemas.microsoft.com/office/drawing/2014/main" id="{C3E4D0C7-07CD-3F4F-AEBE-B8BC9E0EF5D1}"/>
                      </a:ext>
                    </a:extLst>
                  </p:cNvPr>
                  <p:cNvPicPr/>
                  <p:nvPr/>
                </p:nvPicPr>
                <p:blipFill>
                  <a:blip r:embed="rId26"/>
                  <a:stretch>
                    <a:fillRect/>
                  </a:stretch>
                </p:blipFill>
                <p:spPr>
                  <a:xfrm>
                    <a:off x="5532305" y="4071655"/>
                    <a:ext cx="279000" cy="770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7">
                <p14:nvContentPartPr>
                  <p14:cNvPr id="1036" name="Ink 1035">
                    <a:extLst>
                      <a:ext uri="{FF2B5EF4-FFF2-40B4-BE49-F238E27FC236}">
                        <a16:creationId xmlns:a16="http://schemas.microsoft.com/office/drawing/2014/main" id="{8FF0D365-C867-DC48-95D1-CED742B22A34}"/>
                      </a:ext>
                    </a:extLst>
                  </p14:cNvPr>
                  <p14:cNvContentPartPr/>
                  <p14:nvPr/>
                </p14:nvContentPartPr>
                <p14:xfrm>
                  <a:off x="5766665" y="3930895"/>
                  <a:ext cx="87120" cy="260280"/>
                </p14:xfrm>
              </p:contentPart>
            </mc:Choice>
            <mc:Fallback xmlns="">
              <p:pic>
                <p:nvPicPr>
                  <p:cNvPr id="1036" name="Ink 1035">
                    <a:extLst>
                      <a:ext uri="{FF2B5EF4-FFF2-40B4-BE49-F238E27FC236}">
                        <a16:creationId xmlns:a16="http://schemas.microsoft.com/office/drawing/2014/main" id="{8FF0D365-C867-DC48-95D1-CED742B22A34}"/>
                      </a:ext>
                    </a:extLst>
                  </p:cNvPr>
                  <p:cNvPicPr/>
                  <p:nvPr/>
                </p:nvPicPr>
                <p:blipFill>
                  <a:blip r:embed="rId28"/>
                  <a:stretch>
                    <a:fillRect/>
                  </a:stretch>
                </p:blipFill>
                <p:spPr>
                  <a:xfrm>
                    <a:off x="5751545" y="3915775"/>
                    <a:ext cx="117360" cy="2905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9">
                <p14:nvContentPartPr>
                  <p14:cNvPr id="1037" name="Ink 1036">
                    <a:extLst>
                      <a:ext uri="{FF2B5EF4-FFF2-40B4-BE49-F238E27FC236}">
                        <a16:creationId xmlns:a16="http://schemas.microsoft.com/office/drawing/2014/main" id="{3CA112F1-48E9-E649-894A-42F4457AF15E}"/>
                      </a:ext>
                    </a:extLst>
                  </p14:cNvPr>
                  <p14:cNvContentPartPr/>
                  <p14:nvPr/>
                </p14:nvContentPartPr>
                <p14:xfrm>
                  <a:off x="5737865" y="3769255"/>
                  <a:ext cx="121680" cy="40680"/>
                </p14:xfrm>
              </p:contentPart>
            </mc:Choice>
            <mc:Fallback xmlns="">
              <p:pic>
                <p:nvPicPr>
                  <p:cNvPr id="1037" name="Ink 1036">
                    <a:extLst>
                      <a:ext uri="{FF2B5EF4-FFF2-40B4-BE49-F238E27FC236}">
                        <a16:creationId xmlns:a16="http://schemas.microsoft.com/office/drawing/2014/main" id="{3CA112F1-48E9-E649-894A-42F4457AF15E}"/>
                      </a:ext>
                    </a:extLst>
                  </p:cNvPr>
                  <p:cNvPicPr/>
                  <p:nvPr/>
                </p:nvPicPr>
                <p:blipFill>
                  <a:blip r:embed="rId30"/>
                  <a:stretch>
                    <a:fillRect/>
                  </a:stretch>
                </p:blipFill>
                <p:spPr>
                  <a:xfrm>
                    <a:off x="5722745" y="3754135"/>
                    <a:ext cx="151920" cy="712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31">
                <p14:nvContentPartPr>
                  <p14:cNvPr id="1042" name="Ink 1042">
                    <a:extLst>
                      <a:ext uri="{FF2B5EF4-FFF2-40B4-BE49-F238E27FC236}">
                        <a16:creationId xmlns:a16="http://schemas.microsoft.com/office/drawing/2014/main" id="{DD4A8412-C2CA-BB4C-8C8B-7540448B78E9}"/>
                      </a:ext>
                    </a:extLst>
                  </p14:cNvPr>
                  <p14:cNvContentPartPr/>
                  <p14:nvPr/>
                </p14:nvContentPartPr>
                <p14:xfrm>
                  <a:off x="5957105" y="3763495"/>
                  <a:ext cx="127800" cy="133200"/>
                </p14:xfrm>
              </p:contentPart>
            </mc:Choice>
            <mc:Fallback xmlns="">
              <p:pic>
                <p:nvPicPr>
                  <p:cNvPr id="1042" name="Ink 1042">
                    <a:extLst>
                      <a:ext uri="{FF2B5EF4-FFF2-40B4-BE49-F238E27FC236}">
                        <a16:creationId xmlns:a16="http://schemas.microsoft.com/office/drawing/2014/main" id="{DD4A8412-C2CA-BB4C-8C8B-7540448B78E9}"/>
                      </a:ext>
                    </a:extLst>
                  </p:cNvPr>
                  <p:cNvPicPr/>
                  <p:nvPr/>
                </p:nvPicPr>
                <p:blipFill>
                  <a:blip r:embed="rId32"/>
                  <a:stretch>
                    <a:fillRect/>
                  </a:stretch>
                </p:blipFill>
                <p:spPr>
                  <a:xfrm>
                    <a:off x="5941942" y="3748375"/>
                    <a:ext cx="158125" cy="1638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33">
                <p14:nvContentPartPr>
                  <p14:cNvPr id="1044" name="Ink 1043">
                    <a:extLst>
                      <a:ext uri="{FF2B5EF4-FFF2-40B4-BE49-F238E27FC236}">
                        <a16:creationId xmlns:a16="http://schemas.microsoft.com/office/drawing/2014/main" id="{220FE807-49D6-B249-8CC9-714FE7DA25CA}"/>
                      </a:ext>
                    </a:extLst>
                  </p14:cNvPr>
                  <p14:cNvContentPartPr/>
                  <p14:nvPr/>
                </p14:nvContentPartPr>
                <p14:xfrm>
                  <a:off x="6159425" y="3879055"/>
                  <a:ext cx="242640" cy="398520"/>
                </p14:xfrm>
              </p:contentPart>
            </mc:Choice>
            <mc:Fallback xmlns="">
              <p:pic>
                <p:nvPicPr>
                  <p:cNvPr id="1044" name="Ink 1043">
                    <a:extLst>
                      <a:ext uri="{FF2B5EF4-FFF2-40B4-BE49-F238E27FC236}">
                        <a16:creationId xmlns:a16="http://schemas.microsoft.com/office/drawing/2014/main" id="{220FE807-49D6-B249-8CC9-714FE7DA25CA}"/>
                      </a:ext>
                    </a:extLst>
                  </p:cNvPr>
                  <p:cNvPicPr/>
                  <p:nvPr/>
                </p:nvPicPr>
                <p:blipFill>
                  <a:blip r:embed="rId34"/>
                  <a:stretch>
                    <a:fillRect/>
                  </a:stretch>
                </p:blipFill>
                <p:spPr>
                  <a:xfrm>
                    <a:off x="6143945" y="3863935"/>
                    <a:ext cx="273240" cy="4291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35">
                <p14:nvContentPartPr>
                  <p14:cNvPr id="1045" name="Ink 1044">
                    <a:extLst>
                      <a:ext uri="{FF2B5EF4-FFF2-40B4-BE49-F238E27FC236}">
                        <a16:creationId xmlns:a16="http://schemas.microsoft.com/office/drawing/2014/main" id="{E454C4CD-DE12-2F4C-8138-117243079753}"/>
                      </a:ext>
                    </a:extLst>
                  </p14:cNvPr>
                  <p14:cNvContentPartPr/>
                  <p14:nvPr/>
                </p14:nvContentPartPr>
                <p14:xfrm>
                  <a:off x="6344105" y="4138975"/>
                  <a:ext cx="104400" cy="11880"/>
                </p14:xfrm>
              </p:contentPart>
            </mc:Choice>
            <mc:Fallback xmlns="">
              <p:pic>
                <p:nvPicPr>
                  <p:cNvPr id="1045" name="Ink 1044">
                    <a:extLst>
                      <a:ext uri="{FF2B5EF4-FFF2-40B4-BE49-F238E27FC236}">
                        <a16:creationId xmlns:a16="http://schemas.microsoft.com/office/drawing/2014/main" id="{E454C4CD-DE12-2F4C-8138-117243079753}"/>
                      </a:ext>
                    </a:extLst>
                  </p:cNvPr>
                  <p:cNvPicPr/>
                  <p:nvPr/>
                </p:nvPicPr>
                <p:blipFill>
                  <a:blip r:embed="rId36"/>
                  <a:stretch>
                    <a:fillRect/>
                  </a:stretch>
                </p:blipFill>
                <p:spPr>
                  <a:xfrm>
                    <a:off x="6328625" y="4123495"/>
                    <a:ext cx="134640" cy="424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37">
                <p14:nvContentPartPr>
                  <p14:cNvPr id="1049" name="Ink 1049">
                    <a:extLst>
                      <a:ext uri="{FF2B5EF4-FFF2-40B4-BE49-F238E27FC236}">
                        <a16:creationId xmlns:a16="http://schemas.microsoft.com/office/drawing/2014/main" id="{1940AD59-10D1-9F46-9777-3B316C5DCABF}"/>
                      </a:ext>
                    </a:extLst>
                  </p14:cNvPr>
                  <p14:cNvContentPartPr/>
                  <p14:nvPr/>
                </p14:nvContentPartPr>
                <p14:xfrm>
                  <a:off x="6580625" y="3786895"/>
                  <a:ext cx="363960" cy="554400"/>
                </p14:xfrm>
              </p:contentPart>
            </mc:Choice>
            <mc:Fallback xmlns="">
              <p:pic>
                <p:nvPicPr>
                  <p:cNvPr id="1049" name="Ink 1049">
                    <a:extLst>
                      <a:ext uri="{FF2B5EF4-FFF2-40B4-BE49-F238E27FC236}">
                        <a16:creationId xmlns:a16="http://schemas.microsoft.com/office/drawing/2014/main" id="{1940AD59-10D1-9F46-9777-3B316C5DCABF}"/>
                      </a:ext>
                    </a:extLst>
                  </p:cNvPr>
                  <p:cNvPicPr/>
                  <p:nvPr/>
                </p:nvPicPr>
                <p:blipFill>
                  <a:blip r:embed="rId38"/>
                  <a:stretch>
                    <a:fillRect/>
                  </a:stretch>
                </p:blipFill>
                <p:spPr>
                  <a:xfrm>
                    <a:off x="6565505" y="3771415"/>
                    <a:ext cx="394560" cy="585000"/>
                  </a:xfrm>
                  <a:prstGeom prst="rect">
                    <a:avLst/>
                  </a:prstGeom>
                </p:spPr>
              </p:pic>
            </mc:Fallback>
          </mc:AlternateContent>
        </p:grpSp>
      </p:grp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FF398849-BD7B-2B43-872A-F13813E5C481}"/>
              </a:ext>
            </a:extLst>
          </p:cNvPr>
          <p:cNvGrpSpPr/>
          <p:nvPr/>
        </p:nvGrpSpPr>
        <p:grpSpPr>
          <a:xfrm>
            <a:off x="1358451" y="1460242"/>
            <a:ext cx="6192374" cy="1062333"/>
            <a:chOff x="1358451" y="1460242"/>
            <a:chExt cx="6192374" cy="1062333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5668C231-961C-6A42-B520-5889E8A2FAE5}"/>
                </a:ext>
              </a:extLst>
            </p:cNvPr>
            <p:cNvGrpSpPr/>
            <p:nvPr/>
          </p:nvGrpSpPr>
          <p:grpSpPr>
            <a:xfrm>
              <a:off x="1358451" y="1460242"/>
              <a:ext cx="5499549" cy="369332"/>
              <a:chOff x="1358451" y="1460242"/>
              <a:chExt cx="5499549" cy="369332"/>
            </a:xfrm>
          </p:grpSpPr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2FFE9BB0-8D7E-CF4E-892F-8A941658253B}"/>
                  </a:ext>
                </a:extLst>
              </p:cNvPr>
              <p:cNvSpPr txBox="1"/>
              <p:nvPr/>
            </p:nvSpPr>
            <p:spPr>
              <a:xfrm>
                <a:off x="1358451" y="1460242"/>
                <a:ext cx="549954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 algn="l">
                  <a:buFont typeface="Arial" panose="020B0604020202020204" pitchFamily="34" charset="0"/>
                  <a:buChar char="•"/>
                </a:pP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Inversion symmetry A </a:t>
                </a:r>
                <a:r>
                  <a:rPr lang="en-US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sublattice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 B </a:t>
                </a:r>
                <a:r>
                  <a:rPr lang="en-US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sublattice</a:t>
                </a:r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" name="Arrow: Left-Right 2">
                <a:extLst>
                  <a:ext uri="{FF2B5EF4-FFF2-40B4-BE49-F238E27FC236}">
                    <a16:creationId xmlns:a16="http://schemas.microsoft.com/office/drawing/2014/main" id="{E3740713-909A-344E-BFB7-083DD4F0BAC3}"/>
                  </a:ext>
                </a:extLst>
              </p:cNvPr>
              <p:cNvSpPr/>
              <p:nvPr/>
            </p:nvSpPr>
            <p:spPr>
              <a:xfrm>
                <a:off x="4779819" y="1529592"/>
                <a:ext cx="578756" cy="230632"/>
              </a:xfrm>
              <a:prstGeom prst="leftRightArrow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  </a:t>
                </a:r>
              </a:p>
            </p:txBody>
          </p:sp>
        </p:grpSp>
        <p:grpSp>
          <p:nvGrpSpPr>
            <p:cNvPr id="145" name="Group 144">
              <a:extLst>
                <a:ext uri="{FF2B5EF4-FFF2-40B4-BE49-F238E27FC236}">
                  <a16:creationId xmlns:a16="http://schemas.microsoft.com/office/drawing/2014/main" id="{E20DC2B6-D4B3-1A4D-B3F9-AF0A84D1E170}"/>
                </a:ext>
              </a:extLst>
            </p:cNvPr>
            <p:cNvGrpSpPr/>
            <p:nvPr/>
          </p:nvGrpSpPr>
          <p:grpSpPr>
            <a:xfrm>
              <a:off x="1812425" y="1950895"/>
              <a:ext cx="5738400" cy="571680"/>
              <a:chOff x="1812425" y="1950895"/>
              <a:chExt cx="5738400" cy="57168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39">
                <p14:nvContentPartPr>
                  <p14:cNvPr id="1054" name="Ink 1053">
                    <a:extLst>
                      <a:ext uri="{FF2B5EF4-FFF2-40B4-BE49-F238E27FC236}">
                        <a16:creationId xmlns:a16="http://schemas.microsoft.com/office/drawing/2014/main" id="{536CEA82-2878-304D-A028-375D9EF66BEE}"/>
                      </a:ext>
                    </a:extLst>
                  </p14:cNvPr>
                  <p14:cNvContentPartPr/>
                  <p14:nvPr/>
                </p14:nvContentPartPr>
                <p14:xfrm>
                  <a:off x="1812425" y="2187775"/>
                  <a:ext cx="127440" cy="260280"/>
                </p14:xfrm>
              </p:contentPart>
            </mc:Choice>
            <mc:Fallback xmlns="">
              <p:pic>
                <p:nvPicPr>
                  <p:cNvPr id="1054" name="Ink 1053">
                    <a:extLst>
                      <a:ext uri="{FF2B5EF4-FFF2-40B4-BE49-F238E27FC236}">
                        <a16:creationId xmlns:a16="http://schemas.microsoft.com/office/drawing/2014/main" id="{536CEA82-2878-304D-A028-375D9EF66BEE}"/>
                      </a:ext>
                    </a:extLst>
                  </p:cNvPr>
                  <p:cNvPicPr/>
                  <p:nvPr/>
                </p:nvPicPr>
                <p:blipFill>
                  <a:blip r:embed="rId40"/>
                  <a:stretch>
                    <a:fillRect/>
                  </a:stretch>
                </p:blipFill>
                <p:spPr>
                  <a:xfrm>
                    <a:off x="1797305" y="2172295"/>
                    <a:ext cx="157680" cy="2905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41">
                <p14:nvContentPartPr>
                  <p14:cNvPr id="1055" name="Ink 1054">
                    <a:extLst>
                      <a:ext uri="{FF2B5EF4-FFF2-40B4-BE49-F238E27FC236}">
                        <a16:creationId xmlns:a16="http://schemas.microsoft.com/office/drawing/2014/main" id="{D35C6AC0-1BE5-234B-A3E0-8B3B884A4AD5}"/>
                      </a:ext>
                    </a:extLst>
                  </p14:cNvPr>
                  <p14:cNvContentPartPr/>
                  <p14:nvPr/>
                </p14:nvContentPartPr>
                <p14:xfrm>
                  <a:off x="1893425" y="2176255"/>
                  <a:ext cx="219600" cy="127440"/>
                </p14:xfrm>
              </p:contentPart>
            </mc:Choice>
            <mc:Fallback xmlns="">
              <p:pic>
                <p:nvPicPr>
                  <p:cNvPr id="1055" name="Ink 1054">
                    <a:extLst>
                      <a:ext uri="{FF2B5EF4-FFF2-40B4-BE49-F238E27FC236}">
                        <a16:creationId xmlns:a16="http://schemas.microsoft.com/office/drawing/2014/main" id="{D35C6AC0-1BE5-234B-A3E0-8B3B884A4AD5}"/>
                      </a:ext>
                    </a:extLst>
                  </p:cNvPr>
                  <p:cNvPicPr/>
                  <p:nvPr/>
                </p:nvPicPr>
                <p:blipFill>
                  <a:blip r:embed="rId42"/>
                  <a:stretch>
                    <a:fillRect/>
                  </a:stretch>
                </p:blipFill>
                <p:spPr>
                  <a:xfrm>
                    <a:off x="1877945" y="2160775"/>
                    <a:ext cx="250200" cy="1576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43">
                <p14:nvContentPartPr>
                  <p14:cNvPr id="1056" name="Ink 1055">
                    <a:extLst>
                      <a:ext uri="{FF2B5EF4-FFF2-40B4-BE49-F238E27FC236}">
                        <a16:creationId xmlns:a16="http://schemas.microsoft.com/office/drawing/2014/main" id="{E7811FA3-EC96-114A-86BE-FA060A1C2F13}"/>
                      </a:ext>
                    </a:extLst>
                  </p14:cNvPr>
                  <p14:cNvContentPartPr/>
                  <p14:nvPr/>
                </p14:nvContentPartPr>
                <p14:xfrm>
                  <a:off x="2326145" y="2245375"/>
                  <a:ext cx="6120" cy="11880"/>
                </p14:xfrm>
              </p:contentPart>
            </mc:Choice>
            <mc:Fallback xmlns="">
              <p:pic>
                <p:nvPicPr>
                  <p:cNvPr id="1056" name="Ink 1055">
                    <a:extLst>
                      <a:ext uri="{FF2B5EF4-FFF2-40B4-BE49-F238E27FC236}">
                        <a16:creationId xmlns:a16="http://schemas.microsoft.com/office/drawing/2014/main" id="{E7811FA3-EC96-114A-86BE-FA060A1C2F13}"/>
                      </a:ext>
                    </a:extLst>
                  </p:cNvPr>
                  <p:cNvPicPr/>
                  <p:nvPr/>
                </p:nvPicPr>
                <p:blipFill>
                  <a:blip r:embed="rId44"/>
                  <a:stretch>
                    <a:fillRect/>
                  </a:stretch>
                </p:blipFill>
                <p:spPr>
                  <a:xfrm>
                    <a:off x="2311025" y="2230255"/>
                    <a:ext cx="36720" cy="424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45">
                <p14:nvContentPartPr>
                  <p14:cNvPr id="1057" name="Ink 1056">
                    <a:extLst>
                      <a:ext uri="{FF2B5EF4-FFF2-40B4-BE49-F238E27FC236}">
                        <a16:creationId xmlns:a16="http://schemas.microsoft.com/office/drawing/2014/main" id="{58F29632-F8EC-4748-983A-F47B60889C0C}"/>
                      </a:ext>
                    </a:extLst>
                  </p14:cNvPr>
                  <p14:cNvContentPartPr/>
                  <p14:nvPr/>
                </p14:nvContentPartPr>
                <p14:xfrm>
                  <a:off x="2280065" y="2349415"/>
                  <a:ext cx="11880" cy="6120"/>
                </p14:xfrm>
              </p:contentPart>
            </mc:Choice>
            <mc:Fallback xmlns="">
              <p:pic>
                <p:nvPicPr>
                  <p:cNvPr id="1057" name="Ink 1056">
                    <a:extLst>
                      <a:ext uri="{FF2B5EF4-FFF2-40B4-BE49-F238E27FC236}">
                        <a16:creationId xmlns:a16="http://schemas.microsoft.com/office/drawing/2014/main" id="{58F29632-F8EC-4748-983A-F47B60889C0C}"/>
                      </a:ext>
                    </a:extLst>
                  </p:cNvPr>
                  <p:cNvPicPr/>
                  <p:nvPr/>
                </p:nvPicPr>
                <p:blipFill>
                  <a:blip r:embed="rId46"/>
                  <a:stretch>
                    <a:fillRect/>
                  </a:stretch>
                </p:blipFill>
                <p:spPr>
                  <a:xfrm>
                    <a:off x="2264945" y="2333935"/>
                    <a:ext cx="42480" cy="367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47">
                <p14:nvContentPartPr>
                  <p14:cNvPr id="1058" name="Ink 1057">
                    <a:extLst>
                      <a:ext uri="{FF2B5EF4-FFF2-40B4-BE49-F238E27FC236}">
                        <a16:creationId xmlns:a16="http://schemas.microsoft.com/office/drawing/2014/main" id="{428B4581-71B7-4A48-9E9C-D2A8AF90062F}"/>
                      </a:ext>
                    </a:extLst>
                  </p14:cNvPr>
                  <p14:cNvContentPartPr/>
                  <p14:nvPr/>
                </p14:nvContentPartPr>
                <p14:xfrm>
                  <a:off x="3295985" y="2153215"/>
                  <a:ext cx="156240" cy="300600"/>
                </p14:xfrm>
              </p:contentPart>
            </mc:Choice>
            <mc:Fallback xmlns="">
              <p:pic>
                <p:nvPicPr>
                  <p:cNvPr id="1058" name="Ink 1057">
                    <a:extLst>
                      <a:ext uri="{FF2B5EF4-FFF2-40B4-BE49-F238E27FC236}">
                        <a16:creationId xmlns:a16="http://schemas.microsoft.com/office/drawing/2014/main" id="{428B4581-71B7-4A48-9E9C-D2A8AF90062F}"/>
                      </a:ext>
                    </a:extLst>
                  </p:cNvPr>
                  <p:cNvPicPr/>
                  <p:nvPr/>
                </p:nvPicPr>
                <p:blipFill>
                  <a:blip r:embed="rId48"/>
                  <a:stretch>
                    <a:fillRect/>
                  </a:stretch>
                </p:blipFill>
                <p:spPr>
                  <a:xfrm>
                    <a:off x="3280865" y="2137735"/>
                    <a:ext cx="186840" cy="3312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49">
                <p14:nvContentPartPr>
                  <p14:cNvPr id="1059" name="Ink 1058">
                    <a:extLst>
                      <a:ext uri="{FF2B5EF4-FFF2-40B4-BE49-F238E27FC236}">
                        <a16:creationId xmlns:a16="http://schemas.microsoft.com/office/drawing/2014/main" id="{AFE932F2-6880-BC46-876F-6869539E5ED2}"/>
                      </a:ext>
                    </a:extLst>
                  </p14:cNvPr>
                  <p14:cNvContentPartPr/>
                  <p14:nvPr/>
                </p14:nvContentPartPr>
                <p14:xfrm>
                  <a:off x="3376985" y="2302975"/>
                  <a:ext cx="213840" cy="40680"/>
                </p14:xfrm>
              </p:contentPart>
            </mc:Choice>
            <mc:Fallback xmlns="">
              <p:pic>
                <p:nvPicPr>
                  <p:cNvPr id="1059" name="Ink 1058">
                    <a:extLst>
                      <a:ext uri="{FF2B5EF4-FFF2-40B4-BE49-F238E27FC236}">
                        <a16:creationId xmlns:a16="http://schemas.microsoft.com/office/drawing/2014/main" id="{AFE932F2-6880-BC46-876F-6869539E5ED2}"/>
                      </a:ext>
                    </a:extLst>
                  </p:cNvPr>
                  <p:cNvPicPr/>
                  <p:nvPr/>
                </p:nvPicPr>
                <p:blipFill>
                  <a:blip r:embed="rId50"/>
                  <a:stretch>
                    <a:fillRect/>
                  </a:stretch>
                </p:blipFill>
                <p:spPr>
                  <a:xfrm>
                    <a:off x="3361505" y="2287855"/>
                    <a:ext cx="244440" cy="712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51">
                <p14:nvContentPartPr>
                  <p14:cNvPr id="1060" name="Ink 1059">
                    <a:extLst>
                      <a:ext uri="{FF2B5EF4-FFF2-40B4-BE49-F238E27FC236}">
                        <a16:creationId xmlns:a16="http://schemas.microsoft.com/office/drawing/2014/main" id="{1DD8B8AD-7DC3-F24A-846B-0AFA987AB20A}"/>
                      </a:ext>
                    </a:extLst>
                  </p14:cNvPr>
                  <p14:cNvContentPartPr/>
                  <p14:nvPr/>
                </p14:nvContentPartPr>
                <p14:xfrm>
                  <a:off x="3527105" y="2170495"/>
                  <a:ext cx="127440" cy="283320"/>
                </p14:xfrm>
              </p:contentPart>
            </mc:Choice>
            <mc:Fallback xmlns="">
              <p:pic>
                <p:nvPicPr>
                  <p:cNvPr id="1060" name="Ink 1059">
                    <a:extLst>
                      <a:ext uri="{FF2B5EF4-FFF2-40B4-BE49-F238E27FC236}">
                        <a16:creationId xmlns:a16="http://schemas.microsoft.com/office/drawing/2014/main" id="{1DD8B8AD-7DC3-F24A-846B-0AFA987AB20A}"/>
                      </a:ext>
                    </a:extLst>
                  </p:cNvPr>
                  <p:cNvPicPr/>
                  <p:nvPr/>
                </p:nvPicPr>
                <p:blipFill>
                  <a:blip r:embed="rId52"/>
                  <a:stretch>
                    <a:fillRect/>
                  </a:stretch>
                </p:blipFill>
                <p:spPr>
                  <a:xfrm>
                    <a:off x="3511625" y="2155015"/>
                    <a:ext cx="157680" cy="3135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53">
                <p14:nvContentPartPr>
                  <p14:cNvPr id="1061" name="Ink 1060">
                    <a:extLst>
                      <a:ext uri="{FF2B5EF4-FFF2-40B4-BE49-F238E27FC236}">
                        <a16:creationId xmlns:a16="http://schemas.microsoft.com/office/drawing/2014/main" id="{C0EDFCE1-FADD-2744-BD1A-4AB9ECACEA9F}"/>
                      </a:ext>
                    </a:extLst>
                  </p14:cNvPr>
                  <p14:cNvContentPartPr/>
                  <p14:nvPr/>
                </p14:nvContentPartPr>
                <p14:xfrm>
                  <a:off x="3509465" y="2014615"/>
                  <a:ext cx="115920" cy="52200"/>
                </p14:xfrm>
              </p:contentPart>
            </mc:Choice>
            <mc:Fallback xmlns="">
              <p:pic>
                <p:nvPicPr>
                  <p:cNvPr id="1061" name="Ink 1060">
                    <a:extLst>
                      <a:ext uri="{FF2B5EF4-FFF2-40B4-BE49-F238E27FC236}">
                        <a16:creationId xmlns:a16="http://schemas.microsoft.com/office/drawing/2014/main" id="{C0EDFCE1-FADD-2744-BD1A-4AB9ECACEA9F}"/>
                      </a:ext>
                    </a:extLst>
                  </p:cNvPr>
                  <p:cNvPicPr/>
                  <p:nvPr/>
                </p:nvPicPr>
                <p:blipFill>
                  <a:blip r:embed="rId54"/>
                  <a:stretch>
                    <a:fillRect/>
                  </a:stretch>
                </p:blipFill>
                <p:spPr>
                  <a:xfrm>
                    <a:off x="3494345" y="1999135"/>
                    <a:ext cx="146160" cy="828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55">
                <p14:nvContentPartPr>
                  <p14:cNvPr id="1067" name="Ink 1067">
                    <a:extLst>
                      <a:ext uri="{FF2B5EF4-FFF2-40B4-BE49-F238E27FC236}">
                        <a16:creationId xmlns:a16="http://schemas.microsoft.com/office/drawing/2014/main" id="{AB8329D4-322B-7649-9B68-381005DE10B6}"/>
                      </a:ext>
                    </a:extLst>
                  </p14:cNvPr>
                  <p14:cNvContentPartPr/>
                  <p14:nvPr/>
                </p14:nvContentPartPr>
                <p14:xfrm>
                  <a:off x="3775865" y="2083735"/>
                  <a:ext cx="536760" cy="438840"/>
                </p14:xfrm>
              </p:contentPart>
            </mc:Choice>
            <mc:Fallback xmlns="">
              <p:pic>
                <p:nvPicPr>
                  <p:cNvPr id="1067" name="Ink 1067">
                    <a:extLst>
                      <a:ext uri="{FF2B5EF4-FFF2-40B4-BE49-F238E27FC236}">
                        <a16:creationId xmlns:a16="http://schemas.microsoft.com/office/drawing/2014/main" id="{AB8329D4-322B-7649-9B68-381005DE10B6}"/>
                      </a:ext>
                    </a:extLst>
                  </p:cNvPr>
                  <p:cNvPicPr/>
                  <p:nvPr/>
                </p:nvPicPr>
                <p:blipFill>
                  <a:blip r:embed="rId56"/>
                  <a:stretch>
                    <a:fillRect/>
                  </a:stretch>
                </p:blipFill>
                <p:spPr>
                  <a:xfrm>
                    <a:off x="3760745" y="2068627"/>
                    <a:ext cx="567000" cy="469055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57">
                <p14:nvContentPartPr>
                  <p14:cNvPr id="1069" name="Ink 1068">
                    <a:extLst>
                      <a:ext uri="{FF2B5EF4-FFF2-40B4-BE49-F238E27FC236}">
                        <a16:creationId xmlns:a16="http://schemas.microsoft.com/office/drawing/2014/main" id="{68F6E575-4259-C545-807A-B4A81808E40E}"/>
                      </a:ext>
                    </a:extLst>
                  </p14:cNvPr>
                  <p14:cNvContentPartPr/>
                  <p14:nvPr/>
                </p14:nvContentPartPr>
                <p14:xfrm>
                  <a:off x="4681625" y="2308735"/>
                  <a:ext cx="179280" cy="17640"/>
                </p14:xfrm>
              </p:contentPart>
            </mc:Choice>
            <mc:Fallback xmlns="">
              <p:pic>
                <p:nvPicPr>
                  <p:cNvPr id="1069" name="Ink 1068">
                    <a:extLst>
                      <a:ext uri="{FF2B5EF4-FFF2-40B4-BE49-F238E27FC236}">
                        <a16:creationId xmlns:a16="http://schemas.microsoft.com/office/drawing/2014/main" id="{68F6E575-4259-C545-807A-B4A81808E40E}"/>
                      </a:ext>
                    </a:extLst>
                  </p:cNvPr>
                  <p:cNvPicPr/>
                  <p:nvPr/>
                </p:nvPicPr>
                <p:blipFill>
                  <a:blip r:embed="rId58"/>
                  <a:stretch>
                    <a:fillRect/>
                  </a:stretch>
                </p:blipFill>
                <p:spPr>
                  <a:xfrm>
                    <a:off x="4666145" y="2293615"/>
                    <a:ext cx="209880" cy="482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59">
                <p14:nvContentPartPr>
                  <p14:cNvPr id="1070" name="Ink 1069">
                    <a:extLst>
                      <a:ext uri="{FF2B5EF4-FFF2-40B4-BE49-F238E27FC236}">
                        <a16:creationId xmlns:a16="http://schemas.microsoft.com/office/drawing/2014/main" id="{3829805C-8C8E-A347-9F0A-161923030909}"/>
                      </a:ext>
                    </a:extLst>
                  </p14:cNvPr>
                  <p14:cNvContentPartPr/>
                  <p14:nvPr/>
                </p14:nvContentPartPr>
                <p14:xfrm>
                  <a:off x="4664345" y="2366695"/>
                  <a:ext cx="167760" cy="11880"/>
                </p14:xfrm>
              </p:contentPart>
            </mc:Choice>
            <mc:Fallback xmlns="">
              <p:pic>
                <p:nvPicPr>
                  <p:cNvPr id="1070" name="Ink 1069">
                    <a:extLst>
                      <a:ext uri="{FF2B5EF4-FFF2-40B4-BE49-F238E27FC236}">
                        <a16:creationId xmlns:a16="http://schemas.microsoft.com/office/drawing/2014/main" id="{3829805C-8C8E-A347-9F0A-161923030909}"/>
                      </a:ext>
                    </a:extLst>
                  </p:cNvPr>
                  <p:cNvPicPr/>
                  <p:nvPr/>
                </p:nvPicPr>
                <p:blipFill>
                  <a:blip r:embed="rId60"/>
                  <a:stretch>
                    <a:fillRect/>
                  </a:stretch>
                </p:blipFill>
                <p:spPr>
                  <a:xfrm>
                    <a:off x="4648865" y="2351215"/>
                    <a:ext cx="198360" cy="424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61">
                <p14:nvContentPartPr>
                  <p14:cNvPr id="1071" name="Ink 1070">
                    <a:extLst>
                      <a:ext uri="{FF2B5EF4-FFF2-40B4-BE49-F238E27FC236}">
                        <a16:creationId xmlns:a16="http://schemas.microsoft.com/office/drawing/2014/main" id="{05F7DD22-3216-8240-B2CD-D2CC3976548D}"/>
                      </a:ext>
                    </a:extLst>
                  </p14:cNvPr>
                  <p14:cNvContentPartPr/>
                  <p14:nvPr/>
                </p14:nvContentPartPr>
                <p14:xfrm>
                  <a:off x="5183825" y="2153215"/>
                  <a:ext cx="231120" cy="271800"/>
                </p14:xfrm>
              </p:contentPart>
            </mc:Choice>
            <mc:Fallback xmlns="">
              <p:pic>
                <p:nvPicPr>
                  <p:cNvPr id="1071" name="Ink 1070">
                    <a:extLst>
                      <a:ext uri="{FF2B5EF4-FFF2-40B4-BE49-F238E27FC236}">
                        <a16:creationId xmlns:a16="http://schemas.microsoft.com/office/drawing/2014/main" id="{05F7DD22-3216-8240-B2CD-D2CC3976548D}"/>
                      </a:ext>
                    </a:extLst>
                  </p:cNvPr>
                  <p:cNvPicPr/>
                  <p:nvPr/>
                </p:nvPicPr>
                <p:blipFill>
                  <a:blip r:embed="rId62"/>
                  <a:stretch>
                    <a:fillRect/>
                  </a:stretch>
                </p:blipFill>
                <p:spPr>
                  <a:xfrm>
                    <a:off x="5168345" y="2137735"/>
                    <a:ext cx="261720" cy="3020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63">
                <p14:nvContentPartPr>
                  <p14:cNvPr id="1074" name="Ink 1074">
                    <a:extLst>
                      <a:ext uri="{FF2B5EF4-FFF2-40B4-BE49-F238E27FC236}">
                        <a16:creationId xmlns:a16="http://schemas.microsoft.com/office/drawing/2014/main" id="{8BCE56C9-933B-3E4D-BD3F-3F8603902FAA}"/>
                      </a:ext>
                    </a:extLst>
                  </p14:cNvPr>
                  <p14:cNvContentPartPr/>
                  <p14:nvPr/>
                </p14:nvContentPartPr>
                <p14:xfrm>
                  <a:off x="5524385" y="2158975"/>
                  <a:ext cx="121680" cy="104400"/>
                </p14:xfrm>
              </p:contentPart>
            </mc:Choice>
            <mc:Fallback xmlns="">
              <p:pic>
                <p:nvPicPr>
                  <p:cNvPr id="1074" name="Ink 1074">
                    <a:extLst>
                      <a:ext uri="{FF2B5EF4-FFF2-40B4-BE49-F238E27FC236}">
                        <a16:creationId xmlns:a16="http://schemas.microsoft.com/office/drawing/2014/main" id="{8BCE56C9-933B-3E4D-BD3F-3F8603902FAA}"/>
                      </a:ext>
                    </a:extLst>
                  </p:cNvPr>
                  <p:cNvPicPr/>
                  <p:nvPr/>
                </p:nvPicPr>
                <p:blipFill>
                  <a:blip r:embed="rId64"/>
                  <a:stretch>
                    <a:fillRect/>
                  </a:stretch>
                </p:blipFill>
                <p:spPr>
                  <a:xfrm>
                    <a:off x="5508905" y="2143495"/>
                    <a:ext cx="151920" cy="1346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65">
                <p14:nvContentPartPr>
                  <p14:cNvPr id="1076" name="Ink 1075">
                    <a:extLst>
                      <a:ext uri="{FF2B5EF4-FFF2-40B4-BE49-F238E27FC236}">
                        <a16:creationId xmlns:a16="http://schemas.microsoft.com/office/drawing/2014/main" id="{AC407CA3-F34B-9D43-BF6D-832E0D826239}"/>
                      </a:ext>
                    </a:extLst>
                  </p14:cNvPr>
                  <p14:cNvContentPartPr/>
                  <p14:nvPr/>
                </p14:nvContentPartPr>
                <p14:xfrm>
                  <a:off x="5934065" y="2095255"/>
                  <a:ext cx="185040" cy="300600"/>
                </p14:xfrm>
              </p:contentPart>
            </mc:Choice>
            <mc:Fallback xmlns="">
              <p:pic>
                <p:nvPicPr>
                  <p:cNvPr id="1076" name="Ink 1075">
                    <a:extLst>
                      <a:ext uri="{FF2B5EF4-FFF2-40B4-BE49-F238E27FC236}">
                        <a16:creationId xmlns:a16="http://schemas.microsoft.com/office/drawing/2014/main" id="{AC407CA3-F34B-9D43-BF6D-832E0D826239}"/>
                      </a:ext>
                    </a:extLst>
                  </p:cNvPr>
                  <p:cNvPicPr/>
                  <p:nvPr/>
                </p:nvPicPr>
                <p:blipFill>
                  <a:blip r:embed="rId66"/>
                  <a:stretch>
                    <a:fillRect/>
                  </a:stretch>
                </p:blipFill>
                <p:spPr>
                  <a:xfrm>
                    <a:off x="5918945" y="2080135"/>
                    <a:ext cx="215640" cy="3312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67">
                <p14:nvContentPartPr>
                  <p14:cNvPr id="1077" name="Ink 1076">
                    <a:extLst>
                      <a:ext uri="{FF2B5EF4-FFF2-40B4-BE49-F238E27FC236}">
                        <a16:creationId xmlns:a16="http://schemas.microsoft.com/office/drawing/2014/main" id="{5DA2D878-3A34-CD41-ACA0-766B8956D310}"/>
                      </a:ext>
                    </a:extLst>
                  </p14:cNvPr>
                  <p14:cNvContentPartPr/>
                  <p14:nvPr/>
                </p14:nvContentPartPr>
                <p14:xfrm>
                  <a:off x="5986265" y="2291455"/>
                  <a:ext cx="219600" cy="360"/>
                </p14:xfrm>
              </p:contentPart>
            </mc:Choice>
            <mc:Fallback xmlns="">
              <p:pic>
                <p:nvPicPr>
                  <p:cNvPr id="1077" name="Ink 1076">
                    <a:extLst>
                      <a:ext uri="{FF2B5EF4-FFF2-40B4-BE49-F238E27FC236}">
                        <a16:creationId xmlns:a16="http://schemas.microsoft.com/office/drawing/2014/main" id="{5DA2D878-3A34-CD41-ACA0-766B8956D310}"/>
                      </a:ext>
                    </a:extLst>
                  </p:cNvPr>
                  <p:cNvPicPr/>
                  <p:nvPr/>
                </p:nvPicPr>
                <p:blipFill>
                  <a:blip r:embed="rId68"/>
                  <a:stretch>
                    <a:fillRect/>
                  </a:stretch>
                </p:blipFill>
                <p:spPr>
                  <a:xfrm>
                    <a:off x="5970785" y="2276335"/>
                    <a:ext cx="250200" cy="309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69">
                <p14:nvContentPartPr>
                  <p14:cNvPr id="1078" name="Ink 1077">
                    <a:extLst>
                      <a:ext uri="{FF2B5EF4-FFF2-40B4-BE49-F238E27FC236}">
                        <a16:creationId xmlns:a16="http://schemas.microsoft.com/office/drawing/2014/main" id="{BB768AF8-7BD3-6A41-A452-58863BD127C5}"/>
                      </a:ext>
                    </a:extLst>
                  </p14:cNvPr>
                  <p14:cNvContentPartPr/>
                  <p14:nvPr/>
                </p14:nvContentPartPr>
                <p14:xfrm>
                  <a:off x="6199745" y="2141335"/>
                  <a:ext cx="127440" cy="260280"/>
                </p14:xfrm>
              </p:contentPart>
            </mc:Choice>
            <mc:Fallback xmlns="">
              <p:pic>
                <p:nvPicPr>
                  <p:cNvPr id="1078" name="Ink 1077">
                    <a:extLst>
                      <a:ext uri="{FF2B5EF4-FFF2-40B4-BE49-F238E27FC236}">
                        <a16:creationId xmlns:a16="http://schemas.microsoft.com/office/drawing/2014/main" id="{BB768AF8-7BD3-6A41-A452-58863BD127C5}"/>
                      </a:ext>
                    </a:extLst>
                  </p:cNvPr>
                  <p:cNvPicPr/>
                  <p:nvPr/>
                </p:nvPicPr>
                <p:blipFill>
                  <a:blip r:embed="rId70"/>
                  <a:stretch>
                    <a:fillRect/>
                  </a:stretch>
                </p:blipFill>
                <p:spPr>
                  <a:xfrm>
                    <a:off x="6184625" y="2126215"/>
                    <a:ext cx="157680" cy="2905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71">
                <p14:nvContentPartPr>
                  <p14:cNvPr id="1079" name="Ink 1078">
                    <a:extLst>
                      <a:ext uri="{FF2B5EF4-FFF2-40B4-BE49-F238E27FC236}">
                        <a16:creationId xmlns:a16="http://schemas.microsoft.com/office/drawing/2014/main" id="{B4470289-80FE-0140-AC25-66F08E53B311}"/>
                      </a:ext>
                    </a:extLst>
                  </p14:cNvPr>
                  <p14:cNvContentPartPr/>
                  <p14:nvPr/>
                </p14:nvContentPartPr>
                <p14:xfrm>
                  <a:off x="6176705" y="1997335"/>
                  <a:ext cx="150480" cy="46440"/>
                </p14:xfrm>
              </p:contentPart>
            </mc:Choice>
            <mc:Fallback xmlns="">
              <p:pic>
                <p:nvPicPr>
                  <p:cNvPr id="1079" name="Ink 1078">
                    <a:extLst>
                      <a:ext uri="{FF2B5EF4-FFF2-40B4-BE49-F238E27FC236}">
                        <a16:creationId xmlns:a16="http://schemas.microsoft.com/office/drawing/2014/main" id="{B4470289-80FE-0140-AC25-66F08E53B311}"/>
                      </a:ext>
                    </a:extLst>
                  </p:cNvPr>
                  <p:cNvPicPr/>
                  <p:nvPr/>
                </p:nvPicPr>
                <p:blipFill>
                  <a:blip r:embed="rId72"/>
                  <a:stretch>
                    <a:fillRect/>
                  </a:stretch>
                </p:blipFill>
                <p:spPr>
                  <a:xfrm>
                    <a:off x="6161225" y="1981855"/>
                    <a:ext cx="181080" cy="770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73">
                <p14:nvContentPartPr>
                  <p14:cNvPr id="1080" name="Ink 1079">
                    <a:extLst>
                      <a:ext uri="{FF2B5EF4-FFF2-40B4-BE49-F238E27FC236}">
                        <a16:creationId xmlns:a16="http://schemas.microsoft.com/office/drawing/2014/main" id="{30EC9A1D-100B-C843-9E79-9CB653439469}"/>
                      </a:ext>
                    </a:extLst>
                  </p14:cNvPr>
                  <p14:cNvContentPartPr/>
                  <p14:nvPr/>
                </p14:nvContentPartPr>
                <p14:xfrm>
                  <a:off x="6361385" y="2095255"/>
                  <a:ext cx="190800" cy="289080"/>
                </p14:xfrm>
              </p:contentPart>
            </mc:Choice>
            <mc:Fallback xmlns="">
              <p:pic>
                <p:nvPicPr>
                  <p:cNvPr id="1080" name="Ink 1079">
                    <a:extLst>
                      <a:ext uri="{FF2B5EF4-FFF2-40B4-BE49-F238E27FC236}">
                        <a16:creationId xmlns:a16="http://schemas.microsoft.com/office/drawing/2014/main" id="{30EC9A1D-100B-C843-9E79-9CB653439469}"/>
                      </a:ext>
                    </a:extLst>
                  </p:cNvPr>
                  <p:cNvPicPr/>
                  <p:nvPr/>
                </p:nvPicPr>
                <p:blipFill>
                  <a:blip r:embed="rId74"/>
                  <a:stretch>
                    <a:fillRect/>
                  </a:stretch>
                </p:blipFill>
                <p:spPr>
                  <a:xfrm>
                    <a:off x="6346265" y="2080135"/>
                    <a:ext cx="221400" cy="3193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75">
                <p14:nvContentPartPr>
                  <p14:cNvPr id="1081" name="Ink 1080">
                    <a:extLst>
                      <a:ext uri="{FF2B5EF4-FFF2-40B4-BE49-F238E27FC236}">
                        <a16:creationId xmlns:a16="http://schemas.microsoft.com/office/drawing/2014/main" id="{2054E5CF-CB36-D948-8E58-60FEA4D08ACD}"/>
                      </a:ext>
                    </a:extLst>
                  </p14:cNvPr>
                  <p14:cNvContentPartPr/>
                  <p14:nvPr/>
                </p14:nvContentPartPr>
                <p14:xfrm>
                  <a:off x="6459665" y="2291455"/>
                  <a:ext cx="121680" cy="6120"/>
                </p14:xfrm>
              </p:contentPart>
            </mc:Choice>
            <mc:Fallback xmlns="">
              <p:pic>
                <p:nvPicPr>
                  <p:cNvPr id="1081" name="Ink 1080">
                    <a:extLst>
                      <a:ext uri="{FF2B5EF4-FFF2-40B4-BE49-F238E27FC236}">
                        <a16:creationId xmlns:a16="http://schemas.microsoft.com/office/drawing/2014/main" id="{2054E5CF-CB36-D948-8E58-60FEA4D08ACD}"/>
                      </a:ext>
                    </a:extLst>
                  </p:cNvPr>
                  <p:cNvPicPr/>
                  <p:nvPr/>
                </p:nvPicPr>
                <p:blipFill>
                  <a:blip r:embed="rId76"/>
                  <a:stretch>
                    <a:fillRect/>
                  </a:stretch>
                </p:blipFill>
                <p:spPr>
                  <a:xfrm>
                    <a:off x="6444185" y="2276335"/>
                    <a:ext cx="151920" cy="367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77">
                <p14:nvContentPartPr>
                  <p14:cNvPr id="1082" name="Ink 1081">
                    <a:extLst>
                      <a:ext uri="{FF2B5EF4-FFF2-40B4-BE49-F238E27FC236}">
                        <a16:creationId xmlns:a16="http://schemas.microsoft.com/office/drawing/2014/main" id="{92299BC3-D135-D145-9F9C-6A03177826AF}"/>
                      </a:ext>
                    </a:extLst>
                  </p14:cNvPr>
                  <p14:cNvContentPartPr/>
                  <p14:nvPr/>
                </p14:nvContentPartPr>
                <p14:xfrm>
                  <a:off x="6644345" y="2200015"/>
                  <a:ext cx="110160" cy="115200"/>
                </p14:xfrm>
              </p:contentPart>
            </mc:Choice>
            <mc:Fallback xmlns="">
              <p:pic>
                <p:nvPicPr>
                  <p:cNvPr id="1082" name="Ink 1081">
                    <a:extLst>
                      <a:ext uri="{FF2B5EF4-FFF2-40B4-BE49-F238E27FC236}">
                        <a16:creationId xmlns:a16="http://schemas.microsoft.com/office/drawing/2014/main" id="{92299BC3-D135-D145-9F9C-6A03177826AF}"/>
                      </a:ext>
                    </a:extLst>
                  </p:cNvPr>
                  <p:cNvPicPr/>
                  <p:nvPr/>
                </p:nvPicPr>
                <p:blipFill>
                  <a:blip r:embed="rId78"/>
                  <a:stretch>
                    <a:fillRect/>
                  </a:stretch>
                </p:blipFill>
                <p:spPr>
                  <a:xfrm>
                    <a:off x="6628865" y="2184535"/>
                    <a:ext cx="140400" cy="1458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79">
                <p14:nvContentPartPr>
                  <p14:cNvPr id="1083" name="Ink 1082">
                    <a:extLst>
                      <a:ext uri="{FF2B5EF4-FFF2-40B4-BE49-F238E27FC236}">
                        <a16:creationId xmlns:a16="http://schemas.microsoft.com/office/drawing/2014/main" id="{D30B2E08-F46E-A142-AD3A-FE905A784E69}"/>
                      </a:ext>
                    </a:extLst>
                  </p14:cNvPr>
                  <p14:cNvContentPartPr/>
                  <p14:nvPr/>
                </p14:nvContentPartPr>
                <p14:xfrm>
                  <a:off x="6696185" y="2164735"/>
                  <a:ext cx="136440" cy="23400"/>
                </p14:xfrm>
              </p:contentPart>
            </mc:Choice>
            <mc:Fallback xmlns="">
              <p:pic>
                <p:nvPicPr>
                  <p:cNvPr id="1083" name="Ink 1082">
                    <a:extLst>
                      <a:ext uri="{FF2B5EF4-FFF2-40B4-BE49-F238E27FC236}">
                        <a16:creationId xmlns:a16="http://schemas.microsoft.com/office/drawing/2014/main" id="{D30B2E08-F46E-A142-AD3A-FE905A784E69}"/>
                      </a:ext>
                    </a:extLst>
                  </p:cNvPr>
                  <p:cNvPicPr/>
                  <p:nvPr/>
                </p:nvPicPr>
                <p:blipFill>
                  <a:blip r:embed="rId80"/>
                  <a:stretch>
                    <a:fillRect/>
                  </a:stretch>
                </p:blipFill>
                <p:spPr>
                  <a:xfrm>
                    <a:off x="6681065" y="2149255"/>
                    <a:ext cx="166680" cy="540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81">
                <p14:nvContentPartPr>
                  <p14:cNvPr id="1084" name="Ink 1083">
                    <a:extLst>
                      <a:ext uri="{FF2B5EF4-FFF2-40B4-BE49-F238E27FC236}">
                        <a16:creationId xmlns:a16="http://schemas.microsoft.com/office/drawing/2014/main" id="{0952AA95-DE6F-CB41-A047-6553AF3E439E}"/>
                      </a:ext>
                    </a:extLst>
                  </p14:cNvPr>
                  <p14:cNvContentPartPr/>
                  <p14:nvPr/>
                </p14:nvContentPartPr>
                <p14:xfrm>
                  <a:off x="6811745" y="2043415"/>
                  <a:ext cx="115920" cy="306360"/>
                </p14:xfrm>
              </p:contentPart>
            </mc:Choice>
            <mc:Fallback xmlns="">
              <p:pic>
                <p:nvPicPr>
                  <p:cNvPr id="1084" name="Ink 1083">
                    <a:extLst>
                      <a:ext uri="{FF2B5EF4-FFF2-40B4-BE49-F238E27FC236}">
                        <a16:creationId xmlns:a16="http://schemas.microsoft.com/office/drawing/2014/main" id="{0952AA95-DE6F-CB41-A047-6553AF3E439E}"/>
                      </a:ext>
                    </a:extLst>
                  </p:cNvPr>
                  <p:cNvPicPr/>
                  <p:nvPr/>
                </p:nvPicPr>
                <p:blipFill>
                  <a:blip r:embed="rId82"/>
                  <a:stretch>
                    <a:fillRect/>
                  </a:stretch>
                </p:blipFill>
                <p:spPr>
                  <a:xfrm>
                    <a:off x="6796265" y="2028295"/>
                    <a:ext cx="146160" cy="3369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83">
                <p14:nvContentPartPr>
                  <p14:cNvPr id="1085" name="Ink 1084">
                    <a:extLst>
                      <a:ext uri="{FF2B5EF4-FFF2-40B4-BE49-F238E27FC236}">
                        <a16:creationId xmlns:a16="http://schemas.microsoft.com/office/drawing/2014/main" id="{074C045E-B37D-E84C-B22D-621507AFADDE}"/>
                      </a:ext>
                    </a:extLst>
                  </p14:cNvPr>
                  <p14:cNvContentPartPr/>
                  <p14:nvPr/>
                </p14:nvContentPartPr>
                <p14:xfrm>
                  <a:off x="7146545" y="2089495"/>
                  <a:ext cx="213840" cy="242640"/>
                </p14:xfrm>
              </p:contentPart>
            </mc:Choice>
            <mc:Fallback xmlns="">
              <p:pic>
                <p:nvPicPr>
                  <p:cNvPr id="1085" name="Ink 1084">
                    <a:extLst>
                      <a:ext uri="{FF2B5EF4-FFF2-40B4-BE49-F238E27FC236}">
                        <a16:creationId xmlns:a16="http://schemas.microsoft.com/office/drawing/2014/main" id="{074C045E-B37D-E84C-B22D-621507AFADDE}"/>
                      </a:ext>
                    </a:extLst>
                  </p:cNvPr>
                  <p:cNvPicPr/>
                  <p:nvPr/>
                </p:nvPicPr>
                <p:blipFill>
                  <a:blip r:embed="rId84"/>
                  <a:stretch>
                    <a:fillRect/>
                  </a:stretch>
                </p:blipFill>
                <p:spPr>
                  <a:xfrm>
                    <a:off x="7131065" y="2074375"/>
                    <a:ext cx="244440" cy="2732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85">
                <p14:nvContentPartPr>
                  <p14:cNvPr id="1086" name="Ink 1085">
                    <a:extLst>
                      <a:ext uri="{FF2B5EF4-FFF2-40B4-BE49-F238E27FC236}">
                        <a16:creationId xmlns:a16="http://schemas.microsoft.com/office/drawing/2014/main" id="{562449AA-16A4-C241-BE54-873383727909}"/>
                      </a:ext>
                    </a:extLst>
                  </p14:cNvPr>
                  <p14:cNvContentPartPr/>
                  <p14:nvPr/>
                </p14:nvContentPartPr>
                <p14:xfrm>
                  <a:off x="7481345" y="2026135"/>
                  <a:ext cx="69480" cy="104400"/>
                </p14:xfrm>
              </p:contentPart>
            </mc:Choice>
            <mc:Fallback xmlns="">
              <p:pic>
                <p:nvPicPr>
                  <p:cNvPr id="1086" name="Ink 1085">
                    <a:extLst>
                      <a:ext uri="{FF2B5EF4-FFF2-40B4-BE49-F238E27FC236}">
                        <a16:creationId xmlns:a16="http://schemas.microsoft.com/office/drawing/2014/main" id="{562449AA-16A4-C241-BE54-873383727909}"/>
                      </a:ext>
                    </a:extLst>
                  </p:cNvPr>
                  <p:cNvPicPr/>
                  <p:nvPr/>
                </p:nvPicPr>
                <p:blipFill>
                  <a:blip r:embed="rId86"/>
                  <a:stretch>
                    <a:fillRect/>
                  </a:stretch>
                </p:blipFill>
                <p:spPr>
                  <a:xfrm>
                    <a:off x="7465865" y="2010655"/>
                    <a:ext cx="100080" cy="1346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87">
                <p14:nvContentPartPr>
                  <p14:cNvPr id="1087" name="Ink 1086">
                    <a:extLst>
                      <a:ext uri="{FF2B5EF4-FFF2-40B4-BE49-F238E27FC236}">
                        <a16:creationId xmlns:a16="http://schemas.microsoft.com/office/drawing/2014/main" id="{908C5715-A007-1E43-9259-F09578B845CD}"/>
                      </a:ext>
                    </a:extLst>
                  </p14:cNvPr>
                  <p14:cNvContentPartPr/>
                  <p14:nvPr/>
                </p14:nvContentPartPr>
                <p14:xfrm>
                  <a:off x="7435265" y="2060695"/>
                  <a:ext cx="92880" cy="63720"/>
                </p14:xfrm>
              </p:contentPart>
            </mc:Choice>
            <mc:Fallback xmlns="">
              <p:pic>
                <p:nvPicPr>
                  <p:cNvPr id="1087" name="Ink 1086">
                    <a:extLst>
                      <a:ext uri="{FF2B5EF4-FFF2-40B4-BE49-F238E27FC236}">
                        <a16:creationId xmlns:a16="http://schemas.microsoft.com/office/drawing/2014/main" id="{908C5715-A007-1E43-9259-F09578B845CD}"/>
                      </a:ext>
                    </a:extLst>
                  </p:cNvPr>
                  <p:cNvPicPr/>
                  <p:nvPr/>
                </p:nvPicPr>
                <p:blipFill>
                  <a:blip r:embed="rId88"/>
                  <a:stretch>
                    <a:fillRect/>
                  </a:stretch>
                </p:blipFill>
                <p:spPr>
                  <a:xfrm>
                    <a:off x="7419785" y="2045575"/>
                    <a:ext cx="123120" cy="943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89">
                <p14:nvContentPartPr>
                  <p14:cNvPr id="64" name="Ink 63">
                    <a:extLst>
                      <a:ext uri="{FF2B5EF4-FFF2-40B4-BE49-F238E27FC236}">
                        <a16:creationId xmlns:a16="http://schemas.microsoft.com/office/drawing/2014/main" id="{22C1E8E3-19C4-E54B-802D-0B5C1B03EE3D}"/>
                      </a:ext>
                    </a:extLst>
                  </p14:cNvPr>
                  <p14:cNvContentPartPr/>
                  <p14:nvPr/>
                </p14:nvContentPartPr>
                <p14:xfrm>
                  <a:off x="7250225" y="1950895"/>
                  <a:ext cx="121680" cy="52200"/>
                </p14:xfrm>
              </p:contentPart>
            </mc:Choice>
            <mc:Fallback xmlns="">
              <p:pic>
                <p:nvPicPr>
                  <p:cNvPr id="64" name="Ink 63">
                    <a:extLst>
                      <a:ext uri="{FF2B5EF4-FFF2-40B4-BE49-F238E27FC236}">
                        <a16:creationId xmlns:a16="http://schemas.microsoft.com/office/drawing/2014/main" id="{22C1E8E3-19C4-E54B-802D-0B5C1B03EE3D}"/>
                      </a:ext>
                    </a:extLst>
                  </p:cNvPr>
                  <p:cNvPicPr/>
                  <p:nvPr/>
                </p:nvPicPr>
                <p:blipFill>
                  <a:blip r:embed="rId90"/>
                  <a:stretch>
                    <a:fillRect/>
                  </a:stretch>
                </p:blipFill>
                <p:spPr>
                  <a:xfrm>
                    <a:off x="7235105" y="1935775"/>
                    <a:ext cx="151920" cy="828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91">
                <p14:nvContentPartPr>
                  <p14:cNvPr id="65" name="Ink 64">
                    <a:extLst>
                      <a:ext uri="{FF2B5EF4-FFF2-40B4-BE49-F238E27FC236}">
                        <a16:creationId xmlns:a16="http://schemas.microsoft.com/office/drawing/2014/main" id="{3CF0E31D-DCD4-E343-A792-4AC057465ACD}"/>
                      </a:ext>
                    </a:extLst>
                  </p14:cNvPr>
                  <p14:cNvContentPartPr/>
                  <p14:nvPr/>
                </p14:nvContentPartPr>
                <p14:xfrm>
                  <a:off x="5310905" y="2014615"/>
                  <a:ext cx="156240" cy="52200"/>
                </p14:xfrm>
              </p:contentPart>
            </mc:Choice>
            <mc:Fallback xmlns="">
              <p:pic>
                <p:nvPicPr>
                  <p:cNvPr id="65" name="Ink 64">
                    <a:extLst>
                      <a:ext uri="{FF2B5EF4-FFF2-40B4-BE49-F238E27FC236}">
                        <a16:creationId xmlns:a16="http://schemas.microsoft.com/office/drawing/2014/main" id="{3CF0E31D-DCD4-E343-A792-4AC057465ACD}"/>
                      </a:ext>
                    </a:extLst>
                  </p:cNvPr>
                  <p:cNvPicPr/>
                  <p:nvPr/>
                </p:nvPicPr>
                <p:blipFill>
                  <a:blip r:embed="rId92"/>
                  <a:stretch>
                    <a:fillRect/>
                  </a:stretch>
                </p:blipFill>
                <p:spPr>
                  <a:xfrm>
                    <a:off x="5295425" y="1999135"/>
                    <a:ext cx="186840" cy="82800"/>
                  </a:xfrm>
                  <a:prstGeom prst="rect">
                    <a:avLst/>
                  </a:prstGeom>
                </p:spPr>
              </p:pic>
            </mc:Fallback>
          </mc:AlternateContent>
        </p:grpSp>
      </p:grp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F9773F42-E520-BA4E-9689-1B1CABACF692}"/>
              </a:ext>
            </a:extLst>
          </p:cNvPr>
          <p:cNvGrpSpPr/>
          <p:nvPr/>
        </p:nvGrpSpPr>
        <p:grpSpPr>
          <a:xfrm>
            <a:off x="1500643" y="4421296"/>
            <a:ext cx="7007662" cy="993879"/>
            <a:chOff x="1500643" y="4421296"/>
            <a:chExt cx="7007662" cy="993879"/>
          </a:xfrm>
        </p:grpSpPr>
        <p:sp>
          <p:nvSpPr>
            <p:cNvPr id="1053" name="TextBox 1052">
              <a:extLst>
                <a:ext uri="{FF2B5EF4-FFF2-40B4-BE49-F238E27FC236}">
                  <a16:creationId xmlns:a16="http://schemas.microsoft.com/office/drawing/2014/main" id="{12CF5B03-C9B5-7D4C-BF87-DFFE1BECFF04}"/>
                </a:ext>
              </a:extLst>
            </p:cNvPr>
            <p:cNvSpPr txBox="1"/>
            <p:nvPr/>
          </p:nvSpPr>
          <p:spPr>
            <a:xfrm>
              <a:off x="1500643" y="4421296"/>
              <a:ext cx="700766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 algn="l">
                <a:buFont typeface="Arial" panose="020B0604020202020204" pitchFamily="34" charset="0"/>
                <a:buChar char="•"/>
              </a:pPr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“Weak” “chiral” symmetry (easily broken by longer range </a:t>
              </a:r>
              <a:r>
                <a:rPr lang="en-US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hoppings</a:t>
              </a:r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</a:p>
          </p:txBody>
        </p:sp>
        <p:grpSp>
          <p:nvGrpSpPr>
            <p:cNvPr id="148" name="Group 147">
              <a:extLst>
                <a:ext uri="{FF2B5EF4-FFF2-40B4-BE49-F238E27FC236}">
                  <a16:creationId xmlns:a16="http://schemas.microsoft.com/office/drawing/2014/main" id="{7A704D91-AD2B-5A45-8749-218A4BD85B64}"/>
                </a:ext>
              </a:extLst>
            </p:cNvPr>
            <p:cNvGrpSpPr/>
            <p:nvPr/>
          </p:nvGrpSpPr>
          <p:grpSpPr>
            <a:xfrm>
              <a:off x="2112665" y="4929895"/>
              <a:ext cx="2355480" cy="485280"/>
              <a:chOff x="2112665" y="4929895"/>
              <a:chExt cx="2355480" cy="48528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93">
                <p14:nvContentPartPr>
                  <p14:cNvPr id="66" name="Ink 65">
                    <a:extLst>
                      <a:ext uri="{FF2B5EF4-FFF2-40B4-BE49-F238E27FC236}">
                        <a16:creationId xmlns:a16="http://schemas.microsoft.com/office/drawing/2014/main" id="{2C506B6E-CCD1-D444-9A01-BFA75DA3F4F0}"/>
                      </a:ext>
                    </a:extLst>
                  </p14:cNvPr>
                  <p14:cNvContentPartPr/>
                  <p14:nvPr/>
                </p14:nvContentPartPr>
                <p14:xfrm>
                  <a:off x="2112665" y="4981735"/>
                  <a:ext cx="144720" cy="433440"/>
                </p14:xfrm>
              </p:contentPart>
            </mc:Choice>
            <mc:Fallback xmlns="">
              <p:pic>
                <p:nvPicPr>
                  <p:cNvPr id="66" name="Ink 65">
                    <a:extLst>
                      <a:ext uri="{FF2B5EF4-FFF2-40B4-BE49-F238E27FC236}">
                        <a16:creationId xmlns:a16="http://schemas.microsoft.com/office/drawing/2014/main" id="{2C506B6E-CCD1-D444-9A01-BFA75DA3F4F0}"/>
                      </a:ext>
                    </a:extLst>
                  </p:cNvPr>
                  <p:cNvPicPr/>
                  <p:nvPr/>
                </p:nvPicPr>
                <p:blipFill>
                  <a:blip r:embed="rId94"/>
                  <a:stretch>
                    <a:fillRect/>
                  </a:stretch>
                </p:blipFill>
                <p:spPr>
                  <a:xfrm>
                    <a:off x="2097545" y="4966615"/>
                    <a:ext cx="175320" cy="4636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95">
                <p14:nvContentPartPr>
                  <p14:cNvPr id="73" name="Ink 73">
                    <a:extLst>
                      <a:ext uri="{FF2B5EF4-FFF2-40B4-BE49-F238E27FC236}">
                        <a16:creationId xmlns:a16="http://schemas.microsoft.com/office/drawing/2014/main" id="{B8EABC22-B3B6-1A45-9C6C-DF8D8989EAA0}"/>
                      </a:ext>
                    </a:extLst>
                  </p14:cNvPr>
                  <p14:cNvContentPartPr/>
                  <p14:nvPr/>
                </p14:nvContentPartPr>
                <p14:xfrm>
                  <a:off x="2401385" y="5056615"/>
                  <a:ext cx="243000" cy="251640"/>
                </p14:xfrm>
              </p:contentPart>
            </mc:Choice>
            <mc:Fallback xmlns="">
              <p:pic>
                <p:nvPicPr>
                  <p:cNvPr id="73" name="Ink 73">
                    <a:extLst>
                      <a:ext uri="{FF2B5EF4-FFF2-40B4-BE49-F238E27FC236}">
                        <a16:creationId xmlns:a16="http://schemas.microsoft.com/office/drawing/2014/main" id="{B8EABC22-B3B6-1A45-9C6C-DF8D8989EAA0}"/>
                      </a:ext>
                    </a:extLst>
                  </p:cNvPr>
                  <p:cNvPicPr/>
                  <p:nvPr/>
                </p:nvPicPr>
                <p:blipFill>
                  <a:blip r:embed="rId96"/>
                  <a:stretch>
                    <a:fillRect/>
                  </a:stretch>
                </p:blipFill>
                <p:spPr>
                  <a:xfrm>
                    <a:off x="2385905" y="5041157"/>
                    <a:ext cx="273240" cy="282196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97">
                <p14:nvContentPartPr>
                  <p14:cNvPr id="75" name="Ink 74">
                    <a:extLst>
                      <a:ext uri="{FF2B5EF4-FFF2-40B4-BE49-F238E27FC236}">
                        <a16:creationId xmlns:a16="http://schemas.microsoft.com/office/drawing/2014/main" id="{70B033F5-EF2A-094F-9994-9F9DC976C4E5}"/>
                      </a:ext>
                    </a:extLst>
                  </p14:cNvPr>
                  <p14:cNvContentPartPr/>
                  <p14:nvPr/>
                </p14:nvContentPartPr>
                <p14:xfrm>
                  <a:off x="2528105" y="4929895"/>
                  <a:ext cx="87120" cy="34920"/>
                </p14:xfrm>
              </p:contentPart>
            </mc:Choice>
            <mc:Fallback xmlns="">
              <p:pic>
                <p:nvPicPr>
                  <p:cNvPr id="75" name="Ink 74">
                    <a:extLst>
                      <a:ext uri="{FF2B5EF4-FFF2-40B4-BE49-F238E27FC236}">
                        <a16:creationId xmlns:a16="http://schemas.microsoft.com/office/drawing/2014/main" id="{70B033F5-EF2A-094F-9994-9F9DC976C4E5}"/>
                      </a:ext>
                    </a:extLst>
                  </p:cNvPr>
                  <p:cNvPicPr/>
                  <p:nvPr/>
                </p:nvPicPr>
                <p:blipFill>
                  <a:blip r:embed="rId98"/>
                  <a:stretch>
                    <a:fillRect/>
                  </a:stretch>
                </p:blipFill>
                <p:spPr>
                  <a:xfrm>
                    <a:off x="2512985" y="4914415"/>
                    <a:ext cx="117360" cy="655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99">
                <p14:nvContentPartPr>
                  <p14:cNvPr id="76" name="Ink 75">
                    <a:extLst>
                      <a:ext uri="{FF2B5EF4-FFF2-40B4-BE49-F238E27FC236}">
                        <a16:creationId xmlns:a16="http://schemas.microsoft.com/office/drawing/2014/main" id="{532C7A0E-C84B-914A-9B4B-0F4E9E0448B5}"/>
                      </a:ext>
                    </a:extLst>
                  </p14:cNvPr>
                  <p14:cNvContentPartPr/>
                  <p14:nvPr/>
                </p14:nvContentPartPr>
                <p14:xfrm>
                  <a:off x="2788025" y="5322295"/>
                  <a:ext cx="23400" cy="52200"/>
                </p14:xfrm>
              </p:contentPart>
            </mc:Choice>
            <mc:Fallback xmlns="">
              <p:pic>
                <p:nvPicPr>
                  <p:cNvPr id="76" name="Ink 75">
                    <a:extLst>
                      <a:ext uri="{FF2B5EF4-FFF2-40B4-BE49-F238E27FC236}">
                        <a16:creationId xmlns:a16="http://schemas.microsoft.com/office/drawing/2014/main" id="{532C7A0E-C84B-914A-9B4B-0F4E9E0448B5}"/>
                      </a:ext>
                    </a:extLst>
                  </p:cNvPr>
                  <p:cNvPicPr/>
                  <p:nvPr/>
                </p:nvPicPr>
                <p:blipFill>
                  <a:blip r:embed="rId100"/>
                  <a:stretch>
                    <a:fillRect/>
                  </a:stretch>
                </p:blipFill>
                <p:spPr>
                  <a:xfrm>
                    <a:off x="2772905" y="5307175"/>
                    <a:ext cx="54000" cy="828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01">
                <p14:nvContentPartPr>
                  <p14:cNvPr id="77" name="Ink 76">
                    <a:extLst>
                      <a:ext uri="{FF2B5EF4-FFF2-40B4-BE49-F238E27FC236}">
                        <a16:creationId xmlns:a16="http://schemas.microsoft.com/office/drawing/2014/main" id="{D5D26C05-2B4A-1B4F-A934-C2CE4344CDE4}"/>
                      </a:ext>
                    </a:extLst>
                  </p14:cNvPr>
                  <p14:cNvContentPartPr/>
                  <p14:nvPr/>
                </p14:nvContentPartPr>
                <p14:xfrm>
                  <a:off x="2989985" y="5091535"/>
                  <a:ext cx="167760" cy="225360"/>
                </p14:xfrm>
              </p:contentPart>
            </mc:Choice>
            <mc:Fallback xmlns="">
              <p:pic>
                <p:nvPicPr>
                  <p:cNvPr id="77" name="Ink 76">
                    <a:extLst>
                      <a:ext uri="{FF2B5EF4-FFF2-40B4-BE49-F238E27FC236}">
                        <a16:creationId xmlns:a16="http://schemas.microsoft.com/office/drawing/2014/main" id="{D5D26C05-2B4A-1B4F-A934-C2CE4344CDE4}"/>
                      </a:ext>
                    </a:extLst>
                  </p:cNvPr>
                  <p:cNvPicPr/>
                  <p:nvPr/>
                </p:nvPicPr>
                <p:blipFill>
                  <a:blip r:embed="rId102"/>
                  <a:stretch>
                    <a:fillRect/>
                  </a:stretch>
                </p:blipFill>
                <p:spPr>
                  <a:xfrm>
                    <a:off x="2974865" y="5076055"/>
                    <a:ext cx="198360" cy="2559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03">
                <p14:nvContentPartPr>
                  <p14:cNvPr id="78" name="Ink 77">
                    <a:extLst>
                      <a:ext uri="{FF2B5EF4-FFF2-40B4-BE49-F238E27FC236}">
                        <a16:creationId xmlns:a16="http://schemas.microsoft.com/office/drawing/2014/main" id="{E0E28F43-5C68-EE40-B3F7-7A7E63BBFD25}"/>
                      </a:ext>
                    </a:extLst>
                  </p14:cNvPr>
                  <p14:cNvContentPartPr/>
                  <p14:nvPr/>
                </p14:nvContentPartPr>
                <p14:xfrm>
                  <a:off x="3203825" y="5218255"/>
                  <a:ext cx="98640" cy="104400"/>
                </p14:xfrm>
              </p:contentPart>
            </mc:Choice>
            <mc:Fallback xmlns="">
              <p:pic>
                <p:nvPicPr>
                  <p:cNvPr id="78" name="Ink 77">
                    <a:extLst>
                      <a:ext uri="{FF2B5EF4-FFF2-40B4-BE49-F238E27FC236}">
                        <a16:creationId xmlns:a16="http://schemas.microsoft.com/office/drawing/2014/main" id="{E0E28F43-5C68-EE40-B3F7-7A7E63BBFD25}"/>
                      </a:ext>
                    </a:extLst>
                  </p:cNvPr>
                  <p:cNvPicPr/>
                  <p:nvPr/>
                </p:nvPicPr>
                <p:blipFill>
                  <a:blip r:embed="rId104"/>
                  <a:stretch>
                    <a:fillRect/>
                  </a:stretch>
                </p:blipFill>
                <p:spPr>
                  <a:xfrm>
                    <a:off x="3188345" y="5203135"/>
                    <a:ext cx="128880" cy="1346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05">
                <p14:nvContentPartPr>
                  <p14:cNvPr id="79" name="Ink 78">
                    <a:extLst>
                      <a:ext uri="{FF2B5EF4-FFF2-40B4-BE49-F238E27FC236}">
                        <a16:creationId xmlns:a16="http://schemas.microsoft.com/office/drawing/2014/main" id="{F35D4147-BDC6-E747-B2FF-16FA49BC272F}"/>
                      </a:ext>
                    </a:extLst>
                  </p14:cNvPr>
                  <p14:cNvContentPartPr/>
                  <p14:nvPr/>
                </p14:nvContentPartPr>
                <p14:xfrm>
                  <a:off x="3203825" y="5276215"/>
                  <a:ext cx="69480" cy="11880"/>
                </p14:xfrm>
              </p:contentPart>
            </mc:Choice>
            <mc:Fallback xmlns="">
              <p:pic>
                <p:nvPicPr>
                  <p:cNvPr id="79" name="Ink 78">
                    <a:extLst>
                      <a:ext uri="{FF2B5EF4-FFF2-40B4-BE49-F238E27FC236}">
                        <a16:creationId xmlns:a16="http://schemas.microsoft.com/office/drawing/2014/main" id="{F35D4147-BDC6-E747-B2FF-16FA49BC272F}"/>
                      </a:ext>
                    </a:extLst>
                  </p:cNvPr>
                  <p:cNvPicPr/>
                  <p:nvPr/>
                </p:nvPicPr>
                <p:blipFill>
                  <a:blip r:embed="rId106"/>
                  <a:stretch>
                    <a:fillRect/>
                  </a:stretch>
                </p:blipFill>
                <p:spPr>
                  <a:xfrm>
                    <a:off x="3188345" y="5260735"/>
                    <a:ext cx="100080" cy="424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07">
                <p14:nvContentPartPr>
                  <p14:cNvPr id="80" name="Ink 79">
                    <a:extLst>
                      <a:ext uri="{FF2B5EF4-FFF2-40B4-BE49-F238E27FC236}">
                        <a16:creationId xmlns:a16="http://schemas.microsoft.com/office/drawing/2014/main" id="{C365CBD4-757E-2D4A-B4B4-8A79346B77DB}"/>
                      </a:ext>
                    </a:extLst>
                  </p14:cNvPr>
                  <p14:cNvContentPartPr/>
                  <p14:nvPr/>
                </p14:nvContentPartPr>
                <p14:xfrm>
                  <a:off x="3099785" y="4952935"/>
                  <a:ext cx="115920" cy="52200"/>
                </p14:xfrm>
              </p:contentPart>
            </mc:Choice>
            <mc:Fallback xmlns="">
              <p:pic>
                <p:nvPicPr>
                  <p:cNvPr id="80" name="Ink 79">
                    <a:extLst>
                      <a:ext uri="{FF2B5EF4-FFF2-40B4-BE49-F238E27FC236}">
                        <a16:creationId xmlns:a16="http://schemas.microsoft.com/office/drawing/2014/main" id="{C365CBD4-757E-2D4A-B4B4-8A79346B77DB}"/>
                      </a:ext>
                    </a:extLst>
                  </p:cNvPr>
                  <p:cNvPicPr/>
                  <p:nvPr/>
                </p:nvPicPr>
                <p:blipFill>
                  <a:blip r:embed="rId108"/>
                  <a:stretch>
                    <a:fillRect/>
                  </a:stretch>
                </p:blipFill>
                <p:spPr>
                  <a:xfrm>
                    <a:off x="3084665" y="4937455"/>
                    <a:ext cx="146160" cy="828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09">
                <p14:nvContentPartPr>
                  <p14:cNvPr id="81" name="Ink 80">
                    <a:extLst>
                      <a:ext uri="{FF2B5EF4-FFF2-40B4-BE49-F238E27FC236}">
                        <a16:creationId xmlns:a16="http://schemas.microsoft.com/office/drawing/2014/main" id="{FA27C33E-4437-EE4B-8319-23034B38B326}"/>
                      </a:ext>
                    </a:extLst>
                  </p14:cNvPr>
                  <p14:cNvContentPartPr/>
                  <p14:nvPr/>
                </p14:nvContentPartPr>
                <p14:xfrm>
                  <a:off x="3411545" y="4958695"/>
                  <a:ext cx="115920" cy="375480"/>
                </p14:xfrm>
              </p:contentPart>
            </mc:Choice>
            <mc:Fallback xmlns="">
              <p:pic>
                <p:nvPicPr>
                  <p:cNvPr id="81" name="Ink 80">
                    <a:extLst>
                      <a:ext uri="{FF2B5EF4-FFF2-40B4-BE49-F238E27FC236}">
                        <a16:creationId xmlns:a16="http://schemas.microsoft.com/office/drawing/2014/main" id="{FA27C33E-4437-EE4B-8319-23034B38B326}"/>
                      </a:ext>
                    </a:extLst>
                  </p:cNvPr>
                  <p:cNvPicPr/>
                  <p:nvPr/>
                </p:nvPicPr>
                <p:blipFill>
                  <a:blip r:embed="rId110"/>
                  <a:stretch>
                    <a:fillRect/>
                  </a:stretch>
                </p:blipFill>
                <p:spPr>
                  <a:xfrm>
                    <a:off x="3396425" y="4943215"/>
                    <a:ext cx="146160" cy="4060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11">
                <p14:nvContentPartPr>
                  <p14:cNvPr id="82" name="Ink 81">
                    <a:extLst>
                      <a:ext uri="{FF2B5EF4-FFF2-40B4-BE49-F238E27FC236}">
                        <a16:creationId xmlns:a16="http://schemas.microsoft.com/office/drawing/2014/main" id="{577C8522-1C4B-C640-A18D-73DC1A186713}"/>
                      </a:ext>
                    </a:extLst>
                  </p14:cNvPr>
                  <p14:cNvContentPartPr/>
                  <p14:nvPr/>
                </p14:nvContentPartPr>
                <p14:xfrm>
                  <a:off x="3850385" y="5085415"/>
                  <a:ext cx="208080" cy="23400"/>
                </p14:xfrm>
              </p:contentPart>
            </mc:Choice>
            <mc:Fallback xmlns="">
              <p:pic>
                <p:nvPicPr>
                  <p:cNvPr id="82" name="Ink 81">
                    <a:extLst>
                      <a:ext uri="{FF2B5EF4-FFF2-40B4-BE49-F238E27FC236}">
                        <a16:creationId xmlns:a16="http://schemas.microsoft.com/office/drawing/2014/main" id="{577C8522-1C4B-C640-A18D-73DC1A186713}"/>
                      </a:ext>
                    </a:extLst>
                  </p:cNvPr>
                  <p:cNvPicPr/>
                  <p:nvPr/>
                </p:nvPicPr>
                <p:blipFill>
                  <a:blip r:embed="rId112"/>
                  <a:stretch>
                    <a:fillRect/>
                  </a:stretch>
                </p:blipFill>
                <p:spPr>
                  <a:xfrm>
                    <a:off x="3834905" y="5070295"/>
                    <a:ext cx="238680" cy="540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13">
                <p14:nvContentPartPr>
                  <p14:cNvPr id="83" name="Ink 82">
                    <a:extLst>
                      <a:ext uri="{FF2B5EF4-FFF2-40B4-BE49-F238E27FC236}">
                        <a16:creationId xmlns:a16="http://schemas.microsoft.com/office/drawing/2014/main" id="{DC7CDF25-7C2D-BE4E-8581-806A9D2C4350}"/>
                      </a:ext>
                    </a:extLst>
                  </p14:cNvPr>
                  <p14:cNvContentPartPr/>
                  <p14:nvPr/>
                </p14:nvContentPartPr>
                <p14:xfrm>
                  <a:off x="3867665" y="5154895"/>
                  <a:ext cx="173520" cy="6120"/>
                </p14:xfrm>
              </p:contentPart>
            </mc:Choice>
            <mc:Fallback xmlns="">
              <p:pic>
                <p:nvPicPr>
                  <p:cNvPr id="83" name="Ink 82">
                    <a:extLst>
                      <a:ext uri="{FF2B5EF4-FFF2-40B4-BE49-F238E27FC236}">
                        <a16:creationId xmlns:a16="http://schemas.microsoft.com/office/drawing/2014/main" id="{DC7CDF25-7C2D-BE4E-8581-806A9D2C4350}"/>
                      </a:ext>
                    </a:extLst>
                  </p:cNvPr>
                  <p:cNvPicPr/>
                  <p:nvPr/>
                </p:nvPicPr>
                <p:blipFill>
                  <a:blip r:embed="rId114"/>
                  <a:stretch>
                    <a:fillRect/>
                  </a:stretch>
                </p:blipFill>
                <p:spPr>
                  <a:xfrm>
                    <a:off x="3852185" y="5139775"/>
                    <a:ext cx="204120" cy="367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15">
                <p14:nvContentPartPr>
                  <p14:cNvPr id="84" name="Ink 83">
                    <a:extLst>
                      <a:ext uri="{FF2B5EF4-FFF2-40B4-BE49-F238E27FC236}">
                        <a16:creationId xmlns:a16="http://schemas.microsoft.com/office/drawing/2014/main" id="{55354F93-6051-3444-BE0C-B8AF54D5C5B4}"/>
                      </a:ext>
                    </a:extLst>
                  </p14:cNvPr>
                  <p14:cNvContentPartPr/>
                  <p14:nvPr/>
                </p14:nvContentPartPr>
                <p14:xfrm>
                  <a:off x="4294625" y="5010535"/>
                  <a:ext cx="173520" cy="185040"/>
                </p14:xfrm>
              </p:contentPart>
            </mc:Choice>
            <mc:Fallback xmlns="">
              <p:pic>
                <p:nvPicPr>
                  <p:cNvPr id="84" name="Ink 83">
                    <a:extLst>
                      <a:ext uri="{FF2B5EF4-FFF2-40B4-BE49-F238E27FC236}">
                        <a16:creationId xmlns:a16="http://schemas.microsoft.com/office/drawing/2014/main" id="{55354F93-6051-3444-BE0C-B8AF54D5C5B4}"/>
                      </a:ext>
                    </a:extLst>
                  </p:cNvPr>
                  <p:cNvPicPr/>
                  <p:nvPr/>
                </p:nvPicPr>
                <p:blipFill>
                  <a:blip r:embed="rId116"/>
                  <a:stretch>
                    <a:fillRect/>
                  </a:stretch>
                </p:blipFill>
                <p:spPr>
                  <a:xfrm>
                    <a:off x="4279505" y="4995415"/>
                    <a:ext cx="204120" cy="215640"/>
                  </a:xfrm>
                  <a:prstGeom prst="rect">
                    <a:avLst/>
                  </a:prstGeom>
                </p:spPr>
              </p:pic>
            </mc:Fallback>
          </mc:AlternateContent>
        </p:grpSp>
      </p:grpSp>
      <p:grpSp>
        <p:nvGrpSpPr>
          <p:cNvPr id="152" name="Group 151">
            <a:extLst>
              <a:ext uri="{FF2B5EF4-FFF2-40B4-BE49-F238E27FC236}">
                <a16:creationId xmlns:a16="http://schemas.microsoft.com/office/drawing/2014/main" id="{3B3F276F-78BB-854B-A083-3023017B81B6}"/>
              </a:ext>
            </a:extLst>
          </p:cNvPr>
          <p:cNvGrpSpPr/>
          <p:nvPr/>
        </p:nvGrpSpPr>
        <p:grpSpPr>
          <a:xfrm>
            <a:off x="1533156" y="5702617"/>
            <a:ext cx="6825753" cy="1120878"/>
            <a:chOff x="1533156" y="5702617"/>
            <a:chExt cx="6825753" cy="1120878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7C7C5399-D5A8-A749-9352-BCF5DB6B53EB}"/>
                </a:ext>
              </a:extLst>
            </p:cNvPr>
            <p:cNvSpPr txBox="1"/>
            <p:nvPr/>
          </p:nvSpPr>
          <p:spPr>
            <a:xfrm>
              <a:off x="1533156" y="5702617"/>
              <a:ext cx="682575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 algn="l">
                <a:buFont typeface="Arial" panose="020B0604020202020204" pitchFamily="34" charset="0"/>
                <a:buChar char="•"/>
              </a:pPr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Breaking “chiral” symmetry can move Dirac nodes around BZ,  but can’t destroy them due to PT-symmetry</a:t>
              </a:r>
            </a:p>
          </p:txBody>
        </p:sp>
        <p:grpSp>
          <p:nvGrpSpPr>
            <p:cNvPr id="151" name="Group 150">
              <a:extLst>
                <a:ext uri="{FF2B5EF4-FFF2-40B4-BE49-F238E27FC236}">
                  <a16:creationId xmlns:a16="http://schemas.microsoft.com/office/drawing/2014/main" id="{1CA16FF5-D31E-7844-A775-0B5485FAE7C6}"/>
                </a:ext>
              </a:extLst>
            </p:cNvPr>
            <p:cNvGrpSpPr/>
            <p:nvPr/>
          </p:nvGrpSpPr>
          <p:grpSpPr>
            <a:xfrm>
              <a:off x="1685345" y="6349735"/>
              <a:ext cx="6632640" cy="473760"/>
              <a:chOff x="1685345" y="6349735"/>
              <a:chExt cx="6632640" cy="47376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117">
                <p14:nvContentPartPr>
                  <p14:cNvPr id="90" name="Ink 89">
                    <a:extLst>
                      <a:ext uri="{FF2B5EF4-FFF2-40B4-BE49-F238E27FC236}">
                        <a16:creationId xmlns:a16="http://schemas.microsoft.com/office/drawing/2014/main" id="{68A36D11-31E5-0244-97E7-F2DE31535370}"/>
                      </a:ext>
                    </a:extLst>
                  </p14:cNvPr>
                  <p14:cNvContentPartPr/>
                  <p14:nvPr/>
                </p14:nvContentPartPr>
                <p14:xfrm>
                  <a:off x="1685345" y="6511375"/>
                  <a:ext cx="92880" cy="202320"/>
                </p14:xfrm>
              </p:contentPart>
            </mc:Choice>
            <mc:Fallback xmlns="">
              <p:pic>
                <p:nvPicPr>
                  <p:cNvPr id="90" name="Ink 89">
                    <a:extLst>
                      <a:ext uri="{FF2B5EF4-FFF2-40B4-BE49-F238E27FC236}">
                        <a16:creationId xmlns:a16="http://schemas.microsoft.com/office/drawing/2014/main" id="{68A36D11-31E5-0244-97E7-F2DE31535370}"/>
                      </a:ext>
                    </a:extLst>
                  </p:cNvPr>
                  <p:cNvPicPr/>
                  <p:nvPr/>
                </p:nvPicPr>
                <p:blipFill>
                  <a:blip r:embed="rId118"/>
                  <a:stretch>
                    <a:fillRect/>
                  </a:stretch>
                </p:blipFill>
                <p:spPr>
                  <a:xfrm>
                    <a:off x="1670225" y="6496255"/>
                    <a:ext cx="123120" cy="2329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19">
                <p14:nvContentPartPr>
                  <p14:cNvPr id="91" name="Ink 90">
                    <a:extLst>
                      <a:ext uri="{FF2B5EF4-FFF2-40B4-BE49-F238E27FC236}">
                        <a16:creationId xmlns:a16="http://schemas.microsoft.com/office/drawing/2014/main" id="{EE0DC293-9B8A-584C-A647-943B04A0A323}"/>
                      </a:ext>
                    </a:extLst>
                  </p14:cNvPr>
                  <p14:cNvContentPartPr/>
                  <p14:nvPr/>
                </p14:nvContentPartPr>
                <p14:xfrm>
                  <a:off x="1737545" y="6499855"/>
                  <a:ext cx="170280" cy="104400"/>
                </p14:xfrm>
              </p:contentPart>
            </mc:Choice>
            <mc:Fallback xmlns="">
              <p:pic>
                <p:nvPicPr>
                  <p:cNvPr id="91" name="Ink 90">
                    <a:extLst>
                      <a:ext uri="{FF2B5EF4-FFF2-40B4-BE49-F238E27FC236}">
                        <a16:creationId xmlns:a16="http://schemas.microsoft.com/office/drawing/2014/main" id="{EE0DC293-9B8A-584C-A647-943B04A0A323}"/>
                      </a:ext>
                    </a:extLst>
                  </p:cNvPr>
                  <p:cNvPicPr/>
                  <p:nvPr/>
                </p:nvPicPr>
                <p:blipFill>
                  <a:blip r:embed="rId120"/>
                  <a:stretch>
                    <a:fillRect/>
                  </a:stretch>
                </p:blipFill>
                <p:spPr>
                  <a:xfrm>
                    <a:off x="1722065" y="6484735"/>
                    <a:ext cx="200880" cy="1346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21">
                <p14:nvContentPartPr>
                  <p14:cNvPr id="92" name="Ink 91">
                    <a:extLst>
                      <a:ext uri="{FF2B5EF4-FFF2-40B4-BE49-F238E27FC236}">
                        <a16:creationId xmlns:a16="http://schemas.microsoft.com/office/drawing/2014/main" id="{87BDFD8B-E6A6-5C48-98B8-6E92C290C1E4}"/>
                      </a:ext>
                    </a:extLst>
                  </p14:cNvPr>
                  <p14:cNvContentPartPr/>
                  <p14:nvPr/>
                </p14:nvContentPartPr>
                <p14:xfrm>
                  <a:off x="2049305" y="6517135"/>
                  <a:ext cx="92880" cy="185040"/>
                </p14:xfrm>
              </p:contentPart>
            </mc:Choice>
            <mc:Fallback xmlns="">
              <p:pic>
                <p:nvPicPr>
                  <p:cNvPr id="92" name="Ink 91">
                    <a:extLst>
                      <a:ext uri="{FF2B5EF4-FFF2-40B4-BE49-F238E27FC236}">
                        <a16:creationId xmlns:a16="http://schemas.microsoft.com/office/drawing/2014/main" id="{87BDFD8B-E6A6-5C48-98B8-6E92C290C1E4}"/>
                      </a:ext>
                    </a:extLst>
                  </p:cNvPr>
                  <p:cNvPicPr/>
                  <p:nvPr/>
                </p:nvPicPr>
                <p:blipFill>
                  <a:blip r:embed="rId122"/>
                  <a:stretch>
                    <a:fillRect/>
                  </a:stretch>
                </p:blipFill>
                <p:spPr>
                  <a:xfrm>
                    <a:off x="2033825" y="6502015"/>
                    <a:ext cx="123120" cy="2156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23">
                <p14:nvContentPartPr>
                  <p14:cNvPr id="94" name="Ink 93">
                    <a:extLst>
                      <a:ext uri="{FF2B5EF4-FFF2-40B4-BE49-F238E27FC236}">
                        <a16:creationId xmlns:a16="http://schemas.microsoft.com/office/drawing/2014/main" id="{4F3FB830-55A9-4646-B6BE-2240F370DFBB}"/>
                      </a:ext>
                    </a:extLst>
                  </p14:cNvPr>
                  <p14:cNvContentPartPr/>
                  <p14:nvPr/>
                </p14:nvContentPartPr>
                <p14:xfrm>
                  <a:off x="2031665" y="6499855"/>
                  <a:ext cx="231120" cy="17640"/>
                </p14:xfrm>
              </p:contentPart>
            </mc:Choice>
            <mc:Fallback xmlns="">
              <p:pic>
                <p:nvPicPr>
                  <p:cNvPr id="94" name="Ink 93">
                    <a:extLst>
                      <a:ext uri="{FF2B5EF4-FFF2-40B4-BE49-F238E27FC236}">
                        <a16:creationId xmlns:a16="http://schemas.microsoft.com/office/drawing/2014/main" id="{4F3FB830-55A9-4646-B6BE-2240F370DFBB}"/>
                      </a:ext>
                    </a:extLst>
                  </p:cNvPr>
                  <p:cNvPicPr/>
                  <p:nvPr/>
                </p:nvPicPr>
                <p:blipFill>
                  <a:blip r:embed="rId124"/>
                  <a:stretch>
                    <a:fillRect/>
                  </a:stretch>
                </p:blipFill>
                <p:spPr>
                  <a:xfrm>
                    <a:off x="2016545" y="6484735"/>
                    <a:ext cx="261720" cy="482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25">
                <p14:nvContentPartPr>
                  <p14:cNvPr id="95" name="Ink 94">
                    <a:extLst>
                      <a:ext uri="{FF2B5EF4-FFF2-40B4-BE49-F238E27FC236}">
                        <a16:creationId xmlns:a16="http://schemas.microsoft.com/office/drawing/2014/main" id="{21319557-A142-F14E-839C-13DE7B7325F5}"/>
                      </a:ext>
                    </a:extLst>
                  </p14:cNvPr>
                  <p14:cNvContentPartPr/>
                  <p14:nvPr/>
                </p14:nvContentPartPr>
                <p14:xfrm>
                  <a:off x="2349185" y="6540175"/>
                  <a:ext cx="6120" cy="6120"/>
                </p14:xfrm>
              </p:contentPart>
            </mc:Choice>
            <mc:Fallback xmlns="">
              <p:pic>
                <p:nvPicPr>
                  <p:cNvPr id="95" name="Ink 94">
                    <a:extLst>
                      <a:ext uri="{FF2B5EF4-FFF2-40B4-BE49-F238E27FC236}">
                        <a16:creationId xmlns:a16="http://schemas.microsoft.com/office/drawing/2014/main" id="{21319557-A142-F14E-839C-13DE7B7325F5}"/>
                      </a:ext>
                    </a:extLst>
                  </p:cNvPr>
                  <p:cNvPicPr/>
                  <p:nvPr/>
                </p:nvPicPr>
                <p:blipFill>
                  <a:blip r:embed="rId126"/>
                  <a:stretch>
                    <a:fillRect/>
                  </a:stretch>
                </p:blipFill>
                <p:spPr>
                  <a:xfrm>
                    <a:off x="2334065" y="6525055"/>
                    <a:ext cx="36720" cy="367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27">
                <p14:nvContentPartPr>
                  <p14:cNvPr id="96" name="Ink 95">
                    <a:extLst>
                      <a:ext uri="{FF2B5EF4-FFF2-40B4-BE49-F238E27FC236}">
                        <a16:creationId xmlns:a16="http://schemas.microsoft.com/office/drawing/2014/main" id="{43BD747C-0299-6948-B6B4-C1DE1501F00F}"/>
                      </a:ext>
                    </a:extLst>
                  </p14:cNvPr>
                  <p14:cNvContentPartPr/>
                  <p14:nvPr/>
                </p14:nvContentPartPr>
                <p14:xfrm>
                  <a:off x="2308865" y="6621175"/>
                  <a:ext cx="17640" cy="17640"/>
                </p14:xfrm>
              </p:contentPart>
            </mc:Choice>
            <mc:Fallback xmlns="">
              <p:pic>
                <p:nvPicPr>
                  <p:cNvPr id="96" name="Ink 95">
                    <a:extLst>
                      <a:ext uri="{FF2B5EF4-FFF2-40B4-BE49-F238E27FC236}">
                        <a16:creationId xmlns:a16="http://schemas.microsoft.com/office/drawing/2014/main" id="{43BD747C-0299-6948-B6B4-C1DE1501F00F}"/>
                      </a:ext>
                    </a:extLst>
                  </p:cNvPr>
                  <p:cNvPicPr/>
                  <p:nvPr/>
                </p:nvPicPr>
                <p:blipFill>
                  <a:blip r:embed="rId128"/>
                  <a:stretch>
                    <a:fillRect/>
                  </a:stretch>
                </p:blipFill>
                <p:spPr>
                  <a:xfrm>
                    <a:off x="2293745" y="6606055"/>
                    <a:ext cx="48240" cy="482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29">
                <p14:nvContentPartPr>
                  <p14:cNvPr id="100" name="Ink 100">
                    <a:extLst>
                      <a:ext uri="{FF2B5EF4-FFF2-40B4-BE49-F238E27FC236}">
                        <a16:creationId xmlns:a16="http://schemas.microsoft.com/office/drawing/2014/main" id="{898D0E96-5845-5A4D-B3D2-30DB810AE12D}"/>
                      </a:ext>
                    </a:extLst>
                  </p14:cNvPr>
                  <p14:cNvContentPartPr/>
                  <p14:nvPr/>
                </p14:nvContentPartPr>
                <p14:xfrm>
                  <a:off x="2799545" y="6482575"/>
                  <a:ext cx="242640" cy="225360"/>
                </p14:xfrm>
              </p:contentPart>
            </mc:Choice>
            <mc:Fallback xmlns="">
              <p:pic>
                <p:nvPicPr>
                  <p:cNvPr id="100" name="Ink 100">
                    <a:extLst>
                      <a:ext uri="{FF2B5EF4-FFF2-40B4-BE49-F238E27FC236}">
                        <a16:creationId xmlns:a16="http://schemas.microsoft.com/office/drawing/2014/main" id="{898D0E96-5845-5A4D-B3D2-30DB810AE12D}"/>
                      </a:ext>
                    </a:extLst>
                  </p:cNvPr>
                  <p:cNvPicPr/>
                  <p:nvPr/>
                </p:nvPicPr>
                <p:blipFill>
                  <a:blip r:embed="rId130"/>
                  <a:stretch>
                    <a:fillRect/>
                  </a:stretch>
                </p:blipFill>
                <p:spPr>
                  <a:xfrm>
                    <a:off x="2784425" y="6467455"/>
                    <a:ext cx="273240" cy="2559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31">
                <p14:nvContentPartPr>
                  <p14:cNvPr id="102" name="Ink 101">
                    <a:extLst>
                      <a:ext uri="{FF2B5EF4-FFF2-40B4-BE49-F238E27FC236}">
                        <a16:creationId xmlns:a16="http://schemas.microsoft.com/office/drawing/2014/main" id="{B003DCEA-5C0D-A441-B585-146372938444}"/>
                      </a:ext>
                    </a:extLst>
                  </p14:cNvPr>
                  <p14:cNvContentPartPr/>
                  <p14:nvPr/>
                </p14:nvContentPartPr>
                <p14:xfrm>
                  <a:off x="2932385" y="6390055"/>
                  <a:ext cx="87120" cy="40680"/>
                </p14:xfrm>
              </p:contentPart>
            </mc:Choice>
            <mc:Fallback xmlns="">
              <p:pic>
                <p:nvPicPr>
                  <p:cNvPr id="102" name="Ink 101">
                    <a:extLst>
                      <a:ext uri="{FF2B5EF4-FFF2-40B4-BE49-F238E27FC236}">
                        <a16:creationId xmlns:a16="http://schemas.microsoft.com/office/drawing/2014/main" id="{B003DCEA-5C0D-A441-B585-146372938444}"/>
                      </a:ext>
                    </a:extLst>
                  </p:cNvPr>
                  <p:cNvPicPr/>
                  <p:nvPr/>
                </p:nvPicPr>
                <p:blipFill>
                  <a:blip r:embed="rId132"/>
                  <a:stretch>
                    <a:fillRect/>
                  </a:stretch>
                </p:blipFill>
                <p:spPr>
                  <a:xfrm>
                    <a:off x="2917265" y="6374935"/>
                    <a:ext cx="117360" cy="712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33">
                <p14:nvContentPartPr>
                  <p14:cNvPr id="103" name="Ink 102">
                    <a:extLst>
                      <a:ext uri="{FF2B5EF4-FFF2-40B4-BE49-F238E27FC236}">
                        <a16:creationId xmlns:a16="http://schemas.microsoft.com/office/drawing/2014/main" id="{BF38793C-C798-0949-BE23-547FBBDE77C6}"/>
                      </a:ext>
                    </a:extLst>
                  </p14:cNvPr>
                  <p14:cNvContentPartPr/>
                  <p14:nvPr/>
                </p14:nvContentPartPr>
                <p14:xfrm>
                  <a:off x="3145865" y="6430735"/>
                  <a:ext cx="115920" cy="300600"/>
                </p14:xfrm>
              </p:contentPart>
            </mc:Choice>
            <mc:Fallback xmlns="">
              <p:pic>
                <p:nvPicPr>
                  <p:cNvPr id="103" name="Ink 102">
                    <a:extLst>
                      <a:ext uri="{FF2B5EF4-FFF2-40B4-BE49-F238E27FC236}">
                        <a16:creationId xmlns:a16="http://schemas.microsoft.com/office/drawing/2014/main" id="{BF38793C-C798-0949-BE23-547FBBDE77C6}"/>
                      </a:ext>
                    </a:extLst>
                  </p:cNvPr>
                  <p:cNvPicPr/>
                  <p:nvPr/>
                </p:nvPicPr>
                <p:blipFill>
                  <a:blip r:embed="rId134"/>
                  <a:stretch>
                    <a:fillRect/>
                  </a:stretch>
                </p:blipFill>
                <p:spPr>
                  <a:xfrm>
                    <a:off x="3130745" y="6415255"/>
                    <a:ext cx="146160" cy="3312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35">
                <p14:nvContentPartPr>
                  <p14:cNvPr id="104" name="Ink 103">
                    <a:extLst>
                      <a:ext uri="{FF2B5EF4-FFF2-40B4-BE49-F238E27FC236}">
                        <a16:creationId xmlns:a16="http://schemas.microsoft.com/office/drawing/2014/main" id="{F6869145-5F76-B946-B7A8-32EDBCAD277C}"/>
                      </a:ext>
                    </a:extLst>
                  </p14:cNvPr>
                  <p14:cNvContentPartPr/>
                  <p14:nvPr/>
                </p14:nvContentPartPr>
                <p14:xfrm>
                  <a:off x="3284465" y="6557815"/>
                  <a:ext cx="81000" cy="121680"/>
                </p14:xfrm>
              </p:contentPart>
            </mc:Choice>
            <mc:Fallback xmlns="">
              <p:pic>
                <p:nvPicPr>
                  <p:cNvPr id="104" name="Ink 103">
                    <a:extLst>
                      <a:ext uri="{FF2B5EF4-FFF2-40B4-BE49-F238E27FC236}">
                        <a16:creationId xmlns:a16="http://schemas.microsoft.com/office/drawing/2014/main" id="{F6869145-5F76-B946-B7A8-32EDBCAD277C}"/>
                      </a:ext>
                    </a:extLst>
                  </p:cNvPr>
                  <p:cNvPicPr/>
                  <p:nvPr/>
                </p:nvPicPr>
                <p:blipFill>
                  <a:blip r:embed="rId136"/>
                  <a:stretch>
                    <a:fillRect/>
                  </a:stretch>
                </p:blipFill>
                <p:spPr>
                  <a:xfrm>
                    <a:off x="3269345" y="6542335"/>
                    <a:ext cx="111600" cy="1519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37">
                <p14:nvContentPartPr>
                  <p14:cNvPr id="105" name="Ink 104">
                    <a:extLst>
                      <a:ext uri="{FF2B5EF4-FFF2-40B4-BE49-F238E27FC236}">
                        <a16:creationId xmlns:a16="http://schemas.microsoft.com/office/drawing/2014/main" id="{61B26AFC-8415-C140-AD77-E95410D64695}"/>
                      </a:ext>
                    </a:extLst>
                  </p14:cNvPr>
                  <p14:cNvContentPartPr/>
                  <p14:nvPr/>
                </p14:nvContentPartPr>
                <p14:xfrm>
                  <a:off x="3313265" y="6499855"/>
                  <a:ext cx="125280" cy="23400"/>
                </p14:xfrm>
              </p:contentPart>
            </mc:Choice>
            <mc:Fallback xmlns="">
              <p:pic>
                <p:nvPicPr>
                  <p:cNvPr id="105" name="Ink 104">
                    <a:extLst>
                      <a:ext uri="{FF2B5EF4-FFF2-40B4-BE49-F238E27FC236}">
                        <a16:creationId xmlns:a16="http://schemas.microsoft.com/office/drawing/2014/main" id="{61B26AFC-8415-C140-AD77-E95410D64695}"/>
                      </a:ext>
                    </a:extLst>
                  </p:cNvPr>
                  <p:cNvPicPr/>
                  <p:nvPr/>
                </p:nvPicPr>
                <p:blipFill>
                  <a:blip r:embed="rId138"/>
                  <a:stretch>
                    <a:fillRect/>
                  </a:stretch>
                </p:blipFill>
                <p:spPr>
                  <a:xfrm>
                    <a:off x="3298145" y="6484735"/>
                    <a:ext cx="155880" cy="540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39">
                <p14:nvContentPartPr>
                  <p14:cNvPr id="106" name="Ink 105">
                    <a:extLst>
                      <a:ext uri="{FF2B5EF4-FFF2-40B4-BE49-F238E27FC236}">
                        <a16:creationId xmlns:a16="http://schemas.microsoft.com/office/drawing/2014/main" id="{E9486661-720A-4F45-B746-35A2C40EB34C}"/>
                      </a:ext>
                    </a:extLst>
                  </p14:cNvPr>
                  <p14:cNvContentPartPr/>
                  <p14:nvPr/>
                </p14:nvContentPartPr>
                <p14:xfrm>
                  <a:off x="3457625" y="6419215"/>
                  <a:ext cx="92880" cy="352440"/>
                </p14:xfrm>
              </p:contentPart>
            </mc:Choice>
            <mc:Fallback xmlns="">
              <p:pic>
                <p:nvPicPr>
                  <p:cNvPr id="106" name="Ink 105">
                    <a:extLst>
                      <a:ext uri="{FF2B5EF4-FFF2-40B4-BE49-F238E27FC236}">
                        <a16:creationId xmlns:a16="http://schemas.microsoft.com/office/drawing/2014/main" id="{E9486661-720A-4F45-B746-35A2C40EB34C}"/>
                      </a:ext>
                    </a:extLst>
                  </p:cNvPr>
                  <p:cNvPicPr/>
                  <p:nvPr/>
                </p:nvPicPr>
                <p:blipFill>
                  <a:blip r:embed="rId140"/>
                  <a:stretch>
                    <a:fillRect/>
                  </a:stretch>
                </p:blipFill>
                <p:spPr>
                  <a:xfrm>
                    <a:off x="3442505" y="6403735"/>
                    <a:ext cx="123120" cy="3830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41">
                <p14:nvContentPartPr>
                  <p14:cNvPr id="107" name="Ink 106">
                    <a:extLst>
                      <a:ext uri="{FF2B5EF4-FFF2-40B4-BE49-F238E27FC236}">
                        <a16:creationId xmlns:a16="http://schemas.microsoft.com/office/drawing/2014/main" id="{8F27ED6A-50BA-484B-85C3-EF97ABD760F2}"/>
                      </a:ext>
                    </a:extLst>
                  </p14:cNvPr>
                  <p14:cNvContentPartPr/>
                  <p14:nvPr/>
                </p14:nvContentPartPr>
                <p14:xfrm>
                  <a:off x="3729065" y="6615415"/>
                  <a:ext cx="162000" cy="360"/>
                </p14:xfrm>
              </p:contentPart>
            </mc:Choice>
            <mc:Fallback xmlns="">
              <p:pic>
                <p:nvPicPr>
                  <p:cNvPr id="107" name="Ink 106">
                    <a:extLst>
                      <a:ext uri="{FF2B5EF4-FFF2-40B4-BE49-F238E27FC236}">
                        <a16:creationId xmlns:a16="http://schemas.microsoft.com/office/drawing/2014/main" id="{8F27ED6A-50BA-484B-85C3-EF97ABD760F2}"/>
                      </a:ext>
                    </a:extLst>
                  </p:cNvPr>
                  <p:cNvPicPr/>
                  <p:nvPr/>
                </p:nvPicPr>
                <p:blipFill>
                  <a:blip r:embed="rId142"/>
                  <a:stretch>
                    <a:fillRect/>
                  </a:stretch>
                </p:blipFill>
                <p:spPr>
                  <a:xfrm>
                    <a:off x="3713585" y="6600295"/>
                    <a:ext cx="192600" cy="309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43">
                <p14:nvContentPartPr>
                  <p14:cNvPr id="108" name="Ink 107">
                    <a:extLst>
                      <a:ext uri="{FF2B5EF4-FFF2-40B4-BE49-F238E27FC236}">
                        <a16:creationId xmlns:a16="http://schemas.microsoft.com/office/drawing/2014/main" id="{D30F3106-EAF7-BA4C-B469-95B944DB84AF}"/>
                      </a:ext>
                    </a:extLst>
                  </p14:cNvPr>
                  <p14:cNvContentPartPr/>
                  <p14:nvPr/>
                </p14:nvContentPartPr>
                <p14:xfrm>
                  <a:off x="3757865" y="6655735"/>
                  <a:ext cx="110160" cy="6120"/>
                </p14:xfrm>
              </p:contentPart>
            </mc:Choice>
            <mc:Fallback xmlns="">
              <p:pic>
                <p:nvPicPr>
                  <p:cNvPr id="108" name="Ink 107">
                    <a:extLst>
                      <a:ext uri="{FF2B5EF4-FFF2-40B4-BE49-F238E27FC236}">
                        <a16:creationId xmlns:a16="http://schemas.microsoft.com/office/drawing/2014/main" id="{D30F3106-EAF7-BA4C-B469-95B944DB84AF}"/>
                      </a:ext>
                    </a:extLst>
                  </p:cNvPr>
                  <p:cNvPicPr/>
                  <p:nvPr/>
                </p:nvPicPr>
                <p:blipFill>
                  <a:blip r:embed="rId144"/>
                  <a:stretch>
                    <a:fillRect/>
                  </a:stretch>
                </p:blipFill>
                <p:spPr>
                  <a:xfrm>
                    <a:off x="3742745" y="6640615"/>
                    <a:ext cx="140400" cy="367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45">
                <p14:nvContentPartPr>
                  <p14:cNvPr id="109" name="Ink 108">
                    <a:extLst>
                      <a:ext uri="{FF2B5EF4-FFF2-40B4-BE49-F238E27FC236}">
                        <a16:creationId xmlns:a16="http://schemas.microsoft.com/office/drawing/2014/main" id="{33F55476-00BA-6D48-94C0-4C0106A6ACEE}"/>
                      </a:ext>
                    </a:extLst>
                  </p14:cNvPr>
                  <p14:cNvContentPartPr/>
                  <p14:nvPr/>
                </p14:nvContentPartPr>
                <p14:xfrm>
                  <a:off x="4179425" y="6482575"/>
                  <a:ext cx="150480" cy="236880"/>
                </p14:xfrm>
              </p:contentPart>
            </mc:Choice>
            <mc:Fallback xmlns="">
              <p:pic>
                <p:nvPicPr>
                  <p:cNvPr id="109" name="Ink 108">
                    <a:extLst>
                      <a:ext uri="{FF2B5EF4-FFF2-40B4-BE49-F238E27FC236}">
                        <a16:creationId xmlns:a16="http://schemas.microsoft.com/office/drawing/2014/main" id="{33F55476-00BA-6D48-94C0-4C0106A6ACEE}"/>
                      </a:ext>
                    </a:extLst>
                  </p:cNvPr>
                  <p:cNvPicPr/>
                  <p:nvPr/>
                </p:nvPicPr>
                <p:blipFill>
                  <a:blip r:embed="rId146"/>
                  <a:stretch>
                    <a:fillRect/>
                  </a:stretch>
                </p:blipFill>
                <p:spPr>
                  <a:xfrm>
                    <a:off x="4163945" y="6467455"/>
                    <a:ext cx="181080" cy="2674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47">
                <p14:nvContentPartPr>
                  <p14:cNvPr id="110" name="Ink 109">
                    <a:extLst>
                      <a:ext uri="{FF2B5EF4-FFF2-40B4-BE49-F238E27FC236}">
                        <a16:creationId xmlns:a16="http://schemas.microsoft.com/office/drawing/2014/main" id="{002BE95D-82E7-3946-86FD-463841CB8210}"/>
                      </a:ext>
                    </a:extLst>
                  </p14:cNvPr>
                  <p14:cNvContentPartPr/>
                  <p14:nvPr/>
                </p14:nvContentPartPr>
                <p14:xfrm>
                  <a:off x="4456265" y="6471055"/>
                  <a:ext cx="87120" cy="104400"/>
                </p14:xfrm>
              </p:contentPart>
            </mc:Choice>
            <mc:Fallback xmlns="">
              <p:pic>
                <p:nvPicPr>
                  <p:cNvPr id="110" name="Ink 109">
                    <a:extLst>
                      <a:ext uri="{FF2B5EF4-FFF2-40B4-BE49-F238E27FC236}">
                        <a16:creationId xmlns:a16="http://schemas.microsoft.com/office/drawing/2014/main" id="{002BE95D-82E7-3946-86FD-463841CB8210}"/>
                      </a:ext>
                    </a:extLst>
                  </p:cNvPr>
                  <p:cNvPicPr/>
                  <p:nvPr/>
                </p:nvPicPr>
                <p:blipFill>
                  <a:blip r:embed="rId148"/>
                  <a:stretch>
                    <a:fillRect/>
                  </a:stretch>
                </p:blipFill>
                <p:spPr>
                  <a:xfrm>
                    <a:off x="4441145" y="6455935"/>
                    <a:ext cx="117360" cy="1346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49">
                <p14:nvContentPartPr>
                  <p14:cNvPr id="111" name="Ink 110">
                    <a:extLst>
                      <a:ext uri="{FF2B5EF4-FFF2-40B4-BE49-F238E27FC236}">
                        <a16:creationId xmlns:a16="http://schemas.microsoft.com/office/drawing/2014/main" id="{DF0A3286-9009-104C-8EF8-B2B7EE70917B}"/>
                      </a:ext>
                    </a:extLst>
                  </p14:cNvPr>
                  <p14:cNvContentPartPr/>
                  <p14:nvPr/>
                </p14:nvContentPartPr>
                <p14:xfrm>
                  <a:off x="4450505" y="6494095"/>
                  <a:ext cx="92880" cy="81000"/>
                </p14:xfrm>
              </p:contentPart>
            </mc:Choice>
            <mc:Fallback xmlns="">
              <p:pic>
                <p:nvPicPr>
                  <p:cNvPr id="111" name="Ink 110">
                    <a:extLst>
                      <a:ext uri="{FF2B5EF4-FFF2-40B4-BE49-F238E27FC236}">
                        <a16:creationId xmlns:a16="http://schemas.microsoft.com/office/drawing/2014/main" id="{DF0A3286-9009-104C-8EF8-B2B7EE70917B}"/>
                      </a:ext>
                    </a:extLst>
                  </p:cNvPr>
                  <p:cNvPicPr/>
                  <p:nvPr/>
                </p:nvPicPr>
                <p:blipFill>
                  <a:blip r:embed="rId150"/>
                  <a:stretch>
                    <a:fillRect/>
                  </a:stretch>
                </p:blipFill>
                <p:spPr>
                  <a:xfrm>
                    <a:off x="4435385" y="6478975"/>
                    <a:ext cx="123120" cy="1116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51">
                <p14:nvContentPartPr>
                  <p14:cNvPr id="119" name="Ink 119">
                    <a:extLst>
                      <a:ext uri="{FF2B5EF4-FFF2-40B4-BE49-F238E27FC236}">
                        <a16:creationId xmlns:a16="http://schemas.microsoft.com/office/drawing/2014/main" id="{2A8E4D01-8004-3C4C-8843-ACA50863A968}"/>
                      </a:ext>
                    </a:extLst>
                  </p14:cNvPr>
                  <p14:cNvContentPartPr/>
                  <p14:nvPr/>
                </p14:nvContentPartPr>
                <p14:xfrm>
                  <a:off x="4693145" y="6349735"/>
                  <a:ext cx="433440" cy="363960"/>
                </p14:xfrm>
              </p:contentPart>
            </mc:Choice>
            <mc:Fallback xmlns="">
              <p:pic>
                <p:nvPicPr>
                  <p:cNvPr id="119" name="Ink 119">
                    <a:extLst>
                      <a:ext uri="{FF2B5EF4-FFF2-40B4-BE49-F238E27FC236}">
                        <a16:creationId xmlns:a16="http://schemas.microsoft.com/office/drawing/2014/main" id="{2A8E4D01-8004-3C4C-8843-ACA50863A968}"/>
                      </a:ext>
                    </a:extLst>
                  </p:cNvPr>
                  <p:cNvPicPr/>
                  <p:nvPr/>
                </p:nvPicPr>
                <p:blipFill>
                  <a:blip r:embed="rId152"/>
                  <a:stretch>
                    <a:fillRect/>
                  </a:stretch>
                </p:blipFill>
                <p:spPr>
                  <a:xfrm>
                    <a:off x="4677665" y="6334615"/>
                    <a:ext cx="463680" cy="3945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53">
                <p14:nvContentPartPr>
                  <p14:cNvPr id="121" name="Ink 120">
                    <a:extLst>
                      <a:ext uri="{FF2B5EF4-FFF2-40B4-BE49-F238E27FC236}">
                        <a16:creationId xmlns:a16="http://schemas.microsoft.com/office/drawing/2014/main" id="{7ADBC195-B0BE-774D-BD19-F151ADC948D3}"/>
                      </a:ext>
                    </a:extLst>
                  </p14:cNvPr>
                  <p14:cNvContentPartPr/>
                  <p14:nvPr/>
                </p14:nvContentPartPr>
                <p14:xfrm>
                  <a:off x="5149265" y="6471055"/>
                  <a:ext cx="127440" cy="334440"/>
                </p14:xfrm>
              </p:contentPart>
            </mc:Choice>
            <mc:Fallback xmlns="">
              <p:pic>
                <p:nvPicPr>
                  <p:cNvPr id="121" name="Ink 120">
                    <a:extLst>
                      <a:ext uri="{FF2B5EF4-FFF2-40B4-BE49-F238E27FC236}">
                        <a16:creationId xmlns:a16="http://schemas.microsoft.com/office/drawing/2014/main" id="{7ADBC195-B0BE-774D-BD19-F151ADC948D3}"/>
                      </a:ext>
                    </a:extLst>
                  </p:cNvPr>
                  <p:cNvPicPr/>
                  <p:nvPr/>
                </p:nvPicPr>
                <p:blipFill>
                  <a:blip r:embed="rId154"/>
                  <a:stretch>
                    <a:fillRect/>
                  </a:stretch>
                </p:blipFill>
                <p:spPr>
                  <a:xfrm>
                    <a:off x="5133785" y="6455935"/>
                    <a:ext cx="157680" cy="3650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55">
                <p14:nvContentPartPr>
                  <p14:cNvPr id="122" name="Ink 121">
                    <a:extLst>
                      <a:ext uri="{FF2B5EF4-FFF2-40B4-BE49-F238E27FC236}">
                        <a16:creationId xmlns:a16="http://schemas.microsoft.com/office/drawing/2014/main" id="{53241A37-D9E6-CC4D-9C54-255987C87A4E}"/>
                      </a:ext>
                    </a:extLst>
                  </p14:cNvPr>
                  <p14:cNvContentPartPr/>
                  <p14:nvPr/>
                </p14:nvContentPartPr>
                <p14:xfrm>
                  <a:off x="5287505" y="6621175"/>
                  <a:ext cx="92880" cy="98640"/>
                </p14:xfrm>
              </p:contentPart>
            </mc:Choice>
            <mc:Fallback xmlns="">
              <p:pic>
                <p:nvPicPr>
                  <p:cNvPr id="122" name="Ink 121">
                    <a:extLst>
                      <a:ext uri="{FF2B5EF4-FFF2-40B4-BE49-F238E27FC236}">
                        <a16:creationId xmlns:a16="http://schemas.microsoft.com/office/drawing/2014/main" id="{53241A37-D9E6-CC4D-9C54-255987C87A4E}"/>
                      </a:ext>
                    </a:extLst>
                  </p:cNvPr>
                  <p:cNvPicPr/>
                  <p:nvPr/>
                </p:nvPicPr>
                <p:blipFill>
                  <a:blip r:embed="rId156"/>
                  <a:stretch>
                    <a:fillRect/>
                  </a:stretch>
                </p:blipFill>
                <p:spPr>
                  <a:xfrm>
                    <a:off x="5272385" y="6606055"/>
                    <a:ext cx="123120" cy="1288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57">
                <p14:nvContentPartPr>
                  <p14:cNvPr id="123" name="Ink 122">
                    <a:extLst>
                      <a:ext uri="{FF2B5EF4-FFF2-40B4-BE49-F238E27FC236}">
                        <a16:creationId xmlns:a16="http://schemas.microsoft.com/office/drawing/2014/main" id="{6AF82E4E-C110-9746-8612-412A18A13326}"/>
                      </a:ext>
                    </a:extLst>
                  </p14:cNvPr>
                  <p14:cNvContentPartPr/>
                  <p14:nvPr/>
                </p14:nvContentPartPr>
                <p14:xfrm>
                  <a:off x="5322425" y="6551695"/>
                  <a:ext cx="138240" cy="40680"/>
                </p14:xfrm>
              </p:contentPart>
            </mc:Choice>
            <mc:Fallback xmlns="">
              <p:pic>
                <p:nvPicPr>
                  <p:cNvPr id="123" name="Ink 122">
                    <a:extLst>
                      <a:ext uri="{FF2B5EF4-FFF2-40B4-BE49-F238E27FC236}">
                        <a16:creationId xmlns:a16="http://schemas.microsoft.com/office/drawing/2014/main" id="{6AF82E4E-C110-9746-8612-412A18A13326}"/>
                      </a:ext>
                    </a:extLst>
                  </p:cNvPr>
                  <p:cNvPicPr/>
                  <p:nvPr/>
                </p:nvPicPr>
                <p:blipFill>
                  <a:blip r:embed="rId158"/>
                  <a:stretch>
                    <a:fillRect/>
                  </a:stretch>
                </p:blipFill>
                <p:spPr>
                  <a:xfrm>
                    <a:off x="5306945" y="6536575"/>
                    <a:ext cx="168840" cy="712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59">
                <p14:nvContentPartPr>
                  <p14:cNvPr id="124" name="Ink 123">
                    <a:extLst>
                      <a:ext uri="{FF2B5EF4-FFF2-40B4-BE49-F238E27FC236}">
                        <a16:creationId xmlns:a16="http://schemas.microsoft.com/office/drawing/2014/main" id="{8782FF26-909D-7C46-8AEB-30AF5820569A}"/>
                      </a:ext>
                    </a:extLst>
                  </p14:cNvPr>
                  <p14:cNvContentPartPr/>
                  <p14:nvPr/>
                </p14:nvContentPartPr>
                <p14:xfrm>
                  <a:off x="5501345" y="6465295"/>
                  <a:ext cx="87120" cy="358200"/>
                </p14:xfrm>
              </p:contentPart>
            </mc:Choice>
            <mc:Fallback xmlns="">
              <p:pic>
                <p:nvPicPr>
                  <p:cNvPr id="124" name="Ink 123">
                    <a:extLst>
                      <a:ext uri="{FF2B5EF4-FFF2-40B4-BE49-F238E27FC236}">
                        <a16:creationId xmlns:a16="http://schemas.microsoft.com/office/drawing/2014/main" id="{8782FF26-909D-7C46-8AEB-30AF5820569A}"/>
                      </a:ext>
                    </a:extLst>
                  </p:cNvPr>
                  <p:cNvPicPr/>
                  <p:nvPr/>
                </p:nvPicPr>
                <p:blipFill>
                  <a:blip r:embed="rId160"/>
                  <a:stretch>
                    <a:fillRect/>
                  </a:stretch>
                </p:blipFill>
                <p:spPr>
                  <a:xfrm>
                    <a:off x="5485865" y="6450175"/>
                    <a:ext cx="117360" cy="3888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61">
                <p14:nvContentPartPr>
                  <p14:cNvPr id="125" name="Ink 124">
                    <a:extLst>
                      <a:ext uri="{FF2B5EF4-FFF2-40B4-BE49-F238E27FC236}">
                        <a16:creationId xmlns:a16="http://schemas.microsoft.com/office/drawing/2014/main" id="{1EAB9735-F8AE-9345-9984-B5BA5CDC886A}"/>
                      </a:ext>
                    </a:extLst>
                  </p14:cNvPr>
                  <p14:cNvContentPartPr/>
                  <p14:nvPr/>
                </p14:nvContentPartPr>
                <p14:xfrm>
                  <a:off x="5703305" y="6508135"/>
                  <a:ext cx="104400" cy="208080"/>
                </p14:xfrm>
              </p:contentPart>
            </mc:Choice>
            <mc:Fallback xmlns="">
              <p:pic>
                <p:nvPicPr>
                  <p:cNvPr id="125" name="Ink 124">
                    <a:extLst>
                      <a:ext uri="{FF2B5EF4-FFF2-40B4-BE49-F238E27FC236}">
                        <a16:creationId xmlns:a16="http://schemas.microsoft.com/office/drawing/2014/main" id="{1EAB9735-F8AE-9345-9984-B5BA5CDC886A}"/>
                      </a:ext>
                    </a:extLst>
                  </p:cNvPr>
                  <p:cNvPicPr/>
                  <p:nvPr/>
                </p:nvPicPr>
                <p:blipFill>
                  <a:blip r:embed="rId162"/>
                  <a:stretch>
                    <a:fillRect/>
                  </a:stretch>
                </p:blipFill>
                <p:spPr>
                  <a:xfrm>
                    <a:off x="5688185" y="6492655"/>
                    <a:ext cx="134640" cy="2386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63">
                <p14:nvContentPartPr>
                  <p14:cNvPr id="126" name="Ink 125">
                    <a:extLst>
                      <a:ext uri="{FF2B5EF4-FFF2-40B4-BE49-F238E27FC236}">
                        <a16:creationId xmlns:a16="http://schemas.microsoft.com/office/drawing/2014/main" id="{77B1069E-7241-B145-9145-CCC5DFF01668}"/>
                      </a:ext>
                    </a:extLst>
                  </p14:cNvPr>
                  <p14:cNvContentPartPr/>
                  <p14:nvPr/>
                </p14:nvContentPartPr>
                <p14:xfrm>
                  <a:off x="5727065" y="6381055"/>
                  <a:ext cx="109440" cy="69480"/>
                </p14:xfrm>
              </p:contentPart>
            </mc:Choice>
            <mc:Fallback xmlns="">
              <p:pic>
                <p:nvPicPr>
                  <p:cNvPr id="126" name="Ink 125">
                    <a:extLst>
                      <a:ext uri="{FF2B5EF4-FFF2-40B4-BE49-F238E27FC236}">
                        <a16:creationId xmlns:a16="http://schemas.microsoft.com/office/drawing/2014/main" id="{77B1069E-7241-B145-9145-CCC5DFF01668}"/>
                      </a:ext>
                    </a:extLst>
                  </p:cNvPr>
                  <p:cNvPicPr/>
                  <p:nvPr/>
                </p:nvPicPr>
                <p:blipFill>
                  <a:blip r:embed="rId164"/>
                  <a:stretch>
                    <a:fillRect/>
                  </a:stretch>
                </p:blipFill>
                <p:spPr>
                  <a:xfrm>
                    <a:off x="5711585" y="6365575"/>
                    <a:ext cx="140040" cy="1000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65">
                <p14:nvContentPartPr>
                  <p14:cNvPr id="127" name="Ink 126">
                    <a:extLst>
                      <a:ext uri="{FF2B5EF4-FFF2-40B4-BE49-F238E27FC236}">
                        <a16:creationId xmlns:a16="http://schemas.microsoft.com/office/drawing/2014/main" id="{3E2B378B-F24F-6241-A272-2C81136AA326}"/>
                      </a:ext>
                    </a:extLst>
                  </p14:cNvPr>
                  <p14:cNvContentPartPr/>
                  <p14:nvPr/>
                </p14:nvContentPartPr>
                <p14:xfrm>
                  <a:off x="5899505" y="6432895"/>
                  <a:ext cx="57960" cy="52200"/>
                </p14:xfrm>
              </p:contentPart>
            </mc:Choice>
            <mc:Fallback xmlns="">
              <p:pic>
                <p:nvPicPr>
                  <p:cNvPr id="127" name="Ink 126">
                    <a:extLst>
                      <a:ext uri="{FF2B5EF4-FFF2-40B4-BE49-F238E27FC236}">
                        <a16:creationId xmlns:a16="http://schemas.microsoft.com/office/drawing/2014/main" id="{3E2B378B-F24F-6241-A272-2C81136AA326}"/>
                      </a:ext>
                    </a:extLst>
                  </p:cNvPr>
                  <p:cNvPicPr/>
                  <p:nvPr/>
                </p:nvPicPr>
                <p:blipFill>
                  <a:blip r:embed="rId166"/>
                  <a:stretch>
                    <a:fillRect/>
                  </a:stretch>
                </p:blipFill>
                <p:spPr>
                  <a:xfrm>
                    <a:off x="5884385" y="6417775"/>
                    <a:ext cx="88560" cy="828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67">
                <p14:nvContentPartPr>
                  <p14:cNvPr id="128" name="Ink 127">
                    <a:extLst>
                      <a:ext uri="{FF2B5EF4-FFF2-40B4-BE49-F238E27FC236}">
                        <a16:creationId xmlns:a16="http://schemas.microsoft.com/office/drawing/2014/main" id="{B038849D-ADCB-7043-A6CC-D48F29AD593E}"/>
                      </a:ext>
                    </a:extLst>
                  </p14:cNvPr>
                  <p14:cNvContentPartPr/>
                  <p14:nvPr/>
                </p14:nvContentPartPr>
                <p14:xfrm>
                  <a:off x="5876465" y="6421375"/>
                  <a:ext cx="87120" cy="92880"/>
                </p14:xfrm>
              </p:contentPart>
            </mc:Choice>
            <mc:Fallback xmlns="">
              <p:pic>
                <p:nvPicPr>
                  <p:cNvPr id="128" name="Ink 127">
                    <a:extLst>
                      <a:ext uri="{FF2B5EF4-FFF2-40B4-BE49-F238E27FC236}">
                        <a16:creationId xmlns:a16="http://schemas.microsoft.com/office/drawing/2014/main" id="{B038849D-ADCB-7043-A6CC-D48F29AD593E}"/>
                      </a:ext>
                    </a:extLst>
                  </p:cNvPr>
                  <p:cNvPicPr/>
                  <p:nvPr/>
                </p:nvPicPr>
                <p:blipFill>
                  <a:blip r:embed="rId168"/>
                  <a:stretch>
                    <a:fillRect/>
                  </a:stretch>
                </p:blipFill>
                <p:spPr>
                  <a:xfrm>
                    <a:off x="5861345" y="6406255"/>
                    <a:ext cx="117360" cy="1231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69">
                <p14:nvContentPartPr>
                  <p14:cNvPr id="129" name="Ink 128">
                    <a:extLst>
                      <a:ext uri="{FF2B5EF4-FFF2-40B4-BE49-F238E27FC236}">
                        <a16:creationId xmlns:a16="http://schemas.microsoft.com/office/drawing/2014/main" id="{D5350742-0124-8F41-BF0B-C7DD637EE62B}"/>
                      </a:ext>
                    </a:extLst>
                  </p14:cNvPr>
                  <p14:cNvContentPartPr/>
                  <p14:nvPr/>
                </p14:nvContentPartPr>
                <p14:xfrm>
                  <a:off x="4231265" y="6381055"/>
                  <a:ext cx="121680" cy="52200"/>
                </p14:xfrm>
              </p:contentPart>
            </mc:Choice>
            <mc:Fallback xmlns="">
              <p:pic>
                <p:nvPicPr>
                  <p:cNvPr id="129" name="Ink 128">
                    <a:extLst>
                      <a:ext uri="{FF2B5EF4-FFF2-40B4-BE49-F238E27FC236}">
                        <a16:creationId xmlns:a16="http://schemas.microsoft.com/office/drawing/2014/main" id="{D5350742-0124-8F41-BF0B-C7DD637EE62B}"/>
                      </a:ext>
                    </a:extLst>
                  </p:cNvPr>
                  <p:cNvPicPr/>
                  <p:nvPr/>
                </p:nvPicPr>
                <p:blipFill>
                  <a:blip r:embed="rId170"/>
                  <a:stretch>
                    <a:fillRect/>
                  </a:stretch>
                </p:blipFill>
                <p:spPr>
                  <a:xfrm>
                    <a:off x="4216145" y="6365575"/>
                    <a:ext cx="151920" cy="828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71">
                <p14:nvContentPartPr>
                  <p14:cNvPr id="130" name="Ink 129">
                    <a:extLst>
                      <a:ext uri="{FF2B5EF4-FFF2-40B4-BE49-F238E27FC236}">
                        <a16:creationId xmlns:a16="http://schemas.microsoft.com/office/drawing/2014/main" id="{ED902358-5E30-4840-8F7C-5972F5C7656F}"/>
                      </a:ext>
                    </a:extLst>
                  </p14:cNvPr>
                  <p14:cNvContentPartPr/>
                  <p14:nvPr/>
                </p14:nvContentPartPr>
                <p14:xfrm>
                  <a:off x="6043865" y="6646375"/>
                  <a:ext cx="254520" cy="6120"/>
                </p14:xfrm>
              </p:contentPart>
            </mc:Choice>
            <mc:Fallback xmlns="">
              <p:pic>
                <p:nvPicPr>
                  <p:cNvPr id="130" name="Ink 129">
                    <a:extLst>
                      <a:ext uri="{FF2B5EF4-FFF2-40B4-BE49-F238E27FC236}">
                        <a16:creationId xmlns:a16="http://schemas.microsoft.com/office/drawing/2014/main" id="{ED902358-5E30-4840-8F7C-5972F5C7656F}"/>
                      </a:ext>
                    </a:extLst>
                  </p:cNvPr>
                  <p:cNvPicPr/>
                  <p:nvPr/>
                </p:nvPicPr>
                <p:blipFill>
                  <a:blip r:embed="rId172"/>
                  <a:stretch>
                    <a:fillRect/>
                  </a:stretch>
                </p:blipFill>
                <p:spPr>
                  <a:xfrm>
                    <a:off x="6028745" y="6631255"/>
                    <a:ext cx="284760" cy="367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73">
                <p14:nvContentPartPr>
                  <p14:cNvPr id="131" name="Ink 130">
                    <a:extLst>
                      <a:ext uri="{FF2B5EF4-FFF2-40B4-BE49-F238E27FC236}">
                        <a16:creationId xmlns:a16="http://schemas.microsoft.com/office/drawing/2014/main" id="{C5B7A9FA-DE97-334E-B376-6A1A696F7B2C}"/>
                      </a:ext>
                    </a:extLst>
                  </p14:cNvPr>
                  <p14:cNvContentPartPr/>
                  <p14:nvPr/>
                </p14:nvContentPartPr>
                <p14:xfrm>
                  <a:off x="6055385" y="6698575"/>
                  <a:ext cx="196560" cy="11880"/>
                </p14:xfrm>
              </p:contentPart>
            </mc:Choice>
            <mc:Fallback xmlns="">
              <p:pic>
                <p:nvPicPr>
                  <p:cNvPr id="131" name="Ink 130">
                    <a:extLst>
                      <a:ext uri="{FF2B5EF4-FFF2-40B4-BE49-F238E27FC236}">
                        <a16:creationId xmlns:a16="http://schemas.microsoft.com/office/drawing/2014/main" id="{C5B7A9FA-DE97-334E-B376-6A1A696F7B2C}"/>
                      </a:ext>
                    </a:extLst>
                  </p:cNvPr>
                  <p:cNvPicPr/>
                  <p:nvPr/>
                </p:nvPicPr>
                <p:blipFill>
                  <a:blip r:embed="rId174"/>
                  <a:stretch>
                    <a:fillRect/>
                  </a:stretch>
                </p:blipFill>
                <p:spPr>
                  <a:xfrm>
                    <a:off x="6040265" y="6683095"/>
                    <a:ext cx="227160" cy="424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75">
                <p14:nvContentPartPr>
                  <p14:cNvPr id="132" name="Ink 131">
                    <a:extLst>
                      <a:ext uri="{FF2B5EF4-FFF2-40B4-BE49-F238E27FC236}">
                        <a16:creationId xmlns:a16="http://schemas.microsoft.com/office/drawing/2014/main" id="{26D05B0A-1DB6-EE4A-BDA8-7FFA2DC481FE}"/>
                      </a:ext>
                    </a:extLst>
                  </p14:cNvPr>
                  <p14:cNvContentPartPr/>
                  <p14:nvPr/>
                </p14:nvContentPartPr>
                <p14:xfrm>
                  <a:off x="6251585" y="6611815"/>
                  <a:ext cx="162000" cy="138960"/>
                </p14:xfrm>
              </p:contentPart>
            </mc:Choice>
            <mc:Fallback xmlns="">
              <p:pic>
                <p:nvPicPr>
                  <p:cNvPr id="132" name="Ink 131">
                    <a:extLst>
                      <a:ext uri="{FF2B5EF4-FFF2-40B4-BE49-F238E27FC236}">
                        <a16:creationId xmlns:a16="http://schemas.microsoft.com/office/drawing/2014/main" id="{26D05B0A-1DB6-EE4A-BDA8-7FFA2DC481FE}"/>
                      </a:ext>
                    </a:extLst>
                  </p:cNvPr>
                  <p:cNvPicPr/>
                  <p:nvPr/>
                </p:nvPicPr>
                <p:blipFill>
                  <a:blip r:embed="rId176"/>
                  <a:stretch>
                    <a:fillRect/>
                  </a:stretch>
                </p:blipFill>
                <p:spPr>
                  <a:xfrm>
                    <a:off x="6236465" y="6596695"/>
                    <a:ext cx="192600" cy="1695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77">
                <p14:nvContentPartPr>
                  <p14:cNvPr id="136" name="Ink 136">
                    <a:extLst>
                      <a:ext uri="{FF2B5EF4-FFF2-40B4-BE49-F238E27FC236}">
                        <a16:creationId xmlns:a16="http://schemas.microsoft.com/office/drawing/2014/main" id="{C8BCC66A-51D2-564A-85D5-F52BD76DD411}"/>
                      </a:ext>
                    </a:extLst>
                  </p14:cNvPr>
                  <p14:cNvContentPartPr/>
                  <p14:nvPr/>
                </p14:nvContentPartPr>
                <p14:xfrm>
                  <a:off x="6857825" y="6508135"/>
                  <a:ext cx="404280" cy="248760"/>
                </p14:xfrm>
              </p:contentPart>
            </mc:Choice>
            <mc:Fallback xmlns="">
              <p:pic>
                <p:nvPicPr>
                  <p:cNvPr id="136" name="Ink 136">
                    <a:extLst>
                      <a:ext uri="{FF2B5EF4-FFF2-40B4-BE49-F238E27FC236}">
                        <a16:creationId xmlns:a16="http://schemas.microsoft.com/office/drawing/2014/main" id="{C8BCC66A-51D2-564A-85D5-F52BD76DD411}"/>
                      </a:ext>
                    </a:extLst>
                  </p:cNvPr>
                  <p:cNvPicPr/>
                  <p:nvPr/>
                </p:nvPicPr>
                <p:blipFill>
                  <a:blip r:embed="rId178"/>
                  <a:stretch>
                    <a:fillRect/>
                  </a:stretch>
                </p:blipFill>
                <p:spPr>
                  <a:xfrm>
                    <a:off x="6842705" y="6492655"/>
                    <a:ext cx="434880" cy="2790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79">
                <p14:nvContentPartPr>
                  <p14:cNvPr id="138" name="Ink 137">
                    <a:extLst>
                      <a:ext uri="{FF2B5EF4-FFF2-40B4-BE49-F238E27FC236}">
                        <a16:creationId xmlns:a16="http://schemas.microsoft.com/office/drawing/2014/main" id="{3589088F-F7FF-7940-AB94-B5C93F548ECF}"/>
                      </a:ext>
                    </a:extLst>
                  </p14:cNvPr>
                  <p14:cNvContentPartPr/>
                  <p14:nvPr/>
                </p14:nvContentPartPr>
                <p14:xfrm>
                  <a:off x="7337705" y="6450175"/>
                  <a:ext cx="207360" cy="312120"/>
                </p14:xfrm>
              </p:contentPart>
            </mc:Choice>
            <mc:Fallback xmlns="">
              <p:pic>
                <p:nvPicPr>
                  <p:cNvPr id="138" name="Ink 137">
                    <a:extLst>
                      <a:ext uri="{FF2B5EF4-FFF2-40B4-BE49-F238E27FC236}">
                        <a16:creationId xmlns:a16="http://schemas.microsoft.com/office/drawing/2014/main" id="{3589088F-F7FF-7940-AB94-B5C93F548ECF}"/>
                      </a:ext>
                    </a:extLst>
                  </p:cNvPr>
                  <p:cNvPicPr/>
                  <p:nvPr/>
                </p:nvPicPr>
                <p:blipFill>
                  <a:blip r:embed="rId180"/>
                  <a:stretch>
                    <a:fillRect/>
                  </a:stretch>
                </p:blipFill>
                <p:spPr>
                  <a:xfrm>
                    <a:off x="7322225" y="6435055"/>
                    <a:ext cx="237960" cy="3427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81">
                <p14:nvContentPartPr>
                  <p14:cNvPr id="139" name="Ink 138">
                    <a:extLst>
                      <a:ext uri="{FF2B5EF4-FFF2-40B4-BE49-F238E27FC236}">
                        <a16:creationId xmlns:a16="http://schemas.microsoft.com/office/drawing/2014/main" id="{15048E7D-26E9-CA49-91B5-056AB4DD86E0}"/>
                      </a:ext>
                    </a:extLst>
                  </p14:cNvPr>
                  <p14:cNvContentPartPr/>
                  <p14:nvPr/>
                </p14:nvContentPartPr>
                <p14:xfrm>
                  <a:off x="7504385" y="6611815"/>
                  <a:ext cx="97920" cy="133200"/>
                </p14:xfrm>
              </p:contentPart>
            </mc:Choice>
            <mc:Fallback xmlns="">
              <p:pic>
                <p:nvPicPr>
                  <p:cNvPr id="139" name="Ink 138">
                    <a:extLst>
                      <a:ext uri="{FF2B5EF4-FFF2-40B4-BE49-F238E27FC236}">
                        <a16:creationId xmlns:a16="http://schemas.microsoft.com/office/drawing/2014/main" id="{15048E7D-26E9-CA49-91B5-056AB4DD86E0}"/>
                      </a:ext>
                    </a:extLst>
                  </p:cNvPr>
                  <p:cNvPicPr/>
                  <p:nvPr/>
                </p:nvPicPr>
                <p:blipFill>
                  <a:blip r:embed="rId182"/>
                  <a:stretch>
                    <a:fillRect/>
                  </a:stretch>
                </p:blipFill>
                <p:spPr>
                  <a:xfrm>
                    <a:off x="7489265" y="6596695"/>
                    <a:ext cx="128520" cy="1638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83">
                <p14:nvContentPartPr>
                  <p14:cNvPr id="140" name="Ink 139">
                    <a:extLst>
                      <a:ext uri="{FF2B5EF4-FFF2-40B4-BE49-F238E27FC236}">
                        <a16:creationId xmlns:a16="http://schemas.microsoft.com/office/drawing/2014/main" id="{67CA4914-CE9E-B24E-BCB1-3CDDD5B73185}"/>
                      </a:ext>
                    </a:extLst>
                  </p14:cNvPr>
                  <p14:cNvContentPartPr/>
                  <p14:nvPr/>
                </p14:nvContentPartPr>
                <p14:xfrm>
                  <a:off x="7660265" y="6473215"/>
                  <a:ext cx="57960" cy="283320"/>
                </p14:xfrm>
              </p:contentPart>
            </mc:Choice>
            <mc:Fallback xmlns="">
              <p:pic>
                <p:nvPicPr>
                  <p:cNvPr id="140" name="Ink 139">
                    <a:extLst>
                      <a:ext uri="{FF2B5EF4-FFF2-40B4-BE49-F238E27FC236}">
                        <a16:creationId xmlns:a16="http://schemas.microsoft.com/office/drawing/2014/main" id="{67CA4914-CE9E-B24E-BCB1-3CDDD5B73185}"/>
                      </a:ext>
                    </a:extLst>
                  </p:cNvPr>
                  <p:cNvPicPr/>
                  <p:nvPr/>
                </p:nvPicPr>
                <p:blipFill>
                  <a:blip r:embed="rId184"/>
                  <a:stretch>
                    <a:fillRect/>
                  </a:stretch>
                </p:blipFill>
                <p:spPr>
                  <a:xfrm>
                    <a:off x="7645145" y="6458095"/>
                    <a:ext cx="88560" cy="3135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85">
                <p14:nvContentPartPr>
                  <p14:cNvPr id="141" name="Ink 140">
                    <a:extLst>
                      <a:ext uri="{FF2B5EF4-FFF2-40B4-BE49-F238E27FC236}">
                        <a16:creationId xmlns:a16="http://schemas.microsoft.com/office/drawing/2014/main" id="{072BB8B1-F268-2445-950E-20E4A73C8513}"/>
                      </a:ext>
                    </a:extLst>
                  </p14:cNvPr>
                  <p14:cNvContentPartPr/>
                  <p14:nvPr/>
                </p14:nvContentPartPr>
                <p14:xfrm>
                  <a:off x="7515905" y="6559975"/>
                  <a:ext cx="115920" cy="17640"/>
                </p14:xfrm>
              </p:contentPart>
            </mc:Choice>
            <mc:Fallback xmlns="">
              <p:pic>
                <p:nvPicPr>
                  <p:cNvPr id="141" name="Ink 140">
                    <a:extLst>
                      <a:ext uri="{FF2B5EF4-FFF2-40B4-BE49-F238E27FC236}">
                        <a16:creationId xmlns:a16="http://schemas.microsoft.com/office/drawing/2014/main" id="{072BB8B1-F268-2445-950E-20E4A73C8513}"/>
                      </a:ext>
                    </a:extLst>
                  </p:cNvPr>
                  <p:cNvPicPr/>
                  <p:nvPr/>
                </p:nvPicPr>
                <p:blipFill>
                  <a:blip r:embed="rId186"/>
                  <a:stretch>
                    <a:fillRect/>
                  </a:stretch>
                </p:blipFill>
                <p:spPr>
                  <a:xfrm>
                    <a:off x="7500785" y="6544855"/>
                    <a:ext cx="146160" cy="482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87">
                <p14:nvContentPartPr>
                  <p14:cNvPr id="142" name="Ink 141">
                    <a:extLst>
                      <a:ext uri="{FF2B5EF4-FFF2-40B4-BE49-F238E27FC236}">
                        <a16:creationId xmlns:a16="http://schemas.microsoft.com/office/drawing/2014/main" id="{CFF22203-C109-7E47-A290-A1C38623AE89}"/>
                      </a:ext>
                    </a:extLst>
                  </p14:cNvPr>
                  <p14:cNvContentPartPr/>
                  <p14:nvPr/>
                </p14:nvContentPartPr>
                <p14:xfrm>
                  <a:off x="7891025" y="6577255"/>
                  <a:ext cx="144720" cy="11880"/>
                </p14:xfrm>
              </p:contentPart>
            </mc:Choice>
            <mc:Fallback xmlns="">
              <p:pic>
                <p:nvPicPr>
                  <p:cNvPr id="142" name="Ink 141">
                    <a:extLst>
                      <a:ext uri="{FF2B5EF4-FFF2-40B4-BE49-F238E27FC236}">
                        <a16:creationId xmlns:a16="http://schemas.microsoft.com/office/drawing/2014/main" id="{CFF22203-C109-7E47-A290-A1C38623AE89}"/>
                      </a:ext>
                    </a:extLst>
                  </p:cNvPr>
                  <p:cNvPicPr/>
                  <p:nvPr/>
                </p:nvPicPr>
                <p:blipFill>
                  <a:blip r:embed="rId188"/>
                  <a:stretch>
                    <a:fillRect/>
                  </a:stretch>
                </p:blipFill>
                <p:spPr>
                  <a:xfrm>
                    <a:off x="7875905" y="6562135"/>
                    <a:ext cx="175320" cy="424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89">
                <p14:nvContentPartPr>
                  <p14:cNvPr id="143" name="Ink 142">
                    <a:extLst>
                      <a:ext uri="{FF2B5EF4-FFF2-40B4-BE49-F238E27FC236}">
                        <a16:creationId xmlns:a16="http://schemas.microsoft.com/office/drawing/2014/main" id="{D034D0E4-FFC5-EE40-BF43-745DB7A1C966}"/>
                      </a:ext>
                    </a:extLst>
                  </p14:cNvPr>
                  <p14:cNvContentPartPr/>
                  <p14:nvPr/>
                </p14:nvContentPartPr>
                <p14:xfrm>
                  <a:off x="7902545" y="6623335"/>
                  <a:ext cx="92880" cy="11880"/>
                </p14:xfrm>
              </p:contentPart>
            </mc:Choice>
            <mc:Fallback xmlns="">
              <p:pic>
                <p:nvPicPr>
                  <p:cNvPr id="143" name="Ink 142">
                    <a:extLst>
                      <a:ext uri="{FF2B5EF4-FFF2-40B4-BE49-F238E27FC236}">
                        <a16:creationId xmlns:a16="http://schemas.microsoft.com/office/drawing/2014/main" id="{D034D0E4-FFC5-EE40-BF43-745DB7A1C966}"/>
                      </a:ext>
                    </a:extLst>
                  </p:cNvPr>
                  <p:cNvPicPr/>
                  <p:nvPr/>
                </p:nvPicPr>
                <p:blipFill>
                  <a:blip r:embed="rId190"/>
                  <a:stretch>
                    <a:fillRect/>
                  </a:stretch>
                </p:blipFill>
                <p:spPr>
                  <a:xfrm>
                    <a:off x="7887425" y="6608215"/>
                    <a:ext cx="123120" cy="424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91">
                <p14:nvContentPartPr>
                  <p14:cNvPr id="144" name="Ink 143">
                    <a:extLst>
                      <a:ext uri="{FF2B5EF4-FFF2-40B4-BE49-F238E27FC236}">
                        <a16:creationId xmlns:a16="http://schemas.microsoft.com/office/drawing/2014/main" id="{41C82A8F-C804-3A42-B032-4A3A33A5F179}"/>
                      </a:ext>
                    </a:extLst>
                  </p14:cNvPr>
                  <p14:cNvContentPartPr/>
                  <p14:nvPr/>
                </p14:nvContentPartPr>
                <p14:xfrm>
                  <a:off x="8179745" y="6577255"/>
                  <a:ext cx="138240" cy="87120"/>
                </p14:xfrm>
              </p:contentPart>
            </mc:Choice>
            <mc:Fallback xmlns="">
              <p:pic>
                <p:nvPicPr>
                  <p:cNvPr id="144" name="Ink 143">
                    <a:extLst>
                      <a:ext uri="{FF2B5EF4-FFF2-40B4-BE49-F238E27FC236}">
                        <a16:creationId xmlns:a16="http://schemas.microsoft.com/office/drawing/2014/main" id="{41C82A8F-C804-3A42-B032-4A3A33A5F179}"/>
                      </a:ext>
                    </a:extLst>
                  </p:cNvPr>
                  <p:cNvPicPr/>
                  <p:nvPr/>
                </p:nvPicPr>
                <p:blipFill>
                  <a:blip r:embed="rId192"/>
                  <a:stretch>
                    <a:fillRect/>
                  </a:stretch>
                </p:blipFill>
                <p:spPr>
                  <a:xfrm>
                    <a:off x="8164625" y="6562135"/>
                    <a:ext cx="168840" cy="117360"/>
                  </a:xfrm>
                  <a:prstGeom prst="rect">
                    <a:avLst/>
                  </a:prstGeom>
                </p:spPr>
              </p:pic>
            </mc:Fallback>
          </mc:AlternateContent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193">
            <p14:nvContentPartPr>
              <p14:cNvPr id="153" name="Ink 152">
                <a:extLst>
                  <a:ext uri="{FF2B5EF4-FFF2-40B4-BE49-F238E27FC236}">
                    <a16:creationId xmlns:a16="http://schemas.microsoft.com/office/drawing/2014/main" id="{316187E9-EDD0-EA47-903E-1680FEE69CED}"/>
                  </a:ext>
                </a:extLst>
              </p14:cNvPr>
              <p14:cNvContentPartPr/>
              <p14:nvPr/>
            </p14:nvContentPartPr>
            <p14:xfrm>
              <a:off x="2407145" y="3200095"/>
              <a:ext cx="11880" cy="17640"/>
            </p14:xfrm>
          </p:contentPart>
        </mc:Choice>
        <mc:Fallback xmlns="">
          <p:pic>
            <p:nvPicPr>
              <p:cNvPr id="153" name="Ink 152">
                <a:extLst>
                  <a:ext uri="{FF2B5EF4-FFF2-40B4-BE49-F238E27FC236}">
                    <a16:creationId xmlns:a16="http://schemas.microsoft.com/office/drawing/2014/main" id="{316187E9-EDD0-EA47-903E-1680FEE69CED}"/>
                  </a:ext>
                </a:extLst>
              </p:cNvPr>
              <p:cNvPicPr/>
              <p:nvPr/>
            </p:nvPicPr>
            <p:blipFill>
              <a:blip r:embed="rId194"/>
              <a:stretch>
                <a:fillRect/>
              </a:stretch>
            </p:blipFill>
            <p:spPr>
              <a:xfrm>
                <a:off x="2391665" y="3184975"/>
                <a:ext cx="42480" cy="48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99532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3" name="Group 1032">
            <a:extLst>
              <a:ext uri="{FF2B5EF4-FFF2-40B4-BE49-F238E27FC236}">
                <a16:creationId xmlns:a16="http://schemas.microsoft.com/office/drawing/2014/main" id="{416A3600-AE6C-334D-BA85-BD7ADEB800BF}"/>
              </a:ext>
            </a:extLst>
          </p:cNvPr>
          <p:cNvGrpSpPr/>
          <p:nvPr/>
        </p:nvGrpSpPr>
        <p:grpSpPr>
          <a:xfrm>
            <a:off x="1024729" y="1223649"/>
            <a:ext cx="2526571" cy="2470897"/>
            <a:chOff x="1001638" y="1673539"/>
            <a:chExt cx="2526571" cy="2470897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735A62D-C5B0-AE42-B60A-D9EF6C80DA6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1638" y="1673539"/>
              <a:ext cx="2526571" cy="2470897"/>
            </a:xfrm>
            <a:prstGeom prst="rect">
              <a:avLst/>
            </a:prstGeom>
          </p:spPr>
        </p:pic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1030" name="Ink 1030">
                  <a:extLst>
                    <a:ext uri="{FF2B5EF4-FFF2-40B4-BE49-F238E27FC236}">
                      <a16:creationId xmlns:a16="http://schemas.microsoft.com/office/drawing/2014/main" id="{1E23FE82-C999-BB4F-A1CD-2EE1CAADC8BB}"/>
                    </a:ext>
                  </a:extLst>
                </p14:cNvPr>
                <p14:cNvContentPartPr/>
                <p14:nvPr/>
              </p14:nvContentPartPr>
              <p14:xfrm>
                <a:off x="2678225" y="3122695"/>
                <a:ext cx="780120" cy="387000"/>
              </p14:xfrm>
            </p:contentPart>
          </mc:Choice>
          <mc:Fallback xmlns="">
            <p:pic>
              <p:nvPicPr>
                <p:cNvPr id="1030" name="Ink 1030">
                  <a:extLst>
                    <a:ext uri="{FF2B5EF4-FFF2-40B4-BE49-F238E27FC236}">
                      <a16:creationId xmlns:a16="http://schemas.microsoft.com/office/drawing/2014/main" id="{1E23FE82-C999-BB4F-A1CD-2EE1CAADC8BB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2670665" y="3115135"/>
                  <a:ext cx="795240" cy="4021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10" name="TextBox 9"/>
          <p:cNvSpPr txBox="1"/>
          <p:nvPr/>
        </p:nvSpPr>
        <p:spPr>
          <a:xfrm>
            <a:off x="1277632" y="715818"/>
            <a:ext cx="629618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i="1" dirty="0">
                <a:solidFill>
                  <a:srgbClr val="C00000"/>
                </a:solidFill>
                <a:latin typeface="Bell MT" panose="02020503060305020303" pitchFamily="18" charset="0"/>
              </a:rPr>
              <a:t>Berry phase “protection” of the Dirac points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164972" y="1330209"/>
            <a:ext cx="6701395" cy="46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35" name="Group 1034">
            <a:extLst>
              <a:ext uri="{FF2B5EF4-FFF2-40B4-BE49-F238E27FC236}">
                <a16:creationId xmlns:a16="http://schemas.microsoft.com/office/drawing/2014/main" id="{BF396A4C-68D0-0044-B075-773DEA44FB81}"/>
              </a:ext>
            </a:extLst>
          </p:cNvPr>
          <p:cNvGrpSpPr/>
          <p:nvPr/>
        </p:nvGrpSpPr>
        <p:grpSpPr>
          <a:xfrm>
            <a:off x="5657232" y="1600200"/>
            <a:ext cx="1828800" cy="1828800"/>
            <a:chOff x="5657232" y="1600200"/>
            <a:chExt cx="1828800" cy="1828800"/>
          </a:xfrm>
        </p:grpSpPr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E3CAA1CC-9DDD-3D4D-8B70-F76BF0E4A491}"/>
                </a:ext>
              </a:extLst>
            </p:cNvPr>
            <p:cNvSpPr/>
            <p:nvPr/>
          </p:nvSpPr>
          <p:spPr>
            <a:xfrm>
              <a:off x="5657232" y="1600200"/>
              <a:ext cx="1828800" cy="1828800"/>
            </a:xfrm>
            <a:prstGeom prst="ellipse">
              <a:avLst/>
            </a:prstGeom>
            <a:solidFill>
              <a:schemeClr val="bg1">
                <a:lumMod val="9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8B266D67-357C-574C-9720-2DAC40F7D35F}"/>
                </a:ext>
              </a:extLst>
            </p:cNvPr>
            <p:cNvSpPr/>
            <p:nvPr/>
          </p:nvSpPr>
          <p:spPr>
            <a:xfrm>
              <a:off x="5657232" y="2178627"/>
              <a:ext cx="1828800" cy="671945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13" name="Ink 1213">
                <a:extLst>
                  <a:ext uri="{FF2B5EF4-FFF2-40B4-BE49-F238E27FC236}">
                    <a16:creationId xmlns:a16="http://schemas.microsoft.com/office/drawing/2014/main" id="{976A2B61-C8B1-B148-833D-00795372CE73}"/>
                  </a:ext>
                </a:extLst>
              </p14:cNvPr>
              <p14:cNvContentPartPr/>
              <p14:nvPr/>
            </p14:nvContentPartPr>
            <p14:xfrm>
              <a:off x="3497945" y="1460215"/>
              <a:ext cx="5524920" cy="1882080"/>
            </p14:xfrm>
          </p:contentPart>
        </mc:Choice>
        <mc:Fallback xmlns="">
          <p:pic>
            <p:nvPicPr>
              <p:cNvPr id="1213" name="Ink 1213">
                <a:extLst>
                  <a:ext uri="{FF2B5EF4-FFF2-40B4-BE49-F238E27FC236}">
                    <a16:creationId xmlns:a16="http://schemas.microsoft.com/office/drawing/2014/main" id="{976A2B61-C8B1-B148-833D-00795372CE73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482825" y="1445095"/>
                <a:ext cx="5555520" cy="1912680"/>
              </a:xfrm>
              <a:prstGeom prst="rect">
                <a:avLst/>
              </a:prstGeom>
            </p:spPr>
          </p:pic>
        </mc:Fallback>
      </mc:AlternateContent>
      <p:grpSp>
        <p:nvGrpSpPr>
          <p:cNvPr id="1256" name="Group 1255">
            <a:extLst>
              <a:ext uri="{FF2B5EF4-FFF2-40B4-BE49-F238E27FC236}">
                <a16:creationId xmlns:a16="http://schemas.microsoft.com/office/drawing/2014/main" id="{C1E92DF5-801D-CB45-B955-911B73DC608F}"/>
              </a:ext>
            </a:extLst>
          </p:cNvPr>
          <p:cNvGrpSpPr/>
          <p:nvPr/>
        </p:nvGrpSpPr>
        <p:grpSpPr>
          <a:xfrm>
            <a:off x="1229585" y="4000375"/>
            <a:ext cx="5489280" cy="1506960"/>
            <a:chOff x="1229585" y="4000375"/>
            <a:chExt cx="5489280" cy="1506960"/>
          </a:xfrm>
        </p:grpSpPr>
        <p:grpSp>
          <p:nvGrpSpPr>
            <p:cNvPr id="1255" name="Group 1254">
              <a:extLst>
                <a:ext uri="{FF2B5EF4-FFF2-40B4-BE49-F238E27FC236}">
                  <a16:creationId xmlns:a16="http://schemas.microsoft.com/office/drawing/2014/main" id="{FD405C87-20A1-E741-A75F-7142EE5C4198}"/>
                </a:ext>
              </a:extLst>
            </p:cNvPr>
            <p:cNvGrpSpPr/>
            <p:nvPr/>
          </p:nvGrpSpPr>
          <p:grpSpPr>
            <a:xfrm>
              <a:off x="1229585" y="4000375"/>
              <a:ext cx="5489280" cy="560520"/>
              <a:chOff x="1229585" y="4000375"/>
              <a:chExt cx="5489280" cy="56052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8">
                <p14:nvContentPartPr>
                  <p14:cNvPr id="1215" name="Ink 1214">
                    <a:extLst>
                      <a:ext uri="{FF2B5EF4-FFF2-40B4-BE49-F238E27FC236}">
                        <a16:creationId xmlns:a16="http://schemas.microsoft.com/office/drawing/2014/main" id="{022447FB-F6DC-3D44-ABDC-C793392367E9}"/>
                      </a:ext>
                    </a:extLst>
                  </p14:cNvPr>
                  <p14:cNvContentPartPr/>
                  <p14:nvPr/>
                </p14:nvContentPartPr>
                <p14:xfrm>
                  <a:off x="1229585" y="4479535"/>
                  <a:ext cx="57960" cy="52200"/>
                </p14:xfrm>
              </p:contentPart>
            </mc:Choice>
            <mc:Fallback xmlns="">
              <p:pic>
                <p:nvPicPr>
                  <p:cNvPr id="1215" name="Ink 1214">
                    <a:extLst>
                      <a:ext uri="{FF2B5EF4-FFF2-40B4-BE49-F238E27FC236}">
                        <a16:creationId xmlns:a16="http://schemas.microsoft.com/office/drawing/2014/main" id="{022447FB-F6DC-3D44-ABDC-C793392367E9}"/>
                      </a:ext>
                    </a:extLst>
                  </p:cNvPr>
                  <p:cNvPicPr/>
                  <p:nvPr/>
                </p:nvPicPr>
                <p:blipFill>
                  <a:blip r:embed="rId9"/>
                  <a:stretch>
                    <a:fillRect/>
                  </a:stretch>
                </p:blipFill>
                <p:spPr>
                  <a:xfrm>
                    <a:off x="1214105" y="4464055"/>
                    <a:ext cx="88560" cy="828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0">
                <p14:nvContentPartPr>
                  <p14:cNvPr id="263" name="Ink 263">
                    <a:extLst>
                      <a:ext uri="{FF2B5EF4-FFF2-40B4-BE49-F238E27FC236}">
                        <a16:creationId xmlns:a16="http://schemas.microsoft.com/office/drawing/2014/main" id="{33F19D09-3C1C-6E4C-A8E1-5D97B10B5B9C}"/>
                      </a:ext>
                    </a:extLst>
                  </p14:cNvPr>
                  <p14:cNvContentPartPr/>
                  <p14:nvPr/>
                </p14:nvContentPartPr>
                <p14:xfrm>
                  <a:off x="1887665" y="4173535"/>
                  <a:ext cx="577440" cy="329400"/>
                </p14:xfrm>
              </p:contentPart>
            </mc:Choice>
            <mc:Fallback xmlns="">
              <p:pic>
                <p:nvPicPr>
                  <p:cNvPr id="263" name="Ink 263">
                    <a:extLst>
                      <a:ext uri="{FF2B5EF4-FFF2-40B4-BE49-F238E27FC236}">
                        <a16:creationId xmlns:a16="http://schemas.microsoft.com/office/drawing/2014/main" id="{33F19D09-3C1C-6E4C-A8E1-5D97B10B5B9C}"/>
                      </a:ext>
                    </a:extLst>
                  </p:cNvPr>
                  <p:cNvPicPr/>
                  <p:nvPr/>
                </p:nvPicPr>
                <p:blipFill>
                  <a:blip r:embed="rId11"/>
                  <a:stretch>
                    <a:fillRect/>
                  </a:stretch>
                </p:blipFill>
                <p:spPr>
                  <a:xfrm>
                    <a:off x="1872195" y="4158415"/>
                    <a:ext cx="607661" cy="3600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2">
                <p14:nvContentPartPr>
                  <p14:cNvPr id="271" name="Ink 271">
                    <a:extLst>
                      <a:ext uri="{FF2B5EF4-FFF2-40B4-BE49-F238E27FC236}">
                        <a16:creationId xmlns:a16="http://schemas.microsoft.com/office/drawing/2014/main" id="{3C3D70A5-5045-DF4E-80CC-44A10F885F3A}"/>
                      </a:ext>
                    </a:extLst>
                  </p14:cNvPr>
                  <p14:cNvContentPartPr/>
                  <p14:nvPr/>
                </p14:nvContentPartPr>
                <p14:xfrm>
                  <a:off x="2892065" y="4196575"/>
                  <a:ext cx="739080" cy="364320"/>
                </p14:xfrm>
              </p:contentPart>
            </mc:Choice>
            <mc:Fallback xmlns="">
              <p:pic>
                <p:nvPicPr>
                  <p:cNvPr id="271" name="Ink 271">
                    <a:extLst>
                      <a:ext uri="{FF2B5EF4-FFF2-40B4-BE49-F238E27FC236}">
                        <a16:creationId xmlns:a16="http://schemas.microsoft.com/office/drawing/2014/main" id="{3C3D70A5-5045-DF4E-80CC-44A10F885F3A}"/>
                      </a:ext>
                    </a:extLst>
                  </p:cNvPr>
                  <p:cNvPicPr/>
                  <p:nvPr/>
                </p:nvPicPr>
                <p:blipFill>
                  <a:blip r:embed="rId13"/>
                  <a:stretch>
                    <a:fillRect/>
                  </a:stretch>
                </p:blipFill>
                <p:spPr>
                  <a:xfrm>
                    <a:off x="2876593" y="4181440"/>
                    <a:ext cx="769305" cy="39495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4">
                <p14:nvContentPartPr>
                  <p14:cNvPr id="273" name="Ink 272">
                    <a:extLst>
                      <a:ext uri="{FF2B5EF4-FFF2-40B4-BE49-F238E27FC236}">
                        <a16:creationId xmlns:a16="http://schemas.microsoft.com/office/drawing/2014/main" id="{B26F9FD8-774A-534A-9A8F-8130A170F042}"/>
                      </a:ext>
                    </a:extLst>
                  </p14:cNvPr>
                  <p14:cNvContentPartPr/>
                  <p14:nvPr/>
                </p14:nvContentPartPr>
                <p14:xfrm>
                  <a:off x="3982865" y="4271815"/>
                  <a:ext cx="115920" cy="205560"/>
                </p14:xfrm>
              </p:contentPart>
            </mc:Choice>
            <mc:Fallback xmlns="">
              <p:pic>
                <p:nvPicPr>
                  <p:cNvPr id="273" name="Ink 272">
                    <a:extLst>
                      <a:ext uri="{FF2B5EF4-FFF2-40B4-BE49-F238E27FC236}">
                        <a16:creationId xmlns:a16="http://schemas.microsoft.com/office/drawing/2014/main" id="{B26F9FD8-774A-534A-9A8F-8130A170F042}"/>
                      </a:ext>
                    </a:extLst>
                  </p:cNvPr>
                  <p:cNvPicPr/>
                  <p:nvPr/>
                </p:nvPicPr>
                <p:blipFill>
                  <a:blip r:embed="rId15"/>
                  <a:stretch>
                    <a:fillRect/>
                  </a:stretch>
                </p:blipFill>
                <p:spPr>
                  <a:xfrm>
                    <a:off x="3967745" y="4256335"/>
                    <a:ext cx="146160" cy="2361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6">
                <p14:nvContentPartPr>
                  <p14:cNvPr id="274" name="Ink 273">
                    <a:extLst>
                      <a:ext uri="{FF2B5EF4-FFF2-40B4-BE49-F238E27FC236}">
                        <a16:creationId xmlns:a16="http://schemas.microsoft.com/office/drawing/2014/main" id="{ACC4E7A9-9524-2240-ADE8-CF061D440ACA}"/>
                      </a:ext>
                    </a:extLst>
                  </p14:cNvPr>
                  <p14:cNvContentPartPr/>
                  <p14:nvPr/>
                </p14:nvContentPartPr>
                <p14:xfrm>
                  <a:off x="4063865" y="4294855"/>
                  <a:ext cx="81000" cy="57960"/>
                </p14:xfrm>
              </p:contentPart>
            </mc:Choice>
            <mc:Fallback xmlns="">
              <p:pic>
                <p:nvPicPr>
                  <p:cNvPr id="274" name="Ink 273">
                    <a:extLst>
                      <a:ext uri="{FF2B5EF4-FFF2-40B4-BE49-F238E27FC236}">
                        <a16:creationId xmlns:a16="http://schemas.microsoft.com/office/drawing/2014/main" id="{ACC4E7A9-9524-2240-ADE8-CF061D440ACA}"/>
                      </a:ext>
                    </a:extLst>
                  </p:cNvPr>
                  <p:cNvPicPr/>
                  <p:nvPr/>
                </p:nvPicPr>
                <p:blipFill>
                  <a:blip r:embed="rId17"/>
                  <a:stretch>
                    <a:fillRect/>
                  </a:stretch>
                </p:blipFill>
                <p:spPr>
                  <a:xfrm>
                    <a:off x="4048745" y="4279375"/>
                    <a:ext cx="111600" cy="885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8">
                <p14:nvContentPartPr>
                  <p14:cNvPr id="275" name="Ink 274">
                    <a:extLst>
                      <a:ext uri="{FF2B5EF4-FFF2-40B4-BE49-F238E27FC236}">
                        <a16:creationId xmlns:a16="http://schemas.microsoft.com/office/drawing/2014/main" id="{4F0D0FC1-BD6C-8D49-85A7-C94CE9BD56DA}"/>
                      </a:ext>
                    </a:extLst>
                  </p14:cNvPr>
                  <p14:cNvContentPartPr/>
                  <p14:nvPr/>
                </p14:nvContentPartPr>
                <p14:xfrm>
                  <a:off x="4279865" y="4115935"/>
                  <a:ext cx="119160" cy="236880"/>
                </p14:xfrm>
              </p:contentPart>
            </mc:Choice>
            <mc:Fallback xmlns="">
              <p:pic>
                <p:nvPicPr>
                  <p:cNvPr id="275" name="Ink 274">
                    <a:extLst>
                      <a:ext uri="{FF2B5EF4-FFF2-40B4-BE49-F238E27FC236}">
                        <a16:creationId xmlns:a16="http://schemas.microsoft.com/office/drawing/2014/main" id="{4F0D0FC1-BD6C-8D49-85A7-C94CE9BD56DA}"/>
                      </a:ext>
                    </a:extLst>
                  </p:cNvPr>
                  <p:cNvPicPr/>
                  <p:nvPr/>
                </p:nvPicPr>
                <p:blipFill>
                  <a:blip r:embed="rId19"/>
                  <a:stretch>
                    <a:fillRect/>
                  </a:stretch>
                </p:blipFill>
                <p:spPr>
                  <a:xfrm>
                    <a:off x="4264745" y="4100455"/>
                    <a:ext cx="149400" cy="2674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0">
                <p14:nvContentPartPr>
                  <p14:cNvPr id="276" name="Ink 275">
                    <a:extLst>
                      <a:ext uri="{FF2B5EF4-FFF2-40B4-BE49-F238E27FC236}">
                        <a16:creationId xmlns:a16="http://schemas.microsoft.com/office/drawing/2014/main" id="{8A2F0523-C479-CF47-AC5C-D46EE74D7537}"/>
                      </a:ext>
                    </a:extLst>
                  </p14:cNvPr>
                  <p14:cNvContentPartPr/>
                  <p14:nvPr/>
                </p14:nvContentPartPr>
                <p14:xfrm>
                  <a:off x="4473545" y="4248415"/>
                  <a:ext cx="92880" cy="87120"/>
                </p14:xfrm>
              </p:contentPart>
            </mc:Choice>
            <mc:Fallback xmlns="">
              <p:pic>
                <p:nvPicPr>
                  <p:cNvPr id="276" name="Ink 275">
                    <a:extLst>
                      <a:ext uri="{FF2B5EF4-FFF2-40B4-BE49-F238E27FC236}">
                        <a16:creationId xmlns:a16="http://schemas.microsoft.com/office/drawing/2014/main" id="{8A2F0523-C479-CF47-AC5C-D46EE74D7537}"/>
                      </a:ext>
                    </a:extLst>
                  </p:cNvPr>
                  <p:cNvPicPr/>
                  <p:nvPr/>
                </p:nvPicPr>
                <p:blipFill>
                  <a:blip r:embed="rId21"/>
                  <a:stretch>
                    <a:fillRect/>
                  </a:stretch>
                </p:blipFill>
                <p:spPr>
                  <a:xfrm>
                    <a:off x="4458425" y="4233295"/>
                    <a:ext cx="123120" cy="1173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2">
                <p14:nvContentPartPr>
                  <p14:cNvPr id="277" name="Ink 276">
                    <a:extLst>
                      <a:ext uri="{FF2B5EF4-FFF2-40B4-BE49-F238E27FC236}">
                        <a16:creationId xmlns:a16="http://schemas.microsoft.com/office/drawing/2014/main" id="{348FE831-5EE1-FA43-B4FC-79D521EABD3E}"/>
                      </a:ext>
                    </a:extLst>
                  </p14:cNvPr>
                  <p14:cNvContentPartPr/>
                  <p14:nvPr/>
                </p14:nvContentPartPr>
                <p14:xfrm>
                  <a:off x="4612145" y="4248415"/>
                  <a:ext cx="81000" cy="110160"/>
                </p14:xfrm>
              </p:contentPart>
            </mc:Choice>
            <mc:Fallback xmlns="">
              <p:pic>
                <p:nvPicPr>
                  <p:cNvPr id="277" name="Ink 276">
                    <a:extLst>
                      <a:ext uri="{FF2B5EF4-FFF2-40B4-BE49-F238E27FC236}">
                        <a16:creationId xmlns:a16="http://schemas.microsoft.com/office/drawing/2014/main" id="{348FE831-5EE1-FA43-B4FC-79D521EABD3E}"/>
                      </a:ext>
                    </a:extLst>
                  </p:cNvPr>
                  <p:cNvPicPr/>
                  <p:nvPr/>
                </p:nvPicPr>
                <p:blipFill>
                  <a:blip r:embed="rId23"/>
                  <a:stretch>
                    <a:fillRect/>
                  </a:stretch>
                </p:blipFill>
                <p:spPr>
                  <a:xfrm>
                    <a:off x="4597025" y="4233295"/>
                    <a:ext cx="111600" cy="1404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4">
                <p14:nvContentPartPr>
                  <p14:cNvPr id="278" name="Ink 277">
                    <a:extLst>
                      <a:ext uri="{FF2B5EF4-FFF2-40B4-BE49-F238E27FC236}">
                        <a16:creationId xmlns:a16="http://schemas.microsoft.com/office/drawing/2014/main" id="{00867020-2968-2E48-8B95-62F63DA176F8}"/>
                      </a:ext>
                    </a:extLst>
                  </p14:cNvPr>
                  <p14:cNvContentPartPr/>
                  <p14:nvPr/>
                </p14:nvContentPartPr>
                <p14:xfrm>
                  <a:off x="4733465" y="4248415"/>
                  <a:ext cx="92880" cy="81000"/>
                </p14:xfrm>
              </p:contentPart>
            </mc:Choice>
            <mc:Fallback xmlns="">
              <p:pic>
                <p:nvPicPr>
                  <p:cNvPr id="278" name="Ink 277">
                    <a:extLst>
                      <a:ext uri="{FF2B5EF4-FFF2-40B4-BE49-F238E27FC236}">
                        <a16:creationId xmlns:a16="http://schemas.microsoft.com/office/drawing/2014/main" id="{00867020-2968-2E48-8B95-62F63DA176F8}"/>
                      </a:ext>
                    </a:extLst>
                  </p:cNvPr>
                  <p:cNvPicPr/>
                  <p:nvPr/>
                </p:nvPicPr>
                <p:blipFill>
                  <a:blip r:embed="rId25"/>
                  <a:stretch>
                    <a:fillRect/>
                  </a:stretch>
                </p:blipFill>
                <p:spPr>
                  <a:xfrm>
                    <a:off x="4718345" y="4233295"/>
                    <a:ext cx="123120" cy="1116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6">
                <p14:nvContentPartPr>
                  <p14:cNvPr id="282" name="Ink 282">
                    <a:extLst>
                      <a:ext uri="{FF2B5EF4-FFF2-40B4-BE49-F238E27FC236}">
                        <a16:creationId xmlns:a16="http://schemas.microsoft.com/office/drawing/2014/main" id="{E0ED7A6B-575B-414A-8D64-A1145477F803}"/>
                      </a:ext>
                    </a:extLst>
                  </p14:cNvPr>
                  <p14:cNvContentPartPr/>
                  <p14:nvPr/>
                </p14:nvContentPartPr>
                <p14:xfrm>
                  <a:off x="5287505" y="4040695"/>
                  <a:ext cx="468000" cy="265320"/>
                </p14:xfrm>
              </p:contentPart>
            </mc:Choice>
            <mc:Fallback xmlns="">
              <p:pic>
                <p:nvPicPr>
                  <p:cNvPr id="282" name="Ink 282">
                    <a:extLst>
                      <a:ext uri="{FF2B5EF4-FFF2-40B4-BE49-F238E27FC236}">
                        <a16:creationId xmlns:a16="http://schemas.microsoft.com/office/drawing/2014/main" id="{E0ED7A6B-575B-414A-8D64-A1145477F803}"/>
                      </a:ext>
                    </a:extLst>
                  </p:cNvPr>
                  <p:cNvPicPr/>
                  <p:nvPr/>
                </p:nvPicPr>
                <p:blipFill>
                  <a:blip r:embed="rId27"/>
                  <a:stretch>
                    <a:fillRect/>
                  </a:stretch>
                </p:blipFill>
                <p:spPr>
                  <a:xfrm>
                    <a:off x="5272385" y="4025575"/>
                    <a:ext cx="498600" cy="2959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8">
                <p14:nvContentPartPr>
                  <p14:cNvPr id="284" name="Ink 283">
                    <a:extLst>
                      <a:ext uri="{FF2B5EF4-FFF2-40B4-BE49-F238E27FC236}">
                        <a16:creationId xmlns:a16="http://schemas.microsoft.com/office/drawing/2014/main" id="{6DFDD6EB-F744-EE49-B35D-4AD655C8F902}"/>
                      </a:ext>
                    </a:extLst>
                  </p14:cNvPr>
                  <p14:cNvContentPartPr/>
                  <p14:nvPr/>
                </p14:nvContentPartPr>
                <p14:xfrm>
                  <a:off x="6147905" y="4115935"/>
                  <a:ext cx="190800" cy="6120"/>
                </p14:xfrm>
              </p:contentPart>
            </mc:Choice>
            <mc:Fallback xmlns="">
              <p:pic>
                <p:nvPicPr>
                  <p:cNvPr id="284" name="Ink 283">
                    <a:extLst>
                      <a:ext uri="{FF2B5EF4-FFF2-40B4-BE49-F238E27FC236}">
                        <a16:creationId xmlns:a16="http://schemas.microsoft.com/office/drawing/2014/main" id="{6DFDD6EB-F744-EE49-B35D-4AD655C8F902}"/>
                      </a:ext>
                    </a:extLst>
                  </p:cNvPr>
                  <p:cNvPicPr/>
                  <p:nvPr/>
                </p:nvPicPr>
                <p:blipFill>
                  <a:blip r:embed="rId29"/>
                  <a:stretch>
                    <a:fillRect/>
                  </a:stretch>
                </p:blipFill>
                <p:spPr>
                  <a:xfrm>
                    <a:off x="6132425" y="4100455"/>
                    <a:ext cx="221400" cy="367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30">
                <p14:nvContentPartPr>
                  <p14:cNvPr id="285" name="Ink 284">
                    <a:extLst>
                      <a:ext uri="{FF2B5EF4-FFF2-40B4-BE49-F238E27FC236}">
                        <a16:creationId xmlns:a16="http://schemas.microsoft.com/office/drawing/2014/main" id="{1F8DA40A-3C0F-6347-AB33-17F336E544F4}"/>
                      </a:ext>
                    </a:extLst>
                  </p14:cNvPr>
                  <p14:cNvContentPartPr/>
                  <p14:nvPr/>
                </p14:nvContentPartPr>
                <p14:xfrm>
                  <a:off x="6199745" y="4057975"/>
                  <a:ext cx="81000" cy="156240"/>
                </p14:xfrm>
              </p:contentPart>
            </mc:Choice>
            <mc:Fallback xmlns="">
              <p:pic>
                <p:nvPicPr>
                  <p:cNvPr id="285" name="Ink 284">
                    <a:extLst>
                      <a:ext uri="{FF2B5EF4-FFF2-40B4-BE49-F238E27FC236}">
                        <a16:creationId xmlns:a16="http://schemas.microsoft.com/office/drawing/2014/main" id="{1F8DA40A-3C0F-6347-AB33-17F336E544F4}"/>
                      </a:ext>
                    </a:extLst>
                  </p:cNvPr>
                  <p:cNvPicPr/>
                  <p:nvPr/>
                </p:nvPicPr>
                <p:blipFill>
                  <a:blip r:embed="rId31"/>
                  <a:stretch>
                    <a:fillRect/>
                  </a:stretch>
                </p:blipFill>
                <p:spPr>
                  <a:xfrm>
                    <a:off x="6184625" y="4042855"/>
                    <a:ext cx="111600" cy="1868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32">
                <p14:nvContentPartPr>
                  <p14:cNvPr id="286" name="Ink 285">
                    <a:extLst>
                      <a:ext uri="{FF2B5EF4-FFF2-40B4-BE49-F238E27FC236}">
                        <a16:creationId xmlns:a16="http://schemas.microsoft.com/office/drawing/2014/main" id="{E1A0E977-9537-9E49-B580-B61EB9456FC7}"/>
                      </a:ext>
                    </a:extLst>
                  </p14:cNvPr>
                  <p14:cNvContentPartPr/>
                  <p14:nvPr/>
                </p14:nvContentPartPr>
                <p14:xfrm>
                  <a:off x="6127385" y="4236895"/>
                  <a:ext cx="147960" cy="6120"/>
                </p14:xfrm>
              </p:contentPart>
            </mc:Choice>
            <mc:Fallback xmlns="">
              <p:pic>
                <p:nvPicPr>
                  <p:cNvPr id="286" name="Ink 285">
                    <a:extLst>
                      <a:ext uri="{FF2B5EF4-FFF2-40B4-BE49-F238E27FC236}">
                        <a16:creationId xmlns:a16="http://schemas.microsoft.com/office/drawing/2014/main" id="{E1A0E977-9537-9E49-B580-B61EB9456FC7}"/>
                      </a:ext>
                    </a:extLst>
                  </p:cNvPr>
                  <p:cNvPicPr/>
                  <p:nvPr/>
                </p:nvPicPr>
                <p:blipFill>
                  <a:blip r:embed="rId33"/>
                  <a:stretch>
                    <a:fillRect/>
                  </a:stretch>
                </p:blipFill>
                <p:spPr>
                  <a:xfrm>
                    <a:off x="6111905" y="4221775"/>
                    <a:ext cx="178560" cy="367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34">
                <p14:nvContentPartPr>
                  <p14:cNvPr id="290" name="Ink 290">
                    <a:extLst>
                      <a:ext uri="{FF2B5EF4-FFF2-40B4-BE49-F238E27FC236}">
                        <a16:creationId xmlns:a16="http://schemas.microsoft.com/office/drawing/2014/main" id="{9BA3EDDB-46C1-F547-89A9-971350101869}"/>
                      </a:ext>
                    </a:extLst>
                  </p14:cNvPr>
                  <p14:cNvContentPartPr/>
                  <p14:nvPr/>
                </p14:nvContentPartPr>
                <p14:xfrm>
                  <a:off x="6473705" y="4000375"/>
                  <a:ext cx="245160" cy="243000"/>
                </p14:xfrm>
              </p:contentPart>
            </mc:Choice>
            <mc:Fallback xmlns="">
              <p:pic>
                <p:nvPicPr>
                  <p:cNvPr id="290" name="Ink 290">
                    <a:extLst>
                      <a:ext uri="{FF2B5EF4-FFF2-40B4-BE49-F238E27FC236}">
                        <a16:creationId xmlns:a16="http://schemas.microsoft.com/office/drawing/2014/main" id="{9BA3EDDB-46C1-F547-89A9-971350101869}"/>
                      </a:ext>
                    </a:extLst>
                  </p:cNvPr>
                  <p:cNvPicPr/>
                  <p:nvPr/>
                </p:nvPicPr>
                <p:blipFill>
                  <a:blip r:embed="rId35"/>
                  <a:stretch>
                    <a:fillRect/>
                  </a:stretch>
                </p:blipFill>
                <p:spPr>
                  <a:xfrm>
                    <a:off x="6458248" y="3984872"/>
                    <a:ext cx="275356" cy="273645"/>
                  </a:xfrm>
                  <a:prstGeom prst="rect">
                    <a:avLst/>
                  </a:prstGeom>
                </p:spPr>
              </p:pic>
            </mc:Fallback>
          </mc:AlternateContent>
        </p:grpSp>
        <p:grpSp>
          <p:nvGrpSpPr>
            <p:cNvPr id="1254" name="Group 1253">
              <a:extLst>
                <a:ext uri="{FF2B5EF4-FFF2-40B4-BE49-F238E27FC236}">
                  <a16:creationId xmlns:a16="http://schemas.microsoft.com/office/drawing/2014/main" id="{7E2D9A12-B6CB-FD46-BFF2-197BBE8A74D0}"/>
                </a:ext>
              </a:extLst>
            </p:cNvPr>
            <p:cNvGrpSpPr/>
            <p:nvPr/>
          </p:nvGrpSpPr>
          <p:grpSpPr>
            <a:xfrm>
              <a:off x="1616225" y="4727575"/>
              <a:ext cx="4814640" cy="779760"/>
              <a:chOff x="1616225" y="4727575"/>
              <a:chExt cx="4814640" cy="77976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36">
                <p14:nvContentPartPr>
                  <p14:cNvPr id="292" name="Ink 291">
                    <a:extLst>
                      <a:ext uri="{FF2B5EF4-FFF2-40B4-BE49-F238E27FC236}">
                        <a16:creationId xmlns:a16="http://schemas.microsoft.com/office/drawing/2014/main" id="{20894E08-8827-9742-B03D-90AE8C932495}"/>
                      </a:ext>
                    </a:extLst>
                  </p14:cNvPr>
                  <p14:cNvContentPartPr/>
                  <p14:nvPr/>
                </p14:nvContentPartPr>
                <p14:xfrm>
                  <a:off x="1616225" y="5103055"/>
                  <a:ext cx="433440" cy="340200"/>
                </p14:xfrm>
              </p:contentPart>
            </mc:Choice>
            <mc:Fallback xmlns="">
              <p:pic>
                <p:nvPicPr>
                  <p:cNvPr id="292" name="Ink 291">
                    <a:extLst>
                      <a:ext uri="{FF2B5EF4-FFF2-40B4-BE49-F238E27FC236}">
                        <a16:creationId xmlns:a16="http://schemas.microsoft.com/office/drawing/2014/main" id="{20894E08-8827-9742-B03D-90AE8C932495}"/>
                      </a:ext>
                    </a:extLst>
                  </p:cNvPr>
                  <p:cNvPicPr/>
                  <p:nvPr/>
                </p:nvPicPr>
                <p:blipFill>
                  <a:blip r:embed="rId37"/>
                  <a:stretch>
                    <a:fillRect/>
                  </a:stretch>
                </p:blipFill>
                <p:spPr>
                  <a:xfrm>
                    <a:off x="1601105" y="5087575"/>
                    <a:ext cx="463680" cy="3708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38">
                <p14:nvContentPartPr>
                  <p14:cNvPr id="293" name="Ink 292">
                    <a:extLst>
                      <a:ext uri="{FF2B5EF4-FFF2-40B4-BE49-F238E27FC236}">
                        <a16:creationId xmlns:a16="http://schemas.microsoft.com/office/drawing/2014/main" id="{CABB794B-8A6D-C544-8FFC-A2E298204D5A}"/>
                      </a:ext>
                    </a:extLst>
                  </p14:cNvPr>
                  <p14:cNvContentPartPr/>
                  <p14:nvPr/>
                </p14:nvContentPartPr>
                <p14:xfrm>
                  <a:off x="2118425" y="5016295"/>
                  <a:ext cx="196560" cy="444960"/>
                </p14:xfrm>
              </p:contentPart>
            </mc:Choice>
            <mc:Fallback xmlns="">
              <p:pic>
                <p:nvPicPr>
                  <p:cNvPr id="293" name="Ink 292">
                    <a:extLst>
                      <a:ext uri="{FF2B5EF4-FFF2-40B4-BE49-F238E27FC236}">
                        <a16:creationId xmlns:a16="http://schemas.microsoft.com/office/drawing/2014/main" id="{CABB794B-8A6D-C544-8FFC-A2E298204D5A}"/>
                      </a:ext>
                    </a:extLst>
                  </p:cNvPr>
                  <p:cNvPicPr/>
                  <p:nvPr/>
                </p:nvPicPr>
                <p:blipFill>
                  <a:blip r:embed="rId39"/>
                  <a:stretch>
                    <a:fillRect/>
                  </a:stretch>
                </p:blipFill>
                <p:spPr>
                  <a:xfrm>
                    <a:off x="2103305" y="5001175"/>
                    <a:ext cx="227160" cy="4752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40">
                <p14:nvContentPartPr>
                  <p14:cNvPr id="294" name="Ink 293">
                    <a:extLst>
                      <a:ext uri="{FF2B5EF4-FFF2-40B4-BE49-F238E27FC236}">
                        <a16:creationId xmlns:a16="http://schemas.microsoft.com/office/drawing/2014/main" id="{C59580D1-CEA3-8C40-96F8-1B0EB38FE8DA}"/>
                      </a:ext>
                    </a:extLst>
                  </p14:cNvPr>
                  <p14:cNvContentPartPr/>
                  <p14:nvPr/>
                </p14:nvContentPartPr>
                <p14:xfrm>
                  <a:off x="2401385" y="5166415"/>
                  <a:ext cx="162000" cy="23400"/>
                </p14:xfrm>
              </p:contentPart>
            </mc:Choice>
            <mc:Fallback xmlns="">
              <p:pic>
                <p:nvPicPr>
                  <p:cNvPr id="294" name="Ink 293">
                    <a:extLst>
                      <a:ext uri="{FF2B5EF4-FFF2-40B4-BE49-F238E27FC236}">
                        <a16:creationId xmlns:a16="http://schemas.microsoft.com/office/drawing/2014/main" id="{C59580D1-CEA3-8C40-96F8-1B0EB38FE8DA}"/>
                      </a:ext>
                    </a:extLst>
                  </p:cNvPr>
                  <p:cNvPicPr/>
                  <p:nvPr/>
                </p:nvPicPr>
                <p:blipFill>
                  <a:blip r:embed="rId41"/>
                  <a:stretch>
                    <a:fillRect/>
                  </a:stretch>
                </p:blipFill>
                <p:spPr>
                  <a:xfrm>
                    <a:off x="2385905" y="5151295"/>
                    <a:ext cx="192600" cy="540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42">
                <p14:nvContentPartPr>
                  <p14:cNvPr id="295" name="Ink 294">
                    <a:extLst>
                      <a:ext uri="{FF2B5EF4-FFF2-40B4-BE49-F238E27FC236}">
                        <a16:creationId xmlns:a16="http://schemas.microsoft.com/office/drawing/2014/main" id="{952C4F37-5F08-164C-BC84-4AF8A0AB774D}"/>
                      </a:ext>
                    </a:extLst>
                  </p14:cNvPr>
                  <p14:cNvContentPartPr/>
                  <p14:nvPr/>
                </p14:nvContentPartPr>
                <p14:xfrm>
                  <a:off x="2458985" y="5114575"/>
                  <a:ext cx="46440" cy="144720"/>
                </p14:xfrm>
              </p:contentPart>
            </mc:Choice>
            <mc:Fallback xmlns="">
              <p:pic>
                <p:nvPicPr>
                  <p:cNvPr id="295" name="Ink 294">
                    <a:extLst>
                      <a:ext uri="{FF2B5EF4-FFF2-40B4-BE49-F238E27FC236}">
                        <a16:creationId xmlns:a16="http://schemas.microsoft.com/office/drawing/2014/main" id="{952C4F37-5F08-164C-BC84-4AF8A0AB774D}"/>
                      </a:ext>
                    </a:extLst>
                  </p:cNvPr>
                  <p:cNvPicPr/>
                  <p:nvPr/>
                </p:nvPicPr>
                <p:blipFill>
                  <a:blip r:embed="rId43"/>
                  <a:stretch>
                    <a:fillRect/>
                  </a:stretch>
                </p:blipFill>
                <p:spPr>
                  <a:xfrm>
                    <a:off x="2443865" y="5099095"/>
                    <a:ext cx="77040" cy="1753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44">
                <p14:nvContentPartPr>
                  <p14:cNvPr id="296" name="Ink 295">
                    <a:extLst>
                      <a:ext uri="{FF2B5EF4-FFF2-40B4-BE49-F238E27FC236}">
                        <a16:creationId xmlns:a16="http://schemas.microsoft.com/office/drawing/2014/main" id="{193FDBDF-DE77-424B-AEC3-B618986DC91E}"/>
                      </a:ext>
                    </a:extLst>
                  </p14:cNvPr>
                  <p14:cNvContentPartPr/>
                  <p14:nvPr/>
                </p14:nvContentPartPr>
                <p14:xfrm>
                  <a:off x="2378345" y="5299255"/>
                  <a:ext cx="150480" cy="6120"/>
                </p14:xfrm>
              </p:contentPart>
            </mc:Choice>
            <mc:Fallback xmlns="">
              <p:pic>
                <p:nvPicPr>
                  <p:cNvPr id="296" name="Ink 295">
                    <a:extLst>
                      <a:ext uri="{FF2B5EF4-FFF2-40B4-BE49-F238E27FC236}">
                        <a16:creationId xmlns:a16="http://schemas.microsoft.com/office/drawing/2014/main" id="{193FDBDF-DE77-424B-AEC3-B618986DC91E}"/>
                      </a:ext>
                    </a:extLst>
                  </p:cNvPr>
                  <p:cNvPicPr/>
                  <p:nvPr/>
                </p:nvPicPr>
                <p:blipFill>
                  <a:blip r:embed="rId45"/>
                  <a:stretch>
                    <a:fillRect/>
                  </a:stretch>
                </p:blipFill>
                <p:spPr>
                  <a:xfrm>
                    <a:off x="2362865" y="5283775"/>
                    <a:ext cx="181080" cy="367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46">
                <p14:nvContentPartPr>
                  <p14:cNvPr id="301" name="Ink 301">
                    <a:extLst>
                      <a:ext uri="{FF2B5EF4-FFF2-40B4-BE49-F238E27FC236}">
                        <a16:creationId xmlns:a16="http://schemas.microsoft.com/office/drawing/2014/main" id="{EEE5766C-2F80-FA4B-8561-BFD10893EC00}"/>
                      </a:ext>
                    </a:extLst>
                  </p14:cNvPr>
                  <p14:cNvContentPartPr/>
                  <p14:nvPr/>
                </p14:nvContentPartPr>
                <p14:xfrm>
                  <a:off x="2707385" y="4952935"/>
                  <a:ext cx="358200" cy="346680"/>
                </p14:xfrm>
              </p:contentPart>
            </mc:Choice>
            <mc:Fallback xmlns="">
              <p:pic>
                <p:nvPicPr>
                  <p:cNvPr id="301" name="Ink 301">
                    <a:extLst>
                      <a:ext uri="{FF2B5EF4-FFF2-40B4-BE49-F238E27FC236}">
                        <a16:creationId xmlns:a16="http://schemas.microsoft.com/office/drawing/2014/main" id="{EEE5766C-2F80-FA4B-8561-BFD10893EC00}"/>
                      </a:ext>
                    </a:extLst>
                  </p:cNvPr>
                  <p:cNvPicPr/>
                  <p:nvPr/>
                </p:nvPicPr>
                <p:blipFill>
                  <a:blip r:embed="rId47"/>
                  <a:stretch>
                    <a:fillRect/>
                  </a:stretch>
                </p:blipFill>
                <p:spPr>
                  <a:xfrm>
                    <a:off x="2691905" y="4937455"/>
                    <a:ext cx="388800" cy="3772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48">
                <p14:nvContentPartPr>
                  <p14:cNvPr id="303" name="Ink 302">
                    <a:extLst>
                      <a:ext uri="{FF2B5EF4-FFF2-40B4-BE49-F238E27FC236}">
                        <a16:creationId xmlns:a16="http://schemas.microsoft.com/office/drawing/2014/main" id="{56434B8C-0C08-5A42-A7F0-60CE4484ED44}"/>
                      </a:ext>
                    </a:extLst>
                  </p14:cNvPr>
                  <p14:cNvContentPartPr/>
                  <p14:nvPr/>
                </p14:nvContentPartPr>
                <p14:xfrm>
                  <a:off x="3388505" y="5085415"/>
                  <a:ext cx="213840" cy="17640"/>
                </p14:xfrm>
              </p:contentPart>
            </mc:Choice>
            <mc:Fallback xmlns="">
              <p:pic>
                <p:nvPicPr>
                  <p:cNvPr id="303" name="Ink 302">
                    <a:extLst>
                      <a:ext uri="{FF2B5EF4-FFF2-40B4-BE49-F238E27FC236}">
                        <a16:creationId xmlns:a16="http://schemas.microsoft.com/office/drawing/2014/main" id="{56434B8C-0C08-5A42-A7F0-60CE4484ED44}"/>
                      </a:ext>
                    </a:extLst>
                  </p:cNvPr>
                  <p:cNvPicPr/>
                  <p:nvPr/>
                </p:nvPicPr>
                <p:blipFill>
                  <a:blip r:embed="rId49"/>
                  <a:stretch>
                    <a:fillRect/>
                  </a:stretch>
                </p:blipFill>
                <p:spPr>
                  <a:xfrm>
                    <a:off x="3373025" y="5070295"/>
                    <a:ext cx="244440" cy="482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50">
                <p14:nvContentPartPr>
                  <p14:cNvPr id="304" name="Ink 303">
                    <a:extLst>
                      <a:ext uri="{FF2B5EF4-FFF2-40B4-BE49-F238E27FC236}">
                        <a16:creationId xmlns:a16="http://schemas.microsoft.com/office/drawing/2014/main" id="{2735D85B-C738-F840-80D8-2C9277CD20E7}"/>
                      </a:ext>
                    </a:extLst>
                  </p14:cNvPr>
                  <p14:cNvContentPartPr/>
                  <p14:nvPr/>
                </p14:nvContentPartPr>
                <p14:xfrm>
                  <a:off x="3400025" y="5172175"/>
                  <a:ext cx="173520" cy="11880"/>
                </p14:xfrm>
              </p:contentPart>
            </mc:Choice>
            <mc:Fallback xmlns="">
              <p:pic>
                <p:nvPicPr>
                  <p:cNvPr id="304" name="Ink 303">
                    <a:extLst>
                      <a:ext uri="{FF2B5EF4-FFF2-40B4-BE49-F238E27FC236}">
                        <a16:creationId xmlns:a16="http://schemas.microsoft.com/office/drawing/2014/main" id="{2735D85B-C738-F840-80D8-2C9277CD20E7}"/>
                      </a:ext>
                    </a:extLst>
                  </p:cNvPr>
                  <p:cNvPicPr/>
                  <p:nvPr/>
                </p:nvPicPr>
                <p:blipFill>
                  <a:blip r:embed="rId51"/>
                  <a:stretch>
                    <a:fillRect/>
                  </a:stretch>
                </p:blipFill>
                <p:spPr>
                  <a:xfrm>
                    <a:off x="3384545" y="5157055"/>
                    <a:ext cx="204120" cy="424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52">
                <p14:nvContentPartPr>
                  <p14:cNvPr id="309" name="Ink 309">
                    <a:extLst>
                      <a:ext uri="{FF2B5EF4-FFF2-40B4-BE49-F238E27FC236}">
                        <a16:creationId xmlns:a16="http://schemas.microsoft.com/office/drawing/2014/main" id="{01910D52-A225-DC4B-B22C-C3AD7ABC7B2F}"/>
                      </a:ext>
                    </a:extLst>
                  </p14:cNvPr>
                  <p14:cNvContentPartPr/>
                  <p14:nvPr/>
                </p14:nvContentPartPr>
                <p14:xfrm>
                  <a:off x="4058105" y="4727575"/>
                  <a:ext cx="583560" cy="294840"/>
                </p14:xfrm>
              </p:contentPart>
            </mc:Choice>
            <mc:Fallback xmlns="">
              <p:pic>
                <p:nvPicPr>
                  <p:cNvPr id="309" name="Ink 309">
                    <a:extLst>
                      <a:ext uri="{FF2B5EF4-FFF2-40B4-BE49-F238E27FC236}">
                        <a16:creationId xmlns:a16="http://schemas.microsoft.com/office/drawing/2014/main" id="{01910D52-A225-DC4B-B22C-C3AD7ABC7B2F}"/>
                      </a:ext>
                    </a:extLst>
                  </p:cNvPr>
                  <p:cNvPicPr/>
                  <p:nvPr/>
                </p:nvPicPr>
                <p:blipFill>
                  <a:blip r:embed="rId53"/>
                  <a:stretch>
                    <a:fillRect/>
                  </a:stretch>
                </p:blipFill>
                <p:spPr>
                  <a:xfrm>
                    <a:off x="4042625" y="4712455"/>
                    <a:ext cx="613800" cy="3254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54">
                <p14:nvContentPartPr>
                  <p14:cNvPr id="311" name="Ink 310">
                    <a:extLst>
                      <a:ext uri="{FF2B5EF4-FFF2-40B4-BE49-F238E27FC236}">
                        <a16:creationId xmlns:a16="http://schemas.microsoft.com/office/drawing/2014/main" id="{C9043CDF-6DCC-104D-A034-5BC275631031}"/>
                      </a:ext>
                    </a:extLst>
                  </p14:cNvPr>
                  <p14:cNvContentPartPr/>
                  <p14:nvPr/>
                </p14:nvContentPartPr>
                <p14:xfrm>
                  <a:off x="3988625" y="5160655"/>
                  <a:ext cx="658440" cy="23400"/>
                </p14:xfrm>
              </p:contentPart>
            </mc:Choice>
            <mc:Fallback xmlns="">
              <p:pic>
                <p:nvPicPr>
                  <p:cNvPr id="311" name="Ink 310">
                    <a:extLst>
                      <a:ext uri="{FF2B5EF4-FFF2-40B4-BE49-F238E27FC236}">
                        <a16:creationId xmlns:a16="http://schemas.microsoft.com/office/drawing/2014/main" id="{C9043CDF-6DCC-104D-A034-5BC275631031}"/>
                      </a:ext>
                    </a:extLst>
                  </p:cNvPr>
                  <p:cNvPicPr/>
                  <p:nvPr/>
                </p:nvPicPr>
                <p:blipFill>
                  <a:blip r:embed="rId55"/>
                  <a:stretch>
                    <a:fillRect/>
                  </a:stretch>
                </p:blipFill>
                <p:spPr>
                  <a:xfrm>
                    <a:off x="3973505" y="5145535"/>
                    <a:ext cx="689040" cy="540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56">
                <p14:nvContentPartPr>
                  <p14:cNvPr id="312" name="Ink 311">
                    <a:extLst>
                      <a:ext uri="{FF2B5EF4-FFF2-40B4-BE49-F238E27FC236}">
                        <a16:creationId xmlns:a16="http://schemas.microsoft.com/office/drawing/2014/main" id="{DC6C5A81-9A5E-7143-ADF6-6A6E6B56E394}"/>
                      </a:ext>
                    </a:extLst>
                  </p14:cNvPr>
                  <p14:cNvContentPartPr/>
                  <p14:nvPr/>
                </p14:nvContentPartPr>
                <p14:xfrm>
                  <a:off x="4190945" y="5287735"/>
                  <a:ext cx="236880" cy="219600"/>
                </p14:xfrm>
              </p:contentPart>
            </mc:Choice>
            <mc:Fallback xmlns="">
              <p:pic>
                <p:nvPicPr>
                  <p:cNvPr id="312" name="Ink 311">
                    <a:extLst>
                      <a:ext uri="{FF2B5EF4-FFF2-40B4-BE49-F238E27FC236}">
                        <a16:creationId xmlns:a16="http://schemas.microsoft.com/office/drawing/2014/main" id="{DC6C5A81-9A5E-7143-ADF6-6A6E6B56E394}"/>
                      </a:ext>
                    </a:extLst>
                  </p:cNvPr>
                  <p:cNvPicPr/>
                  <p:nvPr/>
                </p:nvPicPr>
                <p:blipFill>
                  <a:blip r:embed="rId57"/>
                  <a:stretch>
                    <a:fillRect/>
                  </a:stretch>
                </p:blipFill>
                <p:spPr>
                  <a:xfrm>
                    <a:off x="4175465" y="5272255"/>
                    <a:ext cx="267480" cy="2502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58">
                <p14:nvContentPartPr>
                  <p14:cNvPr id="313" name="Ink 312">
                    <a:extLst>
                      <a:ext uri="{FF2B5EF4-FFF2-40B4-BE49-F238E27FC236}">
                        <a16:creationId xmlns:a16="http://schemas.microsoft.com/office/drawing/2014/main" id="{CCEE4D7A-1B9E-FA47-BE34-BBB05DBC4ACE}"/>
                      </a:ext>
                    </a:extLst>
                  </p14:cNvPr>
                  <p14:cNvContentPartPr/>
                  <p14:nvPr/>
                </p14:nvContentPartPr>
                <p14:xfrm>
                  <a:off x="5172305" y="5160655"/>
                  <a:ext cx="185040" cy="17640"/>
                </p14:xfrm>
              </p:contentPart>
            </mc:Choice>
            <mc:Fallback xmlns="">
              <p:pic>
                <p:nvPicPr>
                  <p:cNvPr id="313" name="Ink 312">
                    <a:extLst>
                      <a:ext uri="{FF2B5EF4-FFF2-40B4-BE49-F238E27FC236}">
                        <a16:creationId xmlns:a16="http://schemas.microsoft.com/office/drawing/2014/main" id="{CCEE4D7A-1B9E-FA47-BE34-BBB05DBC4ACE}"/>
                      </a:ext>
                    </a:extLst>
                  </p:cNvPr>
                  <p:cNvPicPr/>
                  <p:nvPr/>
                </p:nvPicPr>
                <p:blipFill>
                  <a:blip r:embed="rId59"/>
                  <a:stretch>
                    <a:fillRect/>
                  </a:stretch>
                </p:blipFill>
                <p:spPr>
                  <a:xfrm>
                    <a:off x="5156825" y="5145535"/>
                    <a:ext cx="215640" cy="482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60">
                <p14:nvContentPartPr>
                  <p14:cNvPr id="314" name="Ink 313">
                    <a:extLst>
                      <a:ext uri="{FF2B5EF4-FFF2-40B4-BE49-F238E27FC236}">
                        <a16:creationId xmlns:a16="http://schemas.microsoft.com/office/drawing/2014/main" id="{420EA1CA-6803-8D40-8CA1-097C774D3BEA}"/>
                      </a:ext>
                    </a:extLst>
                  </p14:cNvPr>
                  <p14:cNvContentPartPr/>
                  <p14:nvPr/>
                </p14:nvContentPartPr>
                <p14:xfrm>
                  <a:off x="5166545" y="5241295"/>
                  <a:ext cx="190800" cy="11880"/>
                </p14:xfrm>
              </p:contentPart>
            </mc:Choice>
            <mc:Fallback xmlns="">
              <p:pic>
                <p:nvPicPr>
                  <p:cNvPr id="314" name="Ink 313">
                    <a:extLst>
                      <a:ext uri="{FF2B5EF4-FFF2-40B4-BE49-F238E27FC236}">
                        <a16:creationId xmlns:a16="http://schemas.microsoft.com/office/drawing/2014/main" id="{420EA1CA-6803-8D40-8CA1-097C774D3BEA}"/>
                      </a:ext>
                    </a:extLst>
                  </p:cNvPr>
                  <p:cNvPicPr/>
                  <p:nvPr/>
                </p:nvPicPr>
                <p:blipFill>
                  <a:blip r:embed="rId61"/>
                  <a:stretch>
                    <a:fillRect/>
                  </a:stretch>
                </p:blipFill>
                <p:spPr>
                  <a:xfrm>
                    <a:off x="5151065" y="5226175"/>
                    <a:ext cx="221400" cy="424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62">
                <p14:nvContentPartPr>
                  <p14:cNvPr id="315" name="Ink 314">
                    <a:extLst>
                      <a:ext uri="{FF2B5EF4-FFF2-40B4-BE49-F238E27FC236}">
                        <a16:creationId xmlns:a16="http://schemas.microsoft.com/office/drawing/2014/main" id="{6D500404-9CD3-C14F-9ECD-8737BEDC83C5}"/>
                      </a:ext>
                    </a:extLst>
                  </p14:cNvPr>
                  <p14:cNvContentPartPr/>
                  <p14:nvPr/>
                </p14:nvContentPartPr>
                <p14:xfrm>
                  <a:off x="5732105" y="5126095"/>
                  <a:ext cx="185040" cy="6120"/>
                </p14:xfrm>
              </p:contentPart>
            </mc:Choice>
            <mc:Fallback xmlns="">
              <p:pic>
                <p:nvPicPr>
                  <p:cNvPr id="315" name="Ink 314">
                    <a:extLst>
                      <a:ext uri="{FF2B5EF4-FFF2-40B4-BE49-F238E27FC236}">
                        <a16:creationId xmlns:a16="http://schemas.microsoft.com/office/drawing/2014/main" id="{6D500404-9CD3-C14F-9ECD-8737BEDC83C5}"/>
                      </a:ext>
                    </a:extLst>
                  </p:cNvPr>
                  <p:cNvPicPr/>
                  <p:nvPr/>
                </p:nvPicPr>
                <p:blipFill>
                  <a:blip r:embed="rId63"/>
                  <a:stretch>
                    <a:fillRect/>
                  </a:stretch>
                </p:blipFill>
                <p:spPr>
                  <a:xfrm>
                    <a:off x="5716985" y="5110615"/>
                    <a:ext cx="215640" cy="367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64">
                <p14:nvContentPartPr>
                  <p14:cNvPr id="316" name="Ink 315">
                    <a:extLst>
                      <a:ext uri="{FF2B5EF4-FFF2-40B4-BE49-F238E27FC236}">
                        <a16:creationId xmlns:a16="http://schemas.microsoft.com/office/drawing/2014/main" id="{F79057BE-E6A1-A449-BADB-F19D0B617133}"/>
                      </a:ext>
                    </a:extLst>
                  </p14:cNvPr>
                  <p14:cNvContentPartPr/>
                  <p14:nvPr/>
                </p14:nvContentPartPr>
                <p14:xfrm>
                  <a:off x="5807345" y="5073895"/>
                  <a:ext cx="29160" cy="144720"/>
                </p14:xfrm>
              </p:contentPart>
            </mc:Choice>
            <mc:Fallback xmlns="">
              <p:pic>
                <p:nvPicPr>
                  <p:cNvPr id="316" name="Ink 315">
                    <a:extLst>
                      <a:ext uri="{FF2B5EF4-FFF2-40B4-BE49-F238E27FC236}">
                        <a16:creationId xmlns:a16="http://schemas.microsoft.com/office/drawing/2014/main" id="{F79057BE-E6A1-A449-BADB-F19D0B617133}"/>
                      </a:ext>
                    </a:extLst>
                  </p:cNvPr>
                  <p:cNvPicPr/>
                  <p:nvPr/>
                </p:nvPicPr>
                <p:blipFill>
                  <a:blip r:embed="rId65"/>
                  <a:stretch>
                    <a:fillRect/>
                  </a:stretch>
                </p:blipFill>
                <p:spPr>
                  <a:xfrm>
                    <a:off x="5791865" y="5058775"/>
                    <a:ext cx="59760" cy="1753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66">
                <p14:nvContentPartPr>
                  <p14:cNvPr id="317" name="Ink 316">
                    <a:extLst>
                      <a:ext uri="{FF2B5EF4-FFF2-40B4-BE49-F238E27FC236}">
                        <a16:creationId xmlns:a16="http://schemas.microsoft.com/office/drawing/2014/main" id="{E296803C-524A-9B4F-A090-9959E24A2ECB}"/>
                      </a:ext>
                    </a:extLst>
                  </p14:cNvPr>
                  <p14:cNvContentPartPr/>
                  <p14:nvPr/>
                </p14:nvContentPartPr>
                <p14:xfrm>
                  <a:off x="5711585" y="5247055"/>
                  <a:ext cx="153720" cy="6120"/>
                </p14:xfrm>
              </p:contentPart>
            </mc:Choice>
            <mc:Fallback xmlns="">
              <p:pic>
                <p:nvPicPr>
                  <p:cNvPr id="317" name="Ink 316">
                    <a:extLst>
                      <a:ext uri="{FF2B5EF4-FFF2-40B4-BE49-F238E27FC236}">
                        <a16:creationId xmlns:a16="http://schemas.microsoft.com/office/drawing/2014/main" id="{E296803C-524A-9B4F-A090-9959E24A2ECB}"/>
                      </a:ext>
                    </a:extLst>
                  </p:cNvPr>
                  <p:cNvPicPr/>
                  <p:nvPr/>
                </p:nvPicPr>
                <p:blipFill>
                  <a:blip r:embed="rId67"/>
                  <a:stretch>
                    <a:fillRect/>
                  </a:stretch>
                </p:blipFill>
                <p:spPr>
                  <a:xfrm>
                    <a:off x="5696465" y="5231935"/>
                    <a:ext cx="184320" cy="367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68">
                <p14:nvContentPartPr>
                  <p14:cNvPr id="1217" name="Ink 1217">
                    <a:extLst>
                      <a:ext uri="{FF2B5EF4-FFF2-40B4-BE49-F238E27FC236}">
                        <a16:creationId xmlns:a16="http://schemas.microsoft.com/office/drawing/2014/main" id="{F0571CC8-2934-D840-8A64-BAA0EF5ABDE0}"/>
                      </a:ext>
                    </a:extLst>
                  </p14:cNvPr>
                  <p14:cNvContentPartPr/>
                  <p14:nvPr/>
                </p14:nvContentPartPr>
                <p14:xfrm>
                  <a:off x="6084185" y="5022055"/>
                  <a:ext cx="346680" cy="208440"/>
                </p14:xfrm>
              </p:contentPart>
            </mc:Choice>
            <mc:Fallback xmlns="">
              <p:pic>
                <p:nvPicPr>
                  <p:cNvPr id="1217" name="Ink 1217">
                    <a:extLst>
                      <a:ext uri="{FF2B5EF4-FFF2-40B4-BE49-F238E27FC236}">
                        <a16:creationId xmlns:a16="http://schemas.microsoft.com/office/drawing/2014/main" id="{F0571CC8-2934-D840-8A64-BAA0EF5ABDE0}"/>
                      </a:ext>
                    </a:extLst>
                  </p:cNvPr>
                  <p:cNvPicPr/>
                  <p:nvPr/>
                </p:nvPicPr>
                <p:blipFill>
                  <a:blip r:embed="rId69"/>
                  <a:stretch>
                    <a:fillRect/>
                  </a:stretch>
                </p:blipFill>
                <p:spPr>
                  <a:xfrm>
                    <a:off x="6069065" y="5006909"/>
                    <a:ext cx="377280" cy="239093"/>
                  </a:xfrm>
                  <a:prstGeom prst="rect">
                    <a:avLst/>
                  </a:prstGeom>
                </p:spPr>
              </p:pic>
            </mc:Fallback>
          </mc:AlternateContent>
        </p:grpSp>
      </p:grpSp>
      <p:grpSp>
        <p:nvGrpSpPr>
          <p:cNvPr id="1253" name="Group 1252">
            <a:extLst>
              <a:ext uri="{FF2B5EF4-FFF2-40B4-BE49-F238E27FC236}">
                <a16:creationId xmlns:a16="http://schemas.microsoft.com/office/drawing/2014/main" id="{632F7D3C-DBD6-B64D-81BE-9241DB773E05}"/>
              </a:ext>
            </a:extLst>
          </p:cNvPr>
          <p:cNvGrpSpPr/>
          <p:nvPr/>
        </p:nvGrpSpPr>
        <p:grpSpPr>
          <a:xfrm>
            <a:off x="1610465" y="5772655"/>
            <a:ext cx="6904440" cy="716040"/>
            <a:chOff x="1610465" y="5772655"/>
            <a:chExt cx="6904440" cy="716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1219" name="Ink 1218">
                  <a:extLst>
                    <a:ext uri="{FF2B5EF4-FFF2-40B4-BE49-F238E27FC236}">
                      <a16:creationId xmlns:a16="http://schemas.microsoft.com/office/drawing/2014/main" id="{DE3A98CD-7800-A540-A620-E89D8D32FADF}"/>
                    </a:ext>
                  </a:extLst>
                </p14:cNvPr>
                <p14:cNvContentPartPr/>
                <p14:nvPr/>
              </p14:nvContentPartPr>
              <p14:xfrm>
                <a:off x="1610465" y="6020695"/>
                <a:ext cx="242640" cy="323640"/>
              </p14:xfrm>
            </p:contentPart>
          </mc:Choice>
          <mc:Fallback xmlns="">
            <p:pic>
              <p:nvPicPr>
                <p:cNvPr id="1219" name="Ink 1218">
                  <a:extLst>
                    <a:ext uri="{FF2B5EF4-FFF2-40B4-BE49-F238E27FC236}">
                      <a16:creationId xmlns:a16="http://schemas.microsoft.com/office/drawing/2014/main" id="{DE3A98CD-7800-A540-A620-E89D8D32FADF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1594985" y="6005575"/>
                  <a:ext cx="273240" cy="35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1220" name="Ink 1219">
                  <a:extLst>
                    <a:ext uri="{FF2B5EF4-FFF2-40B4-BE49-F238E27FC236}">
                      <a16:creationId xmlns:a16="http://schemas.microsoft.com/office/drawing/2014/main" id="{3666BA7C-DFE1-0946-A63D-B97958982DF8}"/>
                    </a:ext>
                  </a:extLst>
                </p14:cNvPr>
                <p14:cNvContentPartPr/>
                <p14:nvPr/>
              </p14:nvContentPartPr>
              <p14:xfrm>
                <a:off x="1859225" y="6199615"/>
                <a:ext cx="109440" cy="127440"/>
              </p14:xfrm>
            </p:contentPart>
          </mc:Choice>
          <mc:Fallback xmlns="">
            <p:pic>
              <p:nvPicPr>
                <p:cNvPr id="1220" name="Ink 1219">
                  <a:extLst>
                    <a:ext uri="{FF2B5EF4-FFF2-40B4-BE49-F238E27FC236}">
                      <a16:creationId xmlns:a16="http://schemas.microsoft.com/office/drawing/2014/main" id="{3666BA7C-DFE1-0946-A63D-B97958982DF8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1844105" y="6184495"/>
                  <a:ext cx="140040" cy="15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1221" name="Ink 1220">
                  <a:extLst>
                    <a:ext uri="{FF2B5EF4-FFF2-40B4-BE49-F238E27FC236}">
                      <a16:creationId xmlns:a16="http://schemas.microsoft.com/office/drawing/2014/main" id="{74C5C9B1-9676-8F4D-AE5B-5917F3FE9410}"/>
                    </a:ext>
                  </a:extLst>
                </p14:cNvPr>
                <p14:cNvContentPartPr/>
                <p14:nvPr/>
              </p14:nvContentPartPr>
              <p14:xfrm>
                <a:off x="2049305" y="6211135"/>
                <a:ext cx="121680" cy="87120"/>
              </p14:xfrm>
            </p:contentPart>
          </mc:Choice>
          <mc:Fallback xmlns="">
            <p:pic>
              <p:nvPicPr>
                <p:cNvPr id="1221" name="Ink 1220">
                  <a:extLst>
                    <a:ext uri="{FF2B5EF4-FFF2-40B4-BE49-F238E27FC236}">
                      <a16:creationId xmlns:a16="http://schemas.microsoft.com/office/drawing/2014/main" id="{74C5C9B1-9676-8F4D-AE5B-5917F3FE9410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2033825" y="6196015"/>
                  <a:ext cx="151920" cy="1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1222" name="Ink 1221">
                  <a:extLst>
                    <a:ext uri="{FF2B5EF4-FFF2-40B4-BE49-F238E27FC236}">
                      <a16:creationId xmlns:a16="http://schemas.microsoft.com/office/drawing/2014/main" id="{93EC91A4-7950-004F-8B72-5FC321B1D66B}"/>
                    </a:ext>
                  </a:extLst>
                </p14:cNvPr>
                <p14:cNvContentPartPr/>
                <p14:nvPr/>
              </p14:nvContentPartPr>
              <p14:xfrm>
                <a:off x="2557265" y="6142015"/>
                <a:ext cx="335160" cy="173520"/>
              </p14:xfrm>
            </p:contentPart>
          </mc:Choice>
          <mc:Fallback xmlns="">
            <p:pic>
              <p:nvPicPr>
                <p:cNvPr id="1222" name="Ink 1221">
                  <a:extLst>
                    <a:ext uri="{FF2B5EF4-FFF2-40B4-BE49-F238E27FC236}">
                      <a16:creationId xmlns:a16="http://schemas.microsoft.com/office/drawing/2014/main" id="{93EC91A4-7950-004F-8B72-5FC321B1D66B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2541785" y="6126895"/>
                  <a:ext cx="365760" cy="20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1223" name="Ink 1222">
                  <a:extLst>
                    <a:ext uri="{FF2B5EF4-FFF2-40B4-BE49-F238E27FC236}">
                      <a16:creationId xmlns:a16="http://schemas.microsoft.com/office/drawing/2014/main" id="{512463E2-1F24-A741-B709-AB7B44B3E23B}"/>
                    </a:ext>
                  </a:extLst>
                </p14:cNvPr>
                <p14:cNvContentPartPr/>
                <p14:nvPr/>
              </p14:nvContentPartPr>
              <p14:xfrm>
                <a:off x="2995745" y="6124735"/>
                <a:ext cx="115920" cy="138960"/>
              </p14:xfrm>
            </p:contentPart>
          </mc:Choice>
          <mc:Fallback xmlns="">
            <p:pic>
              <p:nvPicPr>
                <p:cNvPr id="1223" name="Ink 1222">
                  <a:extLst>
                    <a:ext uri="{FF2B5EF4-FFF2-40B4-BE49-F238E27FC236}">
                      <a16:creationId xmlns:a16="http://schemas.microsoft.com/office/drawing/2014/main" id="{512463E2-1F24-A741-B709-AB7B44B3E23B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2980625" y="6109615"/>
                  <a:ext cx="146160" cy="16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1224" name="Ink 1223">
                  <a:extLst>
                    <a:ext uri="{FF2B5EF4-FFF2-40B4-BE49-F238E27FC236}">
                      <a16:creationId xmlns:a16="http://schemas.microsoft.com/office/drawing/2014/main" id="{B0B12F3E-0E91-9348-83E2-585EA45D74B2}"/>
                    </a:ext>
                  </a:extLst>
                </p14:cNvPr>
                <p14:cNvContentPartPr/>
                <p14:nvPr/>
              </p14:nvContentPartPr>
              <p14:xfrm>
                <a:off x="3498665" y="6101695"/>
                <a:ext cx="282600" cy="387000"/>
              </p14:xfrm>
            </p:contentPart>
          </mc:Choice>
          <mc:Fallback xmlns="">
            <p:pic>
              <p:nvPicPr>
                <p:cNvPr id="1224" name="Ink 1223">
                  <a:extLst>
                    <a:ext uri="{FF2B5EF4-FFF2-40B4-BE49-F238E27FC236}">
                      <a16:creationId xmlns:a16="http://schemas.microsoft.com/office/drawing/2014/main" id="{B0B12F3E-0E91-9348-83E2-585EA45D74B2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3483545" y="6086215"/>
                  <a:ext cx="313200" cy="41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1225" name="Ink 1224">
                  <a:extLst>
                    <a:ext uri="{FF2B5EF4-FFF2-40B4-BE49-F238E27FC236}">
                      <a16:creationId xmlns:a16="http://schemas.microsoft.com/office/drawing/2014/main" id="{BC8AB5E4-93EF-1C41-BD7F-C451063CDC9D}"/>
                    </a:ext>
                  </a:extLst>
                </p14:cNvPr>
                <p14:cNvContentPartPr/>
                <p14:nvPr/>
              </p14:nvContentPartPr>
              <p14:xfrm>
                <a:off x="3839225" y="6113215"/>
                <a:ext cx="167040" cy="144000"/>
              </p14:xfrm>
            </p:contentPart>
          </mc:Choice>
          <mc:Fallback xmlns="">
            <p:pic>
              <p:nvPicPr>
                <p:cNvPr id="1225" name="Ink 1224">
                  <a:extLst>
                    <a:ext uri="{FF2B5EF4-FFF2-40B4-BE49-F238E27FC236}">
                      <a16:creationId xmlns:a16="http://schemas.microsoft.com/office/drawing/2014/main" id="{BC8AB5E4-93EF-1C41-BD7F-C451063CDC9D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3824105" y="6097735"/>
                  <a:ext cx="197640" cy="17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1226" name="Ink 1225">
                  <a:extLst>
                    <a:ext uri="{FF2B5EF4-FFF2-40B4-BE49-F238E27FC236}">
                      <a16:creationId xmlns:a16="http://schemas.microsoft.com/office/drawing/2014/main" id="{8B38AC2B-A6AC-4540-901C-5D52037C628B}"/>
                    </a:ext>
                  </a:extLst>
                </p14:cNvPr>
                <p14:cNvContentPartPr/>
                <p14:nvPr/>
              </p14:nvContentPartPr>
              <p14:xfrm>
                <a:off x="3983585" y="6116455"/>
                <a:ext cx="195480" cy="325440"/>
              </p14:xfrm>
            </p:contentPart>
          </mc:Choice>
          <mc:Fallback xmlns="">
            <p:pic>
              <p:nvPicPr>
                <p:cNvPr id="1226" name="Ink 1225">
                  <a:extLst>
                    <a:ext uri="{FF2B5EF4-FFF2-40B4-BE49-F238E27FC236}">
                      <a16:creationId xmlns:a16="http://schemas.microsoft.com/office/drawing/2014/main" id="{8B38AC2B-A6AC-4540-901C-5D52037C628B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3968465" y="6100975"/>
                  <a:ext cx="225720" cy="35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1227" name="Ink 1226">
                  <a:extLst>
                    <a:ext uri="{FF2B5EF4-FFF2-40B4-BE49-F238E27FC236}">
                      <a16:creationId xmlns:a16="http://schemas.microsoft.com/office/drawing/2014/main" id="{CA7F3037-C8E5-1744-B5D7-4845315941F2}"/>
                    </a:ext>
                  </a:extLst>
                </p14:cNvPr>
                <p14:cNvContentPartPr/>
                <p14:nvPr/>
              </p14:nvContentPartPr>
              <p14:xfrm>
                <a:off x="4502705" y="6090535"/>
                <a:ext cx="69480" cy="102960"/>
              </p14:xfrm>
            </p:contentPart>
          </mc:Choice>
          <mc:Fallback xmlns="">
            <p:pic>
              <p:nvPicPr>
                <p:cNvPr id="1227" name="Ink 1226">
                  <a:extLst>
                    <a:ext uri="{FF2B5EF4-FFF2-40B4-BE49-F238E27FC236}">
                      <a16:creationId xmlns:a16="http://schemas.microsoft.com/office/drawing/2014/main" id="{CA7F3037-C8E5-1744-B5D7-4845315941F2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4487225" y="6075415"/>
                  <a:ext cx="100080" cy="13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1228" name="Ink 1227">
                  <a:extLst>
                    <a:ext uri="{FF2B5EF4-FFF2-40B4-BE49-F238E27FC236}">
                      <a16:creationId xmlns:a16="http://schemas.microsoft.com/office/drawing/2014/main" id="{29DFC135-E913-2644-B68D-F34CA3227FD2}"/>
                    </a:ext>
                  </a:extLst>
                </p14:cNvPr>
                <p14:cNvContentPartPr/>
                <p14:nvPr/>
              </p14:nvContentPartPr>
              <p14:xfrm>
                <a:off x="4646705" y="6084415"/>
                <a:ext cx="133200" cy="133200"/>
              </p14:xfrm>
            </p:contentPart>
          </mc:Choice>
          <mc:Fallback xmlns="">
            <p:pic>
              <p:nvPicPr>
                <p:cNvPr id="1228" name="Ink 1227">
                  <a:extLst>
                    <a:ext uri="{FF2B5EF4-FFF2-40B4-BE49-F238E27FC236}">
                      <a16:creationId xmlns:a16="http://schemas.microsoft.com/office/drawing/2014/main" id="{29DFC135-E913-2644-B68D-F34CA3227FD2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4631585" y="6068935"/>
                  <a:ext cx="163800" cy="16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1229" name="Ink 1228">
                  <a:extLst>
                    <a:ext uri="{FF2B5EF4-FFF2-40B4-BE49-F238E27FC236}">
                      <a16:creationId xmlns:a16="http://schemas.microsoft.com/office/drawing/2014/main" id="{3F917935-D2BA-DD4C-A5F5-3896693F45A2}"/>
                    </a:ext>
                  </a:extLst>
                </p14:cNvPr>
                <p14:cNvContentPartPr/>
                <p14:nvPr/>
              </p14:nvContentPartPr>
              <p14:xfrm>
                <a:off x="4877825" y="6003415"/>
                <a:ext cx="81000" cy="199800"/>
              </p14:xfrm>
            </p:contentPart>
          </mc:Choice>
          <mc:Fallback xmlns="">
            <p:pic>
              <p:nvPicPr>
                <p:cNvPr id="1229" name="Ink 1228">
                  <a:extLst>
                    <a:ext uri="{FF2B5EF4-FFF2-40B4-BE49-F238E27FC236}">
                      <a16:creationId xmlns:a16="http://schemas.microsoft.com/office/drawing/2014/main" id="{3F917935-D2BA-DD4C-A5F5-3896693F45A2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4862705" y="5988295"/>
                  <a:ext cx="111600" cy="23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1230" name="Ink 1229">
                  <a:extLst>
                    <a:ext uri="{FF2B5EF4-FFF2-40B4-BE49-F238E27FC236}">
                      <a16:creationId xmlns:a16="http://schemas.microsoft.com/office/drawing/2014/main" id="{BB93E3E1-08FB-FB47-9112-C4B63788DB9F}"/>
                    </a:ext>
                  </a:extLst>
                </p14:cNvPr>
                <p14:cNvContentPartPr/>
                <p14:nvPr/>
              </p14:nvContentPartPr>
              <p14:xfrm>
                <a:off x="4855505" y="6095935"/>
                <a:ext cx="63360" cy="23400"/>
              </p14:xfrm>
            </p:contentPart>
          </mc:Choice>
          <mc:Fallback xmlns="">
            <p:pic>
              <p:nvPicPr>
                <p:cNvPr id="1230" name="Ink 1229">
                  <a:extLst>
                    <a:ext uri="{FF2B5EF4-FFF2-40B4-BE49-F238E27FC236}">
                      <a16:creationId xmlns:a16="http://schemas.microsoft.com/office/drawing/2014/main" id="{BB93E3E1-08FB-FB47-9112-C4B63788DB9F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4840025" y="6080455"/>
                  <a:ext cx="93600" cy="5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1231" name="Ink 1230">
                  <a:extLst>
                    <a:ext uri="{FF2B5EF4-FFF2-40B4-BE49-F238E27FC236}">
                      <a16:creationId xmlns:a16="http://schemas.microsoft.com/office/drawing/2014/main" id="{B593DF2A-FE57-9A45-8EF4-F0D2A572A2B5}"/>
                    </a:ext>
                  </a:extLst>
                </p14:cNvPr>
                <p14:cNvContentPartPr/>
                <p14:nvPr/>
              </p14:nvContentPartPr>
              <p14:xfrm>
                <a:off x="5351225" y="5882095"/>
                <a:ext cx="150480" cy="257400"/>
              </p14:xfrm>
            </p:contentPart>
          </mc:Choice>
          <mc:Fallback xmlns="">
            <p:pic>
              <p:nvPicPr>
                <p:cNvPr id="1231" name="Ink 1230">
                  <a:extLst>
                    <a:ext uri="{FF2B5EF4-FFF2-40B4-BE49-F238E27FC236}">
                      <a16:creationId xmlns:a16="http://schemas.microsoft.com/office/drawing/2014/main" id="{B593DF2A-FE57-9A45-8EF4-F0D2A572A2B5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5335745" y="5866975"/>
                  <a:ext cx="181080" cy="28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1232" name="Ink 1231">
                  <a:extLst>
                    <a:ext uri="{FF2B5EF4-FFF2-40B4-BE49-F238E27FC236}">
                      <a16:creationId xmlns:a16="http://schemas.microsoft.com/office/drawing/2014/main" id="{D36A1C70-2CFF-354B-BD73-4A9497D7B2DA}"/>
                    </a:ext>
                  </a:extLst>
                </p14:cNvPr>
                <p14:cNvContentPartPr/>
                <p14:nvPr/>
              </p14:nvContentPartPr>
              <p14:xfrm>
                <a:off x="5324945" y="6003415"/>
                <a:ext cx="205560" cy="52200"/>
              </p14:xfrm>
            </p:contentPart>
          </mc:Choice>
          <mc:Fallback xmlns="">
            <p:pic>
              <p:nvPicPr>
                <p:cNvPr id="1232" name="Ink 1231">
                  <a:extLst>
                    <a:ext uri="{FF2B5EF4-FFF2-40B4-BE49-F238E27FC236}">
                      <a16:creationId xmlns:a16="http://schemas.microsoft.com/office/drawing/2014/main" id="{D36A1C70-2CFF-354B-BD73-4A9497D7B2DA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5309465" y="5988295"/>
                  <a:ext cx="23616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1233" name="Ink 1232">
                  <a:extLst>
                    <a:ext uri="{FF2B5EF4-FFF2-40B4-BE49-F238E27FC236}">
                      <a16:creationId xmlns:a16="http://schemas.microsoft.com/office/drawing/2014/main" id="{A0420947-36F4-D14A-9AF6-AFAF44B5FE41}"/>
                    </a:ext>
                  </a:extLst>
                </p14:cNvPr>
                <p14:cNvContentPartPr/>
                <p14:nvPr/>
              </p14:nvContentPartPr>
              <p14:xfrm>
                <a:off x="5521145" y="5836015"/>
                <a:ext cx="257400" cy="312120"/>
              </p14:xfrm>
            </p:contentPart>
          </mc:Choice>
          <mc:Fallback xmlns="">
            <p:pic>
              <p:nvPicPr>
                <p:cNvPr id="1233" name="Ink 1232">
                  <a:extLst>
                    <a:ext uri="{FF2B5EF4-FFF2-40B4-BE49-F238E27FC236}">
                      <a16:creationId xmlns:a16="http://schemas.microsoft.com/office/drawing/2014/main" id="{A0420947-36F4-D14A-9AF6-AFAF44B5FE41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5506025" y="5820895"/>
                  <a:ext cx="288000" cy="34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1240" name="Ink 1240">
                  <a:extLst>
                    <a:ext uri="{FF2B5EF4-FFF2-40B4-BE49-F238E27FC236}">
                      <a16:creationId xmlns:a16="http://schemas.microsoft.com/office/drawing/2014/main" id="{E1C40344-89FA-9644-9429-D590AA45736F}"/>
                    </a:ext>
                  </a:extLst>
                </p14:cNvPr>
                <p14:cNvContentPartPr/>
                <p14:nvPr/>
              </p14:nvContentPartPr>
              <p14:xfrm>
                <a:off x="6096425" y="5801455"/>
                <a:ext cx="911520" cy="287640"/>
              </p14:xfrm>
            </p:contentPart>
          </mc:Choice>
          <mc:Fallback xmlns="">
            <p:pic>
              <p:nvPicPr>
                <p:cNvPr id="1240" name="Ink 1240">
                  <a:extLst>
                    <a:ext uri="{FF2B5EF4-FFF2-40B4-BE49-F238E27FC236}">
                      <a16:creationId xmlns:a16="http://schemas.microsoft.com/office/drawing/2014/main" id="{E1C40344-89FA-9644-9429-D590AA45736F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6081311" y="5786335"/>
                  <a:ext cx="942108" cy="31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1242" name="Ink 1241">
                  <a:extLst>
                    <a:ext uri="{FF2B5EF4-FFF2-40B4-BE49-F238E27FC236}">
                      <a16:creationId xmlns:a16="http://schemas.microsoft.com/office/drawing/2014/main" id="{DAA90BD8-99D1-8547-B35C-90679B54605D}"/>
                    </a:ext>
                  </a:extLst>
                </p14:cNvPr>
                <p14:cNvContentPartPr/>
                <p14:nvPr/>
              </p14:nvContentPartPr>
              <p14:xfrm>
                <a:off x="7253465" y="5893615"/>
                <a:ext cx="204840" cy="303120"/>
              </p14:xfrm>
            </p:contentPart>
          </mc:Choice>
          <mc:Fallback xmlns="">
            <p:pic>
              <p:nvPicPr>
                <p:cNvPr id="1242" name="Ink 1241">
                  <a:extLst>
                    <a:ext uri="{FF2B5EF4-FFF2-40B4-BE49-F238E27FC236}">
                      <a16:creationId xmlns:a16="http://schemas.microsoft.com/office/drawing/2014/main" id="{DAA90BD8-99D1-8547-B35C-90679B54605D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7238345" y="5878495"/>
                  <a:ext cx="235440" cy="33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1243" name="Ink 1242">
                  <a:extLst>
                    <a:ext uri="{FF2B5EF4-FFF2-40B4-BE49-F238E27FC236}">
                      <a16:creationId xmlns:a16="http://schemas.microsoft.com/office/drawing/2014/main" id="{2D78D593-961A-5E43-990C-6D6D3DAB1B9B}"/>
                    </a:ext>
                  </a:extLst>
                </p14:cNvPr>
                <p14:cNvContentPartPr/>
                <p14:nvPr/>
              </p14:nvContentPartPr>
              <p14:xfrm>
                <a:off x="7371545" y="5911255"/>
                <a:ext cx="115920" cy="110160"/>
              </p14:xfrm>
            </p:contentPart>
          </mc:Choice>
          <mc:Fallback xmlns="">
            <p:pic>
              <p:nvPicPr>
                <p:cNvPr id="1243" name="Ink 1242">
                  <a:extLst>
                    <a:ext uri="{FF2B5EF4-FFF2-40B4-BE49-F238E27FC236}">
                      <a16:creationId xmlns:a16="http://schemas.microsoft.com/office/drawing/2014/main" id="{2D78D593-961A-5E43-990C-6D6D3DAB1B9B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7356425" y="5895775"/>
                  <a:ext cx="146160" cy="14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1244" name="Ink 1243">
                  <a:extLst>
                    <a:ext uri="{FF2B5EF4-FFF2-40B4-BE49-F238E27FC236}">
                      <a16:creationId xmlns:a16="http://schemas.microsoft.com/office/drawing/2014/main" id="{90D20CE5-0215-104F-BDFC-72B82F8BEA71}"/>
                    </a:ext>
                  </a:extLst>
                </p14:cNvPr>
                <p14:cNvContentPartPr/>
                <p14:nvPr/>
              </p14:nvContentPartPr>
              <p14:xfrm>
                <a:off x="7550465" y="5928535"/>
                <a:ext cx="92880" cy="120960"/>
              </p14:xfrm>
            </p:contentPart>
          </mc:Choice>
          <mc:Fallback xmlns="">
            <p:pic>
              <p:nvPicPr>
                <p:cNvPr id="1244" name="Ink 1243">
                  <a:extLst>
                    <a:ext uri="{FF2B5EF4-FFF2-40B4-BE49-F238E27FC236}">
                      <a16:creationId xmlns:a16="http://schemas.microsoft.com/office/drawing/2014/main" id="{90D20CE5-0215-104F-BDFC-72B82F8BEA71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7535345" y="5913055"/>
                  <a:ext cx="123120" cy="15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1245" name="Ink 1244">
                  <a:extLst>
                    <a:ext uri="{FF2B5EF4-FFF2-40B4-BE49-F238E27FC236}">
                      <a16:creationId xmlns:a16="http://schemas.microsoft.com/office/drawing/2014/main" id="{96C1DDD9-1414-1C40-8ED5-91FCF6ECC2E8}"/>
                    </a:ext>
                  </a:extLst>
                </p14:cNvPr>
                <p14:cNvContentPartPr/>
                <p14:nvPr/>
              </p14:nvContentPartPr>
              <p14:xfrm>
                <a:off x="7677545" y="5919535"/>
                <a:ext cx="87120" cy="121680"/>
              </p14:xfrm>
            </p:contentPart>
          </mc:Choice>
          <mc:Fallback xmlns="">
            <p:pic>
              <p:nvPicPr>
                <p:cNvPr id="1245" name="Ink 1244">
                  <a:extLst>
                    <a:ext uri="{FF2B5EF4-FFF2-40B4-BE49-F238E27FC236}">
                      <a16:creationId xmlns:a16="http://schemas.microsoft.com/office/drawing/2014/main" id="{96C1DDD9-1414-1C40-8ED5-91FCF6ECC2E8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7662425" y="5904055"/>
                  <a:ext cx="117360" cy="15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1246" name="Ink 1245">
                  <a:extLst>
                    <a:ext uri="{FF2B5EF4-FFF2-40B4-BE49-F238E27FC236}">
                      <a16:creationId xmlns:a16="http://schemas.microsoft.com/office/drawing/2014/main" id="{8C0451C3-8189-5E42-A41E-2E8CB3A6EB3A}"/>
                    </a:ext>
                  </a:extLst>
                </p14:cNvPr>
                <p14:cNvContentPartPr/>
                <p14:nvPr/>
              </p14:nvContentPartPr>
              <p14:xfrm>
                <a:off x="7758545" y="5836015"/>
                <a:ext cx="40680" cy="52200"/>
              </p14:xfrm>
            </p:contentPart>
          </mc:Choice>
          <mc:Fallback xmlns="">
            <p:pic>
              <p:nvPicPr>
                <p:cNvPr id="1246" name="Ink 1245">
                  <a:extLst>
                    <a:ext uri="{FF2B5EF4-FFF2-40B4-BE49-F238E27FC236}">
                      <a16:creationId xmlns:a16="http://schemas.microsoft.com/office/drawing/2014/main" id="{8C0451C3-8189-5E42-A41E-2E8CB3A6EB3A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7743065" y="5820895"/>
                  <a:ext cx="7128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2">
              <p14:nvContentPartPr>
                <p14:cNvPr id="1247" name="Ink 1246">
                  <a:extLst>
                    <a:ext uri="{FF2B5EF4-FFF2-40B4-BE49-F238E27FC236}">
                      <a16:creationId xmlns:a16="http://schemas.microsoft.com/office/drawing/2014/main" id="{AA4C6686-33C3-C848-8152-8273578DF0FE}"/>
                    </a:ext>
                  </a:extLst>
                </p14:cNvPr>
                <p14:cNvContentPartPr/>
                <p14:nvPr/>
              </p14:nvContentPartPr>
              <p14:xfrm>
                <a:off x="7772945" y="5917015"/>
                <a:ext cx="153000" cy="126720"/>
              </p14:xfrm>
            </p:contentPart>
          </mc:Choice>
          <mc:Fallback xmlns="">
            <p:pic>
              <p:nvPicPr>
                <p:cNvPr id="1247" name="Ink 1246">
                  <a:extLst>
                    <a:ext uri="{FF2B5EF4-FFF2-40B4-BE49-F238E27FC236}">
                      <a16:creationId xmlns:a16="http://schemas.microsoft.com/office/drawing/2014/main" id="{AA4C6686-33C3-C848-8152-8273578DF0FE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7757825" y="5901535"/>
                  <a:ext cx="183600" cy="15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4">
              <p14:nvContentPartPr>
                <p14:cNvPr id="1248" name="Ink 1247">
                  <a:extLst>
                    <a:ext uri="{FF2B5EF4-FFF2-40B4-BE49-F238E27FC236}">
                      <a16:creationId xmlns:a16="http://schemas.microsoft.com/office/drawing/2014/main" id="{8D23D8FF-42EB-044C-87CB-ED299410A5E0}"/>
                    </a:ext>
                  </a:extLst>
                </p14:cNvPr>
                <p14:cNvContentPartPr/>
                <p14:nvPr/>
              </p14:nvContentPartPr>
              <p14:xfrm>
                <a:off x="7977785" y="5818735"/>
                <a:ext cx="167760" cy="266040"/>
              </p14:xfrm>
            </p:contentPart>
          </mc:Choice>
          <mc:Fallback xmlns="">
            <p:pic>
              <p:nvPicPr>
                <p:cNvPr id="1248" name="Ink 1247">
                  <a:extLst>
                    <a:ext uri="{FF2B5EF4-FFF2-40B4-BE49-F238E27FC236}">
                      <a16:creationId xmlns:a16="http://schemas.microsoft.com/office/drawing/2014/main" id="{8D23D8FF-42EB-044C-87CB-ED299410A5E0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7962305" y="5803615"/>
                  <a:ext cx="198360" cy="29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6">
              <p14:nvContentPartPr>
                <p14:cNvPr id="1249" name="Ink 1248">
                  <a:extLst>
                    <a:ext uri="{FF2B5EF4-FFF2-40B4-BE49-F238E27FC236}">
                      <a16:creationId xmlns:a16="http://schemas.microsoft.com/office/drawing/2014/main" id="{C7A0C433-5C04-054E-8F3E-F80B75F147B2}"/>
                    </a:ext>
                  </a:extLst>
                </p14:cNvPr>
                <p14:cNvContentPartPr/>
                <p14:nvPr/>
              </p14:nvContentPartPr>
              <p14:xfrm>
                <a:off x="8023865" y="5957335"/>
                <a:ext cx="127440" cy="17640"/>
              </p14:xfrm>
            </p:contentPart>
          </mc:Choice>
          <mc:Fallback xmlns="">
            <p:pic>
              <p:nvPicPr>
                <p:cNvPr id="1249" name="Ink 1248">
                  <a:extLst>
                    <a:ext uri="{FF2B5EF4-FFF2-40B4-BE49-F238E27FC236}">
                      <a16:creationId xmlns:a16="http://schemas.microsoft.com/office/drawing/2014/main" id="{C7A0C433-5C04-054E-8F3E-F80B75F147B2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8008745" y="5941855"/>
                  <a:ext cx="15768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8">
              <p14:nvContentPartPr>
                <p14:cNvPr id="1250" name="Ink 1249">
                  <a:extLst>
                    <a:ext uri="{FF2B5EF4-FFF2-40B4-BE49-F238E27FC236}">
                      <a16:creationId xmlns:a16="http://schemas.microsoft.com/office/drawing/2014/main" id="{C8FE23C5-42E5-2C4A-B367-EC243192BFC2}"/>
                    </a:ext>
                  </a:extLst>
                </p14:cNvPr>
                <p14:cNvContentPartPr/>
                <p14:nvPr/>
              </p14:nvContentPartPr>
              <p14:xfrm>
                <a:off x="8180465" y="5905495"/>
                <a:ext cx="103680" cy="138960"/>
              </p14:xfrm>
            </p:contentPart>
          </mc:Choice>
          <mc:Fallback xmlns="">
            <p:pic>
              <p:nvPicPr>
                <p:cNvPr id="1250" name="Ink 1249">
                  <a:extLst>
                    <a:ext uri="{FF2B5EF4-FFF2-40B4-BE49-F238E27FC236}">
                      <a16:creationId xmlns:a16="http://schemas.microsoft.com/office/drawing/2014/main" id="{C8FE23C5-42E5-2C4A-B367-EC243192BFC2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8165345" y="5890015"/>
                  <a:ext cx="134280" cy="16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0">
              <p14:nvContentPartPr>
                <p14:cNvPr id="1251" name="Ink 1250">
                  <a:extLst>
                    <a:ext uri="{FF2B5EF4-FFF2-40B4-BE49-F238E27FC236}">
                      <a16:creationId xmlns:a16="http://schemas.microsoft.com/office/drawing/2014/main" id="{F5D3D9D2-7105-8B47-91AD-D213A9C29629}"/>
                    </a:ext>
                  </a:extLst>
                </p14:cNvPr>
                <p14:cNvContentPartPr/>
                <p14:nvPr/>
              </p14:nvContentPartPr>
              <p14:xfrm>
                <a:off x="8433905" y="5772655"/>
                <a:ext cx="81000" cy="150480"/>
              </p14:xfrm>
            </p:contentPart>
          </mc:Choice>
          <mc:Fallback xmlns="">
            <p:pic>
              <p:nvPicPr>
                <p:cNvPr id="1251" name="Ink 1250">
                  <a:extLst>
                    <a:ext uri="{FF2B5EF4-FFF2-40B4-BE49-F238E27FC236}">
                      <a16:creationId xmlns:a16="http://schemas.microsoft.com/office/drawing/2014/main" id="{F5D3D9D2-7105-8B47-91AD-D213A9C29629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8418425" y="5757175"/>
                  <a:ext cx="111600" cy="18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2">
              <p14:nvContentPartPr>
                <p14:cNvPr id="1252" name="Ink 1251">
                  <a:extLst>
                    <a:ext uri="{FF2B5EF4-FFF2-40B4-BE49-F238E27FC236}">
                      <a16:creationId xmlns:a16="http://schemas.microsoft.com/office/drawing/2014/main" id="{439251CF-64CB-3846-B145-C4AB9E940D7F}"/>
                    </a:ext>
                  </a:extLst>
                </p14:cNvPr>
                <p14:cNvContentPartPr/>
                <p14:nvPr/>
              </p14:nvContentPartPr>
              <p14:xfrm>
                <a:off x="8375945" y="6043735"/>
                <a:ext cx="17640" cy="11880"/>
              </p14:xfrm>
            </p:contentPart>
          </mc:Choice>
          <mc:Fallback xmlns="">
            <p:pic>
              <p:nvPicPr>
                <p:cNvPr id="1252" name="Ink 1251">
                  <a:extLst>
                    <a:ext uri="{FF2B5EF4-FFF2-40B4-BE49-F238E27FC236}">
                      <a16:creationId xmlns:a16="http://schemas.microsoft.com/office/drawing/2014/main" id="{439251CF-64CB-3846-B145-C4AB9E940D7F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8360825" y="6028615"/>
                  <a:ext cx="48240" cy="424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817527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277632" y="773928"/>
            <a:ext cx="670139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i="1" dirty="0">
                <a:solidFill>
                  <a:srgbClr val="C00000"/>
                </a:solidFill>
                <a:latin typeface="Bell MT" panose="02020503060305020303" pitchFamily="18" charset="0"/>
              </a:rPr>
              <a:t>Three ways to open the gap at the Dirac points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164972" y="1330209"/>
            <a:ext cx="6701395" cy="46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77" name="Group 1076">
            <a:extLst>
              <a:ext uri="{FF2B5EF4-FFF2-40B4-BE49-F238E27FC236}">
                <a16:creationId xmlns:a16="http://schemas.microsoft.com/office/drawing/2014/main" id="{D2DB095C-809D-784A-A11F-48BA0A5ECFF0}"/>
              </a:ext>
            </a:extLst>
          </p:cNvPr>
          <p:cNvGrpSpPr/>
          <p:nvPr/>
        </p:nvGrpSpPr>
        <p:grpSpPr>
          <a:xfrm>
            <a:off x="734322" y="2051208"/>
            <a:ext cx="5442018" cy="2287926"/>
            <a:chOff x="2004800" y="1591489"/>
            <a:chExt cx="5442018" cy="2287926"/>
          </a:xfrm>
        </p:grpSpPr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A2919CF7-ED54-6745-B27D-31D7B8380A06}"/>
                </a:ext>
              </a:extLst>
            </p:cNvPr>
            <p:cNvGrpSpPr/>
            <p:nvPr/>
          </p:nvGrpSpPr>
          <p:grpSpPr>
            <a:xfrm>
              <a:off x="2004800" y="1591489"/>
              <a:ext cx="5442018" cy="2287926"/>
              <a:chOff x="1023436" y="2505746"/>
              <a:chExt cx="5442018" cy="2287926"/>
            </a:xfrm>
          </p:grpSpPr>
          <p:grpSp>
            <p:nvGrpSpPr>
              <p:cNvPr id="44" name="Group 43">
                <a:extLst>
                  <a:ext uri="{FF2B5EF4-FFF2-40B4-BE49-F238E27FC236}">
                    <a16:creationId xmlns:a16="http://schemas.microsoft.com/office/drawing/2014/main" id="{CA0259C6-F9ED-0242-82CE-F1C03D9ECEBF}"/>
                  </a:ext>
                </a:extLst>
              </p:cNvPr>
              <p:cNvGrpSpPr/>
              <p:nvPr/>
            </p:nvGrpSpPr>
            <p:grpSpPr>
              <a:xfrm>
                <a:off x="1023436" y="2505746"/>
                <a:ext cx="5442018" cy="2287926"/>
                <a:chOff x="1023436" y="2505746"/>
                <a:chExt cx="5442018" cy="2287926"/>
              </a:xfrm>
            </p:grpSpPr>
            <p:pic>
              <p:nvPicPr>
                <p:cNvPr id="2" name="Picture 2">
                  <a:extLst>
                    <a:ext uri="{FF2B5EF4-FFF2-40B4-BE49-F238E27FC236}">
                      <a16:creationId xmlns:a16="http://schemas.microsoft.com/office/drawing/2014/main" id="{9FC9B81D-65E9-734F-B02F-09D4AE2EDD2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23436" y="2505746"/>
                  <a:ext cx="2587982" cy="2287926"/>
                </a:xfrm>
                <a:prstGeom prst="rect">
                  <a:avLst/>
                </a:prstGeom>
              </p:spPr>
            </p:pic>
            <p:pic>
              <p:nvPicPr>
                <p:cNvPr id="4" name="Picture 2">
                  <a:extLst>
                    <a:ext uri="{FF2B5EF4-FFF2-40B4-BE49-F238E27FC236}">
                      <a16:creationId xmlns:a16="http://schemas.microsoft.com/office/drawing/2014/main" id="{B1005F6D-EDDD-2F45-81A7-046D7DE9F86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877472" y="2505746"/>
                  <a:ext cx="2587982" cy="2287926"/>
                </a:xfrm>
                <a:prstGeom prst="rect">
                  <a:avLst/>
                </a:prstGeom>
              </p:spPr>
            </p:pic>
          </p:grpSp>
          <p:grpSp>
            <p:nvGrpSpPr>
              <p:cNvPr id="45" name="Group 44">
                <a:extLst>
                  <a:ext uri="{FF2B5EF4-FFF2-40B4-BE49-F238E27FC236}">
                    <a16:creationId xmlns:a16="http://schemas.microsoft.com/office/drawing/2014/main" id="{0279DC6E-185B-EE44-BA19-2D36E067FD81}"/>
                  </a:ext>
                </a:extLst>
              </p:cNvPr>
              <p:cNvGrpSpPr/>
              <p:nvPr/>
            </p:nvGrpSpPr>
            <p:grpSpPr>
              <a:xfrm>
                <a:off x="1292945" y="3399895"/>
                <a:ext cx="4312800" cy="259920"/>
                <a:chOff x="1292945" y="3399895"/>
                <a:chExt cx="4312800" cy="259920"/>
              </a:xfrm>
            </p:grpSpPr>
            <p:cxnSp>
              <p:nvCxnSpPr>
                <p:cNvPr id="5" name="Straight Arrow Connector 4">
                  <a:extLst>
                    <a:ext uri="{FF2B5EF4-FFF2-40B4-BE49-F238E27FC236}">
                      <a16:creationId xmlns:a16="http://schemas.microsoft.com/office/drawing/2014/main" id="{9C26955B-6E82-234C-8C98-96CECD52680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317427" y="3556000"/>
                  <a:ext cx="2854036" cy="0"/>
                </a:xfrm>
                <a:prstGeom prst="straightConnector1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43" name="Group 42">
                  <a:extLst>
                    <a:ext uri="{FF2B5EF4-FFF2-40B4-BE49-F238E27FC236}">
                      <a16:creationId xmlns:a16="http://schemas.microsoft.com/office/drawing/2014/main" id="{A09A2A93-05E0-AC4E-BCDE-AE07A4E35F79}"/>
                    </a:ext>
                  </a:extLst>
                </p:cNvPr>
                <p:cNvGrpSpPr/>
                <p:nvPr/>
              </p:nvGrpSpPr>
              <p:grpSpPr>
                <a:xfrm>
                  <a:off x="1292945" y="3399895"/>
                  <a:ext cx="4312800" cy="259920"/>
                  <a:chOff x="1292945" y="3399895"/>
                  <a:chExt cx="4312800" cy="259920"/>
                </a:xfrm>
              </p:grpSpPr>
              <mc:AlternateContent xmlns:mc="http://schemas.openxmlformats.org/markup-compatibility/2006" xmlns:p14="http://schemas.microsoft.com/office/powerpoint/2010/main">
                <mc:Choice Requires="p14">
                  <p:contentPart p14:bwMode="auto" r:id="rId4">
                    <p14:nvContentPartPr>
                      <p14:cNvPr id="15" name="Ink 14">
                        <a:extLst>
                          <a:ext uri="{FF2B5EF4-FFF2-40B4-BE49-F238E27FC236}">
                            <a16:creationId xmlns:a16="http://schemas.microsoft.com/office/drawing/2014/main" id="{39AEAEA6-9645-3949-8DA0-1978DC964962}"/>
                          </a:ext>
                        </a:extLst>
                      </p14:cNvPr>
                      <p14:cNvContentPartPr/>
                      <p14:nvPr/>
                    </p14:nvContentPartPr>
                    <p14:xfrm>
                      <a:off x="2297345" y="3544255"/>
                      <a:ext cx="46440" cy="63720"/>
                    </p14:xfrm>
                  </p:contentPart>
                </mc:Choice>
                <mc:Fallback xmlns="">
                  <p:pic>
                    <p:nvPicPr>
                      <p:cNvPr id="15" name="Ink 14">
                        <a:extLst>
                          <a:ext uri="{FF2B5EF4-FFF2-40B4-BE49-F238E27FC236}">
                            <a16:creationId xmlns:a16="http://schemas.microsoft.com/office/drawing/2014/main" id="{39AEAEA6-9645-3949-8DA0-1978DC96496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282225" y="3529135"/>
                        <a:ext cx="77040" cy="94320"/>
                      </a:xfrm>
                      <a:prstGeom prst="rect">
                        <a:avLst/>
                      </a:prstGeom>
                    </p:spPr>
                  </p:pic>
                </mc:Fallback>
              </mc:AlternateContent>
              <mc:AlternateContent xmlns:mc="http://schemas.openxmlformats.org/markup-compatibility/2006" xmlns:p14="http://schemas.microsoft.com/office/powerpoint/2010/main">
                <mc:Choice Requires="p14">
                  <p:contentPart p14:bwMode="auto" r:id="rId6">
                    <p14:nvContentPartPr>
                      <p14:cNvPr id="16" name="Ink 15">
                        <a:extLst>
                          <a:ext uri="{FF2B5EF4-FFF2-40B4-BE49-F238E27FC236}">
                            <a16:creationId xmlns:a16="http://schemas.microsoft.com/office/drawing/2014/main" id="{ED23C67F-A7C5-C844-972F-28D2AF26803F}"/>
                          </a:ext>
                        </a:extLst>
                      </p14:cNvPr>
                      <p14:cNvContentPartPr/>
                      <p14:nvPr/>
                    </p14:nvContentPartPr>
                    <p14:xfrm>
                      <a:off x="5160785" y="3544255"/>
                      <a:ext cx="40680" cy="46440"/>
                    </p14:xfrm>
                  </p:contentPart>
                </mc:Choice>
                <mc:Fallback xmlns="">
                  <p:pic>
                    <p:nvPicPr>
                      <p:cNvPr id="16" name="Ink 15">
                        <a:extLst>
                          <a:ext uri="{FF2B5EF4-FFF2-40B4-BE49-F238E27FC236}">
                            <a16:creationId xmlns:a16="http://schemas.microsoft.com/office/drawing/2014/main" id="{ED23C67F-A7C5-C844-972F-28D2AF26803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145305" y="3529135"/>
                        <a:ext cx="71280" cy="77040"/>
                      </a:xfrm>
                      <a:prstGeom prst="rect">
                        <a:avLst/>
                      </a:prstGeom>
                    </p:spPr>
                  </p:pic>
                </mc:Fallback>
              </mc:AlternateContent>
              <mc:AlternateContent xmlns:mc="http://schemas.openxmlformats.org/markup-compatibility/2006" xmlns:p14="http://schemas.microsoft.com/office/powerpoint/2010/main">
                <mc:Choice Requires="p14">
                  <p:contentPart p14:bwMode="auto" r:id="rId8">
                    <p14:nvContentPartPr>
                      <p14:cNvPr id="20" name="Ink 20">
                        <a:extLst>
                          <a:ext uri="{FF2B5EF4-FFF2-40B4-BE49-F238E27FC236}">
                            <a16:creationId xmlns:a16="http://schemas.microsoft.com/office/drawing/2014/main" id="{701E0F46-EABF-E349-8EBB-0563BDE0C771}"/>
                          </a:ext>
                        </a:extLst>
                      </p14:cNvPr>
                      <p14:cNvContentPartPr/>
                      <p14:nvPr/>
                    </p14:nvContentPartPr>
                    <p14:xfrm>
                      <a:off x="5466425" y="3399895"/>
                      <a:ext cx="139320" cy="162000"/>
                    </p14:xfrm>
                  </p:contentPart>
                </mc:Choice>
                <mc:Fallback xmlns="">
                  <p:pic>
                    <p:nvPicPr>
                      <p:cNvPr id="20" name="Ink 20">
                        <a:extLst>
                          <a:ext uri="{FF2B5EF4-FFF2-40B4-BE49-F238E27FC236}">
                            <a16:creationId xmlns:a16="http://schemas.microsoft.com/office/drawing/2014/main" id="{701E0F46-EABF-E349-8EBB-0563BDE0C77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451266" y="3384775"/>
                        <a:ext cx="169999" cy="192600"/>
                      </a:xfrm>
                      <a:prstGeom prst="rect">
                        <a:avLst/>
                      </a:prstGeom>
                    </p:spPr>
                  </p:pic>
                </mc:Fallback>
              </mc:AlternateContent>
              <mc:AlternateContent xmlns:mc="http://schemas.openxmlformats.org/markup-compatibility/2006" xmlns:p14="http://schemas.microsoft.com/office/powerpoint/2010/main">
                <mc:Choice Requires="p14">
                  <p:contentPart p14:bwMode="auto" r:id="rId10">
                    <p14:nvContentPartPr>
                      <p14:cNvPr id="22" name="Ink 21">
                        <a:extLst>
                          <a:ext uri="{FF2B5EF4-FFF2-40B4-BE49-F238E27FC236}">
                            <a16:creationId xmlns:a16="http://schemas.microsoft.com/office/drawing/2014/main" id="{3F5FD719-CDDD-1848-BF86-C8FE5BB90134}"/>
                          </a:ext>
                        </a:extLst>
                      </p14:cNvPr>
                      <p14:cNvContentPartPr/>
                      <p14:nvPr/>
                    </p14:nvContentPartPr>
                    <p14:xfrm>
                      <a:off x="1292945" y="3480895"/>
                      <a:ext cx="75240" cy="173520"/>
                    </p14:xfrm>
                  </p:contentPart>
                </mc:Choice>
                <mc:Fallback xmlns="">
                  <p:pic>
                    <p:nvPicPr>
                      <p:cNvPr id="22" name="Ink 21">
                        <a:extLst>
                          <a:ext uri="{FF2B5EF4-FFF2-40B4-BE49-F238E27FC236}">
                            <a16:creationId xmlns:a16="http://schemas.microsoft.com/office/drawing/2014/main" id="{3F5FD719-CDDD-1848-BF86-C8FE5BB9013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277825" y="3465415"/>
                        <a:ext cx="105840" cy="204120"/>
                      </a:xfrm>
                      <a:prstGeom prst="rect">
                        <a:avLst/>
                      </a:prstGeom>
                    </p:spPr>
                  </p:pic>
                </mc:Fallback>
              </mc:AlternateContent>
              <mc:AlternateContent xmlns:mc="http://schemas.openxmlformats.org/markup-compatibility/2006" xmlns:p14="http://schemas.microsoft.com/office/powerpoint/2010/main">
                <mc:Choice Requires="p14">
                  <p:contentPart p14:bwMode="auto" r:id="rId12">
                    <p14:nvContentPartPr>
                      <p14:cNvPr id="23" name="Ink 22">
                        <a:extLst>
                          <a:ext uri="{FF2B5EF4-FFF2-40B4-BE49-F238E27FC236}">
                            <a16:creationId xmlns:a16="http://schemas.microsoft.com/office/drawing/2014/main" id="{CC361FD0-A447-DB49-9AC0-F2405728286E}"/>
                          </a:ext>
                        </a:extLst>
                      </p14:cNvPr>
                      <p14:cNvContentPartPr/>
                      <p14:nvPr/>
                    </p14:nvContentPartPr>
                    <p14:xfrm>
                      <a:off x="1315985" y="3532735"/>
                      <a:ext cx="121680" cy="75240"/>
                    </p14:xfrm>
                  </p:contentPart>
                </mc:Choice>
                <mc:Fallback xmlns="">
                  <p:pic>
                    <p:nvPicPr>
                      <p:cNvPr id="23" name="Ink 22">
                        <a:extLst>
                          <a:ext uri="{FF2B5EF4-FFF2-40B4-BE49-F238E27FC236}">
                            <a16:creationId xmlns:a16="http://schemas.microsoft.com/office/drawing/2014/main" id="{CC361FD0-A447-DB49-9AC0-F2405728286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300865" y="3517615"/>
                        <a:ext cx="151920" cy="105840"/>
                      </a:xfrm>
                      <a:prstGeom prst="rect">
                        <a:avLst/>
                      </a:prstGeom>
                    </p:spPr>
                  </p:pic>
                </mc:Fallback>
              </mc:AlternateContent>
              <mc:AlternateContent xmlns:mc="http://schemas.openxmlformats.org/markup-compatibility/2006" xmlns:p14="http://schemas.microsoft.com/office/powerpoint/2010/main">
                <mc:Choice Requires="p14">
                  <p:contentPart p14:bwMode="auto" r:id="rId14">
                    <p14:nvContentPartPr>
                      <p14:cNvPr id="24" name="Ink 23">
                        <a:extLst>
                          <a:ext uri="{FF2B5EF4-FFF2-40B4-BE49-F238E27FC236}">
                            <a16:creationId xmlns:a16="http://schemas.microsoft.com/office/drawing/2014/main" id="{39C8768A-A5C3-BD43-A5BE-2ABBFA993A3B}"/>
                          </a:ext>
                        </a:extLst>
                      </p14:cNvPr>
                      <p14:cNvContentPartPr/>
                      <p14:nvPr/>
                    </p14:nvContentPartPr>
                    <p14:xfrm>
                      <a:off x="1315985" y="3613375"/>
                      <a:ext cx="81000" cy="46440"/>
                    </p14:xfrm>
                  </p:contentPart>
                </mc:Choice>
                <mc:Fallback xmlns="">
                  <p:pic>
                    <p:nvPicPr>
                      <p:cNvPr id="24" name="Ink 23">
                        <a:extLst>
                          <a:ext uri="{FF2B5EF4-FFF2-40B4-BE49-F238E27FC236}">
                            <a16:creationId xmlns:a16="http://schemas.microsoft.com/office/drawing/2014/main" id="{39C8768A-A5C3-BD43-A5BE-2ABBFA993A3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300865" y="3598255"/>
                        <a:ext cx="111600" cy="77040"/>
                      </a:xfrm>
                      <a:prstGeom prst="rect">
                        <a:avLst/>
                      </a:prstGeom>
                    </p:spPr>
                  </p:pic>
                </mc:Fallback>
              </mc:AlternateContent>
              <mc:AlternateContent xmlns:mc="http://schemas.openxmlformats.org/markup-compatibility/2006" xmlns:p14="http://schemas.microsoft.com/office/powerpoint/2010/main">
                <mc:Choice Requires="p14">
                  <p:contentPart p14:bwMode="auto" r:id="rId16">
                    <p14:nvContentPartPr>
                      <p14:cNvPr id="25" name="Ink 24">
                        <a:extLst>
                          <a:ext uri="{FF2B5EF4-FFF2-40B4-BE49-F238E27FC236}">
                            <a16:creationId xmlns:a16="http://schemas.microsoft.com/office/drawing/2014/main" id="{1C1B74D6-D13B-D941-A991-8DF0D95A166B}"/>
                          </a:ext>
                        </a:extLst>
                      </p14:cNvPr>
                      <p14:cNvContentPartPr/>
                      <p14:nvPr/>
                    </p14:nvContentPartPr>
                    <p14:xfrm>
                      <a:off x="1500665" y="3451735"/>
                      <a:ext cx="23400" cy="52200"/>
                    </p14:xfrm>
                  </p:contentPart>
                </mc:Choice>
                <mc:Fallback xmlns="">
                  <p:pic>
                    <p:nvPicPr>
                      <p:cNvPr id="25" name="Ink 24">
                        <a:extLst>
                          <a:ext uri="{FF2B5EF4-FFF2-40B4-BE49-F238E27FC236}">
                            <a16:creationId xmlns:a16="http://schemas.microsoft.com/office/drawing/2014/main" id="{1C1B74D6-D13B-D941-A991-8DF0D95A166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485545" y="3436615"/>
                        <a:ext cx="54000" cy="82800"/>
                      </a:xfrm>
                      <a:prstGeom prst="rect">
                        <a:avLst/>
                      </a:prstGeom>
                    </p:spPr>
                  </p:pic>
                </mc:Fallback>
              </mc:AlternateContent>
              <mc:AlternateContent xmlns:mc="http://schemas.openxmlformats.org/markup-compatibility/2006" xmlns:p14="http://schemas.microsoft.com/office/powerpoint/2010/main">
                <mc:Choice Requires="p14">
                  <p:contentPart p14:bwMode="auto" r:id="rId18">
                    <p14:nvContentPartPr>
                      <p14:cNvPr id="26" name="Ink 25">
                        <a:extLst>
                          <a:ext uri="{FF2B5EF4-FFF2-40B4-BE49-F238E27FC236}">
                            <a16:creationId xmlns:a16="http://schemas.microsoft.com/office/drawing/2014/main" id="{07F3D5B2-0583-C940-96DD-878A07CC6176}"/>
                          </a:ext>
                        </a:extLst>
                      </p14:cNvPr>
                      <p14:cNvContentPartPr/>
                      <p14:nvPr/>
                    </p14:nvContentPartPr>
                    <p14:xfrm>
                      <a:off x="1581665" y="3544255"/>
                      <a:ext cx="87120" cy="6120"/>
                    </p14:xfrm>
                  </p:contentPart>
                </mc:Choice>
                <mc:Fallback xmlns="">
                  <p:pic>
                    <p:nvPicPr>
                      <p:cNvPr id="26" name="Ink 25">
                        <a:extLst>
                          <a:ext uri="{FF2B5EF4-FFF2-40B4-BE49-F238E27FC236}">
                            <a16:creationId xmlns:a16="http://schemas.microsoft.com/office/drawing/2014/main" id="{07F3D5B2-0583-C940-96DD-878A07CC617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1566185" y="3529135"/>
                        <a:ext cx="117360" cy="36720"/>
                      </a:xfrm>
                      <a:prstGeom prst="rect">
                        <a:avLst/>
                      </a:prstGeom>
                    </p:spPr>
                  </p:pic>
                </mc:Fallback>
              </mc:AlternateContent>
              <mc:AlternateContent xmlns:mc="http://schemas.openxmlformats.org/markup-compatibility/2006" xmlns:p14="http://schemas.microsoft.com/office/powerpoint/2010/main">
                <mc:Choice Requires="p14">
                  <p:contentPart p14:bwMode="auto" r:id="rId20">
                    <p14:nvContentPartPr>
                      <p14:cNvPr id="27" name="Ink 26">
                        <a:extLst>
                          <a:ext uri="{FF2B5EF4-FFF2-40B4-BE49-F238E27FC236}">
                            <a16:creationId xmlns:a16="http://schemas.microsoft.com/office/drawing/2014/main" id="{3E9888B1-45EE-4F49-B6A4-FE28599DBC75}"/>
                          </a:ext>
                        </a:extLst>
                      </p14:cNvPr>
                      <p14:cNvContentPartPr/>
                      <p14:nvPr/>
                    </p14:nvContentPartPr>
                    <p14:xfrm>
                      <a:off x="1575905" y="3601855"/>
                      <a:ext cx="75240" cy="6120"/>
                    </p14:xfrm>
                  </p:contentPart>
                </mc:Choice>
                <mc:Fallback xmlns="">
                  <p:pic>
                    <p:nvPicPr>
                      <p:cNvPr id="27" name="Ink 26">
                        <a:extLst>
                          <a:ext uri="{FF2B5EF4-FFF2-40B4-BE49-F238E27FC236}">
                            <a16:creationId xmlns:a16="http://schemas.microsoft.com/office/drawing/2014/main" id="{3E9888B1-45EE-4F49-B6A4-FE28599DBC7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1560425" y="3586735"/>
                        <a:ext cx="105840" cy="36720"/>
                      </a:xfrm>
                      <a:prstGeom prst="rect">
                        <a:avLst/>
                      </a:prstGeom>
                    </p:spPr>
                  </p:pic>
                </mc:Fallback>
              </mc:AlternateContent>
              <mc:AlternateContent xmlns:mc="http://schemas.openxmlformats.org/markup-compatibility/2006" xmlns:p14="http://schemas.microsoft.com/office/powerpoint/2010/main">
                <mc:Choice Requires="p14">
                  <p:contentPart p14:bwMode="auto" r:id="rId22">
                    <p14:nvContentPartPr>
                      <p14:cNvPr id="29" name="Ink 28">
                        <a:extLst>
                          <a:ext uri="{FF2B5EF4-FFF2-40B4-BE49-F238E27FC236}">
                            <a16:creationId xmlns:a16="http://schemas.microsoft.com/office/drawing/2014/main" id="{A765762E-1AC4-794C-A20A-6E73D450447F}"/>
                          </a:ext>
                        </a:extLst>
                      </p14:cNvPr>
                      <p14:cNvContentPartPr/>
                      <p14:nvPr/>
                    </p14:nvContentPartPr>
                    <p14:xfrm>
                      <a:off x="1720265" y="3555775"/>
                      <a:ext cx="92880" cy="17640"/>
                    </p14:xfrm>
                  </p:contentPart>
                </mc:Choice>
                <mc:Fallback xmlns="">
                  <p:pic>
                    <p:nvPicPr>
                      <p:cNvPr id="29" name="Ink 28">
                        <a:extLst>
                          <a:ext uri="{FF2B5EF4-FFF2-40B4-BE49-F238E27FC236}">
                            <a16:creationId xmlns:a16="http://schemas.microsoft.com/office/drawing/2014/main" id="{A765762E-1AC4-794C-A20A-6E73D450447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1704785" y="3540655"/>
                        <a:ext cx="123120" cy="48240"/>
                      </a:xfrm>
                      <a:prstGeom prst="rect">
                        <a:avLst/>
                      </a:prstGeom>
                    </p:spPr>
                  </p:pic>
                </mc:Fallback>
              </mc:AlternateContent>
              <mc:AlternateContent xmlns:mc="http://schemas.openxmlformats.org/markup-compatibility/2006" xmlns:p14="http://schemas.microsoft.com/office/powerpoint/2010/main">
                <mc:Choice Requires="p14">
                  <p:contentPart p14:bwMode="auto" r:id="rId24">
                    <p14:nvContentPartPr>
                      <p14:cNvPr id="33" name="Ink 33">
                        <a:extLst>
                          <a:ext uri="{FF2B5EF4-FFF2-40B4-BE49-F238E27FC236}">
                            <a16:creationId xmlns:a16="http://schemas.microsoft.com/office/drawing/2014/main" id="{4320EE47-C709-C846-8827-8EE984CDC805}"/>
                          </a:ext>
                        </a:extLst>
                      </p14:cNvPr>
                      <p14:cNvContentPartPr/>
                      <p14:nvPr/>
                    </p14:nvContentPartPr>
                    <p14:xfrm>
                      <a:off x="1875785" y="3469375"/>
                      <a:ext cx="116280" cy="150120"/>
                    </p14:xfrm>
                  </p:contentPart>
                </mc:Choice>
                <mc:Fallback xmlns="">
                  <p:pic>
                    <p:nvPicPr>
                      <p:cNvPr id="33" name="Ink 33">
                        <a:extLst>
                          <a:ext uri="{FF2B5EF4-FFF2-40B4-BE49-F238E27FC236}">
                            <a16:creationId xmlns:a16="http://schemas.microsoft.com/office/drawing/2014/main" id="{4320EE47-C709-C846-8827-8EE984CDC80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1860618" y="3453932"/>
                        <a:ext cx="146614" cy="180647"/>
                      </a:xfrm>
                      <a:prstGeom prst="rect">
                        <a:avLst/>
                      </a:prstGeom>
                    </p:spPr>
                  </p:pic>
                </mc:Fallback>
              </mc:AlternateContent>
            </p:grpSp>
          </p:grpSp>
        </p:grpSp>
        <p:grpSp>
          <p:nvGrpSpPr>
            <p:cNvPr id="1076" name="Group 1075">
              <a:extLst>
                <a:ext uri="{FF2B5EF4-FFF2-40B4-BE49-F238E27FC236}">
                  <a16:creationId xmlns:a16="http://schemas.microsoft.com/office/drawing/2014/main" id="{E01A0F22-7566-5D4E-BB8B-3B95C9C448A0}"/>
                </a:ext>
              </a:extLst>
            </p:cNvPr>
            <p:cNvGrpSpPr/>
            <p:nvPr/>
          </p:nvGrpSpPr>
          <p:grpSpPr>
            <a:xfrm>
              <a:off x="3497945" y="2430055"/>
              <a:ext cx="2494080" cy="144720"/>
              <a:chOff x="3497945" y="2430055"/>
              <a:chExt cx="2494080" cy="14472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26">
                <p14:nvContentPartPr>
                  <p14:cNvPr id="52" name="Ink 52">
                    <a:extLst>
                      <a:ext uri="{FF2B5EF4-FFF2-40B4-BE49-F238E27FC236}">
                        <a16:creationId xmlns:a16="http://schemas.microsoft.com/office/drawing/2014/main" id="{8E7BC762-7FFF-1C43-B48A-29790DA9AB61}"/>
                      </a:ext>
                    </a:extLst>
                  </p14:cNvPr>
                  <p14:cNvContentPartPr/>
                  <p14:nvPr/>
                </p14:nvContentPartPr>
                <p14:xfrm>
                  <a:off x="3497945" y="2447335"/>
                  <a:ext cx="294840" cy="127440"/>
                </p14:xfrm>
              </p:contentPart>
            </mc:Choice>
            <mc:Fallback xmlns="">
              <p:pic>
                <p:nvPicPr>
                  <p:cNvPr id="52" name="Ink 52">
                    <a:extLst>
                      <a:ext uri="{FF2B5EF4-FFF2-40B4-BE49-F238E27FC236}">
                        <a16:creationId xmlns:a16="http://schemas.microsoft.com/office/drawing/2014/main" id="{8E7BC762-7FFF-1C43-B48A-29790DA9AB61}"/>
                      </a:ext>
                    </a:extLst>
                  </p:cNvPr>
                  <p:cNvPicPr/>
                  <p:nvPr/>
                </p:nvPicPr>
                <p:blipFill>
                  <a:blip r:embed="rId27"/>
                  <a:stretch>
                    <a:fillRect/>
                  </a:stretch>
                </p:blipFill>
                <p:spPr>
                  <a:xfrm>
                    <a:off x="3482484" y="2431899"/>
                    <a:ext cx="325043" cy="157595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8">
                <p14:nvContentPartPr>
                  <p14:cNvPr id="54" name="Ink 53">
                    <a:extLst>
                      <a:ext uri="{FF2B5EF4-FFF2-40B4-BE49-F238E27FC236}">
                        <a16:creationId xmlns:a16="http://schemas.microsoft.com/office/drawing/2014/main" id="{F5840DC7-5EE8-8642-82BA-0D0545D90817}"/>
                      </a:ext>
                    </a:extLst>
                  </p14:cNvPr>
                  <p14:cNvContentPartPr/>
                  <p14:nvPr/>
                </p14:nvContentPartPr>
                <p14:xfrm>
                  <a:off x="5674505" y="2430055"/>
                  <a:ext cx="167760" cy="81000"/>
                </p14:xfrm>
              </p:contentPart>
            </mc:Choice>
            <mc:Fallback xmlns="">
              <p:pic>
                <p:nvPicPr>
                  <p:cNvPr id="54" name="Ink 53">
                    <a:extLst>
                      <a:ext uri="{FF2B5EF4-FFF2-40B4-BE49-F238E27FC236}">
                        <a16:creationId xmlns:a16="http://schemas.microsoft.com/office/drawing/2014/main" id="{F5840DC7-5EE8-8642-82BA-0D0545D90817}"/>
                      </a:ext>
                    </a:extLst>
                  </p:cNvPr>
                  <p:cNvPicPr/>
                  <p:nvPr/>
                </p:nvPicPr>
                <p:blipFill>
                  <a:blip r:embed="rId29"/>
                  <a:stretch>
                    <a:fillRect/>
                  </a:stretch>
                </p:blipFill>
                <p:spPr>
                  <a:xfrm>
                    <a:off x="5659025" y="2414935"/>
                    <a:ext cx="198360" cy="1116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30">
                <p14:nvContentPartPr>
                  <p14:cNvPr id="57" name="Ink 57">
                    <a:extLst>
                      <a:ext uri="{FF2B5EF4-FFF2-40B4-BE49-F238E27FC236}">
                        <a16:creationId xmlns:a16="http://schemas.microsoft.com/office/drawing/2014/main" id="{AFC671F0-3A7B-AB42-AEB3-3334D1FD6998}"/>
                      </a:ext>
                    </a:extLst>
                  </p14:cNvPr>
                  <p14:cNvContentPartPr/>
                  <p14:nvPr/>
                </p14:nvContentPartPr>
                <p14:xfrm>
                  <a:off x="5911025" y="2499535"/>
                  <a:ext cx="81000" cy="52200"/>
                </p14:xfrm>
              </p:contentPart>
            </mc:Choice>
            <mc:Fallback xmlns="">
              <p:pic>
                <p:nvPicPr>
                  <p:cNvPr id="57" name="Ink 57">
                    <a:extLst>
                      <a:ext uri="{FF2B5EF4-FFF2-40B4-BE49-F238E27FC236}">
                        <a16:creationId xmlns:a16="http://schemas.microsoft.com/office/drawing/2014/main" id="{AFC671F0-3A7B-AB42-AEB3-3334D1FD6998}"/>
                      </a:ext>
                    </a:extLst>
                  </p:cNvPr>
                  <p:cNvPicPr/>
                  <p:nvPr/>
                </p:nvPicPr>
                <p:blipFill>
                  <a:blip r:embed="rId31"/>
                  <a:stretch>
                    <a:fillRect/>
                  </a:stretch>
                </p:blipFill>
                <p:spPr>
                  <a:xfrm>
                    <a:off x="5895905" y="2484055"/>
                    <a:ext cx="111600" cy="82800"/>
                  </a:xfrm>
                  <a:prstGeom prst="rect">
                    <a:avLst/>
                  </a:prstGeom>
                </p:spPr>
              </p:pic>
            </mc:Fallback>
          </mc:AlternateContent>
        </p:grpSp>
      </p:grpSp>
      <p:grpSp>
        <p:nvGrpSpPr>
          <p:cNvPr id="1147" name="Group 1146">
            <a:extLst>
              <a:ext uri="{FF2B5EF4-FFF2-40B4-BE49-F238E27FC236}">
                <a16:creationId xmlns:a16="http://schemas.microsoft.com/office/drawing/2014/main" id="{F1D82E74-BA46-F346-86F7-D82E020EB1AD}"/>
              </a:ext>
            </a:extLst>
          </p:cNvPr>
          <p:cNvGrpSpPr/>
          <p:nvPr/>
        </p:nvGrpSpPr>
        <p:grpSpPr>
          <a:xfrm>
            <a:off x="1301991" y="1423273"/>
            <a:ext cx="7342920" cy="802440"/>
            <a:chOff x="912065" y="3746935"/>
            <a:chExt cx="7342920" cy="802440"/>
          </a:xfrm>
        </p:grpSpPr>
        <p:grpSp>
          <p:nvGrpSpPr>
            <p:cNvPr id="1075" name="Group 1074">
              <a:extLst>
                <a:ext uri="{FF2B5EF4-FFF2-40B4-BE49-F238E27FC236}">
                  <a16:creationId xmlns:a16="http://schemas.microsoft.com/office/drawing/2014/main" id="{C3F6DEC9-D72B-9E49-BE77-F767B7414ACB}"/>
                </a:ext>
              </a:extLst>
            </p:cNvPr>
            <p:cNvGrpSpPr/>
            <p:nvPr/>
          </p:nvGrpSpPr>
          <p:grpSpPr>
            <a:xfrm>
              <a:off x="1373585" y="3850255"/>
              <a:ext cx="6558480" cy="519840"/>
              <a:chOff x="1373585" y="3850255"/>
              <a:chExt cx="6558480" cy="519840"/>
            </a:xfrm>
          </p:grpSpPr>
          <mc:AlternateContent xmlns:mc="http://schemas.openxmlformats.org/markup-compatibility/2006" xmlns:p14="http://schemas.microsoft.com/office/powerpoint/2010/main" xmlns:aink="http://schemas.microsoft.com/office/drawing/2016/ink">
            <mc:Choice Requires="p14 aink">
              <p:contentPart p14:bwMode="auto" r:id="rId32">
                <p14:nvContentPartPr>
                  <p14:cNvPr id="13" name="Ink 12">
                    <a:extLst>
                      <a:ext uri="{FF2B5EF4-FFF2-40B4-BE49-F238E27FC236}">
                        <a16:creationId xmlns:a16="http://schemas.microsoft.com/office/drawing/2014/main" id="{949AAA3B-D552-0E44-BE4B-CD833E8C3BE3}"/>
                      </a:ext>
                    </a:extLst>
                  </p14:cNvPr>
                  <p14:cNvContentPartPr/>
                  <p14:nvPr/>
                </p14:nvContentPartPr>
                <p14:xfrm>
                  <a:off x="3481385" y="4110175"/>
                  <a:ext cx="11160" cy="29160"/>
                </p14:xfrm>
              </p:contentPart>
            </mc:Choice>
            <mc:Fallback xmlns="">
              <p:pic>
                <p:nvPicPr>
                  <p:cNvPr id="13" name="Ink 12">
                    <a:extLst>
                      <a:ext uri="{FF2B5EF4-FFF2-40B4-BE49-F238E27FC236}">
                        <a16:creationId xmlns:p14="http://schemas.microsoft.com/office/powerpoint/2010/main" xmlns:aink="http://schemas.microsoft.com/office/drawing/2016/ink" xmlns="" xmlns:a16="http://schemas.microsoft.com/office/drawing/2014/main" id="{949AAA3B-D552-0E44-BE4B-CD833E8C3BE3}"/>
                      </a:ext>
                    </a:extLst>
                  </p:cNvPr>
                  <p:cNvPicPr/>
                  <p:nvPr/>
                </p:nvPicPr>
                <p:blipFill>
                  <a:blip r:embed="rId33"/>
                  <a:stretch>
                    <a:fillRect/>
                  </a:stretch>
                </p:blipFill>
                <p:spPr>
                  <a:xfrm>
                    <a:off x="3472745" y="4101175"/>
                    <a:ext cx="28800" cy="468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 xmlns:aink="http://schemas.microsoft.com/office/drawing/2016/ink">
            <mc:Choice Requires="p14 aink">
              <p:contentPart p14:bwMode="auto" r:id="rId34">
                <p14:nvContentPartPr>
                  <p14:cNvPr id="14" name="Ink 13">
                    <a:extLst>
                      <a:ext uri="{FF2B5EF4-FFF2-40B4-BE49-F238E27FC236}">
                        <a16:creationId xmlns:a16="http://schemas.microsoft.com/office/drawing/2014/main" id="{B0C99B87-D866-1D43-B6A6-4376CAA8B5B2}"/>
                      </a:ext>
                    </a:extLst>
                  </p14:cNvPr>
                  <p14:cNvContentPartPr/>
                  <p14:nvPr/>
                </p14:nvContentPartPr>
                <p14:xfrm>
                  <a:off x="2713145" y="3850255"/>
                  <a:ext cx="17640" cy="29160"/>
                </p14:xfrm>
              </p:contentPart>
            </mc:Choice>
            <mc:Fallback xmlns="">
              <p:pic>
                <p:nvPicPr>
                  <p:cNvPr id="14" name="Ink 13">
                    <a:extLst>
                      <a:ext uri="{FF2B5EF4-FFF2-40B4-BE49-F238E27FC236}">
                        <a16:creationId xmlns:p14="http://schemas.microsoft.com/office/powerpoint/2010/main" xmlns:aink="http://schemas.microsoft.com/office/drawing/2016/ink" xmlns="" xmlns:a16="http://schemas.microsoft.com/office/drawing/2014/main" id="{B0C99B87-D866-1D43-B6A6-4376CAA8B5B2}"/>
                      </a:ext>
                    </a:extLst>
                  </p:cNvPr>
                  <p:cNvPicPr/>
                  <p:nvPr/>
                </p:nvPicPr>
                <p:blipFill>
                  <a:blip r:embed="rId35"/>
                  <a:stretch>
                    <a:fillRect/>
                  </a:stretch>
                </p:blipFill>
                <p:spPr>
                  <a:xfrm>
                    <a:off x="2631065" y="3780415"/>
                    <a:ext cx="181440" cy="1692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36">
                <p14:nvContentPartPr>
                  <p14:cNvPr id="63" name="Ink 62">
                    <a:extLst>
                      <a:ext uri="{FF2B5EF4-FFF2-40B4-BE49-F238E27FC236}">
                        <a16:creationId xmlns:a16="http://schemas.microsoft.com/office/drawing/2014/main" id="{A5F114CC-58A8-A045-96D7-F41352DF4268}"/>
                      </a:ext>
                    </a:extLst>
                  </p14:cNvPr>
                  <p14:cNvContentPartPr/>
                  <p14:nvPr/>
                </p14:nvContentPartPr>
                <p14:xfrm>
                  <a:off x="1402745" y="4167775"/>
                  <a:ext cx="98640" cy="11880"/>
                </p14:xfrm>
              </p:contentPart>
            </mc:Choice>
            <mc:Fallback xmlns="">
              <p:pic>
                <p:nvPicPr>
                  <p:cNvPr id="63" name="Ink 62">
                    <a:extLst>
                      <a:ext uri="{FF2B5EF4-FFF2-40B4-BE49-F238E27FC236}">
                        <a16:creationId xmlns:a16="http://schemas.microsoft.com/office/drawing/2014/main" id="{A5F114CC-58A8-A045-96D7-F41352DF4268}"/>
                      </a:ext>
                    </a:extLst>
                  </p:cNvPr>
                  <p:cNvPicPr/>
                  <p:nvPr/>
                </p:nvPicPr>
                <p:blipFill>
                  <a:blip r:embed="rId37"/>
                  <a:stretch>
                    <a:fillRect/>
                  </a:stretch>
                </p:blipFill>
                <p:spPr>
                  <a:xfrm>
                    <a:off x="1387265" y="4152655"/>
                    <a:ext cx="128880" cy="424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38">
                <p14:nvContentPartPr>
                  <p14:cNvPr id="1024" name="Ink 1023">
                    <a:extLst>
                      <a:ext uri="{FF2B5EF4-FFF2-40B4-BE49-F238E27FC236}">
                        <a16:creationId xmlns:a16="http://schemas.microsoft.com/office/drawing/2014/main" id="{E1A29803-A0BF-9041-95AA-0C5D158E2ABE}"/>
                      </a:ext>
                    </a:extLst>
                  </p14:cNvPr>
                  <p14:cNvContentPartPr/>
                  <p14:nvPr/>
                </p14:nvContentPartPr>
                <p14:xfrm>
                  <a:off x="1443065" y="4127455"/>
                  <a:ext cx="11880" cy="81000"/>
                </p14:xfrm>
              </p:contentPart>
            </mc:Choice>
            <mc:Fallback xmlns="">
              <p:pic>
                <p:nvPicPr>
                  <p:cNvPr id="1024" name="Ink 1023">
                    <a:extLst>
                      <a:ext uri="{FF2B5EF4-FFF2-40B4-BE49-F238E27FC236}">
                        <a16:creationId xmlns:a16="http://schemas.microsoft.com/office/drawing/2014/main" id="{E1A29803-A0BF-9041-95AA-0C5D158E2ABE}"/>
                      </a:ext>
                    </a:extLst>
                  </p:cNvPr>
                  <p:cNvPicPr/>
                  <p:nvPr/>
                </p:nvPicPr>
                <p:blipFill>
                  <a:blip r:embed="rId39"/>
                  <a:stretch>
                    <a:fillRect/>
                  </a:stretch>
                </p:blipFill>
                <p:spPr>
                  <a:xfrm>
                    <a:off x="1427585" y="4111975"/>
                    <a:ext cx="42480" cy="1116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40">
                <p14:nvContentPartPr>
                  <p14:cNvPr id="1025" name="Ink 1024">
                    <a:extLst>
                      <a:ext uri="{FF2B5EF4-FFF2-40B4-BE49-F238E27FC236}">
                        <a16:creationId xmlns:a16="http://schemas.microsoft.com/office/drawing/2014/main" id="{7E44AA8B-CD1A-8E49-B824-893ADF0AC3F1}"/>
                      </a:ext>
                    </a:extLst>
                  </p14:cNvPr>
                  <p14:cNvContentPartPr/>
                  <p14:nvPr/>
                </p14:nvContentPartPr>
                <p14:xfrm>
                  <a:off x="1373585" y="4248415"/>
                  <a:ext cx="92880" cy="11880"/>
                </p14:xfrm>
              </p:contentPart>
            </mc:Choice>
            <mc:Fallback xmlns="">
              <p:pic>
                <p:nvPicPr>
                  <p:cNvPr id="1025" name="Ink 1024">
                    <a:extLst>
                      <a:ext uri="{FF2B5EF4-FFF2-40B4-BE49-F238E27FC236}">
                        <a16:creationId xmlns:a16="http://schemas.microsoft.com/office/drawing/2014/main" id="{7E44AA8B-CD1A-8E49-B824-893ADF0AC3F1}"/>
                      </a:ext>
                    </a:extLst>
                  </p:cNvPr>
                  <p:cNvPicPr/>
                  <p:nvPr/>
                </p:nvPicPr>
                <p:blipFill>
                  <a:blip r:embed="rId41"/>
                  <a:stretch>
                    <a:fillRect/>
                  </a:stretch>
                </p:blipFill>
                <p:spPr>
                  <a:xfrm>
                    <a:off x="1358465" y="4233295"/>
                    <a:ext cx="123120" cy="424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42">
                <p14:nvContentPartPr>
                  <p14:cNvPr id="1027" name="Ink 1026">
                    <a:extLst>
                      <a:ext uri="{FF2B5EF4-FFF2-40B4-BE49-F238E27FC236}">
                        <a16:creationId xmlns:a16="http://schemas.microsoft.com/office/drawing/2014/main" id="{31593CFB-7F02-CC47-B48D-EBB099C54B48}"/>
                      </a:ext>
                    </a:extLst>
                  </p14:cNvPr>
                  <p14:cNvContentPartPr/>
                  <p14:nvPr/>
                </p14:nvContentPartPr>
                <p14:xfrm>
                  <a:off x="1691105" y="3954295"/>
                  <a:ext cx="127440" cy="271800"/>
                </p14:xfrm>
              </p:contentPart>
            </mc:Choice>
            <mc:Fallback xmlns="">
              <p:pic>
                <p:nvPicPr>
                  <p:cNvPr id="1027" name="Ink 1026">
                    <a:extLst>
                      <a:ext uri="{FF2B5EF4-FFF2-40B4-BE49-F238E27FC236}">
                        <a16:creationId xmlns:a16="http://schemas.microsoft.com/office/drawing/2014/main" id="{31593CFB-7F02-CC47-B48D-EBB099C54B48}"/>
                      </a:ext>
                    </a:extLst>
                  </p:cNvPr>
                  <p:cNvPicPr/>
                  <p:nvPr/>
                </p:nvPicPr>
                <p:blipFill>
                  <a:blip r:embed="rId43"/>
                  <a:stretch>
                    <a:fillRect/>
                  </a:stretch>
                </p:blipFill>
                <p:spPr>
                  <a:xfrm>
                    <a:off x="1675985" y="3938815"/>
                    <a:ext cx="157680" cy="3020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44">
                <p14:nvContentPartPr>
                  <p14:cNvPr id="1034" name="Ink 1034">
                    <a:extLst>
                      <a:ext uri="{FF2B5EF4-FFF2-40B4-BE49-F238E27FC236}">
                        <a16:creationId xmlns:a16="http://schemas.microsoft.com/office/drawing/2014/main" id="{CB97FB70-F617-3B4F-839E-833DD1A80EBC}"/>
                      </a:ext>
                    </a:extLst>
                  </p14:cNvPr>
                  <p14:cNvContentPartPr/>
                  <p14:nvPr/>
                </p14:nvContentPartPr>
                <p14:xfrm>
                  <a:off x="1899185" y="3913615"/>
                  <a:ext cx="277560" cy="340920"/>
                </p14:xfrm>
              </p:contentPart>
            </mc:Choice>
            <mc:Fallback xmlns="">
              <p:pic>
                <p:nvPicPr>
                  <p:cNvPr id="1034" name="Ink 1034">
                    <a:extLst>
                      <a:ext uri="{FF2B5EF4-FFF2-40B4-BE49-F238E27FC236}">
                        <a16:creationId xmlns:a16="http://schemas.microsoft.com/office/drawing/2014/main" id="{CB97FB70-F617-3B4F-839E-833DD1A80EBC}"/>
                      </a:ext>
                    </a:extLst>
                  </p:cNvPr>
                  <p:cNvPicPr/>
                  <p:nvPr/>
                </p:nvPicPr>
                <p:blipFill>
                  <a:blip r:embed="rId45"/>
                  <a:stretch>
                    <a:fillRect/>
                  </a:stretch>
                </p:blipFill>
                <p:spPr>
                  <a:xfrm>
                    <a:off x="1883705" y="3898495"/>
                    <a:ext cx="307800" cy="3715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46">
                <p14:nvContentPartPr>
                  <p14:cNvPr id="1036" name="Ink 1035">
                    <a:extLst>
                      <a:ext uri="{FF2B5EF4-FFF2-40B4-BE49-F238E27FC236}">
                        <a16:creationId xmlns:a16="http://schemas.microsoft.com/office/drawing/2014/main" id="{75E61D9E-63EF-094F-9945-4EC2E3D92582}"/>
                      </a:ext>
                    </a:extLst>
                  </p14:cNvPr>
                  <p14:cNvContentPartPr/>
                  <p14:nvPr/>
                </p14:nvContentPartPr>
                <p14:xfrm>
                  <a:off x="2424425" y="4086775"/>
                  <a:ext cx="208080" cy="23400"/>
                </p14:xfrm>
              </p:contentPart>
            </mc:Choice>
            <mc:Fallback xmlns="">
              <p:pic>
                <p:nvPicPr>
                  <p:cNvPr id="1036" name="Ink 1035">
                    <a:extLst>
                      <a:ext uri="{FF2B5EF4-FFF2-40B4-BE49-F238E27FC236}">
                        <a16:creationId xmlns:a16="http://schemas.microsoft.com/office/drawing/2014/main" id="{75E61D9E-63EF-094F-9945-4EC2E3D92582}"/>
                      </a:ext>
                    </a:extLst>
                  </p:cNvPr>
                  <p:cNvPicPr/>
                  <p:nvPr/>
                </p:nvPicPr>
                <p:blipFill>
                  <a:blip r:embed="rId47"/>
                  <a:stretch>
                    <a:fillRect/>
                  </a:stretch>
                </p:blipFill>
                <p:spPr>
                  <a:xfrm>
                    <a:off x="2408945" y="4071655"/>
                    <a:ext cx="238680" cy="540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48">
                <p14:nvContentPartPr>
                  <p14:cNvPr id="1037" name="Ink 1036">
                    <a:extLst>
                      <a:ext uri="{FF2B5EF4-FFF2-40B4-BE49-F238E27FC236}">
                        <a16:creationId xmlns:a16="http://schemas.microsoft.com/office/drawing/2014/main" id="{3337E54C-FC59-D645-B67D-C0A60098D2CA}"/>
                      </a:ext>
                    </a:extLst>
                  </p14:cNvPr>
                  <p14:cNvContentPartPr/>
                  <p14:nvPr/>
                </p14:nvContentPartPr>
                <p14:xfrm>
                  <a:off x="2453225" y="4156255"/>
                  <a:ext cx="162000" cy="360"/>
                </p14:xfrm>
              </p:contentPart>
            </mc:Choice>
            <mc:Fallback xmlns="">
              <p:pic>
                <p:nvPicPr>
                  <p:cNvPr id="1037" name="Ink 1036">
                    <a:extLst>
                      <a:ext uri="{FF2B5EF4-FFF2-40B4-BE49-F238E27FC236}">
                        <a16:creationId xmlns:a16="http://schemas.microsoft.com/office/drawing/2014/main" id="{3337E54C-FC59-D645-B67D-C0A60098D2CA}"/>
                      </a:ext>
                    </a:extLst>
                  </p:cNvPr>
                  <p:cNvPicPr/>
                  <p:nvPr/>
                </p:nvPicPr>
                <p:blipFill>
                  <a:blip r:embed="rId49"/>
                  <a:stretch>
                    <a:fillRect/>
                  </a:stretch>
                </p:blipFill>
                <p:spPr>
                  <a:xfrm>
                    <a:off x="2438105" y="4140775"/>
                    <a:ext cx="192600" cy="309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50">
                <p14:nvContentPartPr>
                  <p14:cNvPr id="1038" name="Ink 1037">
                    <a:extLst>
                      <a:ext uri="{FF2B5EF4-FFF2-40B4-BE49-F238E27FC236}">
                        <a16:creationId xmlns:a16="http://schemas.microsoft.com/office/drawing/2014/main" id="{7373E871-A2DF-5A47-B506-84A983027626}"/>
                      </a:ext>
                    </a:extLst>
                  </p14:cNvPr>
                  <p14:cNvContentPartPr/>
                  <p14:nvPr/>
                </p14:nvContentPartPr>
                <p14:xfrm>
                  <a:off x="2932385" y="4017655"/>
                  <a:ext cx="266040" cy="173520"/>
                </p14:xfrm>
              </p:contentPart>
            </mc:Choice>
            <mc:Fallback xmlns="">
              <p:pic>
                <p:nvPicPr>
                  <p:cNvPr id="1038" name="Ink 1037">
                    <a:extLst>
                      <a:ext uri="{FF2B5EF4-FFF2-40B4-BE49-F238E27FC236}">
                        <a16:creationId xmlns:a16="http://schemas.microsoft.com/office/drawing/2014/main" id="{7373E871-A2DF-5A47-B506-84A983027626}"/>
                      </a:ext>
                    </a:extLst>
                  </p:cNvPr>
                  <p:cNvPicPr/>
                  <p:nvPr/>
                </p:nvPicPr>
                <p:blipFill>
                  <a:blip r:embed="rId51"/>
                  <a:stretch>
                    <a:fillRect/>
                  </a:stretch>
                </p:blipFill>
                <p:spPr>
                  <a:xfrm>
                    <a:off x="2917265" y="4002535"/>
                    <a:ext cx="296280" cy="2041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52">
                <p14:nvContentPartPr>
                  <p14:cNvPr id="1039" name="Ink 1038">
                    <a:extLst>
                      <a:ext uri="{FF2B5EF4-FFF2-40B4-BE49-F238E27FC236}">
                        <a16:creationId xmlns:a16="http://schemas.microsoft.com/office/drawing/2014/main" id="{B4E21A87-49BE-BE4E-9533-43617D7AD71B}"/>
                      </a:ext>
                    </a:extLst>
                  </p14:cNvPr>
                  <p14:cNvContentPartPr/>
                  <p14:nvPr/>
                </p14:nvContentPartPr>
                <p14:xfrm>
                  <a:off x="3145865" y="4167775"/>
                  <a:ext cx="34920" cy="75240"/>
                </p14:xfrm>
              </p:contentPart>
            </mc:Choice>
            <mc:Fallback xmlns="">
              <p:pic>
                <p:nvPicPr>
                  <p:cNvPr id="1039" name="Ink 1038">
                    <a:extLst>
                      <a:ext uri="{FF2B5EF4-FFF2-40B4-BE49-F238E27FC236}">
                        <a16:creationId xmlns:a16="http://schemas.microsoft.com/office/drawing/2014/main" id="{B4E21A87-49BE-BE4E-9533-43617D7AD71B}"/>
                      </a:ext>
                    </a:extLst>
                  </p:cNvPr>
                  <p:cNvPicPr/>
                  <p:nvPr/>
                </p:nvPicPr>
                <p:blipFill>
                  <a:blip r:embed="rId53"/>
                  <a:stretch>
                    <a:fillRect/>
                  </a:stretch>
                </p:blipFill>
                <p:spPr>
                  <a:xfrm>
                    <a:off x="3130745" y="4152655"/>
                    <a:ext cx="65520" cy="1058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54">
                <p14:nvContentPartPr>
                  <p14:cNvPr id="1040" name="Ink 1039">
                    <a:extLst>
                      <a:ext uri="{FF2B5EF4-FFF2-40B4-BE49-F238E27FC236}">
                        <a16:creationId xmlns:a16="http://schemas.microsoft.com/office/drawing/2014/main" id="{102432A9-C3F1-8944-BAF7-E3BEA3DEFE1D}"/>
                      </a:ext>
                    </a:extLst>
                  </p14:cNvPr>
                  <p14:cNvContentPartPr/>
                  <p14:nvPr/>
                </p14:nvContentPartPr>
                <p14:xfrm>
                  <a:off x="3163145" y="4162015"/>
                  <a:ext cx="92880" cy="11880"/>
                </p14:xfrm>
              </p:contentPart>
            </mc:Choice>
            <mc:Fallback xmlns="">
              <p:pic>
                <p:nvPicPr>
                  <p:cNvPr id="1040" name="Ink 1039">
                    <a:extLst>
                      <a:ext uri="{FF2B5EF4-FFF2-40B4-BE49-F238E27FC236}">
                        <a16:creationId xmlns:a16="http://schemas.microsoft.com/office/drawing/2014/main" id="{102432A9-C3F1-8944-BAF7-E3BEA3DEFE1D}"/>
                      </a:ext>
                    </a:extLst>
                  </p:cNvPr>
                  <p:cNvPicPr/>
                  <p:nvPr/>
                </p:nvPicPr>
                <p:blipFill>
                  <a:blip r:embed="rId55"/>
                  <a:stretch>
                    <a:fillRect/>
                  </a:stretch>
                </p:blipFill>
                <p:spPr>
                  <a:xfrm>
                    <a:off x="3148025" y="4146535"/>
                    <a:ext cx="123120" cy="424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56">
                <p14:nvContentPartPr>
                  <p14:cNvPr id="1041" name="Ink 1040">
                    <a:extLst>
                      <a:ext uri="{FF2B5EF4-FFF2-40B4-BE49-F238E27FC236}">
                        <a16:creationId xmlns:a16="http://schemas.microsoft.com/office/drawing/2014/main" id="{017299D0-01DC-8D44-B7E8-281D1A17CC86}"/>
                      </a:ext>
                    </a:extLst>
                  </p14:cNvPr>
                  <p14:cNvContentPartPr/>
                  <p14:nvPr/>
                </p14:nvContentPartPr>
                <p14:xfrm>
                  <a:off x="3163145" y="4196575"/>
                  <a:ext cx="63720" cy="6120"/>
                </p14:xfrm>
              </p:contentPart>
            </mc:Choice>
            <mc:Fallback xmlns="">
              <p:pic>
                <p:nvPicPr>
                  <p:cNvPr id="1041" name="Ink 1040">
                    <a:extLst>
                      <a:ext uri="{FF2B5EF4-FFF2-40B4-BE49-F238E27FC236}">
                        <a16:creationId xmlns:a16="http://schemas.microsoft.com/office/drawing/2014/main" id="{017299D0-01DC-8D44-B7E8-281D1A17CC86}"/>
                      </a:ext>
                    </a:extLst>
                  </p:cNvPr>
                  <p:cNvPicPr/>
                  <p:nvPr/>
                </p:nvPicPr>
                <p:blipFill>
                  <a:blip r:embed="rId57"/>
                  <a:stretch>
                    <a:fillRect/>
                  </a:stretch>
                </p:blipFill>
                <p:spPr>
                  <a:xfrm>
                    <a:off x="3148025" y="4181455"/>
                    <a:ext cx="94320" cy="367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58">
                <p14:nvContentPartPr>
                  <p14:cNvPr id="1042" name="Ink 1041">
                    <a:extLst>
                      <a:ext uri="{FF2B5EF4-FFF2-40B4-BE49-F238E27FC236}">
                        <a16:creationId xmlns:a16="http://schemas.microsoft.com/office/drawing/2014/main" id="{D5655CC6-7BD5-0B47-8883-B0A40E1F42B5}"/>
                      </a:ext>
                    </a:extLst>
                  </p14:cNvPr>
                  <p14:cNvContentPartPr/>
                  <p14:nvPr/>
                </p14:nvContentPartPr>
                <p14:xfrm>
                  <a:off x="3405785" y="3960055"/>
                  <a:ext cx="219600" cy="375480"/>
                </p14:xfrm>
              </p:contentPart>
            </mc:Choice>
            <mc:Fallback xmlns="">
              <p:pic>
                <p:nvPicPr>
                  <p:cNvPr id="1042" name="Ink 1041">
                    <a:extLst>
                      <a:ext uri="{FF2B5EF4-FFF2-40B4-BE49-F238E27FC236}">
                        <a16:creationId xmlns:a16="http://schemas.microsoft.com/office/drawing/2014/main" id="{D5655CC6-7BD5-0B47-8883-B0A40E1F42B5}"/>
                      </a:ext>
                    </a:extLst>
                  </p:cNvPr>
                  <p:cNvPicPr/>
                  <p:nvPr/>
                </p:nvPicPr>
                <p:blipFill>
                  <a:blip r:embed="rId59"/>
                  <a:stretch>
                    <a:fillRect/>
                  </a:stretch>
                </p:blipFill>
                <p:spPr>
                  <a:xfrm>
                    <a:off x="3390305" y="3944575"/>
                    <a:ext cx="250200" cy="4060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60">
                <p14:nvContentPartPr>
                  <p14:cNvPr id="1043" name="Ink 1042">
                    <a:extLst>
                      <a:ext uri="{FF2B5EF4-FFF2-40B4-BE49-F238E27FC236}">
                        <a16:creationId xmlns:a16="http://schemas.microsoft.com/office/drawing/2014/main" id="{B6FA40B6-8904-8D4B-B406-F05BEB54ABAA}"/>
                      </a:ext>
                    </a:extLst>
                  </p14:cNvPr>
                  <p14:cNvContentPartPr/>
                  <p14:nvPr/>
                </p14:nvContentPartPr>
                <p14:xfrm>
                  <a:off x="3757865" y="4104055"/>
                  <a:ext cx="138960" cy="6120"/>
                </p14:xfrm>
              </p:contentPart>
            </mc:Choice>
            <mc:Fallback xmlns="">
              <p:pic>
                <p:nvPicPr>
                  <p:cNvPr id="1043" name="Ink 1042">
                    <a:extLst>
                      <a:ext uri="{FF2B5EF4-FFF2-40B4-BE49-F238E27FC236}">
                        <a16:creationId xmlns:a16="http://schemas.microsoft.com/office/drawing/2014/main" id="{B6FA40B6-8904-8D4B-B406-F05BEB54ABAA}"/>
                      </a:ext>
                    </a:extLst>
                  </p:cNvPr>
                  <p:cNvPicPr/>
                  <p:nvPr/>
                </p:nvPicPr>
                <p:blipFill>
                  <a:blip r:embed="rId61"/>
                  <a:stretch>
                    <a:fillRect/>
                  </a:stretch>
                </p:blipFill>
                <p:spPr>
                  <a:xfrm>
                    <a:off x="3742745" y="4088935"/>
                    <a:ext cx="169560" cy="367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62">
                <p14:nvContentPartPr>
                  <p14:cNvPr id="1044" name="Ink 1043">
                    <a:extLst>
                      <a:ext uri="{FF2B5EF4-FFF2-40B4-BE49-F238E27FC236}">
                        <a16:creationId xmlns:a16="http://schemas.microsoft.com/office/drawing/2014/main" id="{486B74F9-D552-824C-B4FC-3912D505DF9D}"/>
                      </a:ext>
                    </a:extLst>
                  </p14:cNvPr>
                  <p14:cNvContentPartPr/>
                  <p14:nvPr/>
                </p14:nvContentPartPr>
                <p14:xfrm>
                  <a:off x="3832745" y="4052215"/>
                  <a:ext cx="29160" cy="98640"/>
                </p14:xfrm>
              </p:contentPart>
            </mc:Choice>
            <mc:Fallback xmlns="">
              <p:pic>
                <p:nvPicPr>
                  <p:cNvPr id="1044" name="Ink 1043">
                    <a:extLst>
                      <a:ext uri="{FF2B5EF4-FFF2-40B4-BE49-F238E27FC236}">
                        <a16:creationId xmlns:a16="http://schemas.microsoft.com/office/drawing/2014/main" id="{486B74F9-D552-824C-B4FC-3912D505DF9D}"/>
                      </a:ext>
                    </a:extLst>
                  </p:cNvPr>
                  <p:cNvPicPr/>
                  <p:nvPr/>
                </p:nvPicPr>
                <p:blipFill>
                  <a:blip r:embed="rId63"/>
                  <a:stretch>
                    <a:fillRect/>
                  </a:stretch>
                </p:blipFill>
                <p:spPr>
                  <a:xfrm>
                    <a:off x="3817625" y="4037095"/>
                    <a:ext cx="59760" cy="1288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64">
                <p14:nvContentPartPr>
                  <p14:cNvPr id="1045" name="Ink 1044">
                    <a:extLst>
                      <a:ext uri="{FF2B5EF4-FFF2-40B4-BE49-F238E27FC236}">
                        <a16:creationId xmlns:a16="http://schemas.microsoft.com/office/drawing/2014/main" id="{C9590A97-8100-8945-86C9-6096A06C1562}"/>
                      </a:ext>
                    </a:extLst>
                  </p14:cNvPr>
                  <p14:cNvContentPartPr/>
                  <p14:nvPr/>
                </p14:nvContentPartPr>
                <p14:xfrm>
                  <a:off x="3740585" y="4190815"/>
                  <a:ext cx="144720" cy="11880"/>
                </p14:xfrm>
              </p:contentPart>
            </mc:Choice>
            <mc:Fallback xmlns="">
              <p:pic>
                <p:nvPicPr>
                  <p:cNvPr id="1045" name="Ink 1044">
                    <a:extLst>
                      <a:ext uri="{FF2B5EF4-FFF2-40B4-BE49-F238E27FC236}">
                        <a16:creationId xmlns:a16="http://schemas.microsoft.com/office/drawing/2014/main" id="{C9590A97-8100-8945-86C9-6096A06C1562}"/>
                      </a:ext>
                    </a:extLst>
                  </p:cNvPr>
                  <p:cNvPicPr/>
                  <p:nvPr/>
                </p:nvPicPr>
                <p:blipFill>
                  <a:blip r:embed="rId65"/>
                  <a:stretch>
                    <a:fillRect/>
                  </a:stretch>
                </p:blipFill>
                <p:spPr>
                  <a:xfrm>
                    <a:off x="3725465" y="4175695"/>
                    <a:ext cx="175320" cy="424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66">
                <p14:nvContentPartPr>
                  <p14:cNvPr id="1046" name="Ink 1045">
                    <a:extLst>
                      <a:ext uri="{FF2B5EF4-FFF2-40B4-BE49-F238E27FC236}">
                        <a16:creationId xmlns:a16="http://schemas.microsoft.com/office/drawing/2014/main" id="{90F8D19C-B48E-674C-9ED0-E79D94D65EE6}"/>
                      </a:ext>
                    </a:extLst>
                  </p14:cNvPr>
                  <p14:cNvContentPartPr/>
                  <p14:nvPr/>
                </p14:nvContentPartPr>
                <p14:xfrm>
                  <a:off x="4138745" y="4034935"/>
                  <a:ext cx="144720" cy="236880"/>
                </p14:xfrm>
              </p:contentPart>
            </mc:Choice>
            <mc:Fallback xmlns="">
              <p:pic>
                <p:nvPicPr>
                  <p:cNvPr id="1046" name="Ink 1045">
                    <a:extLst>
                      <a:ext uri="{FF2B5EF4-FFF2-40B4-BE49-F238E27FC236}">
                        <a16:creationId xmlns:a16="http://schemas.microsoft.com/office/drawing/2014/main" id="{90F8D19C-B48E-674C-9ED0-E79D94D65EE6}"/>
                      </a:ext>
                    </a:extLst>
                  </p:cNvPr>
                  <p:cNvPicPr/>
                  <p:nvPr/>
                </p:nvPicPr>
                <p:blipFill>
                  <a:blip r:embed="rId67"/>
                  <a:stretch>
                    <a:fillRect/>
                  </a:stretch>
                </p:blipFill>
                <p:spPr>
                  <a:xfrm>
                    <a:off x="4123625" y="4019815"/>
                    <a:ext cx="175320" cy="2674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68">
                <p14:nvContentPartPr>
                  <p14:cNvPr id="1047" name="Ink 1046">
                    <a:extLst>
                      <a:ext uri="{FF2B5EF4-FFF2-40B4-BE49-F238E27FC236}">
                        <a16:creationId xmlns:a16="http://schemas.microsoft.com/office/drawing/2014/main" id="{2972FF11-6036-C44F-A95B-29E0A9833134}"/>
                      </a:ext>
                    </a:extLst>
                  </p14:cNvPr>
                  <p14:cNvContentPartPr/>
                  <p14:nvPr/>
                </p14:nvContentPartPr>
                <p14:xfrm>
                  <a:off x="4300385" y="4179295"/>
                  <a:ext cx="46440" cy="57960"/>
                </p14:xfrm>
              </p:contentPart>
            </mc:Choice>
            <mc:Fallback xmlns="">
              <p:pic>
                <p:nvPicPr>
                  <p:cNvPr id="1047" name="Ink 1046">
                    <a:extLst>
                      <a:ext uri="{FF2B5EF4-FFF2-40B4-BE49-F238E27FC236}">
                        <a16:creationId xmlns:a16="http://schemas.microsoft.com/office/drawing/2014/main" id="{2972FF11-6036-C44F-A95B-29E0A9833134}"/>
                      </a:ext>
                    </a:extLst>
                  </p:cNvPr>
                  <p:cNvPicPr/>
                  <p:nvPr/>
                </p:nvPicPr>
                <p:blipFill>
                  <a:blip r:embed="rId69"/>
                  <a:stretch>
                    <a:fillRect/>
                  </a:stretch>
                </p:blipFill>
                <p:spPr>
                  <a:xfrm>
                    <a:off x="4285265" y="4164175"/>
                    <a:ext cx="77040" cy="885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70">
                <p14:nvContentPartPr>
                  <p14:cNvPr id="1048" name="Ink 1047">
                    <a:extLst>
                      <a:ext uri="{FF2B5EF4-FFF2-40B4-BE49-F238E27FC236}">
                        <a16:creationId xmlns:a16="http://schemas.microsoft.com/office/drawing/2014/main" id="{D77C8625-7834-C946-A69F-59643C1A2CFB}"/>
                      </a:ext>
                    </a:extLst>
                  </p14:cNvPr>
                  <p14:cNvContentPartPr/>
                  <p14:nvPr/>
                </p14:nvContentPartPr>
                <p14:xfrm>
                  <a:off x="4283105" y="4179295"/>
                  <a:ext cx="63720" cy="63720"/>
                </p14:xfrm>
              </p:contentPart>
            </mc:Choice>
            <mc:Fallback xmlns="">
              <p:pic>
                <p:nvPicPr>
                  <p:cNvPr id="1048" name="Ink 1047">
                    <a:extLst>
                      <a:ext uri="{FF2B5EF4-FFF2-40B4-BE49-F238E27FC236}">
                        <a16:creationId xmlns:a16="http://schemas.microsoft.com/office/drawing/2014/main" id="{D77C8625-7834-C946-A69F-59643C1A2CFB}"/>
                      </a:ext>
                    </a:extLst>
                  </p:cNvPr>
                  <p:cNvPicPr/>
                  <p:nvPr/>
                </p:nvPicPr>
                <p:blipFill>
                  <a:blip r:embed="rId71"/>
                  <a:stretch>
                    <a:fillRect/>
                  </a:stretch>
                </p:blipFill>
                <p:spPr>
                  <a:xfrm>
                    <a:off x="4267985" y="4164175"/>
                    <a:ext cx="94320" cy="943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72">
                <p14:nvContentPartPr>
                  <p14:cNvPr id="1049" name="Ink 1048">
                    <a:extLst>
                      <a:ext uri="{FF2B5EF4-FFF2-40B4-BE49-F238E27FC236}">
                        <a16:creationId xmlns:a16="http://schemas.microsoft.com/office/drawing/2014/main" id="{36E5C9D2-726A-2140-9B46-D37C74957BD2}"/>
                      </a:ext>
                    </a:extLst>
                  </p14:cNvPr>
                  <p14:cNvContentPartPr/>
                  <p14:nvPr/>
                </p14:nvContentPartPr>
                <p14:xfrm>
                  <a:off x="4543025" y="4029175"/>
                  <a:ext cx="133200" cy="167760"/>
                </p14:xfrm>
              </p:contentPart>
            </mc:Choice>
            <mc:Fallback xmlns="">
              <p:pic>
                <p:nvPicPr>
                  <p:cNvPr id="1049" name="Ink 1048">
                    <a:extLst>
                      <a:ext uri="{FF2B5EF4-FFF2-40B4-BE49-F238E27FC236}">
                        <a16:creationId xmlns:a16="http://schemas.microsoft.com/office/drawing/2014/main" id="{36E5C9D2-726A-2140-9B46-D37C74957BD2}"/>
                      </a:ext>
                    </a:extLst>
                  </p:cNvPr>
                  <p:cNvPicPr/>
                  <p:nvPr/>
                </p:nvPicPr>
                <p:blipFill>
                  <a:blip r:embed="rId73"/>
                  <a:stretch>
                    <a:fillRect/>
                  </a:stretch>
                </p:blipFill>
                <p:spPr>
                  <a:xfrm>
                    <a:off x="4527545" y="4014055"/>
                    <a:ext cx="163800" cy="1983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74">
                <p14:nvContentPartPr>
                  <p14:cNvPr id="1050" name="Ink 1049">
                    <a:extLst>
                      <a:ext uri="{FF2B5EF4-FFF2-40B4-BE49-F238E27FC236}">
                        <a16:creationId xmlns:a16="http://schemas.microsoft.com/office/drawing/2014/main" id="{4CE2D44F-35FF-8A49-98FE-11EAD27EDE8A}"/>
                      </a:ext>
                    </a:extLst>
                  </p14:cNvPr>
                  <p14:cNvContentPartPr/>
                  <p14:nvPr/>
                </p14:nvContentPartPr>
                <p14:xfrm>
                  <a:off x="4675865" y="4156255"/>
                  <a:ext cx="46440" cy="57960"/>
                </p14:xfrm>
              </p:contentPart>
            </mc:Choice>
            <mc:Fallback xmlns="">
              <p:pic>
                <p:nvPicPr>
                  <p:cNvPr id="1050" name="Ink 1049">
                    <a:extLst>
                      <a:ext uri="{FF2B5EF4-FFF2-40B4-BE49-F238E27FC236}">
                        <a16:creationId xmlns:a16="http://schemas.microsoft.com/office/drawing/2014/main" id="{4CE2D44F-35FF-8A49-98FE-11EAD27EDE8A}"/>
                      </a:ext>
                    </a:extLst>
                  </p:cNvPr>
                  <p:cNvPicPr/>
                  <p:nvPr/>
                </p:nvPicPr>
                <p:blipFill>
                  <a:blip r:embed="rId75"/>
                  <a:stretch>
                    <a:fillRect/>
                  </a:stretch>
                </p:blipFill>
                <p:spPr>
                  <a:xfrm>
                    <a:off x="4660385" y="4140775"/>
                    <a:ext cx="77040" cy="885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76">
                <p14:nvContentPartPr>
                  <p14:cNvPr id="1051" name="Ink 1050">
                    <a:extLst>
                      <a:ext uri="{FF2B5EF4-FFF2-40B4-BE49-F238E27FC236}">
                        <a16:creationId xmlns:a16="http://schemas.microsoft.com/office/drawing/2014/main" id="{CE7FA33F-3965-7541-8FB7-A323543176C8}"/>
                      </a:ext>
                    </a:extLst>
                  </p14:cNvPr>
                  <p14:cNvContentPartPr/>
                  <p14:nvPr/>
                </p14:nvContentPartPr>
                <p14:xfrm>
                  <a:off x="4658585" y="4167775"/>
                  <a:ext cx="69480" cy="57960"/>
                </p14:xfrm>
              </p:contentPart>
            </mc:Choice>
            <mc:Fallback xmlns="">
              <p:pic>
                <p:nvPicPr>
                  <p:cNvPr id="1051" name="Ink 1050">
                    <a:extLst>
                      <a:ext uri="{FF2B5EF4-FFF2-40B4-BE49-F238E27FC236}">
                        <a16:creationId xmlns:a16="http://schemas.microsoft.com/office/drawing/2014/main" id="{CE7FA33F-3965-7541-8FB7-A323543176C8}"/>
                      </a:ext>
                    </a:extLst>
                  </p:cNvPr>
                  <p:cNvPicPr/>
                  <p:nvPr/>
                </p:nvPicPr>
                <p:blipFill>
                  <a:blip r:embed="rId77"/>
                  <a:stretch>
                    <a:fillRect/>
                  </a:stretch>
                </p:blipFill>
                <p:spPr>
                  <a:xfrm>
                    <a:off x="4643105" y="4152655"/>
                    <a:ext cx="100080" cy="885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78">
                <p14:nvContentPartPr>
                  <p14:cNvPr id="1052" name="Ink 1051">
                    <a:extLst>
                      <a:ext uri="{FF2B5EF4-FFF2-40B4-BE49-F238E27FC236}">
                        <a16:creationId xmlns:a16="http://schemas.microsoft.com/office/drawing/2014/main" id="{291ACD79-79C5-A94B-8A0C-22C056D580AB}"/>
                      </a:ext>
                    </a:extLst>
                  </p14:cNvPr>
                  <p14:cNvContentPartPr/>
                  <p14:nvPr/>
                </p14:nvContentPartPr>
                <p14:xfrm>
                  <a:off x="4589105" y="3907855"/>
                  <a:ext cx="110160" cy="57960"/>
                </p14:xfrm>
              </p:contentPart>
            </mc:Choice>
            <mc:Fallback xmlns="">
              <p:pic>
                <p:nvPicPr>
                  <p:cNvPr id="1052" name="Ink 1051">
                    <a:extLst>
                      <a:ext uri="{FF2B5EF4-FFF2-40B4-BE49-F238E27FC236}">
                        <a16:creationId xmlns:a16="http://schemas.microsoft.com/office/drawing/2014/main" id="{291ACD79-79C5-A94B-8A0C-22C056D580AB}"/>
                      </a:ext>
                    </a:extLst>
                  </p:cNvPr>
                  <p:cNvPicPr/>
                  <p:nvPr/>
                </p:nvPicPr>
                <p:blipFill>
                  <a:blip r:embed="rId79"/>
                  <a:stretch>
                    <a:fillRect/>
                  </a:stretch>
                </p:blipFill>
                <p:spPr>
                  <a:xfrm>
                    <a:off x="4573985" y="3892735"/>
                    <a:ext cx="140400" cy="885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80">
                <p14:nvContentPartPr>
                  <p14:cNvPr id="1053" name="Ink 1052">
                    <a:extLst>
                      <a:ext uri="{FF2B5EF4-FFF2-40B4-BE49-F238E27FC236}">
                        <a16:creationId xmlns:a16="http://schemas.microsoft.com/office/drawing/2014/main" id="{02285496-1E4F-F44A-85D5-4BF318E2155C}"/>
                      </a:ext>
                    </a:extLst>
                  </p14:cNvPr>
                  <p14:cNvContentPartPr/>
                  <p14:nvPr/>
                </p14:nvContentPartPr>
                <p14:xfrm>
                  <a:off x="5039465" y="4133215"/>
                  <a:ext cx="133200" cy="17640"/>
                </p14:xfrm>
              </p:contentPart>
            </mc:Choice>
            <mc:Fallback xmlns="">
              <p:pic>
                <p:nvPicPr>
                  <p:cNvPr id="1053" name="Ink 1052">
                    <a:extLst>
                      <a:ext uri="{FF2B5EF4-FFF2-40B4-BE49-F238E27FC236}">
                        <a16:creationId xmlns:a16="http://schemas.microsoft.com/office/drawing/2014/main" id="{02285496-1E4F-F44A-85D5-4BF318E2155C}"/>
                      </a:ext>
                    </a:extLst>
                  </p:cNvPr>
                  <p:cNvPicPr/>
                  <p:nvPr/>
                </p:nvPicPr>
                <p:blipFill>
                  <a:blip r:embed="rId81"/>
                  <a:stretch>
                    <a:fillRect/>
                  </a:stretch>
                </p:blipFill>
                <p:spPr>
                  <a:xfrm>
                    <a:off x="5023985" y="4117735"/>
                    <a:ext cx="163800" cy="482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82">
                <p14:nvContentPartPr>
                  <p14:cNvPr id="1054" name="Ink 1053">
                    <a:extLst>
                      <a:ext uri="{FF2B5EF4-FFF2-40B4-BE49-F238E27FC236}">
                        <a16:creationId xmlns:a16="http://schemas.microsoft.com/office/drawing/2014/main" id="{909DE8C4-D7DA-3C40-BAD2-C63A9522198A}"/>
                      </a:ext>
                    </a:extLst>
                  </p14:cNvPr>
                  <p14:cNvContentPartPr/>
                  <p14:nvPr/>
                </p14:nvContentPartPr>
                <p14:xfrm>
                  <a:off x="5079785" y="4086775"/>
                  <a:ext cx="52200" cy="115920"/>
                </p14:xfrm>
              </p:contentPart>
            </mc:Choice>
            <mc:Fallback xmlns="">
              <p:pic>
                <p:nvPicPr>
                  <p:cNvPr id="1054" name="Ink 1053">
                    <a:extLst>
                      <a:ext uri="{FF2B5EF4-FFF2-40B4-BE49-F238E27FC236}">
                        <a16:creationId xmlns:a16="http://schemas.microsoft.com/office/drawing/2014/main" id="{909DE8C4-D7DA-3C40-BAD2-C63A9522198A}"/>
                      </a:ext>
                    </a:extLst>
                  </p:cNvPr>
                  <p:cNvPicPr/>
                  <p:nvPr/>
                </p:nvPicPr>
                <p:blipFill>
                  <a:blip r:embed="rId83"/>
                  <a:stretch>
                    <a:fillRect/>
                  </a:stretch>
                </p:blipFill>
                <p:spPr>
                  <a:xfrm>
                    <a:off x="5064665" y="4071655"/>
                    <a:ext cx="82800" cy="1461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84">
                <p14:nvContentPartPr>
                  <p14:cNvPr id="1055" name="Ink 1054">
                    <a:extLst>
                      <a:ext uri="{FF2B5EF4-FFF2-40B4-BE49-F238E27FC236}">
                        <a16:creationId xmlns:a16="http://schemas.microsoft.com/office/drawing/2014/main" id="{EC09A153-F625-A447-9212-9CBB3C3B98CD}"/>
                      </a:ext>
                    </a:extLst>
                  </p14:cNvPr>
                  <p14:cNvContentPartPr/>
                  <p14:nvPr/>
                </p14:nvContentPartPr>
                <p14:xfrm>
                  <a:off x="5444105" y="4046455"/>
                  <a:ext cx="138240" cy="213840"/>
                </p14:xfrm>
              </p:contentPart>
            </mc:Choice>
            <mc:Fallback xmlns="">
              <p:pic>
                <p:nvPicPr>
                  <p:cNvPr id="1055" name="Ink 1054">
                    <a:extLst>
                      <a:ext uri="{FF2B5EF4-FFF2-40B4-BE49-F238E27FC236}">
                        <a16:creationId xmlns:a16="http://schemas.microsoft.com/office/drawing/2014/main" id="{EC09A153-F625-A447-9212-9CBB3C3B98CD}"/>
                      </a:ext>
                    </a:extLst>
                  </p:cNvPr>
                  <p:cNvPicPr/>
                  <p:nvPr/>
                </p:nvPicPr>
                <p:blipFill>
                  <a:blip r:embed="rId85"/>
                  <a:stretch>
                    <a:fillRect/>
                  </a:stretch>
                </p:blipFill>
                <p:spPr>
                  <a:xfrm>
                    <a:off x="5428985" y="4031335"/>
                    <a:ext cx="168840" cy="2444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86">
                <p14:nvContentPartPr>
                  <p14:cNvPr id="1056" name="Ink 1055">
                    <a:extLst>
                      <a:ext uri="{FF2B5EF4-FFF2-40B4-BE49-F238E27FC236}">
                        <a16:creationId xmlns:a16="http://schemas.microsoft.com/office/drawing/2014/main" id="{F01434C5-BEBB-DE4F-9DBA-013B974C69ED}"/>
                      </a:ext>
                    </a:extLst>
                  </p14:cNvPr>
                  <p14:cNvContentPartPr/>
                  <p14:nvPr/>
                </p14:nvContentPartPr>
                <p14:xfrm>
                  <a:off x="5524385" y="4179295"/>
                  <a:ext cx="127440" cy="190800"/>
                </p14:xfrm>
              </p:contentPart>
            </mc:Choice>
            <mc:Fallback xmlns="">
              <p:pic>
                <p:nvPicPr>
                  <p:cNvPr id="1056" name="Ink 1055">
                    <a:extLst>
                      <a:ext uri="{FF2B5EF4-FFF2-40B4-BE49-F238E27FC236}">
                        <a16:creationId xmlns:a16="http://schemas.microsoft.com/office/drawing/2014/main" id="{F01434C5-BEBB-DE4F-9DBA-013B974C69ED}"/>
                      </a:ext>
                    </a:extLst>
                  </p:cNvPr>
                  <p:cNvPicPr/>
                  <p:nvPr/>
                </p:nvPicPr>
                <p:blipFill>
                  <a:blip r:embed="rId87"/>
                  <a:stretch>
                    <a:fillRect/>
                  </a:stretch>
                </p:blipFill>
                <p:spPr>
                  <a:xfrm>
                    <a:off x="5508905" y="4164175"/>
                    <a:ext cx="157680" cy="2214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88">
                <p14:nvContentPartPr>
                  <p14:cNvPr id="1061" name="Ink 1061">
                    <a:extLst>
                      <a:ext uri="{FF2B5EF4-FFF2-40B4-BE49-F238E27FC236}">
                        <a16:creationId xmlns:a16="http://schemas.microsoft.com/office/drawing/2014/main" id="{E1E7C273-1C8B-9C4E-9AD2-ABECF9EC72A6}"/>
                      </a:ext>
                    </a:extLst>
                  </p14:cNvPr>
                  <p14:cNvContentPartPr/>
                  <p14:nvPr/>
                </p14:nvContentPartPr>
                <p14:xfrm>
                  <a:off x="5807705" y="3942415"/>
                  <a:ext cx="352080" cy="404280"/>
                </p14:xfrm>
              </p:contentPart>
            </mc:Choice>
            <mc:Fallback xmlns="">
              <p:pic>
                <p:nvPicPr>
                  <p:cNvPr id="1061" name="Ink 1061">
                    <a:extLst>
                      <a:ext uri="{FF2B5EF4-FFF2-40B4-BE49-F238E27FC236}">
                        <a16:creationId xmlns:a16="http://schemas.microsoft.com/office/drawing/2014/main" id="{E1E7C273-1C8B-9C4E-9AD2-ABECF9EC72A6}"/>
                      </a:ext>
                    </a:extLst>
                  </p:cNvPr>
                  <p:cNvPicPr/>
                  <p:nvPr/>
                </p:nvPicPr>
                <p:blipFill>
                  <a:blip r:embed="rId89"/>
                  <a:stretch>
                    <a:fillRect/>
                  </a:stretch>
                </p:blipFill>
                <p:spPr>
                  <a:xfrm>
                    <a:off x="5792570" y="3927295"/>
                    <a:ext cx="382711" cy="4348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90">
                <p14:nvContentPartPr>
                  <p14:cNvPr id="1065" name="Ink 1065">
                    <a:extLst>
                      <a:ext uri="{FF2B5EF4-FFF2-40B4-BE49-F238E27FC236}">
                        <a16:creationId xmlns:a16="http://schemas.microsoft.com/office/drawing/2014/main" id="{01F89D35-7628-D741-99F9-26CD26EAEEE7}"/>
                      </a:ext>
                    </a:extLst>
                  </p14:cNvPr>
                  <p14:cNvContentPartPr/>
                  <p14:nvPr/>
                </p14:nvContentPartPr>
                <p14:xfrm>
                  <a:off x="6378665" y="4110175"/>
                  <a:ext cx="138960" cy="104400"/>
                </p14:xfrm>
              </p:contentPart>
            </mc:Choice>
            <mc:Fallback xmlns="">
              <p:pic>
                <p:nvPicPr>
                  <p:cNvPr id="1065" name="Ink 1065">
                    <a:extLst>
                      <a:ext uri="{FF2B5EF4-FFF2-40B4-BE49-F238E27FC236}">
                        <a16:creationId xmlns:a16="http://schemas.microsoft.com/office/drawing/2014/main" id="{01F89D35-7628-D741-99F9-26CD26EAEEE7}"/>
                      </a:ext>
                    </a:extLst>
                  </p:cNvPr>
                  <p:cNvPicPr/>
                  <p:nvPr/>
                </p:nvPicPr>
                <p:blipFill>
                  <a:blip r:embed="rId91"/>
                  <a:stretch>
                    <a:fillRect/>
                  </a:stretch>
                </p:blipFill>
                <p:spPr>
                  <a:xfrm>
                    <a:off x="6363545" y="4094695"/>
                    <a:ext cx="169560" cy="1346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92">
                <p14:nvContentPartPr>
                  <p14:cNvPr id="1067" name="Ink 1066">
                    <a:extLst>
                      <a:ext uri="{FF2B5EF4-FFF2-40B4-BE49-F238E27FC236}">
                        <a16:creationId xmlns:a16="http://schemas.microsoft.com/office/drawing/2014/main" id="{B9C3E451-E90F-134C-845E-D68ED68D44E4}"/>
                      </a:ext>
                    </a:extLst>
                  </p14:cNvPr>
                  <p14:cNvContentPartPr/>
                  <p14:nvPr/>
                </p14:nvContentPartPr>
                <p14:xfrm>
                  <a:off x="6950345" y="4029175"/>
                  <a:ext cx="271800" cy="115920"/>
                </p14:xfrm>
              </p:contentPart>
            </mc:Choice>
            <mc:Fallback xmlns="">
              <p:pic>
                <p:nvPicPr>
                  <p:cNvPr id="1067" name="Ink 1066">
                    <a:extLst>
                      <a:ext uri="{FF2B5EF4-FFF2-40B4-BE49-F238E27FC236}">
                        <a16:creationId xmlns:a16="http://schemas.microsoft.com/office/drawing/2014/main" id="{B9C3E451-E90F-134C-845E-D68ED68D44E4}"/>
                      </a:ext>
                    </a:extLst>
                  </p:cNvPr>
                  <p:cNvPicPr/>
                  <p:nvPr/>
                </p:nvPicPr>
                <p:blipFill>
                  <a:blip r:embed="rId93"/>
                  <a:stretch>
                    <a:fillRect/>
                  </a:stretch>
                </p:blipFill>
                <p:spPr>
                  <a:xfrm>
                    <a:off x="6934865" y="4014055"/>
                    <a:ext cx="302040" cy="1461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94">
                <p14:nvContentPartPr>
                  <p14:cNvPr id="1068" name="Ink 1067">
                    <a:extLst>
                      <a:ext uri="{FF2B5EF4-FFF2-40B4-BE49-F238E27FC236}">
                        <a16:creationId xmlns:a16="http://schemas.microsoft.com/office/drawing/2014/main" id="{621B0E8C-0D75-0645-9888-459BFFEB7818}"/>
                      </a:ext>
                    </a:extLst>
                  </p14:cNvPr>
                  <p14:cNvContentPartPr/>
                  <p14:nvPr/>
                </p14:nvContentPartPr>
                <p14:xfrm>
                  <a:off x="7279385" y="4138975"/>
                  <a:ext cx="104400" cy="6120"/>
                </p14:xfrm>
              </p:contentPart>
            </mc:Choice>
            <mc:Fallback xmlns="">
              <p:pic>
                <p:nvPicPr>
                  <p:cNvPr id="1068" name="Ink 1067">
                    <a:extLst>
                      <a:ext uri="{FF2B5EF4-FFF2-40B4-BE49-F238E27FC236}">
                        <a16:creationId xmlns:a16="http://schemas.microsoft.com/office/drawing/2014/main" id="{621B0E8C-0D75-0645-9888-459BFFEB7818}"/>
                      </a:ext>
                    </a:extLst>
                  </p:cNvPr>
                  <p:cNvPicPr/>
                  <p:nvPr/>
                </p:nvPicPr>
                <p:blipFill>
                  <a:blip r:embed="rId95"/>
                  <a:stretch>
                    <a:fillRect/>
                  </a:stretch>
                </p:blipFill>
                <p:spPr>
                  <a:xfrm>
                    <a:off x="7263905" y="4123495"/>
                    <a:ext cx="134640" cy="367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96">
                <p14:nvContentPartPr>
                  <p14:cNvPr id="1069" name="Ink 1068">
                    <a:extLst>
                      <a:ext uri="{FF2B5EF4-FFF2-40B4-BE49-F238E27FC236}">
                        <a16:creationId xmlns:a16="http://schemas.microsoft.com/office/drawing/2014/main" id="{950DB332-B57A-0B42-8A8F-ECCDCC18560C}"/>
                      </a:ext>
                    </a:extLst>
                  </p14:cNvPr>
                  <p14:cNvContentPartPr/>
                  <p14:nvPr/>
                </p14:nvContentPartPr>
                <p14:xfrm>
                  <a:off x="7302425" y="4110175"/>
                  <a:ext cx="40680" cy="87120"/>
                </p14:xfrm>
              </p:contentPart>
            </mc:Choice>
            <mc:Fallback xmlns="">
              <p:pic>
                <p:nvPicPr>
                  <p:cNvPr id="1069" name="Ink 1068">
                    <a:extLst>
                      <a:ext uri="{FF2B5EF4-FFF2-40B4-BE49-F238E27FC236}">
                        <a16:creationId xmlns:a16="http://schemas.microsoft.com/office/drawing/2014/main" id="{950DB332-B57A-0B42-8A8F-ECCDCC18560C}"/>
                      </a:ext>
                    </a:extLst>
                  </p:cNvPr>
                  <p:cNvPicPr/>
                  <p:nvPr/>
                </p:nvPicPr>
                <p:blipFill>
                  <a:blip r:embed="rId97"/>
                  <a:stretch>
                    <a:fillRect/>
                  </a:stretch>
                </p:blipFill>
                <p:spPr>
                  <a:xfrm>
                    <a:off x="7286945" y="4094695"/>
                    <a:ext cx="71280" cy="1173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98">
                <p14:nvContentPartPr>
                  <p14:cNvPr id="1070" name="Ink 1069">
                    <a:extLst>
                      <a:ext uri="{FF2B5EF4-FFF2-40B4-BE49-F238E27FC236}">
                        <a16:creationId xmlns:a16="http://schemas.microsoft.com/office/drawing/2014/main" id="{9B47D8FD-6125-364E-B503-A9763CD10570}"/>
                      </a:ext>
                    </a:extLst>
                  </p14:cNvPr>
                  <p14:cNvContentPartPr/>
                  <p14:nvPr/>
                </p14:nvContentPartPr>
                <p14:xfrm>
                  <a:off x="7215665" y="4242655"/>
                  <a:ext cx="138960" cy="6120"/>
                </p14:xfrm>
              </p:contentPart>
            </mc:Choice>
            <mc:Fallback xmlns="">
              <p:pic>
                <p:nvPicPr>
                  <p:cNvPr id="1070" name="Ink 1069">
                    <a:extLst>
                      <a:ext uri="{FF2B5EF4-FFF2-40B4-BE49-F238E27FC236}">
                        <a16:creationId xmlns:a16="http://schemas.microsoft.com/office/drawing/2014/main" id="{9B47D8FD-6125-364E-B503-A9763CD10570}"/>
                      </a:ext>
                    </a:extLst>
                  </p:cNvPr>
                  <p:cNvPicPr/>
                  <p:nvPr/>
                </p:nvPicPr>
                <p:blipFill>
                  <a:blip r:embed="rId99"/>
                  <a:stretch>
                    <a:fillRect/>
                  </a:stretch>
                </p:blipFill>
                <p:spPr>
                  <a:xfrm>
                    <a:off x="7200545" y="4227535"/>
                    <a:ext cx="169560" cy="367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00">
                <p14:nvContentPartPr>
                  <p14:cNvPr id="1071" name="Ink 1070">
                    <a:extLst>
                      <a:ext uri="{FF2B5EF4-FFF2-40B4-BE49-F238E27FC236}">
                        <a16:creationId xmlns:a16="http://schemas.microsoft.com/office/drawing/2014/main" id="{17C9EB95-999D-5848-ABA7-D0A534A87980}"/>
                      </a:ext>
                    </a:extLst>
                  </p14:cNvPr>
                  <p14:cNvContentPartPr/>
                  <p14:nvPr/>
                </p14:nvContentPartPr>
                <p14:xfrm>
                  <a:off x="7660265" y="3977335"/>
                  <a:ext cx="219600" cy="196560"/>
                </p14:xfrm>
              </p:contentPart>
            </mc:Choice>
            <mc:Fallback xmlns="">
              <p:pic>
                <p:nvPicPr>
                  <p:cNvPr id="1071" name="Ink 1070">
                    <a:extLst>
                      <a:ext uri="{FF2B5EF4-FFF2-40B4-BE49-F238E27FC236}">
                        <a16:creationId xmlns:a16="http://schemas.microsoft.com/office/drawing/2014/main" id="{17C9EB95-999D-5848-ABA7-D0A534A87980}"/>
                      </a:ext>
                    </a:extLst>
                  </p:cNvPr>
                  <p:cNvPicPr/>
                  <p:nvPr/>
                </p:nvPicPr>
                <p:blipFill>
                  <a:blip r:embed="rId101"/>
                  <a:stretch>
                    <a:fillRect/>
                  </a:stretch>
                </p:blipFill>
                <p:spPr>
                  <a:xfrm>
                    <a:off x="7645145" y="3961855"/>
                    <a:ext cx="250200" cy="2271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02">
                <p14:nvContentPartPr>
                  <p14:cNvPr id="1072" name="Ink 1071">
                    <a:extLst>
                      <a:ext uri="{FF2B5EF4-FFF2-40B4-BE49-F238E27FC236}">
                        <a16:creationId xmlns:a16="http://schemas.microsoft.com/office/drawing/2014/main" id="{98AD5C3E-5C87-9C4E-9BFE-F024A9297855}"/>
                      </a:ext>
                    </a:extLst>
                  </p14:cNvPr>
                  <p14:cNvContentPartPr/>
                  <p14:nvPr/>
                </p14:nvContentPartPr>
                <p14:xfrm>
                  <a:off x="7833425" y="4144735"/>
                  <a:ext cx="98640" cy="127440"/>
                </p14:xfrm>
              </p:contentPart>
            </mc:Choice>
            <mc:Fallback xmlns="">
              <p:pic>
                <p:nvPicPr>
                  <p:cNvPr id="1072" name="Ink 1071">
                    <a:extLst>
                      <a:ext uri="{FF2B5EF4-FFF2-40B4-BE49-F238E27FC236}">
                        <a16:creationId xmlns:a16="http://schemas.microsoft.com/office/drawing/2014/main" id="{98AD5C3E-5C87-9C4E-9BFE-F024A9297855}"/>
                      </a:ext>
                    </a:extLst>
                  </p:cNvPr>
                  <p:cNvPicPr/>
                  <p:nvPr/>
                </p:nvPicPr>
                <p:blipFill>
                  <a:blip r:embed="rId103"/>
                  <a:stretch>
                    <a:fillRect/>
                  </a:stretch>
                </p:blipFill>
                <p:spPr>
                  <a:xfrm>
                    <a:off x="7818305" y="4129255"/>
                    <a:ext cx="128880" cy="1576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04">
                <p14:nvContentPartPr>
                  <p14:cNvPr id="1073" name="Ink 1072">
                    <a:extLst>
                      <a:ext uri="{FF2B5EF4-FFF2-40B4-BE49-F238E27FC236}">
                        <a16:creationId xmlns:a16="http://schemas.microsoft.com/office/drawing/2014/main" id="{AFC3A97D-D9C2-E446-B00F-0839C061F7C8}"/>
                      </a:ext>
                    </a:extLst>
                  </p14:cNvPr>
                  <p14:cNvContentPartPr/>
                  <p14:nvPr/>
                </p14:nvContentPartPr>
                <p14:xfrm>
                  <a:off x="7821905" y="4225375"/>
                  <a:ext cx="104400" cy="6120"/>
                </p14:xfrm>
              </p:contentPart>
            </mc:Choice>
            <mc:Fallback xmlns="">
              <p:pic>
                <p:nvPicPr>
                  <p:cNvPr id="1073" name="Ink 1072">
                    <a:extLst>
                      <a:ext uri="{FF2B5EF4-FFF2-40B4-BE49-F238E27FC236}">
                        <a16:creationId xmlns:a16="http://schemas.microsoft.com/office/drawing/2014/main" id="{AFC3A97D-D9C2-E446-B00F-0839C061F7C8}"/>
                      </a:ext>
                    </a:extLst>
                  </p:cNvPr>
                  <p:cNvPicPr/>
                  <p:nvPr/>
                </p:nvPicPr>
                <p:blipFill>
                  <a:blip r:embed="rId105"/>
                  <a:stretch>
                    <a:fillRect/>
                  </a:stretch>
                </p:blipFill>
                <p:spPr>
                  <a:xfrm>
                    <a:off x="7806785" y="4210255"/>
                    <a:ext cx="134640" cy="36720"/>
                  </a:xfrm>
                  <a:prstGeom prst="rect">
                    <a:avLst/>
                  </a:prstGeom>
                </p:spPr>
              </p:pic>
            </mc:Fallback>
          </mc:AlternateContent>
        </p:grpSp>
        <p:grpSp>
          <p:nvGrpSpPr>
            <p:cNvPr id="1146" name="Group 1145">
              <a:extLst>
                <a:ext uri="{FF2B5EF4-FFF2-40B4-BE49-F238E27FC236}">
                  <a16:creationId xmlns:a16="http://schemas.microsoft.com/office/drawing/2014/main" id="{055EB06D-7F81-EF41-A482-B20B23C4072F}"/>
                </a:ext>
              </a:extLst>
            </p:cNvPr>
            <p:cNvGrpSpPr/>
            <p:nvPr/>
          </p:nvGrpSpPr>
          <p:grpSpPr>
            <a:xfrm>
              <a:off x="912065" y="3746935"/>
              <a:ext cx="7342920" cy="802440"/>
              <a:chOff x="912065" y="3746935"/>
              <a:chExt cx="7342920" cy="80244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106">
                <p14:nvContentPartPr>
                  <p14:cNvPr id="1074" name="Ink 1073">
                    <a:extLst>
                      <a:ext uri="{FF2B5EF4-FFF2-40B4-BE49-F238E27FC236}">
                        <a16:creationId xmlns:a16="http://schemas.microsoft.com/office/drawing/2014/main" id="{7E85A73A-C7B3-504F-8031-05C37EF90400}"/>
                      </a:ext>
                    </a:extLst>
                  </p14:cNvPr>
                  <p14:cNvContentPartPr/>
                  <p14:nvPr/>
                </p14:nvContentPartPr>
                <p14:xfrm>
                  <a:off x="7781585" y="3804175"/>
                  <a:ext cx="150480" cy="63720"/>
                </p14:xfrm>
              </p:contentPart>
            </mc:Choice>
            <mc:Fallback xmlns="">
              <p:pic>
                <p:nvPicPr>
                  <p:cNvPr id="1074" name="Ink 1073">
                    <a:extLst>
                      <a:ext uri="{FF2B5EF4-FFF2-40B4-BE49-F238E27FC236}">
                        <a16:creationId xmlns:a16="http://schemas.microsoft.com/office/drawing/2014/main" id="{7E85A73A-C7B3-504F-8031-05C37EF90400}"/>
                      </a:ext>
                    </a:extLst>
                  </p:cNvPr>
                  <p:cNvPicPr/>
                  <p:nvPr/>
                </p:nvPicPr>
                <p:blipFill>
                  <a:blip r:embed="rId107"/>
                  <a:stretch>
                    <a:fillRect/>
                  </a:stretch>
                </p:blipFill>
                <p:spPr>
                  <a:xfrm>
                    <a:off x="7766105" y="3788695"/>
                    <a:ext cx="181080" cy="943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08">
                <p14:nvContentPartPr>
                  <p14:cNvPr id="1079" name="Ink 1078">
                    <a:extLst>
                      <a:ext uri="{FF2B5EF4-FFF2-40B4-BE49-F238E27FC236}">
                        <a16:creationId xmlns:a16="http://schemas.microsoft.com/office/drawing/2014/main" id="{2C4B58FE-C180-A147-8612-6C49DEEE1D82}"/>
                      </a:ext>
                    </a:extLst>
                  </p14:cNvPr>
                  <p14:cNvContentPartPr/>
                  <p14:nvPr/>
                </p14:nvContentPartPr>
                <p14:xfrm>
                  <a:off x="912065" y="3907855"/>
                  <a:ext cx="144720" cy="300600"/>
                </p14:xfrm>
              </p:contentPart>
            </mc:Choice>
            <mc:Fallback xmlns="">
              <p:pic>
                <p:nvPicPr>
                  <p:cNvPr id="1079" name="Ink 1078">
                    <a:extLst>
                      <a:ext uri="{FF2B5EF4-FFF2-40B4-BE49-F238E27FC236}">
                        <a16:creationId xmlns:a16="http://schemas.microsoft.com/office/drawing/2014/main" id="{2C4B58FE-C180-A147-8612-6C49DEEE1D82}"/>
                      </a:ext>
                    </a:extLst>
                  </p:cNvPr>
                  <p:cNvPicPr/>
                  <p:nvPr/>
                </p:nvPicPr>
                <p:blipFill>
                  <a:blip r:embed="rId109"/>
                  <a:stretch>
                    <a:fillRect/>
                  </a:stretch>
                </p:blipFill>
                <p:spPr>
                  <a:xfrm>
                    <a:off x="896585" y="3892735"/>
                    <a:ext cx="175320" cy="3312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10">
                <p14:nvContentPartPr>
                  <p14:cNvPr id="1080" name="Ink 1079">
                    <a:extLst>
                      <a:ext uri="{FF2B5EF4-FFF2-40B4-BE49-F238E27FC236}">
                        <a16:creationId xmlns:a16="http://schemas.microsoft.com/office/drawing/2014/main" id="{5DE6806F-85BC-9842-8F21-320F9380038F}"/>
                      </a:ext>
                    </a:extLst>
                  </p14:cNvPr>
                  <p14:cNvContentPartPr/>
                  <p14:nvPr/>
                </p14:nvContentPartPr>
                <p14:xfrm>
                  <a:off x="952385" y="4121695"/>
                  <a:ext cx="150480" cy="6120"/>
                </p14:xfrm>
              </p:contentPart>
            </mc:Choice>
            <mc:Fallback xmlns="">
              <p:pic>
                <p:nvPicPr>
                  <p:cNvPr id="1080" name="Ink 1079">
                    <a:extLst>
                      <a:ext uri="{FF2B5EF4-FFF2-40B4-BE49-F238E27FC236}">
                        <a16:creationId xmlns:a16="http://schemas.microsoft.com/office/drawing/2014/main" id="{5DE6806F-85BC-9842-8F21-320F9380038F}"/>
                      </a:ext>
                    </a:extLst>
                  </p:cNvPr>
                  <p:cNvPicPr/>
                  <p:nvPr/>
                </p:nvPicPr>
                <p:blipFill>
                  <a:blip r:embed="rId111"/>
                  <a:stretch>
                    <a:fillRect/>
                  </a:stretch>
                </p:blipFill>
                <p:spPr>
                  <a:xfrm>
                    <a:off x="936905" y="4106215"/>
                    <a:ext cx="181080" cy="367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12">
                <p14:nvContentPartPr>
                  <p14:cNvPr id="1081" name="Ink 1080">
                    <a:extLst>
                      <a:ext uri="{FF2B5EF4-FFF2-40B4-BE49-F238E27FC236}">
                        <a16:creationId xmlns:a16="http://schemas.microsoft.com/office/drawing/2014/main" id="{A3D59608-5E60-FA44-9DCD-C6B4FBD8AA24}"/>
                      </a:ext>
                    </a:extLst>
                  </p14:cNvPr>
                  <p14:cNvContentPartPr/>
                  <p14:nvPr/>
                </p14:nvContentPartPr>
                <p14:xfrm>
                  <a:off x="1079465" y="4000375"/>
                  <a:ext cx="75240" cy="242640"/>
                </p14:xfrm>
              </p:contentPart>
            </mc:Choice>
            <mc:Fallback xmlns="">
              <p:pic>
                <p:nvPicPr>
                  <p:cNvPr id="1081" name="Ink 1080">
                    <a:extLst>
                      <a:ext uri="{FF2B5EF4-FFF2-40B4-BE49-F238E27FC236}">
                        <a16:creationId xmlns:a16="http://schemas.microsoft.com/office/drawing/2014/main" id="{A3D59608-5E60-FA44-9DCD-C6B4FBD8AA24}"/>
                      </a:ext>
                    </a:extLst>
                  </p:cNvPr>
                  <p:cNvPicPr/>
                  <p:nvPr/>
                </p:nvPicPr>
                <p:blipFill>
                  <a:blip r:embed="rId113"/>
                  <a:stretch>
                    <a:fillRect/>
                  </a:stretch>
                </p:blipFill>
                <p:spPr>
                  <a:xfrm>
                    <a:off x="1063985" y="3984895"/>
                    <a:ext cx="105840" cy="2732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14">
                <p14:nvContentPartPr>
                  <p14:cNvPr id="1082" name="Ink 1081">
                    <a:extLst>
                      <a:ext uri="{FF2B5EF4-FFF2-40B4-BE49-F238E27FC236}">
                        <a16:creationId xmlns:a16="http://schemas.microsoft.com/office/drawing/2014/main" id="{6E967C5E-7AAE-9D4A-9DB0-07EC487DC13B}"/>
                      </a:ext>
                    </a:extLst>
                  </p14:cNvPr>
                  <p14:cNvContentPartPr/>
                  <p14:nvPr/>
                </p14:nvContentPartPr>
                <p14:xfrm>
                  <a:off x="1096745" y="3746935"/>
                  <a:ext cx="110160" cy="57600"/>
                </p14:xfrm>
              </p:contentPart>
            </mc:Choice>
            <mc:Fallback xmlns="">
              <p:pic>
                <p:nvPicPr>
                  <p:cNvPr id="1082" name="Ink 1081">
                    <a:extLst>
                      <a:ext uri="{FF2B5EF4-FFF2-40B4-BE49-F238E27FC236}">
                        <a16:creationId xmlns:a16="http://schemas.microsoft.com/office/drawing/2014/main" id="{6E967C5E-7AAE-9D4A-9DB0-07EC487DC13B}"/>
                      </a:ext>
                    </a:extLst>
                  </p:cNvPr>
                  <p:cNvPicPr/>
                  <p:nvPr/>
                </p:nvPicPr>
                <p:blipFill>
                  <a:blip r:embed="rId115"/>
                  <a:stretch>
                    <a:fillRect/>
                  </a:stretch>
                </p:blipFill>
                <p:spPr>
                  <a:xfrm>
                    <a:off x="1081265" y="3731815"/>
                    <a:ext cx="140400" cy="878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16">
                <p14:nvContentPartPr>
                  <p14:cNvPr id="1087" name="Ink 1086">
                    <a:extLst>
                      <a:ext uri="{FF2B5EF4-FFF2-40B4-BE49-F238E27FC236}">
                        <a16:creationId xmlns:a16="http://schemas.microsoft.com/office/drawing/2014/main" id="{DFB133A0-8690-F747-9D19-EFE7DDE101A0}"/>
                      </a:ext>
                    </a:extLst>
                  </p14:cNvPr>
                  <p14:cNvContentPartPr/>
                  <p14:nvPr/>
                </p14:nvContentPartPr>
                <p14:xfrm>
                  <a:off x="6898145" y="4352455"/>
                  <a:ext cx="1195200" cy="87120"/>
                </p14:xfrm>
              </p:contentPart>
            </mc:Choice>
            <mc:Fallback xmlns="">
              <p:pic>
                <p:nvPicPr>
                  <p:cNvPr id="1087" name="Ink 1086">
                    <a:extLst>
                      <a:ext uri="{FF2B5EF4-FFF2-40B4-BE49-F238E27FC236}">
                        <a16:creationId xmlns:a16="http://schemas.microsoft.com/office/drawing/2014/main" id="{DFB133A0-8690-F747-9D19-EFE7DDE101A0}"/>
                      </a:ext>
                    </a:extLst>
                  </p:cNvPr>
                  <p:cNvPicPr/>
                  <p:nvPr/>
                </p:nvPicPr>
                <p:blipFill>
                  <a:blip r:embed="rId117"/>
                  <a:stretch>
                    <a:fillRect/>
                  </a:stretch>
                </p:blipFill>
                <p:spPr>
                  <a:xfrm>
                    <a:off x="6883025" y="4337335"/>
                    <a:ext cx="1225800" cy="1173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18">
                <p14:nvContentPartPr>
                  <p14:cNvPr id="1088" name="Ink 1087">
                    <a:extLst>
                      <a:ext uri="{FF2B5EF4-FFF2-40B4-BE49-F238E27FC236}">
                        <a16:creationId xmlns:a16="http://schemas.microsoft.com/office/drawing/2014/main" id="{CBC7B3C6-E97B-8644-A371-6D517DD16747}"/>
                      </a:ext>
                    </a:extLst>
                  </p14:cNvPr>
                  <p14:cNvContentPartPr/>
                  <p14:nvPr/>
                </p14:nvContentPartPr>
                <p14:xfrm>
                  <a:off x="7406105" y="4491775"/>
                  <a:ext cx="848880" cy="57600"/>
                </p14:xfrm>
              </p:contentPart>
            </mc:Choice>
            <mc:Fallback xmlns="">
              <p:pic>
                <p:nvPicPr>
                  <p:cNvPr id="1088" name="Ink 1087">
                    <a:extLst>
                      <a:ext uri="{FF2B5EF4-FFF2-40B4-BE49-F238E27FC236}">
                        <a16:creationId xmlns:a16="http://schemas.microsoft.com/office/drawing/2014/main" id="{CBC7B3C6-E97B-8644-A371-6D517DD16747}"/>
                      </a:ext>
                    </a:extLst>
                  </p:cNvPr>
                  <p:cNvPicPr/>
                  <p:nvPr/>
                </p:nvPicPr>
                <p:blipFill>
                  <a:blip r:embed="rId119"/>
                  <a:stretch>
                    <a:fillRect/>
                  </a:stretch>
                </p:blipFill>
                <p:spPr>
                  <a:xfrm>
                    <a:off x="7390985" y="4476295"/>
                    <a:ext cx="879480" cy="87840"/>
                  </a:xfrm>
                  <a:prstGeom prst="rect">
                    <a:avLst/>
                  </a:prstGeom>
                </p:spPr>
              </p:pic>
            </mc:Fallback>
          </mc:AlternateContent>
        </p:grpSp>
      </p:grpSp>
      <p:grpSp>
        <p:nvGrpSpPr>
          <p:cNvPr id="1145" name="Group 1144">
            <a:extLst>
              <a:ext uri="{FF2B5EF4-FFF2-40B4-BE49-F238E27FC236}">
                <a16:creationId xmlns:a16="http://schemas.microsoft.com/office/drawing/2014/main" id="{EB5EB4D7-7DC4-1D46-8E62-29FF08EDFA33}"/>
              </a:ext>
            </a:extLst>
          </p:cNvPr>
          <p:cNvGrpSpPr/>
          <p:nvPr/>
        </p:nvGrpSpPr>
        <p:grpSpPr>
          <a:xfrm>
            <a:off x="5521911" y="3457145"/>
            <a:ext cx="3360240" cy="438840"/>
            <a:chOff x="1298345" y="4450735"/>
            <a:chExt cx="3360240" cy="438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0">
              <p14:nvContentPartPr>
                <p14:cNvPr id="1099" name="Ink 1099">
                  <a:extLst>
                    <a:ext uri="{FF2B5EF4-FFF2-40B4-BE49-F238E27FC236}">
                      <a16:creationId xmlns:a16="http://schemas.microsoft.com/office/drawing/2014/main" id="{BB45A22F-47AF-E846-88A3-9CFF8D93C256}"/>
                    </a:ext>
                  </a:extLst>
                </p14:cNvPr>
                <p14:cNvContentPartPr/>
                <p14:nvPr/>
              </p14:nvContentPartPr>
              <p14:xfrm>
                <a:off x="1582025" y="4450735"/>
                <a:ext cx="502200" cy="398520"/>
              </p14:xfrm>
            </p:contentPart>
          </mc:Choice>
          <mc:Fallback xmlns="">
            <p:pic>
              <p:nvPicPr>
                <p:cNvPr id="1099" name="Ink 1099">
                  <a:extLst>
                    <a:ext uri="{FF2B5EF4-FFF2-40B4-BE49-F238E27FC236}">
                      <a16:creationId xmlns:a16="http://schemas.microsoft.com/office/drawing/2014/main" id="{BB45A22F-47AF-E846-88A3-9CFF8D93C256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1566894" y="4435255"/>
                  <a:ext cx="532822" cy="42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2">
              <p14:nvContentPartPr>
                <p14:cNvPr id="1101" name="Ink 1100">
                  <a:extLst>
                    <a:ext uri="{FF2B5EF4-FFF2-40B4-BE49-F238E27FC236}">
                      <a16:creationId xmlns:a16="http://schemas.microsoft.com/office/drawing/2014/main" id="{0B95995F-DFB5-C94F-AB93-90DAB9EE9EA5}"/>
                    </a:ext>
                  </a:extLst>
                </p14:cNvPr>
                <p14:cNvContentPartPr/>
                <p14:nvPr/>
              </p14:nvContentPartPr>
              <p14:xfrm>
                <a:off x="2366465" y="4664215"/>
                <a:ext cx="173520" cy="23400"/>
              </p14:xfrm>
            </p:contentPart>
          </mc:Choice>
          <mc:Fallback xmlns="">
            <p:pic>
              <p:nvPicPr>
                <p:cNvPr id="1101" name="Ink 1100">
                  <a:extLst>
                    <a:ext uri="{FF2B5EF4-FFF2-40B4-BE49-F238E27FC236}">
                      <a16:creationId xmlns:a16="http://schemas.microsoft.com/office/drawing/2014/main" id="{0B95995F-DFB5-C94F-AB93-90DAB9EE9EA5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2351345" y="4649095"/>
                  <a:ext cx="204120" cy="5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4">
              <p14:nvContentPartPr>
                <p14:cNvPr id="1102" name="Ink 1101">
                  <a:extLst>
                    <a:ext uri="{FF2B5EF4-FFF2-40B4-BE49-F238E27FC236}">
                      <a16:creationId xmlns:a16="http://schemas.microsoft.com/office/drawing/2014/main" id="{0588B789-BE63-8E46-BC46-0A00683A3530}"/>
                    </a:ext>
                  </a:extLst>
                </p14:cNvPr>
                <p14:cNvContentPartPr/>
                <p14:nvPr/>
              </p14:nvContentPartPr>
              <p14:xfrm>
                <a:off x="2366465" y="4739095"/>
                <a:ext cx="144720" cy="6120"/>
              </p14:xfrm>
            </p:contentPart>
          </mc:Choice>
          <mc:Fallback xmlns="">
            <p:pic>
              <p:nvPicPr>
                <p:cNvPr id="1102" name="Ink 1101">
                  <a:extLst>
                    <a:ext uri="{FF2B5EF4-FFF2-40B4-BE49-F238E27FC236}">
                      <a16:creationId xmlns:a16="http://schemas.microsoft.com/office/drawing/2014/main" id="{0588B789-BE63-8E46-BC46-0A00683A3530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2351345" y="4723975"/>
                  <a:ext cx="17532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6">
              <p14:nvContentPartPr>
                <p14:cNvPr id="1109" name="Ink 1108">
                  <a:extLst>
                    <a:ext uri="{FF2B5EF4-FFF2-40B4-BE49-F238E27FC236}">
                      <a16:creationId xmlns:a16="http://schemas.microsoft.com/office/drawing/2014/main" id="{1D4E2E38-DB12-CC43-A0E7-0F34EBA5314E}"/>
                    </a:ext>
                  </a:extLst>
                </p14:cNvPr>
                <p14:cNvContentPartPr/>
                <p14:nvPr/>
              </p14:nvContentPartPr>
              <p14:xfrm>
                <a:off x="1298345" y="4530944"/>
                <a:ext cx="173520" cy="213840"/>
              </p14:xfrm>
            </p:contentPart>
          </mc:Choice>
          <mc:Fallback xmlns="">
            <p:pic>
              <p:nvPicPr>
                <p:cNvPr id="1109" name="Ink 1108">
                  <a:extLst>
                    <a:ext uri="{FF2B5EF4-FFF2-40B4-BE49-F238E27FC236}">
                      <a16:creationId xmlns:a16="http://schemas.microsoft.com/office/drawing/2014/main" id="{1D4E2E38-DB12-CC43-A0E7-0F34EBA5314E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1282865" y="4515824"/>
                  <a:ext cx="204120" cy="24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8">
              <p14:nvContentPartPr>
                <p14:cNvPr id="1110" name="Ink 1109">
                  <a:extLst>
                    <a:ext uri="{FF2B5EF4-FFF2-40B4-BE49-F238E27FC236}">
                      <a16:creationId xmlns:a16="http://schemas.microsoft.com/office/drawing/2014/main" id="{D895474E-A456-0F46-A216-0BDA0F4CB6E6}"/>
                    </a:ext>
                  </a:extLst>
                </p14:cNvPr>
                <p14:cNvContentPartPr/>
                <p14:nvPr/>
              </p14:nvContentPartPr>
              <p14:xfrm>
                <a:off x="2770745" y="4652695"/>
                <a:ext cx="173520" cy="11880"/>
              </p14:xfrm>
            </p:contentPart>
          </mc:Choice>
          <mc:Fallback xmlns="">
            <p:pic>
              <p:nvPicPr>
                <p:cNvPr id="1110" name="Ink 1109">
                  <a:extLst>
                    <a:ext uri="{FF2B5EF4-FFF2-40B4-BE49-F238E27FC236}">
                      <a16:creationId xmlns:a16="http://schemas.microsoft.com/office/drawing/2014/main" id="{D895474E-A456-0F46-A216-0BDA0F4CB6E6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2755625" y="4637215"/>
                  <a:ext cx="20412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0">
              <p14:nvContentPartPr>
                <p14:cNvPr id="1111" name="Ink 1110">
                  <a:extLst>
                    <a:ext uri="{FF2B5EF4-FFF2-40B4-BE49-F238E27FC236}">
                      <a16:creationId xmlns:a16="http://schemas.microsoft.com/office/drawing/2014/main" id="{DEBFD592-6EE2-EE47-99F8-EC065E5D7610}"/>
                    </a:ext>
                  </a:extLst>
                </p14:cNvPr>
                <p14:cNvContentPartPr/>
                <p14:nvPr/>
              </p14:nvContentPartPr>
              <p14:xfrm>
                <a:off x="2845625" y="4618135"/>
                <a:ext cx="46440" cy="115920"/>
              </p14:xfrm>
            </p:contentPart>
          </mc:Choice>
          <mc:Fallback xmlns="">
            <p:pic>
              <p:nvPicPr>
                <p:cNvPr id="1111" name="Ink 1110">
                  <a:extLst>
                    <a:ext uri="{FF2B5EF4-FFF2-40B4-BE49-F238E27FC236}">
                      <a16:creationId xmlns:a16="http://schemas.microsoft.com/office/drawing/2014/main" id="{DEBFD592-6EE2-EE47-99F8-EC065E5D7610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2830505" y="4602655"/>
                  <a:ext cx="77040" cy="14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2">
              <p14:nvContentPartPr>
                <p14:cNvPr id="1112" name="Ink 1111">
                  <a:extLst>
                    <a:ext uri="{FF2B5EF4-FFF2-40B4-BE49-F238E27FC236}">
                      <a16:creationId xmlns:a16="http://schemas.microsoft.com/office/drawing/2014/main" id="{2CDE391A-D446-DB4B-8422-224575E79E2D}"/>
                    </a:ext>
                  </a:extLst>
                </p14:cNvPr>
                <p14:cNvContentPartPr/>
                <p14:nvPr/>
              </p14:nvContentPartPr>
              <p14:xfrm>
                <a:off x="2730425" y="4814335"/>
                <a:ext cx="144720" cy="11880"/>
              </p14:xfrm>
            </p:contentPart>
          </mc:Choice>
          <mc:Fallback xmlns="">
            <p:pic>
              <p:nvPicPr>
                <p:cNvPr id="1112" name="Ink 1111">
                  <a:extLst>
                    <a:ext uri="{FF2B5EF4-FFF2-40B4-BE49-F238E27FC236}">
                      <a16:creationId xmlns:a16="http://schemas.microsoft.com/office/drawing/2014/main" id="{2CDE391A-D446-DB4B-8422-224575E79E2D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2714945" y="4798855"/>
                  <a:ext cx="17532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4">
              <p14:nvContentPartPr>
                <p14:cNvPr id="1132" name="Ink 1132">
                  <a:extLst>
                    <a:ext uri="{FF2B5EF4-FFF2-40B4-BE49-F238E27FC236}">
                      <a16:creationId xmlns:a16="http://schemas.microsoft.com/office/drawing/2014/main" id="{0AD74530-54C8-2140-B372-C451FEC7B6A3}"/>
                    </a:ext>
                  </a:extLst>
                </p14:cNvPr>
                <p14:cNvContentPartPr/>
                <p14:nvPr/>
              </p14:nvContentPartPr>
              <p14:xfrm>
                <a:off x="3157385" y="4456495"/>
                <a:ext cx="1501200" cy="433080"/>
              </p14:xfrm>
            </p:contentPart>
          </mc:Choice>
          <mc:Fallback xmlns="">
            <p:pic>
              <p:nvPicPr>
                <p:cNvPr id="1132" name="Ink 1132">
                  <a:extLst>
                    <a:ext uri="{FF2B5EF4-FFF2-40B4-BE49-F238E27FC236}">
                      <a16:creationId xmlns:a16="http://schemas.microsoft.com/office/drawing/2014/main" id="{0AD74530-54C8-2140-B372-C451FEC7B6A3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3142265" y="4441028"/>
                  <a:ext cx="1531800" cy="463295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36">
            <p14:nvContentPartPr>
              <p14:cNvPr id="164" name="Ink 163">
                <a:extLst>
                  <a:ext uri="{FF2B5EF4-FFF2-40B4-BE49-F238E27FC236}">
                    <a16:creationId xmlns:a16="http://schemas.microsoft.com/office/drawing/2014/main" id="{B3DEEC36-C8DD-E347-A38A-4D6545A29873}"/>
                  </a:ext>
                </a:extLst>
              </p14:cNvPr>
              <p14:cNvContentPartPr/>
              <p14:nvPr/>
            </p14:nvContentPartPr>
            <p14:xfrm>
              <a:off x="4629425" y="6580855"/>
              <a:ext cx="156240" cy="23400"/>
            </p14:xfrm>
          </p:contentPart>
        </mc:Choice>
        <mc:Fallback xmlns="">
          <p:pic>
            <p:nvPicPr>
              <p:cNvPr id="164" name="Ink 163">
                <a:extLst>
                  <a:ext uri="{FF2B5EF4-FFF2-40B4-BE49-F238E27FC236}">
                    <a16:creationId xmlns:a16="http://schemas.microsoft.com/office/drawing/2014/main" id="{B3DEEC36-C8DD-E347-A38A-4D6545A29873}"/>
                  </a:ext>
                </a:extLst>
              </p:cNvPr>
              <p:cNvPicPr/>
              <p:nvPr/>
            </p:nvPicPr>
            <p:blipFill>
              <a:blip r:embed="rId137"/>
              <a:stretch>
                <a:fillRect/>
              </a:stretch>
            </p:blipFill>
            <p:spPr>
              <a:xfrm>
                <a:off x="4614305" y="6565375"/>
                <a:ext cx="186840" cy="5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8">
            <p14:nvContentPartPr>
              <p14:cNvPr id="165" name="Ink 164">
                <a:extLst>
                  <a:ext uri="{FF2B5EF4-FFF2-40B4-BE49-F238E27FC236}">
                    <a16:creationId xmlns:a16="http://schemas.microsoft.com/office/drawing/2014/main" id="{1DB2987F-00C6-A042-8773-2A6398F040F6}"/>
                  </a:ext>
                </a:extLst>
              </p14:cNvPr>
              <p14:cNvContentPartPr/>
              <p14:nvPr/>
            </p14:nvContentPartPr>
            <p14:xfrm>
              <a:off x="4629425" y="6649975"/>
              <a:ext cx="121680" cy="11880"/>
            </p14:xfrm>
          </p:contentPart>
        </mc:Choice>
        <mc:Fallback xmlns="">
          <p:pic>
            <p:nvPicPr>
              <p:cNvPr id="165" name="Ink 164">
                <a:extLst>
                  <a:ext uri="{FF2B5EF4-FFF2-40B4-BE49-F238E27FC236}">
                    <a16:creationId xmlns:a16="http://schemas.microsoft.com/office/drawing/2014/main" id="{1DB2987F-00C6-A042-8773-2A6398F040F6}"/>
                  </a:ext>
                </a:extLst>
              </p:cNvPr>
              <p:cNvPicPr/>
              <p:nvPr/>
            </p:nvPicPr>
            <p:blipFill>
              <a:blip r:embed="rId139"/>
              <a:stretch>
                <a:fillRect/>
              </a:stretch>
            </p:blipFill>
            <p:spPr>
              <a:xfrm>
                <a:off x="4614305" y="6634855"/>
                <a:ext cx="151920" cy="4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0">
            <p14:nvContentPartPr>
              <p14:cNvPr id="168" name="Ink 167">
                <a:extLst>
                  <a:ext uri="{FF2B5EF4-FFF2-40B4-BE49-F238E27FC236}">
                    <a16:creationId xmlns:a16="http://schemas.microsoft.com/office/drawing/2014/main" id="{202AB250-7987-AF48-B61D-B5FACCC0AB2E}"/>
                  </a:ext>
                </a:extLst>
              </p14:cNvPr>
              <p14:cNvContentPartPr/>
              <p14:nvPr/>
            </p14:nvContentPartPr>
            <p14:xfrm>
              <a:off x="5524385" y="6349735"/>
              <a:ext cx="185040" cy="81000"/>
            </p14:xfrm>
          </p:contentPart>
        </mc:Choice>
        <mc:Fallback xmlns="">
          <p:pic>
            <p:nvPicPr>
              <p:cNvPr id="168" name="Ink 167">
                <a:extLst>
                  <a:ext uri="{FF2B5EF4-FFF2-40B4-BE49-F238E27FC236}">
                    <a16:creationId xmlns:a16="http://schemas.microsoft.com/office/drawing/2014/main" id="{202AB250-7987-AF48-B61D-B5FACCC0AB2E}"/>
                  </a:ext>
                </a:extLst>
              </p:cNvPr>
              <p:cNvPicPr/>
              <p:nvPr/>
            </p:nvPicPr>
            <p:blipFill>
              <a:blip r:embed="rId141"/>
              <a:stretch>
                <a:fillRect/>
              </a:stretch>
            </p:blipFill>
            <p:spPr>
              <a:xfrm>
                <a:off x="5508905" y="6334615"/>
                <a:ext cx="215640" cy="111600"/>
              </a:xfrm>
              <a:prstGeom prst="rect">
                <a:avLst/>
              </a:prstGeom>
            </p:spPr>
          </p:pic>
        </mc:Fallback>
      </mc:AlternateContent>
      <p:grpSp>
        <p:nvGrpSpPr>
          <p:cNvPr id="182" name="Group 181">
            <a:extLst>
              <a:ext uri="{FF2B5EF4-FFF2-40B4-BE49-F238E27FC236}">
                <a16:creationId xmlns:a16="http://schemas.microsoft.com/office/drawing/2014/main" id="{FD29E448-7A5C-9C4F-874F-C17D31E6E2FE}"/>
              </a:ext>
            </a:extLst>
          </p:cNvPr>
          <p:cNvGrpSpPr/>
          <p:nvPr/>
        </p:nvGrpSpPr>
        <p:grpSpPr>
          <a:xfrm>
            <a:off x="793373" y="4201685"/>
            <a:ext cx="7793876" cy="2593010"/>
            <a:chOff x="793373" y="4201685"/>
            <a:chExt cx="7793876" cy="2593010"/>
          </a:xfrm>
        </p:grpSpPr>
        <p:sp>
          <p:nvSpPr>
            <p:cNvPr id="1134" name="TextBox 1133">
              <a:extLst>
                <a:ext uri="{FF2B5EF4-FFF2-40B4-BE49-F238E27FC236}">
                  <a16:creationId xmlns:a16="http://schemas.microsoft.com/office/drawing/2014/main" id="{F6E50C97-A596-3D45-8880-C98954A83DDF}"/>
                </a:ext>
              </a:extLst>
            </p:cNvPr>
            <p:cNvSpPr txBox="1"/>
            <p:nvPr/>
          </p:nvSpPr>
          <p:spPr>
            <a:xfrm>
              <a:off x="793373" y="4201685"/>
              <a:ext cx="7793876" cy="2308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l">
                <a:buFont typeface="+mj-lt"/>
                <a:buAutoNum type="arabicPeriod"/>
              </a:pPr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Break inversion symmetry (trivial insulator, e.g. Boron nitride)</a:t>
              </a:r>
            </a:p>
            <a:p>
              <a:pPr marL="342900" indent="-342900" algn="l">
                <a:buFont typeface="+mj-lt"/>
                <a:buAutoNum type="arabicPeriod"/>
              </a:pPr>
              <a:endParaRPr 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342900" indent="-342900" algn="l">
                <a:buFont typeface="+mj-lt"/>
                <a:buAutoNum type="arabicPeriod"/>
              </a:pPr>
              <a:endParaRPr 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342900" indent="-342900" algn="l">
                <a:buFont typeface="+mj-lt"/>
                <a:buAutoNum type="arabicPeriod"/>
              </a:pPr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Break time reversal symmetry (Haldane model, quantum Hall, Nobel 2016)</a:t>
              </a:r>
            </a:p>
            <a:p>
              <a:pPr marL="342900" indent="-342900" algn="l">
                <a:buFont typeface="+mj-lt"/>
                <a:buAutoNum type="arabicPeriod"/>
              </a:pPr>
              <a:endParaRPr 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342900" indent="-342900" algn="l">
                <a:buFont typeface="+mj-lt"/>
                <a:buAutoNum type="arabicPeriod"/>
              </a:pPr>
              <a:endParaRPr 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342900" indent="-342900" algn="l">
                <a:buFont typeface="+mj-lt"/>
                <a:buAutoNum type="arabicPeriod"/>
              </a:pPr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Keep P and T, but introduce a spin dependent mass (Kane &amp; </a:t>
              </a:r>
              <a:r>
                <a:rPr lang="en-US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Mele</a:t>
              </a:r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, topological insulator, Nobel 20??)</a:t>
              </a:r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142">
              <p14:nvContentPartPr>
                <p14:cNvPr id="171" name="Ink 171">
                  <a:extLst>
                    <a:ext uri="{FF2B5EF4-FFF2-40B4-BE49-F238E27FC236}">
                      <a16:creationId xmlns:a16="http://schemas.microsoft.com/office/drawing/2014/main" id="{9D43F5C0-99FD-724A-8999-ACCD9FD66BCB}"/>
                    </a:ext>
                  </a:extLst>
                </p14:cNvPr>
                <p14:cNvContentPartPr/>
                <p14:nvPr/>
              </p14:nvContentPartPr>
              <p14:xfrm>
                <a:off x="5876465" y="6632695"/>
                <a:ext cx="375480" cy="63720"/>
              </p14:xfrm>
            </p:contentPart>
          </mc:Choice>
          <mc:Fallback xmlns="">
            <p:pic>
              <p:nvPicPr>
                <p:cNvPr id="171" name="Ink 171">
                  <a:extLst>
                    <a:ext uri="{FF2B5EF4-FFF2-40B4-BE49-F238E27FC236}">
                      <a16:creationId xmlns:a16="http://schemas.microsoft.com/office/drawing/2014/main" id="{9D43F5C0-99FD-724A-8999-ACCD9FD66BCB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5861345" y="6617575"/>
                  <a:ext cx="406080" cy="94320"/>
                </a:xfrm>
                <a:prstGeom prst="rect">
                  <a:avLst/>
                </a:prstGeom>
              </p:spPr>
            </p:pic>
          </mc:Fallback>
        </mc:AlternateContent>
        <p:grpSp>
          <p:nvGrpSpPr>
            <p:cNvPr id="181" name="Group 180">
              <a:extLst>
                <a:ext uri="{FF2B5EF4-FFF2-40B4-BE49-F238E27FC236}">
                  <a16:creationId xmlns:a16="http://schemas.microsoft.com/office/drawing/2014/main" id="{F9D0D649-DE13-7248-BB5B-902B0C30FCCD}"/>
                </a:ext>
              </a:extLst>
            </p:cNvPr>
            <p:cNvGrpSpPr/>
            <p:nvPr/>
          </p:nvGrpSpPr>
          <p:grpSpPr>
            <a:xfrm>
              <a:off x="1662305" y="4687255"/>
              <a:ext cx="4791960" cy="2107440"/>
              <a:chOff x="1662305" y="4687255"/>
              <a:chExt cx="4791960" cy="2107440"/>
            </a:xfrm>
          </p:grpSpPr>
          <p:grpSp>
            <p:nvGrpSpPr>
              <p:cNvPr id="180" name="Group 179">
                <a:extLst>
                  <a:ext uri="{FF2B5EF4-FFF2-40B4-BE49-F238E27FC236}">
                    <a16:creationId xmlns:a16="http://schemas.microsoft.com/office/drawing/2014/main" id="{5402DCAB-34BC-2B41-BD7C-679C7B884BDB}"/>
                  </a:ext>
                </a:extLst>
              </p:cNvPr>
              <p:cNvGrpSpPr/>
              <p:nvPr/>
            </p:nvGrpSpPr>
            <p:grpSpPr>
              <a:xfrm>
                <a:off x="1777865" y="4687255"/>
                <a:ext cx="1489680" cy="185400"/>
                <a:chOff x="1777865" y="4687255"/>
                <a:chExt cx="1489680" cy="185400"/>
              </a:xfrm>
            </p:grpSpPr>
            <mc:AlternateContent xmlns:mc="http://schemas.openxmlformats.org/markup-compatibility/2006" xmlns:p14="http://schemas.microsoft.com/office/powerpoint/2010/main">
              <mc:Choice Requires="p14">
                <p:contentPart p14:bwMode="auto" r:id="rId144">
                  <p14:nvContentPartPr>
                    <p14:cNvPr id="1148" name="Ink 1147">
                      <a:extLst>
                        <a:ext uri="{FF2B5EF4-FFF2-40B4-BE49-F238E27FC236}">
                          <a16:creationId xmlns:a16="http://schemas.microsoft.com/office/drawing/2014/main" id="{F4DF6F84-E9FD-AE4D-A64A-A741A6D64E8F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1777865" y="4733335"/>
                    <a:ext cx="219600" cy="110160"/>
                  </p14:xfrm>
                </p:contentPart>
              </mc:Choice>
              <mc:Fallback xmlns="">
                <p:pic>
                  <p:nvPicPr>
                    <p:cNvPr id="1148" name="Ink 1147">
                      <a:extLst>
                        <a:ext uri="{FF2B5EF4-FFF2-40B4-BE49-F238E27FC236}">
                          <a16:creationId xmlns:a16="http://schemas.microsoft.com/office/drawing/2014/main" id="{F4DF6F84-E9FD-AE4D-A64A-A741A6D64E8F}"/>
                        </a:ext>
                      </a:extLst>
                    </p:cNvPr>
                    <p:cNvPicPr/>
                    <p:nvPr/>
                  </p:nvPicPr>
                  <p:blipFill>
                    <a:blip r:embed="rId145"/>
                    <a:stretch>
                      <a:fillRect/>
                    </a:stretch>
                  </p:blipFill>
                  <p:spPr>
                    <a:xfrm>
                      <a:off x="1762745" y="4718215"/>
                      <a:ext cx="250200" cy="1404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46">
                  <p14:nvContentPartPr>
                    <p14:cNvPr id="1151" name="Ink 127">
                      <a:extLst>
                        <a:ext uri="{FF2B5EF4-FFF2-40B4-BE49-F238E27FC236}">
                          <a16:creationId xmlns:a16="http://schemas.microsoft.com/office/drawing/2014/main" id="{3E1017C8-FBEE-9D40-B17D-BD4DDD7C873B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083865" y="4803535"/>
                    <a:ext cx="92880" cy="69120"/>
                  </p14:xfrm>
                </p:contentPart>
              </mc:Choice>
              <mc:Fallback xmlns="">
                <p:pic>
                  <p:nvPicPr>
                    <p:cNvPr id="1151" name="Ink 127">
                      <a:extLst>
                        <a:ext uri="{FF2B5EF4-FFF2-40B4-BE49-F238E27FC236}">
                          <a16:creationId xmlns:a16="http://schemas.microsoft.com/office/drawing/2014/main" id="{3E1017C8-FBEE-9D40-B17D-BD4DDD7C873B}"/>
                        </a:ext>
                      </a:extLst>
                    </p:cNvPr>
                    <p:cNvPicPr/>
                    <p:nvPr/>
                  </p:nvPicPr>
                  <p:blipFill>
                    <a:blip r:embed="rId147"/>
                    <a:stretch>
                      <a:fillRect/>
                    </a:stretch>
                  </p:blipFill>
                  <p:spPr>
                    <a:xfrm>
                      <a:off x="2068385" y="4788055"/>
                      <a:ext cx="123120" cy="9936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48">
                  <p14:nvContentPartPr>
                    <p14:cNvPr id="129" name="Ink 128">
                      <a:extLst>
                        <a:ext uri="{FF2B5EF4-FFF2-40B4-BE49-F238E27FC236}">
                          <a16:creationId xmlns:a16="http://schemas.microsoft.com/office/drawing/2014/main" id="{ECE08D12-28A4-994B-B85F-F7C561843B3D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424425" y="4779775"/>
                    <a:ext cx="144720" cy="6120"/>
                  </p14:xfrm>
                </p:contentPart>
              </mc:Choice>
              <mc:Fallback xmlns="">
                <p:pic>
                  <p:nvPicPr>
                    <p:cNvPr id="129" name="Ink 128">
                      <a:extLst>
                        <a:ext uri="{FF2B5EF4-FFF2-40B4-BE49-F238E27FC236}">
                          <a16:creationId xmlns:a16="http://schemas.microsoft.com/office/drawing/2014/main" id="{ECE08D12-28A4-994B-B85F-F7C561843B3D}"/>
                        </a:ext>
                      </a:extLst>
                    </p:cNvPr>
                    <p:cNvPicPr/>
                    <p:nvPr/>
                  </p:nvPicPr>
                  <p:blipFill>
                    <a:blip r:embed="rId149"/>
                    <a:stretch>
                      <a:fillRect/>
                    </a:stretch>
                  </p:blipFill>
                  <p:spPr>
                    <a:xfrm>
                      <a:off x="2408945" y="4764295"/>
                      <a:ext cx="175320" cy="3672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50">
                  <p14:nvContentPartPr>
                    <p14:cNvPr id="130" name="Ink 129">
                      <a:extLst>
                        <a:ext uri="{FF2B5EF4-FFF2-40B4-BE49-F238E27FC236}">
                          <a16:creationId xmlns:a16="http://schemas.microsoft.com/office/drawing/2014/main" id="{B3DB30D0-E167-F140-9B80-BB32AC1FA518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435945" y="4843135"/>
                    <a:ext cx="150480" cy="11880"/>
                  </p14:xfrm>
                </p:contentPart>
              </mc:Choice>
              <mc:Fallback xmlns="">
                <p:pic>
                  <p:nvPicPr>
                    <p:cNvPr id="130" name="Ink 129">
                      <a:extLst>
                        <a:ext uri="{FF2B5EF4-FFF2-40B4-BE49-F238E27FC236}">
                          <a16:creationId xmlns:a16="http://schemas.microsoft.com/office/drawing/2014/main" id="{B3DB30D0-E167-F140-9B80-BB32AC1FA518}"/>
                        </a:ext>
                      </a:extLst>
                    </p:cNvPr>
                    <p:cNvPicPr/>
                    <p:nvPr/>
                  </p:nvPicPr>
                  <p:blipFill>
                    <a:blip r:embed="rId151"/>
                    <a:stretch>
                      <a:fillRect/>
                    </a:stretch>
                  </p:blipFill>
                  <p:spPr>
                    <a:xfrm>
                      <a:off x="2420825" y="4828015"/>
                      <a:ext cx="181080" cy="4248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52">
                  <p14:nvContentPartPr>
                    <p14:cNvPr id="133" name="Ink 133">
                      <a:extLst>
                        <a:ext uri="{FF2B5EF4-FFF2-40B4-BE49-F238E27FC236}">
                          <a16:creationId xmlns:a16="http://schemas.microsoft.com/office/drawing/2014/main" id="{DA859B7E-8DEB-BA45-A2EE-B3BAB4FC9BC0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880545" y="4687255"/>
                    <a:ext cx="387000" cy="121680"/>
                  </p14:xfrm>
                </p:contentPart>
              </mc:Choice>
              <mc:Fallback xmlns="">
                <p:pic>
                  <p:nvPicPr>
                    <p:cNvPr id="133" name="Ink 133">
                      <a:extLst>
                        <a:ext uri="{FF2B5EF4-FFF2-40B4-BE49-F238E27FC236}">
                          <a16:creationId xmlns:a16="http://schemas.microsoft.com/office/drawing/2014/main" id="{DA859B7E-8DEB-BA45-A2EE-B3BAB4FC9BC0}"/>
                        </a:ext>
                      </a:extLst>
                    </p:cNvPr>
                    <p:cNvPicPr/>
                    <p:nvPr/>
                  </p:nvPicPr>
                  <p:blipFill>
                    <a:blip r:embed="rId153"/>
                    <a:stretch>
                      <a:fillRect/>
                    </a:stretch>
                  </p:blipFill>
                  <p:spPr>
                    <a:xfrm>
                      <a:off x="2865065" y="4672135"/>
                      <a:ext cx="417600" cy="151920"/>
                    </a:xfrm>
                    <a:prstGeom prst="rect">
                      <a:avLst/>
                    </a:prstGeom>
                  </p:spPr>
                </p:pic>
              </mc:Fallback>
            </mc:AlternateContent>
          </p:grpSp>
          <p:grpSp>
            <p:nvGrpSpPr>
              <p:cNvPr id="179" name="Group 178">
                <a:extLst>
                  <a:ext uri="{FF2B5EF4-FFF2-40B4-BE49-F238E27FC236}">
                    <a16:creationId xmlns:a16="http://schemas.microsoft.com/office/drawing/2014/main" id="{171338F2-19B4-3942-B952-6B550F268A97}"/>
                  </a:ext>
                </a:extLst>
              </p:cNvPr>
              <p:cNvGrpSpPr/>
              <p:nvPr/>
            </p:nvGrpSpPr>
            <p:grpSpPr>
              <a:xfrm>
                <a:off x="1795145" y="5512735"/>
                <a:ext cx="1778400" cy="196920"/>
                <a:chOff x="1795145" y="5512735"/>
                <a:chExt cx="1778400" cy="196920"/>
              </a:xfrm>
            </p:grpSpPr>
            <mc:AlternateContent xmlns:mc="http://schemas.openxmlformats.org/markup-compatibility/2006" xmlns:p14="http://schemas.microsoft.com/office/powerpoint/2010/main">
              <mc:Choice Requires="p14">
                <p:contentPart p14:bwMode="auto" r:id="rId154">
                  <p14:nvContentPartPr>
                    <p14:cNvPr id="138" name="Ink 138">
                      <a:extLst>
                        <a:ext uri="{FF2B5EF4-FFF2-40B4-BE49-F238E27FC236}">
                          <a16:creationId xmlns:a16="http://schemas.microsoft.com/office/drawing/2014/main" id="{E0BB88A5-F403-BC45-B7EA-A25B4B19C97A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1795145" y="5512735"/>
                    <a:ext cx="404640" cy="196920"/>
                  </p14:xfrm>
                </p:contentPart>
              </mc:Choice>
              <mc:Fallback xmlns="">
                <p:pic>
                  <p:nvPicPr>
                    <p:cNvPr id="138" name="Ink 138">
                      <a:extLst>
                        <a:ext uri="{FF2B5EF4-FFF2-40B4-BE49-F238E27FC236}">
                          <a16:creationId xmlns:a16="http://schemas.microsoft.com/office/drawing/2014/main" id="{E0BB88A5-F403-BC45-B7EA-A25B4B19C97A}"/>
                        </a:ext>
                      </a:extLst>
                    </p:cNvPr>
                    <p:cNvPicPr/>
                    <p:nvPr/>
                  </p:nvPicPr>
                  <p:blipFill>
                    <a:blip r:embed="rId155"/>
                    <a:stretch>
                      <a:fillRect/>
                    </a:stretch>
                  </p:blipFill>
                  <p:spPr>
                    <a:xfrm>
                      <a:off x="1780012" y="5497587"/>
                      <a:ext cx="435267" cy="227576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56">
                  <p14:nvContentPartPr>
                    <p14:cNvPr id="140" name="Ink 139">
                      <a:extLst>
                        <a:ext uri="{FF2B5EF4-FFF2-40B4-BE49-F238E27FC236}">
                          <a16:creationId xmlns:a16="http://schemas.microsoft.com/office/drawing/2014/main" id="{8D4A5E32-1E8D-BD47-BBC5-DAC6DE3D19F0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505065" y="5564575"/>
                    <a:ext cx="144720" cy="11880"/>
                  </p14:xfrm>
                </p:contentPart>
              </mc:Choice>
              <mc:Fallback xmlns="">
                <p:pic>
                  <p:nvPicPr>
                    <p:cNvPr id="140" name="Ink 139">
                      <a:extLst>
                        <a:ext uri="{FF2B5EF4-FFF2-40B4-BE49-F238E27FC236}">
                          <a16:creationId xmlns:a16="http://schemas.microsoft.com/office/drawing/2014/main" id="{8D4A5E32-1E8D-BD47-BBC5-DAC6DE3D19F0}"/>
                        </a:ext>
                      </a:extLst>
                    </p:cNvPr>
                    <p:cNvPicPr/>
                    <p:nvPr/>
                  </p:nvPicPr>
                  <p:blipFill>
                    <a:blip r:embed="rId157"/>
                    <a:stretch>
                      <a:fillRect/>
                    </a:stretch>
                  </p:blipFill>
                  <p:spPr>
                    <a:xfrm>
                      <a:off x="2489945" y="5549455"/>
                      <a:ext cx="175320" cy="4248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58">
                  <p14:nvContentPartPr>
                    <p14:cNvPr id="141" name="Ink 140">
                      <a:extLst>
                        <a:ext uri="{FF2B5EF4-FFF2-40B4-BE49-F238E27FC236}">
                          <a16:creationId xmlns:a16="http://schemas.microsoft.com/office/drawing/2014/main" id="{8E4076FC-9481-0C42-AC95-7C74DBDE3923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522345" y="5634055"/>
                    <a:ext cx="138960" cy="6120"/>
                  </p14:xfrm>
                </p:contentPart>
              </mc:Choice>
              <mc:Fallback xmlns="">
                <p:pic>
                  <p:nvPicPr>
                    <p:cNvPr id="141" name="Ink 140">
                      <a:extLst>
                        <a:ext uri="{FF2B5EF4-FFF2-40B4-BE49-F238E27FC236}">
                          <a16:creationId xmlns:a16="http://schemas.microsoft.com/office/drawing/2014/main" id="{8E4076FC-9481-0C42-AC95-7C74DBDE3923}"/>
                        </a:ext>
                      </a:extLst>
                    </p:cNvPr>
                    <p:cNvPicPr/>
                    <p:nvPr/>
                  </p:nvPicPr>
                  <p:blipFill>
                    <a:blip r:embed="rId159"/>
                    <a:stretch>
                      <a:fillRect/>
                    </a:stretch>
                  </p:blipFill>
                  <p:spPr>
                    <a:xfrm>
                      <a:off x="2507225" y="5618575"/>
                      <a:ext cx="169560" cy="3672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60">
                  <p14:nvContentPartPr>
                    <p14:cNvPr id="142" name="Ink 141">
                      <a:extLst>
                        <a:ext uri="{FF2B5EF4-FFF2-40B4-BE49-F238E27FC236}">
                          <a16:creationId xmlns:a16="http://schemas.microsoft.com/office/drawing/2014/main" id="{A71923B1-B88E-2446-8BFE-585F3377F91F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897825" y="5611015"/>
                    <a:ext cx="115920" cy="6120"/>
                  </p14:xfrm>
                </p:contentPart>
              </mc:Choice>
              <mc:Fallback xmlns="">
                <p:pic>
                  <p:nvPicPr>
                    <p:cNvPr id="142" name="Ink 141">
                      <a:extLst>
                        <a:ext uri="{FF2B5EF4-FFF2-40B4-BE49-F238E27FC236}">
                          <a16:creationId xmlns:a16="http://schemas.microsoft.com/office/drawing/2014/main" id="{A71923B1-B88E-2446-8BFE-585F3377F91F}"/>
                        </a:ext>
                      </a:extLst>
                    </p:cNvPr>
                    <p:cNvPicPr/>
                    <p:nvPr/>
                  </p:nvPicPr>
                  <p:blipFill>
                    <a:blip r:embed="rId161"/>
                    <a:stretch>
                      <a:fillRect/>
                    </a:stretch>
                  </p:blipFill>
                  <p:spPr>
                    <a:xfrm>
                      <a:off x="2882345" y="5595535"/>
                      <a:ext cx="146160" cy="3672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62">
                  <p14:nvContentPartPr>
                    <p14:cNvPr id="145" name="Ink 145">
                      <a:extLst>
                        <a:ext uri="{FF2B5EF4-FFF2-40B4-BE49-F238E27FC236}">
                          <a16:creationId xmlns:a16="http://schemas.microsoft.com/office/drawing/2014/main" id="{9B97C6D5-B140-E445-8950-36C8427EAACB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3151625" y="5530015"/>
                    <a:ext cx="421920" cy="110160"/>
                  </p14:xfrm>
                </p:contentPart>
              </mc:Choice>
              <mc:Fallback xmlns="">
                <p:pic>
                  <p:nvPicPr>
                    <p:cNvPr id="145" name="Ink 145">
                      <a:extLst>
                        <a:ext uri="{FF2B5EF4-FFF2-40B4-BE49-F238E27FC236}">
                          <a16:creationId xmlns:a16="http://schemas.microsoft.com/office/drawing/2014/main" id="{9B97C6D5-B140-E445-8950-36C8427EAACB}"/>
                        </a:ext>
                      </a:extLst>
                    </p:cNvPr>
                    <p:cNvPicPr/>
                    <p:nvPr/>
                  </p:nvPicPr>
                  <p:blipFill>
                    <a:blip r:embed="rId163"/>
                    <a:stretch>
                      <a:fillRect/>
                    </a:stretch>
                  </p:blipFill>
                  <p:spPr>
                    <a:xfrm>
                      <a:off x="3136505" y="5514895"/>
                      <a:ext cx="452160" cy="140400"/>
                    </a:xfrm>
                    <a:prstGeom prst="rect">
                      <a:avLst/>
                    </a:prstGeom>
                  </p:spPr>
                </p:pic>
              </mc:Fallback>
            </mc:AlternateContent>
          </p:grpSp>
          <p:grpSp>
            <p:nvGrpSpPr>
              <p:cNvPr id="178" name="Group 177">
                <a:extLst>
                  <a:ext uri="{FF2B5EF4-FFF2-40B4-BE49-F238E27FC236}">
                    <a16:creationId xmlns:a16="http://schemas.microsoft.com/office/drawing/2014/main" id="{6F300000-3244-2A4B-B451-7FACD73C0DE2}"/>
                  </a:ext>
                </a:extLst>
              </p:cNvPr>
              <p:cNvGrpSpPr/>
              <p:nvPr/>
            </p:nvGrpSpPr>
            <p:grpSpPr>
              <a:xfrm>
                <a:off x="1662305" y="6297895"/>
                <a:ext cx="4791960" cy="496800"/>
                <a:chOff x="1662305" y="6297895"/>
                <a:chExt cx="4791960" cy="496800"/>
              </a:xfrm>
            </p:grpSpPr>
            <mc:AlternateContent xmlns:mc="http://schemas.openxmlformats.org/markup-compatibility/2006" xmlns:p14="http://schemas.microsoft.com/office/powerpoint/2010/main">
              <mc:Choice Requires="p14">
                <p:contentPart p14:bwMode="auto" r:id="rId164">
                  <p14:nvContentPartPr>
                    <p14:cNvPr id="151" name="Ink 151">
                      <a:extLst>
                        <a:ext uri="{FF2B5EF4-FFF2-40B4-BE49-F238E27FC236}">
                          <a16:creationId xmlns:a16="http://schemas.microsoft.com/office/drawing/2014/main" id="{814084F1-879B-3742-BF6B-DFD697DD8B03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1662305" y="6592375"/>
                    <a:ext cx="364320" cy="202320"/>
                  </p14:xfrm>
                </p:contentPart>
              </mc:Choice>
              <mc:Fallback xmlns="">
                <p:pic>
                  <p:nvPicPr>
                    <p:cNvPr id="151" name="Ink 151">
                      <a:extLst>
                        <a:ext uri="{FF2B5EF4-FFF2-40B4-BE49-F238E27FC236}">
                          <a16:creationId xmlns:a16="http://schemas.microsoft.com/office/drawing/2014/main" id="{814084F1-879B-3742-BF6B-DFD697DD8B03}"/>
                        </a:ext>
                      </a:extLst>
                    </p:cNvPr>
                    <p:cNvPicPr/>
                    <p:nvPr/>
                  </p:nvPicPr>
                  <p:blipFill>
                    <a:blip r:embed="rId165"/>
                    <a:stretch>
                      <a:fillRect/>
                    </a:stretch>
                  </p:blipFill>
                  <p:spPr>
                    <a:xfrm>
                      <a:off x="1647170" y="6576895"/>
                      <a:ext cx="394950" cy="23292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66">
                  <p14:nvContentPartPr>
                    <p14:cNvPr id="153" name="Ink 152">
                      <a:extLst>
                        <a:ext uri="{FF2B5EF4-FFF2-40B4-BE49-F238E27FC236}">
                          <a16:creationId xmlns:a16="http://schemas.microsoft.com/office/drawing/2014/main" id="{BEF431B3-2F00-4A4D-A2B4-D8F209903F0F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170265" y="6667255"/>
                    <a:ext cx="127440" cy="6120"/>
                  </p14:xfrm>
                </p:contentPart>
              </mc:Choice>
              <mc:Fallback xmlns="">
                <p:pic>
                  <p:nvPicPr>
                    <p:cNvPr id="153" name="Ink 152">
                      <a:extLst>
                        <a:ext uri="{FF2B5EF4-FFF2-40B4-BE49-F238E27FC236}">
                          <a16:creationId xmlns:a16="http://schemas.microsoft.com/office/drawing/2014/main" id="{BEF431B3-2F00-4A4D-A2B4-D8F209903F0F}"/>
                        </a:ext>
                      </a:extLst>
                    </p:cNvPr>
                    <p:cNvPicPr/>
                    <p:nvPr/>
                  </p:nvPicPr>
                  <p:blipFill>
                    <a:blip r:embed="rId167"/>
                    <a:stretch>
                      <a:fillRect/>
                    </a:stretch>
                  </p:blipFill>
                  <p:spPr>
                    <a:xfrm>
                      <a:off x="2155145" y="6652135"/>
                      <a:ext cx="157680" cy="3672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68">
                  <p14:nvContentPartPr>
                    <p14:cNvPr id="154" name="Ink 153">
                      <a:extLst>
                        <a:ext uri="{FF2B5EF4-FFF2-40B4-BE49-F238E27FC236}">
                          <a16:creationId xmlns:a16="http://schemas.microsoft.com/office/drawing/2014/main" id="{EE3EB50D-1BD7-BB47-A222-1B2F855E2961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181785" y="6713335"/>
                    <a:ext cx="110160" cy="11880"/>
                  </p14:xfrm>
                </p:contentPart>
              </mc:Choice>
              <mc:Fallback xmlns="">
                <p:pic>
                  <p:nvPicPr>
                    <p:cNvPr id="154" name="Ink 153">
                      <a:extLst>
                        <a:ext uri="{FF2B5EF4-FFF2-40B4-BE49-F238E27FC236}">
                          <a16:creationId xmlns:a16="http://schemas.microsoft.com/office/drawing/2014/main" id="{EE3EB50D-1BD7-BB47-A222-1B2F855E2961}"/>
                        </a:ext>
                      </a:extLst>
                    </p:cNvPr>
                    <p:cNvPicPr/>
                    <p:nvPr/>
                  </p:nvPicPr>
                  <p:blipFill>
                    <a:blip r:embed="rId169"/>
                    <a:stretch>
                      <a:fillRect/>
                    </a:stretch>
                  </p:blipFill>
                  <p:spPr>
                    <a:xfrm>
                      <a:off x="2166665" y="6698215"/>
                      <a:ext cx="140400" cy="4248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70">
                  <p14:nvContentPartPr>
                    <p14:cNvPr id="155" name="Ink 154">
                      <a:extLst>
                        <a:ext uri="{FF2B5EF4-FFF2-40B4-BE49-F238E27FC236}">
                          <a16:creationId xmlns:a16="http://schemas.microsoft.com/office/drawing/2014/main" id="{B678B062-6C60-664D-A637-F3970E1BD8CA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551505" y="6592375"/>
                    <a:ext cx="248760" cy="104400"/>
                  </p14:xfrm>
                </p:contentPart>
              </mc:Choice>
              <mc:Fallback xmlns="">
                <p:pic>
                  <p:nvPicPr>
                    <p:cNvPr id="155" name="Ink 154">
                      <a:extLst>
                        <a:ext uri="{FF2B5EF4-FFF2-40B4-BE49-F238E27FC236}">
                          <a16:creationId xmlns:a16="http://schemas.microsoft.com/office/drawing/2014/main" id="{B678B062-6C60-664D-A637-F3970E1BD8CA}"/>
                        </a:ext>
                      </a:extLst>
                    </p:cNvPr>
                    <p:cNvPicPr/>
                    <p:nvPr/>
                  </p:nvPicPr>
                  <p:blipFill>
                    <a:blip r:embed="rId171"/>
                    <a:stretch>
                      <a:fillRect/>
                    </a:stretch>
                  </p:blipFill>
                  <p:spPr>
                    <a:xfrm>
                      <a:off x="2536025" y="6576895"/>
                      <a:ext cx="279000" cy="13464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72">
                  <p14:nvContentPartPr>
                    <p14:cNvPr id="156" name="Ink 155">
                      <a:extLst>
                        <a:ext uri="{FF2B5EF4-FFF2-40B4-BE49-F238E27FC236}">
                          <a16:creationId xmlns:a16="http://schemas.microsoft.com/office/drawing/2014/main" id="{2CF32E01-86A4-AC44-B674-815F6E7903EE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903585" y="6678775"/>
                    <a:ext cx="63720" cy="6120"/>
                  </p14:xfrm>
                </p:contentPart>
              </mc:Choice>
              <mc:Fallback xmlns="">
                <p:pic>
                  <p:nvPicPr>
                    <p:cNvPr id="156" name="Ink 155">
                      <a:extLst>
                        <a:ext uri="{FF2B5EF4-FFF2-40B4-BE49-F238E27FC236}">
                          <a16:creationId xmlns:a16="http://schemas.microsoft.com/office/drawing/2014/main" id="{2CF32E01-86A4-AC44-B674-815F6E7903EE}"/>
                        </a:ext>
                      </a:extLst>
                    </p:cNvPr>
                    <p:cNvPicPr/>
                    <p:nvPr/>
                  </p:nvPicPr>
                  <p:blipFill>
                    <a:blip r:embed="rId173"/>
                    <a:stretch>
                      <a:fillRect/>
                    </a:stretch>
                  </p:blipFill>
                  <p:spPr>
                    <a:xfrm>
                      <a:off x="2888105" y="6663655"/>
                      <a:ext cx="94320" cy="3672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74">
                  <p14:nvContentPartPr>
                    <p14:cNvPr id="157" name="Ink 156">
                      <a:extLst>
                        <a:ext uri="{FF2B5EF4-FFF2-40B4-BE49-F238E27FC236}">
                          <a16:creationId xmlns:a16="http://schemas.microsoft.com/office/drawing/2014/main" id="{1BAEA67C-F586-6246-9E51-685933D49E77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3313265" y="6626935"/>
                    <a:ext cx="133200" cy="11880"/>
                  </p14:xfrm>
                </p:contentPart>
              </mc:Choice>
              <mc:Fallback xmlns="">
                <p:pic>
                  <p:nvPicPr>
                    <p:cNvPr id="157" name="Ink 156">
                      <a:extLst>
                        <a:ext uri="{FF2B5EF4-FFF2-40B4-BE49-F238E27FC236}">
                          <a16:creationId xmlns:a16="http://schemas.microsoft.com/office/drawing/2014/main" id="{1BAEA67C-F586-6246-9E51-685933D49E77}"/>
                        </a:ext>
                      </a:extLst>
                    </p:cNvPr>
                    <p:cNvPicPr/>
                    <p:nvPr/>
                  </p:nvPicPr>
                  <p:blipFill>
                    <a:blip r:embed="rId175"/>
                    <a:stretch>
                      <a:fillRect/>
                    </a:stretch>
                  </p:blipFill>
                  <p:spPr>
                    <a:xfrm>
                      <a:off x="3298145" y="6611815"/>
                      <a:ext cx="163800" cy="4248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76">
                  <p14:nvContentPartPr>
                    <p14:cNvPr id="158" name="Ink 157">
                      <a:extLst>
                        <a:ext uri="{FF2B5EF4-FFF2-40B4-BE49-F238E27FC236}">
                          <a16:creationId xmlns:a16="http://schemas.microsoft.com/office/drawing/2014/main" id="{93382A00-B4F6-3C42-9246-FF2520875474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3325505" y="6678775"/>
                    <a:ext cx="86400" cy="360"/>
                  </p14:xfrm>
                </p:contentPart>
              </mc:Choice>
              <mc:Fallback xmlns="">
                <p:pic>
                  <p:nvPicPr>
                    <p:cNvPr id="158" name="Ink 157">
                      <a:extLst>
                        <a:ext uri="{FF2B5EF4-FFF2-40B4-BE49-F238E27FC236}">
                          <a16:creationId xmlns:a16="http://schemas.microsoft.com/office/drawing/2014/main" id="{93382A00-B4F6-3C42-9246-FF2520875474}"/>
                        </a:ext>
                      </a:extLst>
                    </p:cNvPr>
                    <p:cNvPicPr/>
                    <p:nvPr/>
                  </p:nvPicPr>
                  <p:blipFill>
                    <a:blip r:embed="rId177"/>
                    <a:stretch>
                      <a:fillRect/>
                    </a:stretch>
                  </p:blipFill>
                  <p:spPr>
                    <a:xfrm>
                      <a:off x="3310385" y="6663655"/>
                      <a:ext cx="116640" cy="3096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78">
                  <p14:nvContentPartPr>
                    <p14:cNvPr id="162" name="Ink 162">
                      <a:extLst>
                        <a:ext uri="{FF2B5EF4-FFF2-40B4-BE49-F238E27FC236}">
                          <a16:creationId xmlns:a16="http://schemas.microsoft.com/office/drawing/2014/main" id="{6F6DCD2A-F6FB-BA43-B44D-2FE92A8B15EE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3896465" y="6511375"/>
                    <a:ext cx="346680" cy="225720"/>
                  </p14:xfrm>
                </p:contentPart>
              </mc:Choice>
              <mc:Fallback xmlns="">
                <p:pic>
                  <p:nvPicPr>
                    <p:cNvPr id="162" name="Ink 162">
                      <a:extLst>
                        <a:ext uri="{FF2B5EF4-FFF2-40B4-BE49-F238E27FC236}">
                          <a16:creationId xmlns:a16="http://schemas.microsoft.com/office/drawing/2014/main" id="{6F6DCD2A-F6FB-BA43-B44D-2FE92A8B15EE}"/>
                        </a:ext>
                      </a:extLst>
                    </p:cNvPr>
                    <p:cNvPicPr/>
                    <p:nvPr/>
                  </p:nvPicPr>
                  <p:blipFill>
                    <a:blip r:embed="rId179"/>
                    <a:stretch>
                      <a:fillRect/>
                    </a:stretch>
                  </p:blipFill>
                  <p:spPr>
                    <a:xfrm>
                      <a:off x="3880985" y="6496231"/>
                      <a:ext cx="377280" cy="256369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80">
                  <p14:nvContentPartPr>
                    <p14:cNvPr id="166" name="Ink 165">
                      <a:extLst>
                        <a:ext uri="{FF2B5EF4-FFF2-40B4-BE49-F238E27FC236}">
                          <a16:creationId xmlns:a16="http://schemas.microsoft.com/office/drawing/2014/main" id="{C0E9254B-D723-504C-816C-DDBD2BDBBFE4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3648065" y="6563575"/>
                    <a:ext cx="196560" cy="110160"/>
                  </p14:xfrm>
                </p:contentPart>
              </mc:Choice>
              <mc:Fallback xmlns="">
                <p:pic>
                  <p:nvPicPr>
                    <p:cNvPr id="166" name="Ink 165">
                      <a:extLst>
                        <a:ext uri="{FF2B5EF4-FFF2-40B4-BE49-F238E27FC236}">
                          <a16:creationId xmlns:a16="http://schemas.microsoft.com/office/drawing/2014/main" id="{C0E9254B-D723-504C-816C-DDBD2BDBBFE4}"/>
                        </a:ext>
                      </a:extLst>
                    </p:cNvPr>
                    <p:cNvPicPr/>
                    <p:nvPr/>
                  </p:nvPicPr>
                  <p:blipFill>
                    <a:blip r:embed="rId181"/>
                    <a:stretch>
                      <a:fillRect/>
                    </a:stretch>
                  </p:blipFill>
                  <p:spPr>
                    <a:xfrm>
                      <a:off x="3632945" y="6548095"/>
                      <a:ext cx="227160" cy="1404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82">
                  <p14:nvContentPartPr>
                    <p14:cNvPr id="167" name="Ink 166">
                      <a:extLst>
                        <a:ext uri="{FF2B5EF4-FFF2-40B4-BE49-F238E27FC236}">
                          <a16:creationId xmlns:a16="http://schemas.microsoft.com/office/drawing/2014/main" id="{E5F50D51-5969-164F-B07D-B53561C10611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5160785" y="6297895"/>
                    <a:ext cx="202320" cy="346680"/>
                  </p14:xfrm>
                </p:contentPart>
              </mc:Choice>
              <mc:Fallback xmlns="">
                <p:pic>
                  <p:nvPicPr>
                    <p:cNvPr id="167" name="Ink 166">
                      <a:extLst>
                        <a:ext uri="{FF2B5EF4-FFF2-40B4-BE49-F238E27FC236}">
                          <a16:creationId xmlns:a16="http://schemas.microsoft.com/office/drawing/2014/main" id="{E5F50D51-5969-164F-B07D-B53561C10611}"/>
                        </a:ext>
                      </a:extLst>
                    </p:cNvPr>
                    <p:cNvPicPr/>
                    <p:nvPr/>
                  </p:nvPicPr>
                  <p:blipFill>
                    <a:blip r:embed="rId183"/>
                    <a:stretch>
                      <a:fillRect/>
                    </a:stretch>
                  </p:blipFill>
                  <p:spPr>
                    <a:xfrm>
                      <a:off x="5145305" y="6282775"/>
                      <a:ext cx="232920" cy="37728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84">
                  <p14:nvContentPartPr>
                    <p14:cNvPr id="173" name="Ink 172">
                      <a:extLst>
                        <a:ext uri="{FF2B5EF4-FFF2-40B4-BE49-F238E27FC236}">
                          <a16:creationId xmlns:a16="http://schemas.microsoft.com/office/drawing/2014/main" id="{35F8C936-2D91-9746-B65B-CA00F87C39C6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6355625" y="6355495"/>
                    <a:ext cx="98640" cy="323640"/>
                  </p14:xfrm>
                </p:contentPart>
              </mc:Choice>
              <mc:Fallback xmlns="">
                <p:pic>
                  <p:nvPicPr>
                    <p:cNvPr id="173" name="Ink 172">
                      <a:extLst>
                        <a:ext uri="{FF2B5EF4-FFF2-40B4-BE49-F238E27FC236}">
                          <a16:creationId xmlns:a16="http://schemas.microsoft.com/office/drawing/2014/main" id="{35F8C936-2D91-9746-B65B-CA00F87C39C6}"/>
                        </a:ext>
                      </a:extLst>
                    </p:cNvPr>
                    <p:cNvPicPr/>
                    <p:nvPr/>
                  </p:nvPicPr>
                  <p:blipFill>
                    <a:blip r:embed="rId185"/>
                    <a:stretch>
                      <a:fillRect/>
                    </a:stretch>
                  </p:blipFill>
                  <p:spPr>
                    <a:xfrm>
                      <a:off x="6340505" y="6340375"/>
                      <a:ext cx="128880" cy="35424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86">
                  <p14:nvContentPartPr>
                    <p14:cNvPr id="175" name="Ink 174">
                      <a:extLst>
                        <a:ext uri="{FF2B5EF4-FFF2-40B4-BE49-F238E27FC236}">
                          <a16:creationId xmlns:a16="http://schemas.microsoft.com/office/drawing/2014/main" id="{34947207-BC65-7C46-9F93-4A8C2C74972F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1749065" y="6465295"/>
                    <a:ext cx="104400" cy="69480"/>
                  </p14:xfrm>
                </p:contentPart>
              </mc:Choice>
              <mc:Fallback xmlns="">
                <p:pic>
                  <p:nvPicPr>
                    <p:cNvPr id="175" name="Ink 174">
                      <a:extLst>
                        <a:ext uri="{FF2B5EF4-FFF2-40B4-BE49-F238E27FC236}">
                          <a16:creationId xmlns:a16="http://schemas.microsoft.com/office/drawing/2014/main" id="{34947207-BC65-7C46-9F93-4A8C2C74972F}"/>
                        </a:ext>
                      </a:extLst>
                    </p:cNvPr>
                    <p:cNvPicPr/>
                    <p:nvPr/>
                  </p:nvPicPr>
                  <p:blipFill>
                    <a:blip r:embed="rId187"/>
                    <a:stretch>
                      <a:fillRect/>
                    </a:stretch>
                  </p:blipFill>
                  <p:spPr>
                    <a:xfrm>
                      <a:off x="1733585" y="6450175"/>
                      <a:ext cx="134640" cy="10008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88">
                  <p14:nvContentPartPr>
                    <p14:cNvPr id="176" name="Ink 175">
                      <a:extLst>
                        <a:ext uri="{FF2B5EF4-FFF2-40B4-BE49-F238E27FC236}">
                          <a16:creationId xmlns:a16="http://schemas.microsoft.com/office/drawing/2014/main" id="{D100508E-4B3D-B849-BCBC-D47CFBFE8A90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701625" y="6471055"/>
                    <a:ext cx="110160" cy="52200"/>
                  </p14:xfrm>
                </p:contentPart>
              </mc:Choice>
              <mc:Fallback xmlns="">
                <p:pic>
                  <p:nvPicPr>
                    <p:cNvPr id="176" name="Ink 175">
                      <a:extLst>
                        <a:ext uri="{FF2B5EF4-FFF2-40B4-BE49-F238E27FC236}">
                          <a16:creationId xmlns:a16="http://schemas.microsoft.com/office/drawing/2014/main" id="{D100508E-4B3D-B849-BCBC-D47CFBFE8A90}"/>
                        </a:ext>
                      </a:extLst>
                    </p:cNvPr>
                    <p:cNvPicPr/>
                    <p:nvPr/>
                  </p:nvPicPr>
                  <p:blipFill>
                    <a:blip r:embed="rId189"/>
                    <a:stretch>
                      <a:fillRect/>
                    </a:stretch>
                  </p:blipFill>
                  <p:spPr>
                    <a:xfrm>
                      <a:off x="2686145" y="6455935"/>
                      <a:ext cx="140400" cy="82800"/>
                    </a:xfrm>
                    <a:prstGeom prst="rect">
                      <a:avLst/>
                    </a:prstGeom>
                  </p:spPr>
                </p:pic>
              </mc:Fallback>
            </mc:AlternateContent>
          </p:grpSp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190">
            <p14:nvContentPartPr>
              <p14:cNvPr id="177" name="Ink 176">
                <a:extLst>
                  <a:ext uri="{FF2B5EF4-FFF2-40B4-BE49-F238E27FC236}">
                    <a16:creationId xmlns:a16="http://schemas.microsoft.com/office/drawing/2014/main" id="{846D6FAA-6F5E-AB48-80D8-82139D4C6D4E}"/>
                  </a:ext>
                </a:extLst>
              </p14:cNvPr>
              <p14:cNvContentPartPr/>
              <p14:nvPr/>
            </p14:nvContentPartPr>
            <p14:xfrm>
              <a:off x="4000145" y="6355495"/>
              <a:ext cx="115920" cy="75240"/>
            </p14:xfrm>
          </p:contentPart>
        </mc:Choice>
        <mc:Fallback xmlns="">
          <p:pic>
            <p:nvPicPr>
              <p:cNvPr id="177" name="Ink 176">
                <a:extLst>
                  <a:ext uri="{FF2B5EF4-FFF2-40B4-BE49-F238E27FC236}">
                    <a16:creationId xmlns:a16="http://schemas.microsoft.com/office/drawing/2014/main" id="{846D6FAA-6F5E-AB48-80D8-82139D4C6D4E}"/>
                  </a:ext>
                </a:extLst>
              </p:cNvPr>
              <p:cNvPicPr/>
              <p:nvPr/>
            </p:nvPicPr>
            <p:blipFill>
              <a:blip r:embed="rId191"/>
              <a:stretch>
                <a:fillRect/>
              </a:stretch>
            </p:blipFill>
            <p:spPr>
              <a:xfrm>
                <a:off x="3985025" y="6340375"/>
                <a:ext cx="146160" cy="105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56466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160105" y="728642"/>
            <a:ext cx="694273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i="1" dirty="0">
                <a:solidFill>
                  <a:srgbClr val="C00000"/>
                </a:solidFill>
                <a:latin typeface="Bell MT" panose="02020503060305020303" pitchFamily="18" charset="0"/>
              </a:rPr>
              <a:t>Topological index (example of a trivial insulator)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164972" y="1330209"/>
            <a:ext cx="6701395" cy="46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7C9CAF05-70E2-2B41-B001-E0F413E24C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908" y="1799117"/>
            <a:ext cx="6330822" cy="2352163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D7AE4044-331E-1240-BF3F-9F811B286795}"/>
              </a:ext>
            </a:extLst>
          </p:cNvPr>
          <p:cNvGrpSpPr/>
          <p:nvPr/>
        </p:nvGrpSpPr>
        <p:grpSpPr>
          <a:xfrm>
            <a:off x="5048282" y="4425199"/>
            <a:ext cx="2163266" cy="2205183"/>
            <a:chOff x="5657232" y="1600200"/>
            <a:chExt cx="1828800" cy="1828800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4115B666-6459-8D4B-9AFA-2EF282514A85}"/>
                </a:ext>
              </a:extLst>
            </p:cNvPr>
            <p:cNvSpPr/>
            <p:nvPr/>
          </p:nvSpPr>
          <p:spPr>
            <a:xfrm>
              <a:off x="5657232" y="1600200"/>
              <a:ext cx="1828800" cy="1828800"/>
            </a:xfrm>
            <a:prstGeom prst="ellipse">
              <a:avLst/>
            </a:prstGeom>
            <a:solidFill>
              <a:schemeClr val="bg1">
                <a:lumMod val="9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5B712585-3786-334D-B265-64B8F69A5181}"/>
                </a:ext>
              </a:extLst>
            </p:cNvPr>
            <p:cNvSpPr/>
            <p:nvPr/>
          </p:nvSpPr>
          <p:spPr>
            <a:xfrm>
              <a:off x="5657232" y="2178627"/>
              <a:ext cx="1828800" cy="671945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4" name="Ink 14">
                <a:extLst>
                  <a:ext uri="{FF2B5EF4-FFF2-40B4-BE49-F238E27FC236}">
                    <a16:creationId xmlns:a16="http://schemas.microsoft.com/office/drawing/2014/main" id="{0BE1F743-8CD2-5C46-A637-F2FB7CEEE2BF}"/>
                  </a:ext>
                </a:extLst>
              </p14:cNvPr>
              <p14:cNvContentPartPr/>
              <p14:nvPr/>
            </p14:nvContentPartPr>
            <p14:xfrm>
              <a:off x="2435945" y="1431415"/>
              <a:ext cx="364320" cy="173520"/>
            </p14:xfrm>
          </p:contentPart>
        </mc:Choice>
        <mc:Fallback xmlns="">
          <p:pic>
            <p:nvPicPr>
              <p:cNvPr id="14" name="Ink 14">
                <a:extLst>
                  <a:ext uri="{FF2B5EF4-FFF2-40B4-BE49-F238E27FC236}">
                    <a16:creationId xmlns:a16="http://schemas.microsoft.com/office/drawing/2014/main" id="{0BE1F743-8CD2-5C46-A637-F2FB7CEEE2B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420810" y="1416295"/>
                <a:ext cx="394950" cy="20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6D74C48B-92EF-3E41-B82E-187A4357674C}"/>
                  </a:ext>
                </a:extLst>
              </p14:cNvPr>
              <p14:cNvContentPartPr/>
              <p14:nvPr/>
            </p14:nvContentPartPr>
            <p14:xfrm>
              <a:off x="3047945" y="1512415"/>
              <a:ext cx="104400" cy="22536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6D74C48B-92EF-3E41-B82E-187A4357674C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032465" y="1496935"/>
                <a:ext cx="134640" cy="255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0" name="Ink 20">
                <a:extLst>
                  <a:ext uri="{FF2B5EF4-FFF2-40B4-BE49-F238E27FC236}">
                    <a16:creationId xmlns:a16="http://schemas.microsoft.com/office/drawing/2014/main" id="{B0DD3E4C-0BB3-4246-9199-7223177A434A}"/>
                  </a:ext>
                </a:extLst>
              </p14:cNvPr>
              <p14:cNvContentPartPr/>
              <p14:nvPr/>
            </p14:nvContentPartPr>
            <p14:xfrm>
              <a:off x="3221105" y="1506655"/>
              <a:ext cx="231120" cy="195840"/>
            </p14:xfrm>
          </p:contentPart>
        </mc:Choice>
        <mc:Fallback xmlns="">
          <p:pic>
            <p:nvPicPr>
              <p:cNvPr id="20" name="Ink 20">
                <a:extLst>
                  <a:ext uri="{FF2B5EF4-FFF2-40B4-BE49-F238E27FC236}">
                    <a16:creationId xmlns:a16="http://schemas.microsoft.com/office/drawing/2014/main" id="{B0DD3E4C-0BB3-4246-9199-7223177A434A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205625" y="1491175"/>
                <a:ext cx="261720" cy="226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B26C1B76-1916-5047-8C76-6E1CB1A490D4}"/>
                  </a:ext>
                </a:extLst>
              </p14:cNvPr>
              <p14:cNvContentPartPr/>
              <p14:nvPr/>
            </p14:nvContentPartPr>
            <p14:xfrm>
              <a:off x="5518625" y="1431415"/>
              <a:ext cx="190800" cy="16200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B26C1B76-1916-5047-8C76-6E1CB1A490D4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503145" y="1416295"/>
                <a:ext cx="221400" cy="19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5BEB9311-A440-C045-9408-292F23770E06}"/>
                  </a:ext>
                </a:extLst>
              </p14:cNvPr>
              <p14:cNvContentPartPr/>
              <p14:nvPr/>
            </p14:nvContentPartPr>
            <p14:xfrm>
              <a:off x="5789705" y="1506655"/>
              <a:ext cx="81000" cy="8100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5BEB9311-A440-C045-9408-292F23770E06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774585" y="1491175"/>
                <a:ext cx="111600" cy="111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62E99FBB-C1AE-A64F-8B87-923D8DF8A5D1}"/>
                  </a:ext>
                </a:extLst>
              </p14:cNvPr>
              <p14:cNvContentPartPr/>
              <p14:nvPr/>
            </p14:nvContentPartPr>
            <p14:xfrm>
              <a:off x="5905265" y="1489015"/>
              <a:ext cx="110160" cy="19080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62E99FBB-C1AE-A64F-8B87-923D8DF8A5D1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890145" y="1473895"/>
                <a:ext cx="140400" cy="22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028F1A21-253C-F74F-8736-74AFDC1B5D40}"/>
                  </a:ext>
                </a:extLst>
              </p14:cNvPr>
              <p14:cNvContentPartPr/>
              <p14:nvPr/>
            </p14:nvContentPartPr>
            <p14:xfrm>
              <a:off x="5986265" y="1512415"/>
              <a:ext cx="52200" cy="4644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028F1A21-253C-F74F-8736-74AFDC1B5D40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970785" y="1496935"/>
                <a:ext cx="82800" cy="77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1ADCD96B-861B-7646-9C84-DE06A0B04588}"/>
                  </a:ext>
                </a:extLst>
              </p14:cNvPr>
              <p14:cNvContentPartPr/>
              <p14:nvPr/>
            </p14:nvContentPartPr>
            <p14:xfrm>
              <a:off x="6066905" y="1489015"/>
              <a:ext cx="75240" cy="17676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1ADCD96B-861B-7646-9C84-DE06A0B04588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6051785" y="1473895"/>
                <a:ext cx="105840" cy="207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BCF5769E-CE59-DF46-B339-8A1AC0296345}"/>
                  </a:ext>
                </a:extLst>
              </p14:cNvPr>
              <p14:cNvContentPartPr/>
              <p14:nvPr/>
            </p14:nvContentPartPr>
            <p14:xfrm>
              <a:off x="6118745" y="1506655"/>
              <a:ext cx="63720" cy="5760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BCF5769E-CE59-DF46-B339-8A1AC0296345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6103625" y="1491175"/>
                <a:ext cx="94320" cy="87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5FBE8397-D752-3240-B348-C74F485C2EB0}"/>
                  </a:ext>
                </a:extLst>
              </p14:cNvPr>
              <p14:cNvContentPartPr/>
              <p14:nvPr/>
            </p14:nvContentPartPr>
            <p14:xfrm>
              <a:off x="6228545" y="1495135"/>
              <a:ext cx="92880" cy="7524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5FBE8397-D752-3240-B348-C74F485C2EB0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6213425" y="1479655"/>
                <a:ext cx="123120" cy="105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C52FAF6F-8AE6-EF46-8FDA-DFCF9854C8D7}"/>
                  </a:ext>
                </a:extLst>
              </p14:cNvPr>
              <p14:cNvContentPartPr/>
              <p14:nvPr/>
            </p14:nvContentPartPr>
            <p14:xfrm>
              <a:off x="6390185" y="1454455"/>
              <a:ext cx="144720" cy="11016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C52FAF6F-8AE6-EF46-8FDA-DFCF9854C8D7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6375065" y="1439335"/>
                <a:ext cx="175320" cy="14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62CA0BA3-6CF0-924F-AC3B-27CFB49470C8}"/>
                  </a:ext>
                </a:extLst>
              </p14:cNvPr>
              <p14:cNvContentPartPr/>
              <p14:nvPr/>
            </p14:nvContentPartPr>
            <p14:xfrm>
              <a:off x="6742265" y="1471735"/>
              <a:ext cx="104400" cy="179280"/>
            </p14:xfrm>
          </p:contentPart>
        </mc:Choice>
        <mc:Fallback xmlns=""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62CA0BA3-6CF0-924F-AC3B-27CFB49470C8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6727145" y="1456615"/>
                <a:ext cx="134640" cy="209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ACDDE4EA-566D-8846-8F9A-E334E25C4EB1}"/>
                  </a:ext>
                </a:extLst>
              </p14:cNvPr>
              <p14:cNvContentPartPr/>
              <p14:nvPr/>
            </p14:nvContentPartPr>
            <p14:xfrm>
              <a:off x="6938465" y="1477495"/>
              <a:ext cx="92880" cy="8712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ACDDE4EA-566D-8846-8F9A-E334E25C4EB1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6923345" y="1462375"/>
                <a:ext cx="123120" cy="117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4CF7FA58-A0D3-1242-A5A2-8FD0B90C8581}"/>
                  </a:ext>
                </a:extLst>
              </p14:cNvPr>
              <p14:cNvContentPartPr/>
              <p14:nvPr/>
            </p14:nvContentPartPr>
            <p14:xfrm>
              <a:off x="7059785" y="1477495"/>
              <a:ext cx="92880" cy="8100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4CF7FA58-A0D3-1242-A5A2-8FD0B90C8581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7044665" y="1462375"/>
                <a:ext cx="123120" cy="111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D13ABF10-1475-D74A-907F-E273322EF849}"/>
                  </a:ext>
                </a:extLst>
              </p14:cNvPr>
              <p14:cNvContentPartPr/>
              <p14:nvPr/>
            </p14:nvContentPartPr>
            <p14:xfrm>
              <a:off x="7204145" y="1483255"/>
              <a:ext cx="92880" cy="150480"/>
            </p14:xfrm>
          </p:contentPart>
        </mc:Choice>
        <mc:Fallback xmlns=""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D13ABF10-1475-D74A-907F-E273322EF849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7189025" y="1468135"/>
                <a:ext cx="123120" cy="181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74E07CEF-D419-1D4A-A87D-69B67DBB1116}"/>
                  </a:ext>
                </a:extLst>
              </p14:cNvPr>
              <p14:cNvContentPartPr/>
              <p14:nvPr/>
            </p14:nvContentPartPr>
            <p14:xfrm>
              <a:off x="7388825" y="1437175"/>
              <a:ext cx="57960" cy="13320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74E07CEF-D419-1D4A-A87D-69B67DBB1116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7373705" y="1422055"/>
                <a:ext cx="88560" cy="163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id="{ADF4C5E1-F345-C043-A627-FE2BAEC705C4}"/>
                  </a:ext>
                </a:extLst>
              </p14:cNvPr>
              <p14:cNvContentPartPr/>
              <p14:nvPr/>
            </p14:nvContentPartPr>
            <p14:xfrm>
              <a:off x="7492865" y="1518175"/>
              <a:ext cx="52200" cy="69480"/>
            </p14:xfrm>
          </p:contentPart>
        </mc:Choice>
        <mc:Fallback xmlns=""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id="{ADF4C5E1-F345-C043-A627-FE2BAEC705C4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7477745" y="1502695"/>
                <a:ext cx="82800" cy="100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38" name="Ink 38">
                <a:extLst>
                  <a:ext uri="{FF2B5EF4-FFF2-40B4-BE49-F238E27FC236}">
                    <a16:creationId xmlns:a16="http://schemas.microsoft.com/office/drawing/2014/main" id="{8E1CA027-FB01-4F4B-BC9A-9083CB9A590B}"/>
                  </a:ext>
                </a:extLst>
              </p14:cNvPr>
              <p14:cNvContentPartPr/>
              <p14:nvPr/>
            </p14:nvContentPartPr>
            <p14:xfrm>
              <a:off x="7625705" y="1512415"/>
              <a:ext cx="231120" cy="75240"/>
            </p14:xfrm>
          </p:contentPart>
        </mc:Choice>
        <mc:Fallback xmlns="">
          <p:pic>
            <p:nvPicPr>
              <p:cNvPr id="38" name="Ink 38">
                <a:extLst>
                  <a:ext uri="{FF2B5EF4-FFF2-40B4-BE49-F238E27FC236}">
                    <a16:creationId xmlns:a16="http://schemas.microsoft.com/office/drawing/2014/main" id="{8E1CA027-FB01-4F4B-BC9A-9083CB9A590B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7610225" y="1496935"/>
                <a:ext cx="261720" cy="105840"/>
              </a:xfrm>
              <a:prstGeom prst="rect">
                <a:avLst/>
              </a:prstGeom>
            </p:spPr>
          </p:pic>
        </mc:Fallback>
      </mc:AlternateContent>
      <p:grpSp>
        <p:nvGrpSpPr>
          <p:cNvPr id="1316" name="Group 1315">
            <a:extLst>
              <a:ext uri="{FF2B5EF4-FFF2-40B4-BE49-F238E27FC236}">
                <a16:creationId xmlns:a16="http://schemas.microsoft.com/office/drawing/2014/main" id="{8FDDD2A6-EE22-0D4A-9A47-547FDE7592C8}"/>
              </a:ext>
            </a:extLst>
          </p:cNvPr>
          <p:cNvGrpSpPr/>
          <p:nvPr/>
        </p:nvGrpSpPr>
        <p:grpSpPr>
          <a:xfrm>
            <a:off x="2204825" y="2733535"/>
            <a:ext cx="1334160" cy="210960"/>
            <a:chOff x="2204825" y="2733535"/>
            <a:chExt cx="1334160" cy="210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58" name="Ink 58">
                  <a:extLst>
                    <a:ext uri="{FF2B5EF4-FFF2-40B4-BE49-F238E27FC236}">
                      <a16:creationId xmlns:a16="http://schemas.microsoft.com/office/drawing/2014/main" id="{0C857822-FE0E-4441-8FA5-3C4A04D801EB}"/>
                    </a:ext>
                  </a:extLst>
                </p14:cNvPr>
                <p14:cNvContentPartPr/>
                <p14:nvPr/>
              </p14:nvContentPartPr>
              <p14:xfrm>
                <a:off x="3376985" y="2799415"/>
                <a:ext cx="162000" cy="145080"/>
              </p14:xfrm>
            </p:contentPart>
          </mc:Choice>
          <mc:Fallback xmlns="">
            <p:pic>
              <p:nvPicPr>
                <p:cNvPr id="58" name="Ink 58">
                  <a:extLst>
                    <a:ext uri="{FF2B5EF4-FFF2-40B4-BE49-F238E27FC236}">
                      <a16:creationId xmlns:a16="http://schemas.microsoft.com/office/drawing/2014/main" id="{0C857822-FE0E-4441-8FA5-3C4A04D801EB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3369425" y="2792197"/>
                  <a:ext cx="177120" cy="1602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1037" name="Ink 1037">
                  <a:extLst>
                    <a:ext uri="{FF2B5EF4-FFF2-40B4-BE49-F238E27FC236}">
                      <a16:creationId xmlns:a16="http://schemas.microsoft.com/office/drawing/2014/main" id="{0E25304B-245B-3F49-8EA1-EA78F0ECCE3B}"/>
                    </a:ext>
                  </a:extLst>
                </p14:cNvPr>
                <p14:cNvContentPartPr/>
                <p14:nvPr/>
              </p14:nvContentPartPr>
              <p14:xfrm>
                <a:off x="2204825" y="2733535"/>
                <a:ext cx="266040" cy="135720"/>
              </p14:xfrm>
            </p:contentPart>
          </mc:Choice>
          <mc:Fallback xmlns="">
            <p:pic>
              <p:nvPicPr>
                <p:cNvPr id="1037" name="Ink 1037">
                  <a:extLst>
                    <a:ext uri="{FF2B5EF4-FFF2-40B4-BE49-F238E27FC236}">
                      <a16:creationId xmlns:a16="http://schemas.microsoft.com/office/drawing/2014/main" id="{0E25304B-245B-3F49-8EA1-EA78F0ECCE3B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2197625" y="2725975"/>
                  <a:ext cx="280800" cy="150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22" name="Group 1221">
            <a:extLst>
              <a:ext uri="{FF2B5EF4-FFF2-40B4-BE49-F238E27FC236}">
                <a16:creationId xmlns:a16="http://schemas.microsoft.com/office/drawing/2014/main" id="{E5A24B02-529C-E44D-BFF8-C025D9DDF6A0}"/>
              </a:ext>
            </a:extLst>
          </p:cNvPr>
          <p:cNvGrpSpPr/>
          <p:nvPr/>
        </p:nvGrpSpPr>
        <p:grpSpPr>
          <a:xfrm>
            <a:off x="5217709" y="4439215"/>
            <a:ext cx="1801440" cy="1460880"/>
            <a:chOff x="5189585" y="4444975"/>
            <a:chExt cx="1801440" cy="1460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1189" name="Ink 1189">
                  <a:extLst>
                    <a:ext uri="{FF2B5EF4-FFF2-40B4-BE49-F238E27FC236}">
                      <a16:creationId xmlns:a16="http://schemas.microsoft.com/office/drawing/2014/main" id="{4F8EFAE5-537F-6248-AC7C-22861246EC3F}"/>
                    </a:ext>
                  </a:extLst>
                </p14:cNvPr>
                <p14:cNvContentPartPr/>
                <p14:nvPr/>
              </p14:nvContentPartPr>
              <p14:xfrm>
                <a:off x="5501345" y="4444975"/>
                <a:ext cx="1310760" cy="433440"/>
              </p14:xfrm>
            </p:contentPart>
          </mc:Choice>
          <mc:Fallback xmlns="">
            <p:pic>
              <p:nvPicPr>
                <p:cNvPr id="1189" name="Ink 1189">
                  <a:extLst>
                    <a:ext uri="{FF2B5EF4-FFF2-40B4-BE49-F238E27FC236}">
                      <a16:creationId xmlns:a16="http://schemas.microsoft.com/office/drawing/2014/main" id="{4F8EFAE5-537F-6248-AC7C-22861246EC3F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5493785" y="4437415"/>
                  <a:ext cx="1325880" cy="44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1191" name="Ink 1190">
                  <a:extLst>
                    <a:ext uri="{FF2B5EF4-FFF2-40B4-BE49-F238E27FC236}">
                      <a16:creationId xmlns:a16="http://schemas.microsoft.com/office/drawing/2014/main" id="{EF70FCBC-ED73-0546-98E3-1AFDE2A2CD37}"/>
                    </a:ext>
                  </a:extLst>
                </p14:cNvPr>
                <p14:cNvContentPartPr/>
                <p14:nvPr/>
              </p14:nvContentPartPr>
              <p14:xfrm>
                <a:off x="5472545" y="4889215"/>
                <a:ext cx="29160" cy="34920"/>
              </p14:xfrm>
            </p:contentPart>
          </mc:Choice>
          <mc:Fallback xmlns="">
            <p:pic>
              <p:nvPicPr>
                <p:cNvPr id="1191" name="Ink 1190">
                  <a:extLst>
                    <a:ext uri="{FF2B5EF4-FFF2-40B4-BE49-F238E27FC236}">
                      <a16:creationId xmlns:a16="http://schemas.microsoft.com/office/drawing/2014/main" id="{EF70FCBC-ED73-0546-98E3-1AFDE2A2CD37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5464985" y="4881655"/>
                  <a:ext cx="4428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1192" name="Ink 1191">
                  <a:extLst>
                    <a:ext uri="{FF2B5EF4-FFF2-40B4-BE49-F238E27FC236}">
                      <a16:creationId xmlns:a16="http://schemas.microsoft.com/office/drawing/2014/main" id="{4683D6D2-F668-4E45-89F8-B44305D2F97D}"/>
                    </a:ext>
                  </a:extLst>
                </p14:cNvPr>
                <p14:cNvContentPartPr/>
                <p14:nvPr/>
              </p14:nvContentPartPr>
              <p14:xfrm>
                <a:off x="5403065" y="4947175"/>
                <a:ext cx="52200" cy="75240"/>
              </p14:xfrm>
            </p:contentPart>
          </mc:Choice>
          <mc:Fallback xmlns="">
            <p:pic>
              <p:nvPicPr>
                <p:cNvPr id="1192" name="Ink 1191">
                  <a:extLst>
                    <a:ext uri="{FF2B5EF4-FFF2-40B4-BE49-F238E27FC236}">
                      <a16:creationId xmlns:a16="http://schemas.microsoft.com/office/drawing/2014/main" id="{4683D6D2-F668-4E45-89F8-B44305D2F97D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5395505" y="4939615"/>
                  <a:ext cx="6732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1193" name="Ink 1192">
                  <a:extLst>
                    <a:ext uri="{FF2B5EF4-FFF2-40B4-BE49-F238E27FC236}">
                      <a16:creationId xmlns:a16="http://schemas.microsoft.com/office/drawing/2014/main" id="{C9802CFF-88E9-714F-BAD3-118AD8A903D8}"/>
                    </a:ext>
                  </a:extLst>
                </p14:cNvPr>
                <p14:cNvContentPartPr/>
                <p14:nvPr/>
              </p14:nvContentPartPr>
              <p14:xfrm>
                <a:off x="5351225" y="5073895"/>
                <a:ext cx="34920" cy="69480"/>
              </p14:xfrm>
            </p:contentPart>
          </mc:Choice>
          <mc:Fallback xmlns="">
            <p:pic>
              <p:nvPicPr>
                <p:cNvPr id="1193" name="Ink 1192">
                  <a:extLst>
                    <a:ext uri="{FF2B5EF4-FFF2-40B4-BE49-F238E27FC236}">
                      <a16:creationId xmlns:a16="http://schemas.microsoft.com/office/drawing/2014/main" id="{C9802CFF-88E9-714F-BAD3-118AD8A903D8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5343665" y="5066335"/>
                  <a:ext cx="5004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1194" name="Ink 1193">
                  <a:extLst>
                    <a:ext uri="{FF2B5EF4-FFF2-40B4-BE49-F238E27FC236}">
                      <a16:creationId xmlns:a16="http://schemas.microsoft.com/office/drawing/2014/main" id="{D9592282-FDCD-B741-9D98-3D9552E41C11}"/>
                    </a:ext>
                  </a:extLst>
                </p14:cNvPr>
                <p14:cNvContentPartPr/>
                <p14:nvPr/>
              </p14:nvContentPartPr>
              <p14:xfrm>
                <a:off x="5264465" y="5183695"/>
                <a:ext cx="75240" cy="190800"/>
              </p14:xfrm>
            </p:contentPart>
          </mc:Choice>
          <mc:Fallback xmlns="">
            <p:pic>
              <p:nvPicPr>
                <p:cNvPr id="1194" name="Ink 1193">
                  <a:extLst>
                    <a:ext uri="{FF2B5EF4-FFF2-40B4-BE49-F238E27FC236}">
                      <a16:creationId xmlns:a16="http://schemas.microsoft.com/office/drawing/2014/main" id="{D9592282-FDCD-B741-9D98-3D9552E41C11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5256905" y="5176135"/>
                  <a:ext cx="90360" cy="20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1195" name="Ink 1194">
                  <a:extLst>
                    <a:ext uri="{FF2B5EF4-FFF2-40B4-BE49-F238E27FC236}">
                      <a16:creationId xmlns:a16="http://schemas.microsoft.com/office/drawing/2014/main" id="{6C047A6E-A130-1D43-8413-37380E34D911}"/>
                    </a:ext>
                  </a:extLst>
                </p14:cNvPr>
                <p14:cNvContentPartPr/>
                <p14:nvPr/>
              </p14:nvContentPartPr>
              <p14:xfrm>
                <a:off x="5224145" y="5397175"/>
                <a:ext cx="34920" cy="110160"/>
              </p14:xfrm>
            </p:contentPart>
          </mc:Choice>
          <mc:Fallback xmlns="">
            <p:pic>
              <p:nvPicPr>
                <p:cNvPr id="1195" name="Ink 1194">
                  <a:extLst>
                    <a:ext uri="{FF2B5EF4-FFF2-40B4-BE49-F238E27FC236}">
                      <a16:creationId xmlns:a16="http://schemas.microsoft.com/office/drawing/2014/main" id="{6C047A6E-A130-1D43-8413-37380E34D911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5216585" y="5389615"/>
                  <a:ext cx="50040" cy="12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1196" name="Ink 1195">
                  <a:extLst>
                    <a:ext uri="{FF2B5EF4-FFF2-40B4-BE49-F238E27FC236}">
                      <a16:creationId xmlns:a16="http://schemas.microsoft.com/office/drawing/2014/main" id="{BAB4E038-A788-AE43-B9FA-642AB98A07BE}"/>
                    </a:ext>
                  </a:extLst>
                </p14:cNvPr>
                <p14:cNvContentPartPr/>
                <p14:nvPr/>
              </p14:nvContentPartPr>
              <p14:xfrm>
                <a:off x="5189585" y="5535775"/>
                <a:ext cx="23400" cy="110160"/>
              </p14:xfrm>
            </p:contentPart>
          </mc:Choice>
          <mc:Fallback xmlns="">
            <p:pic>
              <p:nvPicPr>
                <p:cNvPr id="1196" name="Ink 1195">
                  <a:extLst>
                    <a:ext uri="{FF2B5EF4-FFF2-40B4-BE49-F238E27FC236}">
                      <a16:creationId xmlns:a16="http://schemas.microsoft.com/office/drawing/2014/main" id="{BAB4E038-A788-AE43-B9FA-642AB98A07BE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5182025" y="5528215"/>
                  <a:ext cx="38520" cy="12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1197" name="Ink 1196">
                  <a:extLst>
                    <a:ext uri="{FF2B5EF4-FFF2-40B4-BE49-F238E27FC236}">
                      <a16:creationId xmlns:a16="http://schemas.microsoft.com/office/drawing/2014/main" id="{2D7FA85F-83AC-9342-B761-676FBE8649E3}"/>
                    </a:ext>
                  </a:extLst>
                </p14:cNvPr>
                <p14:cNvContentPartPr/>
                <p14:nvPr/>
              </p14:nvContentPartPr>
              <p14:xfrm>
                <a:off x="5841905" y="4802815"/>
                <a:ext cx="23400" cy="52200"/>
              </p14:xfrm>
            </p:contentPart>
          </mc:Choice>
          <mc:Fallback xmlns="">
            <p:pic>
              <p:nvPicPr>
                <p:cNvPr id="1197" name="Ink 1196">
                  <a:extLst>
                    <a:ext uri="{FF2B5EF4-FFF2-40B4-BE49-F238E27FC236}">
                      <a16:creationId xmlns:a16="http://schemas.microsoft.com/office/drawing/2014/main" id="{2D7FA85F-83AC-9342-B761-676FBE8649E3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5834345" y="4795255"/>
                  <a:ext cx="38520" cy="6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1198" name="Ink 1197">
                  <a:extLst>
                    <a:ext uri="{FF2B5EF4-FFF2-40B4-BE49-F238E27FC236}">
                      <a16:creationId xmlns:a16="http://schemas.microsoft.com/office/drawing/2014/main" id="{8FB15BF9-C75A-EF4F-BDDB-CD95CE1D03D4}"/>
                    </a:ext>
                  </a:extLst>
                </p14:cNvPr>
                <p14:cNvContentPartPr/>
                <p14:nvPr/>
              </p14:nvContentPartPr>
              <p14:xfrm>
                <a:off x="5749385" y="4935655"/>
                <a:ext cx="52200" cy="75240"/>
              </p14:xfrm>
            </p:contentPart>
          </mc:Choice>
          <mc:Fallback xmlns="">
            <p:pic>
              <p:nvPicPr>
                <p:cNvPr id="1198" name="Ink 1197">
                  <a:extLst>
                    <a:ext uri="{FF2B5EF4-FFF2-40B4-BE49-F238E27FC236}">
                      <a16:creationId xmlns:a16="http://schemas.microsoft.com/office/drawing/2014/main" id="{8FB15BF9-C75A-EF4F-BDDB-CD95CE1D03D4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5741825" y="4928095"/>
                  <a:ext cx="6732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1199" name="Ink 1198">
                  <a:extLst>
                    <a:ext uri="{FF2B5EF4-FFF2-40B4-BE49-F238E27FC236}">
                      <a16:creationId xmlns:a16="http://schemas.microsoft.com/office/drawing/2014/main" id="{89136694-4F38-2042-B83E-688F509A32A2}"/>
                    </a:ext>
                  </a:extLst>
                </p14:cNvPr>
                <p14:cNvContentPartPr/>
                <p14:nvPr/>
              </p14:nvContentPartPr>
              <p14:xfrm>
                <a:off x="5668745" y="5097295"/>
                <a:ext cx="46440" cy="92880"/>
              </p14:xfrm>
            </p:contentPart>
          </mc:Choice>
          <mc:Fallback xmlns="">
            <p:pic>
              <p:nvPicPr>
                <p:cNvPr id="1199" name="Ink 1198">
                  <a:extLst>
                    <a:ext uri="{FF2B5EF4-FFF2-40B4-BE49-F238E27FC236}">
                      <a16:creationId xmlns:a16="http://schemas.microsoft.com/office/drawing/2014/main" id="{89136694-4F38-2042-B83E-688F509A32A2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5661185" y="5089735"/>
                  <a:ext cx="61560" cy="10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1200" name="Ink 1199">
                  <a:extLst>
                    <a:ext uri="{FF2B5EF4-FFF2-40B4-BE49-F238E27FC236}">
                      <a16:creationId xmlns:a16="http://schemas.microsoft.com/office/drawing/2014/main" id="{5C26A2B7-2D5E-1748-ADA5-EA323703E456}"/>
                    </a:ext>
                  </a:extLst>
                </p14:cNvPr>
                <p14:cNvContentPartPr/>
                <p14:nvPr/>
              </p14:nvContentPartPr>
              <p14:xfrm>
                <a:off x="5616545" y="5241295"/>
                <a:ext cx="34920" cy="92880"/>
              </p14:xfrm>
            </p:contentPart>
          </mc:Choice>
          <mc:Fallback xmlns="">
            <p:pic>
              <p:nvPicPr>
                <p:cNvPr id="1200" name="Ink 1199">
                  <a:extLst>
                    <a:ext uri="{FF2B5EF4-FFF2-40B4-BE49-F238E27FC236}">
                      <a16:creationId xmlns:a16="http://schemas.microsoft.com/office/drawing/2014/main" id="{5C26A2B7-2D5E-1748-ADA5-EA323703E456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5608985" y="5234095"/>
                  <a:ext cx="50040" cy="10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1201" name="Ink 1200">
                  <a:extLst>
                    <a:ext uri="{FF2B5EF4-FFF2-40B4-BE49-F238E27FC236}">
                      <a16:creationId xmlns:a16="http://schemas.microsoft.com/office/drawing/2014/main" id="{CF3C41D7-0021-8F45-B90F-ADBBB7F59BB9}"/>
                    </a:ext>
                  </a:extLst>
                </p14:cNvPr>
                <p14:cNvContentPartPr/>
                <p14:nvPr/>
              </p14:nvContentPartPr>
              <p14:xfrm>
                <a:off x="5553185" y="5391415"/>
                <a:ext cx="40680" cy="121680"/>
              </p14:xfrm>
            </p:contentPart>
          </mc:Choice>
          <mc:Fallback xmlns="">
            <p:pic>
              <p:nvPicPr>
                <p:cNvPr id="1201" name="Ink 1200">
                  <a:extLst>
                    <a:ext uri="{FF2B5EF4-FFF2-40B4-BE49-F238E27FC236}">
                      <a16:creationId xmlns:a16="http://schemas.microsoft.com/office/drawing/2014/main" id="{CF3C41D7-0021-8F45-B90F-ADBBB7F59BB9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5545625" y="5383855"/>
                  <a:ext cx="55800" cy="13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1202" name="Ink 1201">
                  <a:extLst>
                    <a:ext uri="{FF2B5EF4-FFF2-40B4-BE49-F238E27FC236}">
                      <a16:creationId xmlns:a16="http://schemas.microsoft.com/office/drawing/2014/main" id="{5CE6802F-13E2-AC4C-A0ED-F7A86F7446DB}"/>
                    </a:ext>
                  </a:extLst>
                </p14:cNvPr>
                <p14:cNvContentPartPr/>
                <p14:nvPr/>
              </p14:nvContentPartPr>
              <p14:xfrm>
                <a:off x="5518625" y="5593735"/>
                <a:ext cx="23400" cy="75240"/>
              </p14:xfrm>
            </p:contentPart>
          </mc:Choice>
          <mc:Fallback xmlns="">
            <p:pic>
              <p:nvPicPr>
                <p:cNvPr id="1202" name="Ink 1201">
                  <a:extLst>
                    <a:ext uri="{FF2B5EF4-FFF2-40B4-BE49-F238E27FC236}">
                      <a16:creationId xmlns:a16="http://schemas.microsoft.com/office/drawing/2014/main" id="{5CE6802F-13E2-AC4C-A0ED-F7A86F7446DB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5511065" y="5586175"/>
                  <a:ext cx="3852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1203" name="Ink 1202">
                  <a:extLst>
                    <a:ext uri="{FF2B5EF4-FFF2-40B4-BE49-F238E27FC236}">
                      <a16:creationId xmlns:a16="http://schemas.microsoft.com/office/drawing/2014/main" id="{86102581-CDF6-5243-AF19-5309E68EF701}"/>
                    </a:ext>
                  </a:extLst>
                </p14:cNvPr>
                <p14:cNvContentPartPr/>
                <p14:nvPr/>
              </p14:nvContentPartPr>
              <p14:xfrm>
                <a:off x="5489825" y="5720455"/>
                <a:ext cx="23400" cy="95760"/>
              </p14:xfrm>
            </p:contentPart>
          </mc:Choice>
          <mc:Fallback xmlns="">
            <p:pic>
              <p:nvPicPr>
                <p:cNvPr id="1203" name="Ink 1202">
                  <a:extLst>
                    <a:ext uri="{FF2B5EF4-FFF2-40B4-BE49-F238E27FC236}">
                      <a16:creationId xmlns:a16="http://schemas.microsoft.com/office/drawing/2014/main" id="{86102581-CDF6-5243-AF19-5309E68EF701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5482265" y="5712895"/>
                  <a:ext cx="38520" cy="1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1204" name="Ink 1203">
                  <a:extLst>
                    <a:ext uri="{FF2B5EF4-FFF2-40B4-BE49-F238E27FC236}">
                      <a16:creationId xmlns:a16="http://schemas.microsoft.com/office/drawing/2014/main" id="{D014B21D-364C-B74C-BFEC-3C5E39499E17}"/>
                    </a:ext>
                  </a:extLst>
                </p14:cNvPr>
                <p14:cNvContentPartPr/>
                <p14:nvPr/>
              </p14:nvContentPartPr>
              <p14:xfrm>
                <a:off x="6084185" y="4785535"/>
                <a:ext cx="46440" cy="121680"/>
              </p14:xfrm>
            </p:contentPart>
          </mc:Choice>
          <mc:Fallback xmlns="">
            <p:pic>
              <p:nvPicPr>
                <p:cNvPr id="1204" name="Ink 1203">
                  <a:extLst>
                    <a:ext uri="{FF2B5EF4-FFF2-40B4-BE49-F238E27FC236}">
                      <a16:creationId xmlns:a16="http://schemas.microsoft.com/office/drawing/2014/main" id="{D014B21D-364C-B74C-BFEC-3C5E39499E17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6076625" y="4777975"/>
                  <a:ext cx="61560" cy="13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1205" name="Ink 1204">
                  <a:extLst>
                    <a:ext uri="{FF2B5EF4-FFF2-40B4-BE49-F238E27FC236}">
                      <a16:creationId xmlns:a16="http://schemas.microsoft.com/office/drawing/2014/main" id="{E3FA0E52-1725-D04F-9729-B9B8F85E5BB7}"/>
                    </a:ext>
                  </a:extLst>
                </p14:cNvPr>
                <p14:cNvContentPartPr/>
                <p14:nvPr/>
              </p14:nvContentPartPr>
              <p14:xfrm>
                <a:off x="6032345" y="4970215"/>
                <a:ext cx="34920" cy="121680"/>
              </p14:xfrm>
            </p:contentPart>
          </mc:Choice>
          <mc:Fallback xmlns="">
            <p:pic>
              <p:nvPicPr>
                <p:cNvPr id="1205" name="Ink 1204">
                  <a:extLst>
                    <a:ext uri="{FF2B5EF4-FFF2-40B4-BE49-F238E27FC236}">
                      <a16:creationId xmlns:a16="http://schemas.microsoft.com/office/drawing/2014/main" id="{E3FA0E52-1725-D04F-9729-B9B8F85E5BB7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6024785" y="4962655"/>
                  <a:ext cx="50040" cy="13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1206" name="Ink 1205">
                  <a:extLst>
                    <a:ext uri="{FF2B5EF4-FFF2-40B4-BE49-F238E27FC236}">
                      <a16:creationId xmlns:a16="http://schemas.microsoft.com/office/drawing/2014/main" id="{82FFBA74-FFF2-4349-AD1B-5AC830CD2415}"/>
                    </a:ext>
                  </a:extLst>
                </p14:cNvPr>
                <p14:cNvContentPartPr/>
                <p14:nvPr/>
              </p14:nvContentPartPr>
              <p14:xfrm>
                <a:off x="5997785" y="5183695"/>
                <a:ext cx="17640" cy="87120"/>
              </p14:xfrm>
            </p:contentPart>
          </mc:Choice>
          <mc:Fallback xmlns="">
            <p:pic>
              <p:nvPicPr>
                <p:cNvPr id="1206" name="Ink 1205">
                  <a:extLst>
                    <a:ext uri="{FF2B5EF4-FFF2-40B4-BE49-F238E27FC236}">
                      <a16:creationId xmlns:a16="http://schemas.microsoft.com/office/drawing/2014/main" id="{82FFBA74-FFF2-4349-AD1B-5AC830CD2415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5990225" y="5176135"/>
                  <a:ext cx="32760" cy="10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1207" name="Ink 1206">
                  <a:extLst>
                    <a:ext uri="{FF2B5EF4-FFF2-40B4-BE49-F238E27FC236}">
                      <a16:creationId xmlns:a16="http://schemas.microsoft.com/office/drawing/2014/main" id="{AC8142AF-4554-7E41-A72D-AF8654F9F8F2}"/>
                    </a:ext>
                  </a:extLst>
                </p14:cNvPr>
                <p14:cNvContentPartPr/>
                <p14:nvPr/>
              </p14:nvContentPartPr>
              <p14:xfrm>
                <a:off x="5939825" y="5345335"/>
                <a:ext cx="40680" cy="162000"/>
              </p14:xfrm>
            </p:contentPart>
          </mc:Choice>
          <mc:Fallback xmlns="">
            <p:pic>
              <p:nvPicPr>
                <p:cNvPr id="1207" name="Ink 1206">
                  <a:extLst>
                    <a:ext uri="{FF2B5EF4-FFF2-40B4-BE49-F238E27FC236}">
                      <a16:creationId xmlns:a16="http://schemas.microsoft.com/office/drawing/2014/main" id="{AC8142AF-4554-7E41-A72D-AF8654F9F8F2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5932265" y="5337775"/>
                  <a:ext cx="55800" cy="17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1208" name="Ink 1207">
                  <a:extLst>
                    <a:ext uri="{FF2B5EF4-FFF2-40B4-BE49-F238E27FC236}">
                      <a16:creationId xmlns:a16="http://schemas.microsoft.com/office/drawing/2014/main" id="{75C1B3B5-8B65-D746-9BF1-3E28103DF6DA}"/>
                    </a:ext>
                  </a:extLst>
                </p14:cNvPr>
                <p14:cNvContentPartPr/>
                <p14:nvPr/>
              </p14:nvContentPartPr>
              <p14:xfrm>
                <a:off x="5911025" y="5628295"/>
                <a:ext cx="29160" cy="121680"/>
              </p14:xfrm>
            </p:contentPart>
          </mc:Choice>
          <mc:Fallback xmlns="">
            <p:pic>
              <p:nvPicPr>
                <p:cNvPr id="1208" name="Ink 1207">
                  <a:extLst>
                    <a:ext uri="{FF2B5EF4-FFF2-40B4-BE49-F238E27FC236}">
                      <a16:creationId xmlns:a16="http://schemas.microsoft.com/office/drawing/2014/main" id="{75C1B3B5-8B65-D746-9BF1-3E28103DF6DA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5903465" y="5620735"/>
                  <a:ext cx="44280" cy="13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1209" name="Ink 1208">
                  <a:extLst>
                    <a:ext uri="{FF2B5EF4-FFF2-40B4-BE49-F238E27FC236}">
                      <a16:creationId xmlns:a16="http://schemas.microsoft.com/office/drawing/2014/main" id="{D0FDFD6D-B631-BC46-B572-7ECB8B41DC48}"/>
                    </a:ext>
                  </a:extLst>
                </p14:cNvPr>
                <p14:cNvContentPartPr/>
                <p14:nvPr/>
              </p14:nvContentPartPr>
              <p14:xfrm>
                <a:off x="5911025" y="5818735"/>
                <a:ext cx="17640" cy="40680"/>
              </p14:xfrm>
            </p:contentPart>
          </mc:Choice>
          <mc:Fallback xmlns="">
            <p:pic>
              <p:nvPicPr>
                <p:cNvPr id="1209" name="Ink 1208">
                  <a:extLst>
                    <a:ext uri="{FF2B5EF4-FFF2-40B4-BE49-F238E27FC236}">
                      <a16:creationId xmlns:a16="http://schemas.microsoft.com/office/drawing/2014/main" id="{D0FDFD6D-B631-BC46-B572-7ECB8B41DC48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5903465" y="5811175"/>
                  <a:ext cx="32760" cy="5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1210" name="Ink 1209">
                  <a:extLst>
                    <a:ext uri="{FF2B5EF4-FFF2-40B4-BE49-F238E27FC236}">
                      <a16:creationId xmlns:a16="http://schemas.microsoft.com/office/drawing/2014/main" id="{B7BF50B5-EF8A-724E-849E-D50B255D207C}"/>
                    </a:ext>
                  </a:extLst>
                </p14:cNvPr>
                <p14:cNvContentPartPr/>
                <p14:nvPr/>
              </p14:nvContentPartPr>
              <p14:xfrm>
                <a:off x="6372905" y="4797055"/>
                <a:ext cx="6120" cy="81000"/>
              </p14:xfrm>
            </p:contentPart>
          </mc:Choice>
          <mc:Fallback xmlns="">
            <p:pic>
              <p:nvPicPr>
                <p:cNvPr id="1210" name="Ink 1209">
                  <a:extLst>
                    <a:ext uri="{FF2B5EF4-FFF2-40B4-BE49-F238E27FC236}">
                      <a16:creationId xmlns:a16="http://schemas.microsoft.com/office/drawing/2014/main" id="{B7BF50B5-EF8A-724E-849E-D50B255D207C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6365345" y="4789495"/>
                  <a:ext cx="2124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1211" name="Ink 1210">
                  <a:extLst>
                    <a:ext uri="{FF2B5EF4-FFF2-40B4-BE49-F238E27FC236}">
                      <a16:creationId xmlns:a16="http://schemas.microsoft.com/office/drawing/2014/main" id="{D7544513-1402-9D47-96A7-DD73634A17DB}"/>
                    </a:ext>
                  </a:extLst>
                </p14:cNvPr>
                <p14:cNvContentPartPr/>
                <p14:nvPr/>
              </p14:nvContentPartPr>
              <p14:xfrm>
                <a:off x="6372905" y="4935655"/>
                <a:ext cx="360" cy="127440"/>
              </p14:xfrm>
            </p:contentPart>
          </mc:Choice>
          <mc:Fallback xmlns="">
            <p:pic>
              <p:nvPicPr>
                <p:cNvPr id="1211" name="Ink 1210">
                  <a:extLst>
                    <a:ext uri="{FF2B5EF4-FFF2-40B4-BE49-F238E27FC236}">
                      <a16:creationId xmlns:a16="http://schemas.microsoft.com/office/drawing/2014/main" id="{D7544513-1402-9D47-96A7-DD73634A17DB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6365345" y="4928095"/>
                  <a:ext cx="15480" cy="14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1212" name="Ink 1211">
                  <a:extLst>
                    <a:ext uri="{FF2B5EF4-FFF2-40B4-BE49-F238E27FC236}">
                      <a16:creationId xmlns:a16="http://schemas.microsoft.com/office/drawing/2014/main" id="{7378A1E0-02B2-BC49-9B76-9D27319E8CCB}"/>
                    </a:ext>
                  </a:extLst>
                </p14:cNvPr>
                <p14:cNvContentPartPr/>
                <p14:nvPr/>
              </p14:nvContentPartPr>
              <p14:xfrm>
                <a:off x="6372905" y="5149135"/>
                <a:ext cx="6120" cy="144720"/>
              </p14:xfrm>
            </p:contentPart>
          </mc:Choice>
          <mc:Fallback xmlns="">
            <p:pic>
              <p:nvPicPr>
                <p:cNvPr id="1212" name="Ink 1211">
                  <a:extLst>
                    <a:ext uri="{FF2B5EF4-FFF2-40B4-BE49-F238E27FC236}">
                      <a16:creationId xmlns:a16="http://schemas.microsoft.com/office/drawing/2014/main" id="{7378A1E0-02B2-BC49-9B76-9D27319E8CCB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6365345" y="5141575"/>
                  <a:ext cx="21240" cy="15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1213" name="Ink 1212">
                  <a:extLst>
                    <a:ext uri="{FF2B5EF4-FFF2-40B4-BE49-F238E27FC236}">
                      <a16:creationId xmlns:a16="http://schemas.microsoft.com/office/drawing/2014/main" id="{924AE657-61D1-FD4A-BC79-EBDA0D23EEDB}"/>
                    </a:ext>
                  </a:extLst>
                </p14:cNvPr>
                <p14:cNvContentPartPr/>
                <p14:nvPr/>
              </p14:nvContentPartPr>
              <p14:xfrm>
                <a:off x="6378665" y="5564575"/>
                <a:ext cx="360" cy="121680"/>
              </p14:xfrm>
            </p:contentPart>
          </mc:Choice>
          <mc:Fallback xmlns="">
            <p:pic>
              <p:nvPicPr>
                <p:cNvPr id="1213" name="Ink 1212">
                  <a:extLst>
                    <a:ext uri="{FF2B5EF4-FFF2-40B4-BE49-F238E27FC236}">
                      <a16:creationId xmlns:a16="http://schemas.microsoft.com/office/drawing/2014/main" id="{924AE657-61D1-FD4A-BC79-EBDA0D23EEDB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6371105" y="5557375"/>
                  <a:ext cx="15480" cy="13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1214" name="Ink 1213">
                  <a:extLst>
                    <a:ext uri="{FF2B5EF4-FFF2-40B4-BE49-F238E27FC236}">
                      <a16:creationId xmlns:a16="http://schemas.microsoft.com/office/drawing/2014/main" id="{78AC3A86-892B-D34F-BAEA-6DDAA47169FD}"/>
                    </a:ext>
                  </a:extLst>
                </p14:cNvPr>
                <p14:cNvContentPartPr/>
                <p14:nvPr/>
              </p14:nvContentPartPr>
              <p14:xfrm>
                <a:off x="6384425" y="5789935"/>
                <a:ext cx="11880" cy="115920"/>
              </p14:xfrm>
            </p:contentPart>
          </mc:Choice>
          <mc:Fallback xmlns="">
            <p:pic>
              <p:nvPicPr>
                <p:cNvPr id="1214" name="Ink 1213">
                  <a:extLst>
                    <a:ext uri="{FF2B5EF4-FFF2-40B4-BE49-F238E27FC236}">
                      <a16:creationId xmlns:a16="http://schemas.microsoft.com/office/drawing/2014/main" id="{78AC3A86-892B-D34F-BAEA-6DDAA47169FD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6376865" y="5782375"/>
                  <a:ext cx="27000" cy="13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1215" name="Ink 1214">
                  <a:extLst>
                    <a:ext uri="{FF2B5EF4-FFF2-40B4-BE49-F238E27FC236}">
                      <a16:creationId xmlns:a16="http://schemas.microsoft.com/office/drawing/2014/main" id="{BE58CA3C-081B-504C-98C9-B57BDA42F3E8}"/>
                    </a:ext>
                  </a:extLst>
                </p14:cNvPr>
                <p14:cNvContentPartPr/>
                <p14:nvPr/>
              </p14:nvContentPartPr>
              <p14:xfrm>
                <a:off x="6378665" y="5345335"/>
                <a:ext cx="360" cy="81000"/>
              </p14:xfrm>
            </p:contentPart>
          </mc:Choice>
          <mc:Fallback xmlns="">
            <p:pic>
              <p:nvPicPr>
                <p:cNvPr id="1215" name="Ink 1214">
                  <a:extLst>
                    <a:ext uri="{FF2B5EF4-FFF2-40B4-BE49-F238E27FC236}">
                      <a16:creationId xmlns:a16="http://schemas.microsoft.com/office/drawing/2014/main" id="{BE58CA3C-081B-504C-98C9-B57BDA42F3E8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6371105" y="5337775"/>
                  <a:ext cx="1548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1216" name="Ink 1215">
                  <a:extLst>
                    <a:ext uri="{FF2B5EF4-FFF2-40B4-BE49-F238E27FC236}">
                      <a16:creationId xmlns:a16="http://schemas.microsoft.com/office/drawing/2014/main" id="{FB38FF9B-A40A-6A46-BA56-FF6388A3129E}"/>
                    </a:ext>
                  </a:extLst>
                </p14:cNvPr>
                <p14:cNvContentPartPr/>
                <p14:nvPr/>
              </p14:nvContentPartPr>
              <p14:xfrm>
                <a:off x="6788705" y="4918015"/>
                <a:ext cx="23400" cy="34920"/>
              </p14:xfrm>
            </p:contentPart>
          </mc:Choice>
          <mc:Fallback xmlns="">
            <p:pic>
              <p:nvPicPr>
                <p:cNvPr id="1216" name="Ink 1215">
                  <a:extLst>
                    <a:ext uri="{FF2B5EF4-FFF2-40B4-BE49-F238E27FC236}">
                      <a16:creationId xmlns:a16="http://schemas.microsoft.com/office/drawing/2014/main" id="{FB38FF9B-A40A-6A46-BA56-FF6388A3129E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6781145" y="4910815"/>
                  <a:ext cx="3852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1217" name="Ink 1216">
                  <a:extLst>
                    <a:ext uri="{FF2B5EF4-FFF2-40B4-BE49-F238E27FC236}">
                      <a16:creationId xmlns:a16="http://schemas.microsoft.com/office/drawing/2014/main" id="{40E1B873-20AD-D845-AF79-726CDB1570B0}"/>
                    </a:ext>
                  </a:extLst>
                </p14:cNvPr>
                <p14:cNvContentPartPr/>
                <p14:nvPr/>
              </p14:nvContentPartPr>
              <p14:xfrm>
                <a:off x="6811745" y="4981735"/>
                <a:ext cx="11880" cy="75240"/>
              </p14:xfrm>
            </p:contentPart>
          </mc:Choice>
          <mc:Fallback xmlns="">
            <p:pic>
              <p:nvPicPr>
                <p:cNvPr id="1217" name="Ink 1216">
                  <a:extLst>
                    <a:ext uri="{FF2B5EF4-FFF2-40B4-BE49-F238E27FC236}">
                      <a16:creationId xmlns:a16="http://schemas.microsoft.com/office/drawing/2014/main" id="{40E1B873-20AD-D845-AF79-726CDB1570B0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6804185" y="4974175"/>
                  <a:ext cx="2700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1218" name="Ink 1217">
                  <a:extLst>
                    <a:ext uri="{FF2B5EF4-FFF2-40B4-BE49-F238E27FC236}">
                      <a16:creationId xmlns:a16="http://schemas.microsoft.com/office/drawing/2014/main" id="{51CC8446-897D-054C-B9F2-3EDC3B56AD80}"/>
                    </a:ext>
                  </a:extLst>
                </p14:cNvPr>
                <p14:cNvContentPartPr/>
                <p14:nvPr/>
              </p14:nvContentPartPr>
              <p14:xfrm>
                <a:off x="6829025" y="5126095"/>
                <a:ext cx="23400" cy="87120"/>
              </p14:xfrm>
            </p:contentPart>
          </mc:Choice>
          <mc:Fallback xmlns="">
            <p:pic>
              <p:nvPicPr>
                <p:cNvPr id="1218" name="Ink 1217">
                  <a:extLst>
                    <a:ext uri="{FF2B5EF4-FFF2-40B4-BE49-F238E27FC236}">
                      <a16:creationId xmlns:a16="http://schemas.microsoft.com/office/drawing/2014/main" id="{51CC8446-897D-054C-B9F2-3EDC3B56AD80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6821465" y="5118535"/>
                  <a:ext cx="38520" cy="10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1219" name="Ink 1218">
                  <a:extLst>
                    <a:ext uri="{FF2B5EF4-FFF2-40B4-BE49-F238E27FC236}">
                      <a16:creationId xmlns:a16="http://schemas.microsoft.com/office/drawing/2014/main" id="{B2E74981-C100-8942-AC94-B7837188A058}"/>
                    </a:ext>
                  </a:extLst>
                </p14:cNvPr>
                <p14:cNvContentPartPr/>
                <p14:nvPr/>
              </p14:nvContentPartPr>
              <p14:xfrm>
                <a:off x="6857825" y="5287735"/>
                <a:ext cx="17640" cy="46440"/>
              </p14:xfrm>
            </p:contentPart>
          </mc:Choice>
          <mc:Fallback xmlns="">
            <p:pic>
              <p:nvPicPr>
                <p:cNvPr id="1219" name="Ink 1218">
                  <a:extLst>
                    <a:ext uri="{FF2B5EF4-FFF2-40B4-BE49-F238E27FC236}">
                      <a16:creationId xmlns:a16="http://schemas.microsoft.com/office/drawing/2014/main" id="{B2E74981-C100-8942-AC94-B7837188A058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6850265" y="5280175"/>
                  <a:ext cx="3276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1220" name="Ink 1219">
                  <a:extLst>
                    <a:ext uri="{FF2B5EF4-FFF2-40B4-BE49-F238E27FC236}">
                      <a16:creationId xmlns:a16="http://schemas.microsoft.com/office/drawing/2014/main" id="{32EF6130-E65B-644F-A02F-4BB25D2EF596}"/>
                    </a:ext>
                  </a:extLst>
                </p14:cNvPr>
                <p14:cNvContentPartPr/>
                <p14:nvPr/>
              </p14:nvContentPartPr>
              <p14:xfrm>
                <a:off x="6909665" y="5391415"/>
                <a:ext cx="29160" cy="92880"/>
              </p14:xfrm>
            </p:contentPart>
          </mc:Choice>
          <mc:Fallback xmlns="">
            <p:pic>
              <p:nvPicPr>
                <p:cNvPr id="1220" name="Ink 1219">
                  <a:extLst>
                    <a:ext uri="{FF2B5EF4-FFF2-40B4-BE49-F238E27FC236}">
                      <a16:creationId xmlns:a16="http://schemas.microsoft.com/office/drawing/2014/main" id="{32EF6130-E65B-644F-A02F-4BB25D2EF596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6902105" y="5383855"/>
                  <a:ext cx="44280" cy="10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1221" name="Ink 1220">
                  <a:extLst>
                    <a:ext uri="{FF2B5EF4-FFF2-40B4-BE49-F238E27FC236}">
                      <a16:creationId xmlns:a16="http://schemas.microsoft.com/office/drawing/2014/main" id="{A0D6F6FC-E66B-9143-AB53-DCDDE6B47D1F}"/>
                    </a:ext>
                  </a:extLst>
                </p14:cNvPr>
                <p14:cNvContentPartPr/>
                <p14:nvPr/>
              </p14:nvContentPartPr>
              <p14:xfrm>
                <a:off x="6956105" y="5518495"/>
                <a:ext cx="34920" cy="219600"/>
              </p14:xfrm>
            </p:contentPart>
          </mc:Choice>
          <mc:Fallback xmlns="">
            <p:pic>
              <p:nvPicPr>
                <p:cNvPr id="1221" name="Ink 1220">
                  <a:extLst>
                    <a:ext uri="{FF2B5EF4-FFF2-40B4-BE49-F238E27FC236}">
                      <a16:creationId xmlns:a16="http://schemas.microsoft.com/office/drawing/2014/main" id="{A0D6F6FC-E66B-9143-AB53-DCDDE6B47D1F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6948545" y="5510935"/>
                  <a:ext cx="50040" cy="234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89" name="Group 1288">
            <a:extLst>
              <a:ext uri="{FF2B5EF4-FFF2-40B4-BE49-F238E27FC236}">
                <a16:creationId xmlns:a16="http://schemas.microsoft.com/office/drawing/2014/main" id="{BD0151C8-56BF-304D-AA33-988D088F0FD1}"/>
              </a:ext>
            </a:extLst>
          </p:cNvPr>
          <p:cNvGrpSpPr/>
          <p:nvPr/>
        </p:nvGrpSpPr>
        <p:grpSpPr>
          <a:xfrm>
            <a:off x="5079785" y="4450735"/>
            <a:ext cx="2142000" cy="1437480"/>
            <a:chOff x="5079785" y="4450735"/>
            <a:chExt cx="2142000" cy="1437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1237" name="Ink 1237">
                  <a:extLst>
                    <a:ext uri="{FF2B5EF4-FFF2-40B4-BE49-F238E27FC236}">
                      <a16:creationId xmlns:a16="http://schemas.microsoft.com/office/drawing/2014/main" id="{9C70AC11-3C81-AE4B-B00F-7B2067952AE8}"/>
                    </a:ext>
                  </a:extLst>
                </p14:cNvPr>
                <p14:cNvContentPartPr/>
                <p14:nvPr/>
              </p14:nvContentPartPr>
              <p14:xfrm>
                <a:off x="5518625" y="4450735"/>
                <a:ext cx="1385640" cy="421560"/>
              </p14:xfrm>
            </p:contentPart>
          </mc:Choice>
          <mc:Fallback xmlns="">
            <p:pic>
              <p:nvPicPr>
                <p:cNvPr id="1237" name="Ink 1237">
                  <a:extLst>
                    <a:ext uri="{FF2B5EF4-FFF2-40B4-BE49-F238E27FC236}">
                      <a16:creationId xmlns:a16="http://schemas.microsoft.com/office/drawing/2014/main" id="{9C70AC11-3C81-AE4B-B00F-7B2067952AE8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5511067" y="4443181"/>
                  <a:ext cx="1400756" cy="43666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1243" name="Ink 1242">
                  <a:extLst>
                    <a:ext uri="{FF2B5EF4-FFF2-40B4-BE49-F238E27FC236}">
                      <a16:creationId xmlns:a16="http://schemas.microsoft.com/office/drawing/2014/main" id="{713AD4C5-726C-684E-A662-033FA772D7D4}"/>
                    </a:ext>
                  </a:extLst>
                </p14:cNvPr>
                <p14:cNvContentPartPr/>
                <p14:nvPr/>
              </p14:nvContentPartPr>
              <p14:xfrm>
                <a:off x="5639945" y="4883455"/>
                <a:ext cx="17640" cy="29160"/>
              </p14:xfrm>
            </p:contentPart>
          </mc:Choice>
          <mc:Fallback xmlns="">
            <p:pic>
              <p:nvPicPr>
                <p:cNvPr id="1243" name="Ink 1242">
                  <a:extLst>
                    <a:ext uri="{FF2B5EF4-FFF2-40B4-BE49-F238E27FC236}">
                      <a16:creationId xmlns:a16="http://schemas.microsoft.com/office/drawing/2014/main" id="{713AD4C5-726C-684E-A662-033FA772D7D4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5632385" y="4875895"/>
                  <a:ext cx="32760" cy="4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2">
              <p14:nvContentPartPr>
                <p14:cNvPr id="1244" name="Ink 1243">
                  <a:extLst>
                    <a:ext uri="{FF2B5EF4-FFF2-40B4-BE49-F238E27FC236}">
                      <a16:creationId xmlns:a16="http://schemas.microsoft.com/office/drawing/2014/main" id="{8C45C385-6C77-A948-A0A7-DCA0F11E3777}"/>
                    </a:ext>
                  </a:extLst>
                </p14:cNvPr>
                <p14:cNvContentPartPr/>
                <p14:nvPr/>
              </p14:nvContentPartPr>
              <p14:xfrm>
                <a:off x="5622305" y="4935655"/>
                <a:ext cx="11880" cy="46440"/>
              </p14:xfrm>
            </p:contentPart>
          </mc:Choice>
          <mc:Fallback xmlns="">
            <p:pic>
              <p:nvPicPr>
                <p:cNvPr id="1244" name="Ink 1243">
                  <a:extLst>
                    <a:ext uri="{FF2B5EF4-FFF2-40B4-BE49-F238E27FC236}">
                      <a16:creationId xmlns:a16="http://schemas.microsoft.com/office/drawing/2014/main" id="{8C45C385-6C77-A948-A0A7-DCA0F11E3777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5614745" y="4928095"/>
                  <a:ext cx="2700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4">
              <p14:nvContentPartPr>
                <p14:cNvPr id="1245" name="Ink 1244">
                  <a:extLst>
                    <a:ext uri="{FF2B5EF4-FFF2-40B4-BE49-F238E27FC236}">
                      <a16:creationId xmlns:a16="http://schemas.microsoft.com/office/drawing/2014/main" id="{56D42989-D5E1-F040-B21B-05A5B7DB8F04}"/>
                    </a:ext>
                  </a:extLst>
                </p14:cNvPr>
                <p14:cNvContentPartPr/>
                <p14:nvPr/>
              </p14:nvContentPartPr>
              <p14:xfrm>
                <a:off x="5593505" y="5004775"/>
                <a:ext cx="23400" cy="57960"/>
              </p14:xfrm>
            </p:contentPart>
          </mc:Choice>
          <mc:Fallback xmlns="">
            <p:pic>
              <p:nvPicPr>
                <p:cNvPr id="1245" name="Ink 1244">
                  <a:extLst>
                    <a:ext uri="{FF2B5EF4-FFF2-40B4-BE49-F238E27FC236}">
                      <a16:creationId xmlns:a16="http://schemas.microsoft.com/office/drawing/2014/main" id="{56D42989-D5E1-F040-B21B-05A5B7DB8F04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5585945" y="4997215"/>
                  <a:ext cx="38520" cy="7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6">
              <p14:nvContentPartPr>
                <p14:cNvPr id="1246" name="Ink 1245">
                  <a:extLst>
                    <a:ext uri="{FF2B5EF4-FFF2-40B4-BE49-F238E27FC236}">
                      <a16:creationId xmlns:a16="http://schemas.microsoft.com/office/drawing/2014/main" id="{1E5810EA-B073-6649-B169-1C158745EB16}"/>
                    </a:ext>
                  </a:extLst>
                </p14:cNvPr>
                <p14:cNvContentPartPr/>
                <p14:nvPr/>
              </p14:nvContentPartPr>
              <p14:xfrm>
                <a:off x="5570465" y="5079655"/>
                <a:ext cx="17640" cy="75240"/>
              </p14:xfrm>
            </p:contentPart>
          </mc:Choice>
          <mc:Fallback xmlns="">
            <p:pic>
              <p:nvPicPr>
                <p:cNvPr id="1246" name="Ink 1245">
                  <a:extLst>
                    <a:ext uri="{FF2B5EF4-FFF2-40B4-BE49-F238E27FC236}">
                      <a16:creationId xmlns:a16="http://schemas.microsoft.com/office/drawing/2014/main" id="{1E5810EA-B073-6649-B169-1C158745EB16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5562905" y="5072095"/>
                  <a:ext cx="3276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8">
              <p14:nvContentPartPr>
                <p14:cNvPr id="1247" name="Ink 1246">
                  <a:extLst>
                    <a:ext uri="{FF2B5EF4-FFF2-40B4-BE49-F238E27FC236}">
                      <a16:creationId xmlns:a16="http://schemas.microsoft.com/office/drawing/2014/main" id="{C8C71B95-2553-184D-9B82-D30F2F89DE3F}"/>
                    </a:ext>
                  </a:extLst>
                </p14:cNvPr>
                <p14:cNvContentPartPr/>
                <p14:nvPr/>
              </p14:nvContentPartPr>
              <p14:xfrm>
                <a:off x="5547425" y="5160655"/>
                <a:ext cx="23400" cy="75240"/>
              </p14:xfrm>
            </p:contentPart>
          </mc:Choice>
          <mc:Fallback xmlns="">
            <p:pic>
              <p:nvPicPr>
                <p:cNvPr id="1247" name="Ink 1246">
                  <a:extLst>
                    <a:ext uri="{FF2B5EF4-FFF2-40B4-BE49-F238E27FC236}">
                      <a16:creationId xmlns:a16="http://schemas.microsoft.com/office/drawing/2014/main" id="{C8C71B95-2553-184D-9B82-D30F2F89DE3F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5539980" y="5153131"/>
                  <a:ext cx="38291" cy="9028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0">
              <p14:nvContentPartPr>
                <p14:cNvPr id="1248" name="Ink 1247">
                  <a:extLst>
                    <a:ext uri="{FF2B5EF4-FFF2-40B4-BE49-F238E27FC236}">
                      <a16:creationId xmlns:a16="http://schemas.microsoft.com/office/drawing/2014/main" id="{F89ED77C-E3BA-E842-8895-1CFC8C05545B}"/>
                    </a:ext>
                  </a:extLst>
                </p14:cNvPr>
                <p14:cNvContentPartPr/>
                <p14:nvPr/>
              </p14:nvContentPartPr>
              <p14:xfrm>
                <a:off x="5518625" y="5258935"/>
                <a:ext cx="23400" cy="87120"/>
              </p14:xfrm>
            </p:contentPart>
          </mc:Choice>
          <mc:Fallback xmlns="">
            <p:pic>
              <p:nvPicPr>
                <p:cNvPr id="1248" name="Ink 1247">
                  <a:extLst>
                    <a:ext uri="{FF2B5EF4-FFF2-40B4-BE49-F238E27FC236}">
                      <a16:creationId xmlns:a16="http://schemas.microsoft.com/office/drawing/2014/main" id="{F89ED77C-E3BA-E842-8895-1CFC8C05545B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5511065" y="5251375"/>
                  <a:ext cx="38520" cy="10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2">
              <p14:nvContentPartPr>
                <p14:cNvPr id="1249" name="Ink 1248">
                  <a:extLst>
                    <a:ext uri="{FF2B5EF4-FFF2-40B4-BE49-F238E27FC236}">
                      <a16:creationId xmlns:a16="http://schemas.microsoft.com/office/drawing/2014/main" id="{99C19A13-F715-A341-A281-E03B87E562A4}"/>
                    </a:ext>
                  </a:extLst>
                </p14:cNvPr>
                <p14:cNvContentPartPr/>
                <p14:nvPr/>
              </p14:nvContentPartPr>
              <p14:xfrm>
                <a:off x="5484065" y="5368375"/>
                <a:ext cx="29160" cy="185040"/>
              </p14:xfrm>
            </p:contentPart>
          </mc:Choice>
          <mc:Fallback xmlns="">
            <p:pic>
              <p:nvPicPr>
                <p:cNvPr id="1249" name="Ink 1248">
                  <a:extLst>
                    <a:ext uri="{FF2B5EF4-FFF2-40B4-BE49-F238E27FC236}">
                      <a16:creationId xmlns:a16="http://schemas.microsoft.com/office/drawing/2014/main" id="{99C19A13-F715-A341-A281-E03B87E562A4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5476505" y="5360815"/>
                  <a:ext cx="44280" cy="20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4">
              <p14:nvContentPartPr>
                <p14:cNvPr id="1250" name="Ink 1249">
                  <a:extLst>
                    <a:ext uri="{FF2B5EF4-FFF2-40B4-BE49-F238E27FC236}">
                      <a16:creationId xmlns:a16="http://schemas.microsoft.com/office/drawing/2014/main" id="{A2DE3500-3EFE-D44A-96A8-6ADED9368224}"/>
                    </a:ext>
                  </a:extLst>
                </p14:cNvPr>
                <p14:cNvContentPartPr/>
                <p14:nvPr/>
              </p14:nvContentPartPr>
              <p14:xfrm>
                <a:off x="5478305" y="5605255"/>
                <a:ext cx="6120" cy="63720"/>
              </p14:xfrm>
            </p:contentPart>
          </mc:Choice>
          <mc:Fallback xmlns="">
            <p:pic>
              <p:nvPicPr>
                <p:cNvPr id="1250" name="Ink 1249">
                  <a:extLst>
                    <a:ext uri="{FF2B5EF4-FFF2-40B4-BE49-F238E27FC236}">
                      <a16:creationId xmlns:a16="http://schemas.microsoft.com/office/drawing/2014/main" id="{A2DE3500-3EFE-D44A-96A8-6ADED9368224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5470745" y="5597737"/>
                  <a:ext cx="21240" cy="7875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6">
              <p14:nvContentPartPr>
                <p14:cNvPr id="1251" name="Ink 1250">
                  <a:extLst>
                    <a:ext uri="{FF2B5EF4-FFF2-40B4-BE49-F238E27FC236}">
                      <a16:creationId xmlns:a16="http://schemas.microsoft.com/office/drawing/2014/main" id="{EBD9A68B-4C47-8840-A3A5-221CE6297C08}"/>
                    </a:ext>
                  </a:extLst>
                </p14:cNvPr>
                <p14:cNvContentPartPr/>
                <p14:nvPr/>
              </p14:nvContentPartPr>
              <p14:xfrm>
                <a:off x="5454905" y="5714695"/>
                <a:ext cx="23400" cy="98640"/>
              </p14:xfrm>
            </p:contentPart>
          </mc:Choice>
          <mc:Fallback xmlns="">
            <p:pic>
              <p:nvPicPr>
                <p:cNvPr id="1251" name="Ink 1250">
                  <a:extLst>
                    <a:ext uri="{FF2B5EF4-FFF2-40B4-BE49-F238E27FC236}">
                      <a16:creationId xmlns:a16="http://schemas.microsoft.com/office/drawing/2014/main" id="{EBD9A68B-4C47-8840-A3A5-221CE6297C08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5447345" y="5707107"/>
                  <a:ext cx="38520" cy="11381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8">
              <p14:nvContentPartPr>
                <p14:cNvPr id="1252" name="Ink 1251">
                  <a:extLst>
                    <a:ext uri="{FF2B5EF4-FFF2-40B4-BE49-F238E27FC236}">
                      <a16:creationId xmlns:a16="http://schemas.microsoft.com/office/drawing/2014/main" id="{7656F576-0B24-DE4F-904A-7CCBF9F79BEF}"/>
                    </a:ext>
                  </a:extLst>
                </p14:cNvPr>
                <p14:cNvContentPartPr/>
                <p14:nvPr/>
              </p14:nvContentPartPr>
              <p14:xfrm>
                <a:off x="5945585" y="4947175"/>
                <a:ext cx="6120" cy="29160"/>
              </p14:xfrm>
            </p:contentPart>
          </mc:Choice>
          <mc:Fallback xmlns="">
            <p:pic>
              <p:nvPicPr>
                <p:cNvPr id="1252" name="Ink 1251">
                  <a:extLst>
                    <a:ext uri="{FF2B5EF4-FFF2-40B4-BE49-F238E27FC236}">
                      <a16:creationId xmlns:a16="http://schemas.microsoft.com/office/drawing/2014/main" id="{7656F576-0B24-DE4F-904A-7CCBF9F79BEF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5938025" y="4939615"/>
                  <a:ext cx="21240" cy="4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0">
              <p14:nvContentPartPr>
                <p14:cNvPr id="1253" name="Ink 1252">
                  <a:extLst>
                    <a:ext uri="{FF2B5EF4-FFF2-40B4-BE49-F238E27FC236}">
                      <a16:creationId xmlns:a16="http://schemas.microsoft.com/office/drawing/2014/main" id="{CA539D8F-02B2-E241-9900-D0AC600BCECB}"/>
                    </a:ext>
                  </a:extLst>
                </p14:cNvPr>
                <p14:cNvContentPartPr/>
                <p14:nvPr/>
              </p14:nvContentPartPr>
              <p14:xfrm>
                <a:off x="5916785" y="4999015"/>
                <a:ext cx="23400" cy="63720"/>
              </p14:xfrm>
            </p:contentPart>
          </mc:Choice>
          <mc:Fallback xmlns="">
            <p:pic>
              <p:nvPicPr>
                <p:cNvPr id="1253" name="Ink 1252">
                  <a:extLst>
                    <a:ext uri="{FF2B5EF4-FFF2-40B4-BE49-F238E27FC236}">
                      <a16:creationId xmlns:a16="http://schemas.microsoft.com/office/drawing/2014/main" id="{CA539D8F-02B2-E241-9900-D0AC600BCECB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5909225" y="4991497"/>
                  <a:ext cx="38520" cy="7875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2">
              <p14:nvContentPartPr>
                <p14:cNvPr id="1254" name="Ink 1253">
                  <a:extLst>
                    <a:ext uri="{FF2B5EF4-FFF2-40B4-BE49-F238E27FC236}">
                      <a16:creationId xmlns:a16="http://schemas.microsoft.com/office/drawing/2014/main" id="{52FDCC50-1541-3F4B-B7B6-27E67B2907DD}"/>
                    </a:ext>
                  </a:extLst>
                </p14:cNvPr>
                <p14:cNvContentPartPr/>
                <p14:nvPr/>
              </p14:nvContentPartPr>
              <p14:xfrm>
                <a:off x="5859185" y="5097295"/>
                <a:ext cx="52200" cy="213840"/>
              </p14:xfrm>
            </p:contentPart>
          </mc:Choice>
          <mc:Fallback xmlns="">
            <p:pic>
              <p:nvPicPr>
                <p:cNvPr id="1254" name="Ink 1253">
                  <a:extLst>
                    <a:ext uri="{FF2B5EF4-FFF2-40B4-BE49-F238E27FC236}">
                      <a16:creationId xmlns:a16="http://schemas.microsoft.com/office/drawing/2014/main" id="{52FDCC50-1541-3F4B-B7B6-27E67B2907DD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5851677" y="5089735"/>
                  <a:ext cx="67216" cy="22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4">
              <p14:nvContentPartPr>
                <p14:cNvPr id="1255" name="Ink 1254">
                  <a:extLst>
                    <a:ext uri="{FF2B5EF4-FFF2-40B4-BE49-F238E27FC236}">
                      <a16:creationId xmlns:a16="http://schemas.microsoft.com/office/drawing/2014/main" id="{C1BDE016-8DA5-7F4E-9BB1-9C73B63B787B}"/>
                    </a:ext>
                  </a:extLst>
                </p14:cNvPr>
                <p14:cNvContentPartPr/>
                <p14:nvPr/>
              </p14:nvContentPartPr>
              <p14:xfrm>
                <a:off x="5836145" y="5356855"/>
                <a:ext cx="17640" cy="115920"/>
              </p14:xfrm>
            </p:contentPart>
          </mc:Choice>
          <mc:Fallback xmlns="">
            <p:pic>
              <p:nvPicPr>
                <p:cNvPr id="1255" name="Ink 1254">
                  <a:extLst>
                    <a:ext uri="{FF2B5EF4-FFF2-40B4-BE49-F238E27FC236}">
                      <a16:creationId xmlns:a16="http://schemas.microsoft.com/office/drawing/2014/main" id="{C1BDE016-8DA5-7F4E-9BB1-9C73B63B787B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5828585" y="5349271"/>
                  <a:ext cx="32760" cy="13108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6">
              <p14:nvContentPartPr>
                <p14:cNvPr id="1256" name="Ink 1255">
                  <a:extLst>
                    <a:ext uri="{FF2B5EF4-FFF2-40B4-BE49-F238E27FC236}">
                      <a16:creationId xmlns:a16="http://schemas.microsoft.com/office/drawing/2014/main" id="{E7C0F5B4-0153-7D4E-BF7D-641C171D11CB}"/>
                    </a:ext>
                  </a:extLst>
                </p14:cNvPr>
                <p14:cNvContentPartPr/>
                <p14:nvPr/>
              </p14:nvContentPartPr>
              <p14:xfrm>
                <a:off x="5824625" y="5506975"/>
                <a:ext cx="11880" cy="162000"/>
              </p14:xfrm>
            </p:contentPart>
          </mc:Choice>
          <mc:Fallback xmlns="">
            <p:pic>
              <p:nvPicPr>
                <p:cNvPr id="1256" name="Ink 1255">
                  <a:extLst>
                    <a:ext uri="{FF2B5EF4-FFF2-40B4-BE49-F238E27FC236}">
                      <a16:creationId xmlns:a16="http://schemas.microsoft.com/office/drawing/2014/main" id="{E7C0F5B4-0153-7D4E-BF7D-641C171D11CB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5817065" y="5499415"/>
                  <a:ext cx="27000" cy="17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8">
              <p14:nvContentPartPr>
                <p14:cNvPr id="1259" name="Ink 1259">
                  <a:extLst>
                    <a:ext uri="{FF2B5EF4-FFF2-40B4-BE49-F238E27FC236}">
                      <a16:creationId xmlns:a16="http://schemas.microsoft.com/office/drawing/2014/main" id="{3245CADB-614F-E04D-B796-0D73F01094F1}"/>
                    </a:ext>
                  </a:extLst>
                </p14:cNvPr>
                <p14:cNvContentPartPr/>
                <p14:nvPr/>
              </p14:nvContentPartPr>
              <p14:xfrm>
                <a:off x="5813105" y="5714695"/>
                <a:ext cx="11880" cy="173520"/>
              </p14:xfrm>
            </p:contentPart>
          </mc:Choice>
          <mc:Fallback xmlns="">
            <p:pic>
              <p:nvPicPr>
                <p:cNvPr id="1259" name="Ink 1259">
                  <a:extLst>
                    <a:ext uri="{FF2B5EF4-FFF2-40B4-BE49-F238E27FC236}">
                      <a16:creationId xmlns:a16="http://schemas.microsoft.com/office/drawing/2014/main" id="{3245CADB-614F-E04D-B796-0D73F01094F1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5805545" y="5707135"/>
                  <a:ext cx="27000" cy="18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0">
              <p14:nvContentPartPr>
                <p14:cNvPr id="1261" name="Ink 1260">
                  <a:extLst>
                    <a:ext uri="{FF2B5EF4-FFF2-40B4-BE49-F238E27FC236}">
                      <a16:creationId xmlns:a16="http://schemas.microsoft.com/office/drawing/2014/main" id="{F3F40B70-059F-5A4F-8333-229F7C408750}"/>
                    </a:ext>
                  </a:extLst>
                </p14:cNvPr>
                <p14:cNvContentPartPr/>
                <p14:nvPr/>
              </p14:nvContentPartPr>
              <p14:xfrm>
                <a:off x="6321065" y="4947175"/>
                <a:ext cx="11880" cy="40680"/>
              </p14:xfrm>
            </p:contentPart>
          </mc:Choice>
          <mc:Fallback xmlns="">
            <p:pic>
              <p:nvPicPr>
                <p:cNvPr id="1261" name="Ink 1260">
                  <a:extLst>
                    <a:ext uri="{FF2B5EF4-FFF2-40B4-BE49-F238E27FC236}">
                      <a16:creationId xmlns:a16="http://schemas.microsoft.com/office/drawing/2014/main" id="{F3F40B70-059F-5A4F-8333-229F7C408750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6313505" y="4939615"/>
                  <a:ext cx="27000" cy="5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2">
              <p14:nvContentPartPr>
                <p14:cNvPr id="1262" name="Ink 1261">
                  <a:extLst>
                    <a:ext uri="{FF2B5EF4-FFF2-40B4-BE49-F238E27FC236}">
                      <a16:creationId xmlns:a16="http://schemas.microsoft.com/office/drawing/2014/main" id="{11FA2A73-6EE1-6341-B207-F3DC7F5DF7DF}"/>
                    </a:ext>
                  </a:extLst>
                </p14:cNvPr>
                <p14:cNvContentPartPr/>
                <p14:nvPr/>
              </p14:nvContentPartPr>
              <p14:xfrm>
                <a:off x="6332585" y="5039335"/>
                <a:ext cx="11880" cy="87120"/>
              </p14:xfrm>
            </p:contentPart>
          </mc:Choice>
          <mc:Fallback xmlns="">
            <p:pic>
              <p:nvPicPr>
                <p:cNvPr id="1262" name="Ink 1261">
                  <a:extLst>
                    <a:ext uri="{FF2B5EF4-FFF2-40B4-BE49-F238E27FC236}">
                      <a16:creationId xmlns:a16="http://schemas.microsoft.com/office/drawing/2014/main" id="{11FA2A73-6EE1-6341-B207-F3DC7F5DF7DF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6325025" y="5031744"/>
                  <a:ext cx="27000" cy="102303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4">
              <p14:nvContentPartPr>
                <p14:cNvPr id="1263" name="Ink 1262">
                  <a:extLst>
                    <a:ext uri="{FF2B5EF4-FFF2-40B4-BE49-F238E27FC236}">
                      <a16:creationId xmlns:a16="http://schemas.microsoft.com/office/drawing/2014/main" id="{D7C89161-40DC-1945-AECA-9112F170EFB1}"/>
                    </a:ext>
                  </a:extLst>
                </p14:cNvPr>
                <p14:cNvContentPartPr/>
                <p14:nvPr/>
              </p14:nvContentPartPr>
              <p14:xfrm>
                <a:off x="6344105" y="5149135"/>
                <a:ext cx="11880" cy="92880"/>
              </p14:xfrm>
            </p:contentPart>
          </mc:Choice>
          <mc:Fallback xmlns="">
            <p:pic>
              <p:nvPicPr>
                <p:cNvPr id="1263" name="Ink 1262">
                  <a:extLst>
                    <a:ext uri="{FF2B5EF4-FFF2-40B4-BE49-F238E27FC236}">
                      <a16:creationId xmlns:a16="http://schemas.microsoft.com/office/drawing/2014/main" id="{D7C89161-40DC-1945-AECA-9112F170EFB1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6336545" y="5141575"/>
                  <a:ext cx="2700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6">
              <p14:nvContentPartPr>
                <p14:cNvPr id="1264" name="Ink 1263">
                  <a:extLst>
                    <a:ext uri="{FF2B5EF4-FFF2-40B4-BE49-F238E27FC236}">
                      <a16:creationId xmlns:a16="http://schemas.microsoft.com/office/drawing/2014/main" id="{80A25277-EFF7-4A43-9F5A-59EE794B9D2D}"/>
                    </a:ext>
                  </a:extLst>
                </p14:cNvPr>
                <p14:cNvContentPartPr/>
                <p14:nvPr/>
              </p14:nvContentPartPr>
              <p14:xfrm>
                <a:off x="6349865" y="5281975"/>
                <a:ext cx="34920" cy="260280"/>
              </p14:xfrm>
            </p:contentPart>
          </mc:Choice>
          <mc:Fallback xmlns="">
            <p:pic>
              <p:nvPicPr>
                <p:cNvPr id="1264" name="Ink 1263">
                  <a:extLst>
                    <a:ext uri="{FF2B5EF4-FFF2-40B4-BE49-F238E27FC236}">
                      <a16:creationId xmlns:a16="http://schemas.microsoft.com/office/drawing/2014/main" id="{80A25277-EFF7-4A43-9F5A-59EE794B9D2D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6342382" y="5274415"/>
                  <a:ext cx="49886" cy="27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8">
              <p14:nvContentPartPr>
                <p14:cNvPr id="1265" name="Ink 1264">
                  <a:extLst>
                    <a:ext uri="{FF2B5EF4-FFF2-40B4-BE49-F238E27FC236}">
                      <a16:creationId xmlns:a16="http://schemas.microsoft.com/office/drawing/2014/main" id="{071E24CA-2F80-E04B-B013-66A304085D4B}"/>
                    </a:ext>
                  </a:extLst>
                </p14:cNvPr>
                <p14:cNvContentPartPr/>
                <p14:nvPr/>
              </p14:nvContentPartPr>
              <p14:xfrm>
                <a:off x="6395945" y="5587975"/>
                <a:ext cx="11880" cy="127440"/>
              </p14:xfrm>
            </p:contentPart>
          </mc:Choice>
          <mc:Fallback xmlns="">
            <p:pic>
              <p:nvPicPr>
                <p:cNvPr id="1265" name="Ink 1264">
                  <a:extLst>
                    <a:ext uri="{FF2B5EF4-FFF2-40B4-BE49-F238E27FC236}">
                      <a16:creationId xmlns:a16="http://schemas.microsoft.com/office/drawing/2014/main" id="{071E24CA-2F80-E04B-B013-66A304085D4B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6388385" y="5580415"/>
                  <a:ext cx="27000" cy="14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0">
              <p14:nvContentPartPr>
                <p14:cNvPr id="1266" name="Ink 1265">
                  <a:extLst>
                    <a:ext uri="{FF2B5EF4-FFF2-40B4-BE49-F238E27FC236}">
                      <a16:creationId xmlns:a16="http://schemas.microsoft.com/office/drawing/2014/main" id="{A4B0820E-AE0D-7441-84A0-694479D5C28A}"/>
                    </a:ext>
                  </a:extLst>
                </p14:cNvPr>
                <p14:cNvContentPartPr/>
                <p14:nvPr/>
              </p14:nvContentPartPr>
              <p14:xfrm>
                <a:off x="6413225" y="5749615"/>
                <a:ext cx="17640" cy="133200"/>
              </p14:xfrm>
            </p:contentPart>
          </mc:Choice>
          <mc:Fallback xmlns="">
            <p:pic>
              <p:nvPicPr>
                <p:cNvPr id="1266" name="Ink 1265">
                  <a:extLst>
                    <a:ext uri="{FF2B5EF4-FFF2-40B4-BE49-F238E27FC236}">
                      <a16:creationId xmlns:a16="http://schemas.microsoft.com/office/drawing/2014/main" id="{A4B0820E-AE0D-7441-84A0-694479D5C28A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6405665" y="5742055"/>
                  <a:ext cx="32760" cy="14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2">
              <p14:nvContentPartPr>
                <p14:cNvPr id="1267" name="Ink 1266">
                  <a:extLst>
                    <a:ext uri="{FF2B5EF4-FFF2-40B4-BE49-F238E27FC236}">
                      <a16:creationId xmlns:a16="http://schemas.microsoft.com/office/drawing/2014/main" id="{0B12E80D-C4FE-744E-BF18-D7AEF4B7BD7F}"/>
                    </a:ext>
                  </a:extLst>
                </p14:cNvPr>
                <p14:cNvContentPartPr/>
                <p14:nvPr/>
              </p14:nvContentPartPr>
              <p14:xfrm>
                <a:off x="6638585" y="4894975"/>
                <a:ext cx="11880" cy="57960"/>
              </p14:xfrm>
            </p:contentPart>
          </mc:Choice>
          <mc:Fallback xmlns="">
            <p:pic>
              <p:nvPicPr>
                <p:cNvPr id="1267" name="Ink 1266">
                  <a:extLst>
                    <a:ext uri="{FF2B5EF4-FFF2-40B4-BE49-F238E27FC236}">
                      <a16:creationId xmlns:a16="http://schemas.microsoft.com/office/drawing/2014/main" id="{0B12E80D-C4FE-744E-BF18-D7AEF4B7BD7F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6631025" y="4887415"/>
                  <a:ext cx="27000" cy="7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4">
              <p14:nvContentPartPr>
                <p14:cNvPr id="1268" name="Ink 1267">
                  <a:extLst>
                    <a:ext uri="{FF2B5EF4-FFF2-40B4-BE49-F238E27FC236}">
                      <a16:creationId xmlns:a16="http://schemas.microsoft.com/office/drawing/2014/main" id="{AA5D369A-F1CD-EF44-BE14-CED18C844CB4}"/>
                    </a:ext>
                  </a:extLst>
                </p14:cNvPr>
                <p14:cNvContentPartPr/>
                <p14:nvPr/>
              </p14:nvContentPartPr>
              <p14:xfrm>
                <a:off x="6673145" y="4987495"/>
                <a:ext cx="17640" cy="87120"/>
              </p14:xfrm>
            </p:contentPart>
          </mc:Choice>
          <mc:Fallback xmlns="">
            <p:pic>
              <p:nvPicPr>
                <p:cNvPr id="1268" name="Ink 1267">
                  <a:extLst>
                    <a:ext uri="{FF2B5EF4-FFF2-40B4-BE49-F238E27FC236}">
                      <a16:creationId xmlns:a16="http://schemas.microsoft.com/office/drawing/2014/main" id="{AA5D369A-F1CD-EF44-BE14-CED18C844CB4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6665585" y="4979935"/>
                  <a:ext cx="32760" cy="10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6">
              <p14:nvContentPartPr>
                <p14:cNvPr id="1269" name="Ink 1268">
                  <a:extLst>
                    <a:ext uri="{FF2B5EF4-FFF2-40B4-BE49-F238E27FC236}">
                      <a16:creationId xmlns:a16="http://schemas.microsoft.com/office/drawing/2014/main" id="{1DCC8FF0-ADEC-074F-8012-6D0FC53CC076}"/>
                    </a:ext>
                  </a:extLst>
                </p14:cNvPr>
                <p14:cNvContentPartPr/>
                <p14:nvPr/>
              </p14:nvContentPartPr>
              <p14:xfrm>
                <a:off x="6701945" y="5131855"/>
                <a:ext cx="87120" cy="266040"/>
              </p14:xfrm>
            </p:contentPart>
          </mc:Choice>
          <mc:Fallback xmlns="">
            <p:pic>
              <p:nvPicPr>
                <p:cNvPr id="1269" name="Ink 1268">
                  <a:extLst>
                    <a:ext uri="{FF2B5EF4-FFF2-40B4-BE49-F238E27FC236}">
                      <a16:creationId xmlns:a16="http://schemas.microsoft.com/office/drawing/2014/main" id="{1DCC8FF0-ADEC-074F-8012-6D0FC53CC076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6694354" y="5124295"/>
                  <a:ext cx="102303" cy="28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8">
              <p14:nvContentPartPr>
                <p14:cNvPr id="1270" name="Ink 1269">
                  <a:extLst>
                    <a:ext uri="{FF2B5EF4-FFF2-40B4-BE49-F238E27FC236}">
                      <a16:creationId xmlns:a16="http://schemas.microsoft.com/office/drawing/2014/main" id="{4DA8EAE8-77AC-304F-AEC5-22EB6F6033F3}"/>
                    </a:ext>
                  </a:extLst>
                </p14:cNvPr>
                <p14:cNvContentPartPr/>
                <p14:nvPr/>
              </p14:nvContentPartPr>
              <p14:xfrm>
                <a:off x="6794465" y="5402935"/>
                <a:ext cx="29160" cy="104400"/>
              </p14:xfrm>
            </p:contentPart>
          </mc:Choice>
          <mc:Fallback xmlns="">
            <p:pic>
              <p:nvPicPr>
                <p:cNvPr id="1270" name="Ink 1269">
                  <a:extLst>
                    <a:ext uri="{FF2B5EF4-FFF2-40B4-BE49-F238E27FC236}">
                      <a16:creationId xmlns:a16="http://schemas.microsoft.com/office/drawing/2014/main" id="{4DA8EAE8-77AC-304F-AEC5-22EB6F6033F3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6786905" y="5395375"/>
                  <a:ext cx="44280" cy="11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0">
              <p14:nvContentPartPr>
                <p14:cNvPr id="1271" name="Ink 1270">
                  <a:extLst>
                    <a:ext uri="{FF2B5EF4-FFF2-40B4-BE49-F238E27FC236}">
                      <a16:creationId xmlns:a16="http://schemas.microsoft.com/office/drawing/2014/main" id="{07A02070-3E7A-C741-9EF2-28644342DA95}"/>
                    </a:ext>
                  </a:extLst>
                </p14:cNvPr>
                <p14:cNvContentPartPr/>
                <p14:nvPr/>
              </p14:nvContentPartPr>
              <p14:xfrm>
                <a:off x="6857825" y="5639815"/>
                <a:ext cx="17640" cy="46440"/>
              </p14:xfrm>
            </p:contentPart>
          </mc:Choice>
          <mc:Fallback xmlns="">
            <p:pic>
              <p:nvPicPr>
                <p:cNvPr id="1271" name="Ink 1270">
                  <a:extLst>
                    <a:ext uri="{FF2B5EF4-FFF2-40B4-BE49-F238E27FC236}">
                      <a16:creationId xmlns:a16="http://schemas.microsoft.com/office/drawing/2014/main" id="{07A02070-3E7A-C741-9EF2-28644342DA95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6850416" y="5632313"/>
                  <a:ext cx="32458" cy="61444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2">
              <p14:nvContentPartPr>
                <p14:cNvPr id="1272" name="Ink 1271">
                  <a:extLst>
                    <a:ext uri="{FF2B5EF4-FFF2-40B4-BE49-F238E27FC236}">
                      <a16:creationId xmlns:a16="http://schemas.microsoft.com/office/drawing/2014/main" id="{6FE8252E-2ED2-874F-9E7D-3A4A32C9D455}"/>
                    </a:ext>
                  </a:extLst>
                </p14:cNvPr>
                <p14:cNvContentPartPr/>
                <p14:nvPr/>
              </p14:nvContentPartPr>
              <p14:xfrm>
                <a:off x="6886625" y="5755375"/>
                <a:ext cx="11880" cy="23400"/>
              </p14:xfrm>
            </p:contentPart>
          </mc:Choice>
          <mc:Fallback xmlns="">
            <p:pic>
              <p:nvPicPr>
                <p:cNvPr id="1272" name="Ink 1271">
                  <a:extLst>
                    <a:ext uri="{FF2B5EF4-FFF2-40B4-BE49-F238E27FC236}">
                      <a16:creationId xmlns:a16="http://schemas.microsoft.com/office/drawing/2014/main" id="{6FE8252E-2ED2-874F-9E7D-3A4A32C9D455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6879065" y="5747815"/>
                  <a:ext cx="2700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4">
              <p14:nvContentPartPr>
                <p14:cNvPr id="1273" name="Ink 1272">
                  <a:extLst>
                    <a:ext uri="{FF2B5EF4-FFF2-40B4-BE49-F238E27FC236}">
                      <a16:creationId xmlns:a16="http://schemas.microsoft.com/office/drawing/2014/main" id="{560E07B3-085F-4146-AD10-CA579841F9A4}"/>
                    </a:ext>
                  </a:extLst>
                </p14:cNvPr>
                <p14:cNvContentPartPr/>
                <p14:nvPr/>
              </p14:nvContentPartPr>
              <p14:xfrm>
                <a:off x="6956105" y="4889215"/>
                <a:ext cx="11880" cy="34920"/>
              </p14:xfrm>
            </p:contentPart>
          </mc:Choice>
          <mc:Fallback xmlns="">
            <p:pic>
              <p:nvPicPr>
                <p:cNvPr id="1273" name="Ink 1272">
                  <a:extLst>
                    <a:ext uri="{FF2B5EF4-FFF2-40B4-BE49-F238E27FC236}">
                      <a16:creationId xmlns:a16="http://schemas.microsoft.com/office/drawing/2014/main" id="{560E07B3-085F-4146-AD10-CA579841F9A4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6948545" y="4881655"/>
                  <a:ext cx="2700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6">
              <p14:nvContentPartPr>
                <p14:cNvPr id="1274" name="Ink 1273">
                  <a:extLst>
                    <a:ext uri="{FF2B5EF4-FFF2-40B4-BE49-F238E27FC236}">
                      <a16:creationId xmlns:a16="http://schemas.microsoft.com/office/drawing/2014/main" id="{5734D720-98BB-2541-BF35-2D6209318FAF}"/>
                    </a:ext>
                  </a:extLst>
                </p14:cNvPr>
                <p14:cNvContentPartPr/>
                <p14:nvPr/>
              </p14:nvContentPartPr>
              <p14:xfrm>
                <a:off x="6979145" y="4941415"/>
                <a:ext cx="29160" cy="40680"/>
              </p14:xfrm>
            </p:contentPart>
          </mc:Choice>
          <mc:Fallback xmlns="">
            <p:pic>
              <p:nvPicPr>
                <p:cNvPr id="1274" name="Ink 1273">
                  <a:extLst>
                    <a:ext uri="{FF2B5EF4-FFF2-40B4-BE49-F238E27FC236}">
                      <a16:creationId xmlns:a16="http://schemas.microsoft.com/office/drawing/2014/main" id="{5734D720-98BB-2541-BF35-2D6209318FAF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6971585" y="4933855"/>
                  <a:ext cx="44280" cy="5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8">
              <p14:nvContentPartPr>
                <p14:cNvPr id="1275" name="Ink 1274">
                  <a:extLst>
                    <a:ext uri="{FF2B5EF4-FFF2-40B4-BE49-F238E27FC236}">
                      <a16:creationId xmlns:a16="http://schemas.microsoft.com/office/drawing/2014/main" id="{502A45D3-0C26-584B-AF39-8E8AC46195E1}"/>
                    </a:ext>
                  </a:extLst>
                </p14:cNvPr>
                <p14:cNvContentPartPr/>
                <p14:nvPr/>
              </p14:nvContentPartPr>
              <p14:xfrm>
                <a:off x="7013705" y="4999015"/>
                <a:ext cx="29160" cy="57960"/>
              </p14:xfrm>
            </p:contentPart>
          </mc:Choice>
          <mc:Fallback xmlns="">
            <p:pic>
              <p:nvPicPr>
                <p:cNvPr id="1275" name="Ink 1274">
                  <a:extLst>
                    <a:ext uri="{FF2B5EF4-FFF2-40B4-BE49-F238E27FC236}">
                      <a16:creationId xmlns:a16="http://schemas.microsoft.com/office/drawing/2014/main" id="{502A45D3-0C26-584B-AF39-8E8AC46195E1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7006237" y="4991502"/>
                  <a:ext cx="44096" cy="7298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0">
              <p14:nvContentPartPr>
                <p14:cNvPr id="1280" name="Ink 1280">
                  <a:extLst>
                    <a:ext uri="{FF2B5EF4-FFF2-40B4-BE49-F238E27FC236}">
                      <a16:creationId xmlns:a16="http://schemas.microsoft.com/office/drawing/2014/main" id="{725BBBF4-346A-8942-9E79-67C476CFCCDE}"/>
                    </a:ext>
                  </a:extLst>
                </p14:cNvPr>
                <p14:cNvContentPartPr/>
                <p14:nvPr/>
              </p14:nvContentPartPr>
              <p14:xfrm>
                <a:off x="7048265" y="5097295"/>
                <a:ext cx="173520" cy="381240"/>
              </p14:xfrm>
            </p:contentPart>
          </mc:Choice>
          <mc:Fallback xmlns="">
            <p:pic>
              <p:nvPicPr>
                <p:cNvPr id="1280" name="Ink 1280">
                  <a:extLst>
                    <a:ext uri="{FF2B5EF4-FFF2-40B4-BE49-F238E27FC236}">
                      <a16:creationId xmlns:a16="http://schemas.microsoft.com/office/drawing/2014/main" id="{725BBBF4-346A-8942-9E79-67C476CFCCDE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7040705" y="5089735"/>
                  <a:ext cx="188640" cy="39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2">
              <p14:nvContentPartPr>
                <p14:cNvPr id="1282" name="Ink 1281">
                  <a:extLst>
                    <a:ext uri="{FF2B5EF4-FFF2-40B4-BE49-F238E27FC236}">
                      <a16:creationId xmlns:a16="http://schemas.microsoft.com/office/drawing/2014/main" id="{59FD5147-221E-2E4F-8E2E-9AE8049B3913}"/>
                    </a:ext>
                  </a:extLst>
                </p14:cNvPr>
                <p14:cNvContentPartPr/>
                <p14:nvPr/>
              </p14:nvContentPartPr>
              <p14:xfrm>
                <a:off x="5460665" y="4727575"/>
                <a:ext cx="34920" cy="23400"/>
              </p14:xfrm>
            </p:contentPart>
          </mc:Choice>
          <mc:Fallback xmlns="">
            <p:pic>
              <p:nvPicPr>
                <p:cNvPr id="1282" name="Ink 1281">
                  <a:extLst>
                    <a:ext uri="{FF2B5EF4-FFF2-40B4-BE49-F238E27FC236}">
                      <a16:creationId xmlns:a16="http://schemas.microsoft.com/office/drawing/2014/main" id="{59FD5147-221E-2E4F-8E2E-9AE8049B3913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5453105" y="4720015"/>
                  <a:ext cx="5004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4">
              <p14:nvContentPartPr>
                <p14:cNvPr id="1283" name="Ink 1282">
                  <a:extLst>
                    <a:ext uri="{FF2B5EF4-FFF2-40B4-BE49-F238E27FC236}">
                      <a16:creationId xmlns:a16="http://schemas.microsoft.com/office/drawing/2014/main" id="{05F863E4-4701-1D44-A119-DE8488C50358}"/>
                    </a:ext>
                  </a:extLst>
                </p14:cNvPr>
                <p14:cNvContentPartPr/>
                <p14:nvPr/>
              </p14:nvContentPartPr>
              <p14:xfrm>
                <a:off x="5414585" y="4768255"/>
                <a:ext cx="34920" cy="40680"/>
              </p14:xfrm>
            </p:contentPart>
          </mc:Choice>
          <mc:Fallback xmlns="">
            <p:pic>
              <p:nvPicPr>
                <p:cNvPr id="1283" name="Ink 1282">
                  <a:extLst>
                    <a:ext uri="{FF2B5EF4-FFF2-40B4-BE49-F238E27FC236}">
                      <a16:creationId xmlns:a16="http://schemas.microsoft.com/office/drawing/2014/main" id="{05F863E4-4701-1D44-A119-DE8488C50358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5407025" y="4760695"/>
                  <a:ext cx="50040" cy="5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6">
              <p14:nvContentPartPr>
                <p14:cNvPr id="1284" name="Ink 1283">
                  <a:extLst>
                    <a:ext uri="{FF2B5EF4-FFF2-40B4-BE49-F238E27FC236}">
                      <a16:creationId xmlns:a16="http://schemas.microsoft.com/office/drawing/2014/main" id="{593EFDD1-EB5C-FB43-BC6C-5DEEE462C211}"/>
                    </a:ext>
                  </a:extLst>
                </p14:cNvPr>
                <p14:cNvContentPartPr/>
                <p14:nvPr/>
              </p14:nvContentPartPr>
              <p14:xfrm>
                <a:off x="5328185" y="4843135"/>
                <a:ext cx="52200" cy="75240"/>
              </p14:xfrm>
            </p:contentPart>
          </mc:Choice>
          <mc:Fallback xmlns="">
            <p:pic>
              <p:nvPicPr>
                <p:cNvPr id="1284" name="Ink 1283">
                  <a:extLst>
                    <a:ext uri="{FF2B5EF4-FFF2-40B4-BE49-F238E27FC236}">
                      <a16:creationId xmlns:a16="http://schemas.microsoft.com/office/drawing/2014/main" id="{593EFDD1-EB5C-FB43-BC6C-5DEEE462C211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5320625" y="4835575"/>
                  <a:ext cx="6732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8">
              <p14:nvContentPartPr>
                <p14:cNvPr id="1285" name="Ink 1284">
                  <a:extLst>
                    <a:ext uri="{FF2B5EF4-FFF2-40B4-BE49-F238E27FC236}">
                      <a16:creationId xmlns:a16="http://schemas.microsoft.com/office/drawing/2014/main" id="{835951FF-BDE2-0642-858C-711ABEA756CE}"/>
                    </a:ext>
                  </a:extLst>
                </p14:cNvPr>
                <p14:cNvContentPartPr/>
                <p14:nvPr/>
              </p14:nvContentPartPr>
              <p14:xfrm>
                <a:off x="5155025" y="4947175"/>
                <a:ext cx="156240" cy="329400"/>
              </p14:xfrm>
            </p:contentPart>
          </mc:Choice>
          <mc:Fallback xmlns="">
            <p:pic>
              <p:nvPicPr>
                <p:cNvPr id="1285" name="Ink 1284">
                  <a:extLst>
                    <a:ext uri="{FF2B5EF4-FFF2-40B4-BE49-F238E27FC236}">
                      <a16:creationId xmlns:a16="http://schemas.microsoft.com/office/drawing/2014/main" id="{835951FF-BDE2-0642-858C-711ABEA756CE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5147465" y="4939615"/>
                  <a:ext cx="171360" cy="34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0">
              <p14:nvContentPartPr>
                <p14:cNvPr id="1286" name="Ink 1285">
                  <a:extLst>
                    <a:ext uri="{FF2B5EF4-FFF2-40B4-BE49-F238E27FC236}">
                      <a16:creationId xmlns:a16="http://schemas.microsoft.com/office/drawing/2014/main" id="{D02467D2-6C33-F549-B558-E2D9CA6599DE}"/>
                    </a:ext>
                  </a:extLst>
                </p14:cNvPr>
                <p14:cNvContentPartPr/>
                <p14:nvPr/>
              </p14:nvContentPartPr>
              <p14:xfrm>
                <a:off x="5108585" y="5305015"/>
                <a:ext cx="34920" cy="98640"/>
              </p14:xfrm>
            </p:contentPart>
          </mc:Choice>
          <mc:Fallback xmlns="">
            <p:pic>
              <p:nvPicPr>
                <p:cNvPr id="1286" name="Ink 1285">
                  <a:extLst>
                    <a:ext uri="{FF2B5EF4-FFF2-40B4-BE49-F238E27FC236}">
                      <a16:creationId xmlns:a16="http://schemas.microsoft.com/office/drawing/2014/main" id="{D02467D2-6C33-F549-B558-E2D9CA6599DE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5101025" y="5297455"/>
                  <a:ext cx="50040" cy="11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2">
              <p14:nvContentPartPr>
                <p14:cNvPr id="1287" name="Ink 1286">
                  <a:extLst>
                    <a:ext uri="{FF2B5EF4-FFF2-40B4-BE49-F238E27FC236}">
                      <a16:creationId xmlns:a16="http://schemas.microsoft.com/office/drawing/2014/main" id="{390E971C-179E-D64E-B77E-C05E6B000A17}"/>
                    </a:ext>
                  </a:extLst>
                </p14:cNvPr>
                <p14:cNvContentPartPr/>
                <p14:nvPr/>
              </p14:nvContentPartPr>
              <p14:xfrm>
                <a:off x="5079785" y="5437855"/>
                <a:ext cx="29160" cy="92880"/>
              </p14:xfrm>
            </p:contentPart>
          </mc:Choice>
          <mc:Fallback xmlns="">
            <p:pic>
              <p:nvPicPr>
                <p:cNvPr id="1287" name="Ink 1286">
                  <a:extLst>
                    <a:ext uri="{FF2B5EF4-FFF2-40B4-BE49-F238E27FC236}">
                      <a16:creationId xmlns:a16="http://schemas.microsoft.com/office/drawing/2014/main" id="{390E971C-179E-D64E-B77E-C05E6B000A17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5072225" y="5430295"/>
                  <a:ext cx="4428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4">
              <p14:nvContentPartPr>
                <p14:cNvPr id="1288" name="Ink 1287">
                  <a:extLst>
                    <a:ext uri="{FF2B5EF4-FFF2-40B4-BE49-F238E27FC236}">
                      <a16:creationId xmlns:a16="http://schemas.microsoft.com/office/drawing/2014/main" id="{A3C06E37-168A-2447-A127-CA0E4ED951E3}"/>
                    </a:ext>
                  </a:extLst>
                </p14:cNvPr>
                <p14:cNvContentPartPr/>
                <p14:nvPr/>
              </p14:nvContentPartPr>
              <p14:xfrm>
                <a:off x="5091305" y="5582215"/>
                <a:ext cx="6120" cy="40680"/>
              </p14:xfrm>
            </p:contentPart>
          </mc:Choice>
          <mc:Fallback xmlns="">
            <p:pic>
              <p:nvPicPr>
                <p:cNvPr id="1288" name="Ink 1287">
                  <a:extLst>
                    <a:ext uri="{FF2B5EF4-FFF2-40B4-BE49-F238E27FC236}">
                      <a16:creationId xmlns:a16="http://schemas.microsoft.com/office/drawing/2014/main" id="{A3C06E37-168A-2447-A127-CA0E4ED951E3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5083745" y="5574655"/>
                  <a:ext cx="21240" cy="558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86">
            <p14:nvContentPartPr>
              <p14:cNvPr id="1300" name="Ink 1300">
                <a:extLst>
                  <a:ext uri="{FF2B5EF4-FFF2-40B4-BE49-F238E27FC236}">
                    <a16:creationId xmlns:a16="http://schemas.microsoft.com/office/drawing/2014/main" id="{2D85E636-E278-9B46-B315-BEA96129CB27}"/>
                  </a:ext>
                </a:extLst>
              </p14:cNvPr>
              <p14:cNvContentPartPr/>
              <p14:nvPr/>
            </p14:nvContentPartPr>
            <p14:xfrm>
              <a:off x="6401705" y="2799415"/>
              <a:ext cx="565920" cy="1657440"/>
            </p14:xfrm>
          </p:contentPart>
        </mc:Choice>
        <mc:Fallback xmlns="">
          <p:pic>
            <p:nvPicPr>
              <p:cNvPr id="1300" name="Ink 1300">
                <a:extLst>
                  <a:ext uri="{FF2B5EF4-FFF2-40B4-BE49-F238E27FC236}">
                    <a16:creationId xmlns:a16="http://schemas.microsoft.com/office/drawing/2014/main" id="{2D85E636-E278-9B46-B315-BEA96129CB27}"/>
                  </a:ext>
                </a:extLst>
              </p:cNvPr>
              <p:cNvPicPr/>
              <p:nvPr/>
            </p:nvPicPr>
            <p:blipFill>
              <a:blip r:embed="rId187"/>
              <a:stretch>
                <a:fillRect/>
              </a:stretch>
            </p:blipFill>
            <p:spPr>
              <a:xfrm>
                <a:off x="6394145" y="2791853"/>
                <a:ext cx="581040" cy="167256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8">
            <p14:nvContentPartPr>
              <p14:cNvPr id="1303" name="Ink 1303">
                <a:extLst>
                  <a:ext uri="{FF2B5EF4-FFF2-40B4-BE49-F238E27FC236}">
                    <a16:creationId xmlns:a16="http://schemas.microsoft.com/office/drawing/2014/main" id="{B2C9327B-F204-F349-A5A7-088676DAE270}"/>
                  </a:ext>
                </a:extLst>
              </p14:cNvPr>
              <p14:cNvContentPartPr/>
              <p14:nvPr/>
            </p14:nvContentPartPr>
            <p14:xfrm>
              <a:off x="5218385" y="2724535"/>
              <a:ext cx="837360" cy="1945800"/>
            </p14:xfrm>
          </p:contentPart>
        </mc:Choice>
        <mc:Fallback xmlns="">
          <p:pic>
            <p:nvPicPr>
              <p:cNvPr id="1303" name="Ink 1303">
                <a:extLst>
                  <a:ext uri="{FF2B5EF4-FFF2-40B4-BE49-F238E27FC236}">
                    <a16:creationId xmlns:a16="http://schemas.microsoft.com/office/drawing/2014/main" id="{B2C9327B-F204-F349-A5A7-088676DAE270}"/>
                  </a:ext>
                </a:extLst>
              </p:cNvPr>
              <p:cNvPicPr/>
              <p:nvPr/>
            </p:nvPicPr>
            <p:blipFill>
              <a:blip r:embed="rId189"/>
              <a:stretch>
                <a:fillRect/>
              </a:stretch>
            </p:blipFill>
            <p:spPr>
              <a:xfrm>
                <a:off x="5210828" y="2716975"/>
                <a:ext cx="852474" cy="1960920"/>
              </a:xfrm>
              <a:prstGeom prst="rect">
                <a:avLst/>
              </a:prstGeom>
            </p:spPr>
          </p:pic>
        </mc:Fallback>
      </mc:AlternateContent>
      <p:grpSp>
        <p:nvGrpSpPr>
          <p:cNvPr id="1314" name="Group 1313">
            <a:extLst>
              <a:ext uri="{FF2B5EF4-FFF2-40B4-BE49-F238E27FC236}">
                <a16:creationId xmlns:a16="http://schemas.microsoft.com/office/drawing/2014/main" id="{FA89573C-232F-A54D-9AF2-2BB1E2C409C4}"/>
              </a:ext>
            </a:extLst>
          </p:cNvPr>
          <p:cNvGrpSpPr/>
          <p:nvPr/>
        </p:nvGrpSpPr>
        <p:grpSpPr>
          <a:xfrm>
            <a:off x="5074025" y="6621175"/>
            <a:ext cx="1888200" cy="167400"/>
            <a:chOff x="5074025" y="6621175"/>
            <a:chExt cx="1888200" cy="167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0">
              <p14:nvContentPartPr>
                <p14:cNvPr id="1305" name="Ink 1304">
                  <a:extLst>
                    <a:ext uri="{FF2B5EF4-FFF2-40B4-BE49-F238E27FC236}">
                      <a16:creationId xmlns:a16="http://schemas.microsoft.com/office/drawing/2014/main" id="{9146CDD9-1669-9645-BC54-3C959B0FEF6C}"/>
                    </a:ext>
                  </a:extLst>
                </p14:cNvPr>
                <p14:cNvContentPartPr/>
                <p14:nvPr/>
              </p14:nvContentPartPr>
              <p14:xfrm>
                <a:off x="5074025" y="6621175"/>
                <a:ext cx="225360" cy="110160"/>
              </p14:xfrm>
            </p:contentPart>
          </mc:Choice>
          <mc:Fallback xmlns="">
            <p:pic>
              <p:nvPicPr>
                <p:cNvPr id="1305" name="Ink 1304">
                  <a:extLst>
                    <a:ext uri="{FF2B5EF4-FFF2-40B4-BE49-F238E27FC236}">
                      <a16:creationId xmlns:a16="http://schemas.microsoft.com/office/drawing/2014/main" id="{9146CDD9-1669-9645-BC54-3C959B0FEF6C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5058905" y="6606055"/>
                  <a:ext cx="255960" cy="14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2">
              <p14:nvContentPartPr>
                <p14:cNvPr id="1306" name="Ink 1305">
                  <a:extLst>
                    <a:ext uri="{FF2B5EF4-FFF2-40B4-BE49-F238E27FC236}">
                      <a16:creationId xmlns:a16="http://schemas.microsoft.com/office/drawing/2014/main" id="{3FFDEA5E-8A78-2745-A8D0-41439647C064}"/>
                    </a:ext>
                  </a:extLst>
                </p14:cNvPr>
                <p14:cNvContentPartPr/>
                <p14:nvPr/>
              </p14:nvContentPartPr>
              <p14:xfrm>
                <a:off x="5356985" y="6748255"/>
                <a:ext cx="110160" cy="3600"/>
              </p14:xfrm>
            </p:contentPart>
          </mc:Choice>
          <mc:Fallback xmlns="">
            <p:pic>
              <p:nvPicPr>
                <p:cNvPr id="1306" name="Ink 1305">
                  <a:extLst>
                    <a:ext uri="{FF2B5EF4-FFF2-40B4-BE49-F238E27FC236}">
                      <a16:creationId xmlns:a16="http://schemas.microsoft.com/office/drawing/2014/main" id="{3FFDEA5E-8A78-2745-A8D0-41439647C064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5341505" y="6732775"/>
                  <a:ext cx="140400" cy="3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4">
              <p14:nvContentPartPr>
                <p14:cNvPr id="1307" name="Ink 1306">
                  <a:extLst>
                    <a:ext uri="{FF2B5EF4-FFF2-40B4-BE49-F238E27FC236}">
                      <a16:creationId xmlns:a16="http://schemas.microsoft.com/office/drawing/2014/main" id="{81F18697-7741-E04E-86CC-E97EAE555C27}"/>
                    </a:ext>
                  </a:extLst>
                </p14:cNvPr>
                <p14:cNvContentPartPr/>
                <p14:nvPr/>
              </p14:nvContentPartPr>
              <p14:xfrm>
                <a:off x="5397305" y="6707575"/>
                <a:ext cx="23400" cy="81000"/>
              </p14:xfrm>
            </p:contentPart>
          </mc:Choice>
          <mc:Fallback xmlns="">
            <p:pic>
              <p:nvPicPr>
                <p:cNvPr id="1307" name="Ink 1306">
                  <a:extLst>
                    <a:ext uri="{FF2B5EF4-FFF2-40B4-BE49-F238E27FC236}">
                      <a16:creationId xmlns:a16="http://schemas.microsoft.com/office/drawing/2014/main" id="{81F18697-7741-E04E-86CC-E97EAE555C27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5382185" y="6692455"/>
                  <a:ext cx="54000" cy="11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6">
              <p14:nvContentPartPr>
                <p14:cNvPr id="1308" name="Ink 1307">
                  <a:extLst>
                    <a:ext uri="{FF2B5EF4-FFF2-40B4-BE49-F238E27FC236}">
                      <a16:creationId xmlns:a16="http://schemas.microsoft.com/office/drawing/2014/main" id="{0A93314B-5499-0E47-90F3-00F0BAA4EE74}"/>
                    </a:ext>
                  </a:extLst>
                </p14:cNvPr>
                <p14:cNvContentPartPr/>
                <p14:nvPr/>
              </p14:nvContentPartPr>
              <p14:xfrm>
                <a:off x="5622305" y="6690295"/>
                <a:ext cx="127440" cy="11880"/>
              </p14:xfrm>
            </p:contentPart>
          </mc:Choice>
          <mc:Fallback xmlns="">
            <p:pic>
              <p:nvPicPr>
                <p:cNvPr id="1308" name="Ink 1307">
                  <a:extLst>
                    <a:ext uri="{FF2B5EF4-FFF2-40B4-BE49-F238E27FC236}">
                      <a16:creationId xmlns:a16="http://schemas.microsoft.com/office/drawing/2014/main" id="{0A93314B-5499-0E47-90F3-00F0BAA4EE74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5607185" y="6675175"/>
                  <a:ext cx="15768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8">
              <p14:nvContentPartPr>
                <p14:cNvPr id="1309" name="Ink 1308">
                  <a:extLst>
                    <a:ext uri="{FF2B5EF4-FFF2-40B4-BE49-F238E27FC236}">
                      <a16:creationId xmlns:a16="http://schemas.microsoft.com/office/drawing/2014/main" id="{BD1B495B-5A0A-C84B-A426-812C9911E424}"/>
                    </a:ext>
                  </a:extLst>
                </p14:cNvPr>
                <p14:cNvContentPartPr/>
                <p14:nvPr/>
              </p14:nvContentPartPr>
              <p14:xfrm>
                <a:off x="5628785" y="6730975"/>
                <a:ext cx="97920" cy="17640"/>
              </p14:xfrm>
            </p:contentPart>
          </mc:Choice>
          <mc:Fallback xmlns="">
            <p:pic>
              <p:nvPicPr>
                <p:cNvPr id="1309" name="Ink 1308">
                  <a:extLst>
                    <a:ext uri="{FF2B5EF4-FFF2-40B4-BE49-F238E27FC236}">
                      <a16:creationId xmlns:a16="http://schemas.microsoft.com/office/drawing/2014/main" id="{BD1B495B-5A0A-C84B-A426-812C9911E424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5613665" y="6715495"/>
                  <a:ext cx="12852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0">
              <p14:nvContentPartPr>
                <p14:cNvPr id="1310" name="Ink 1309">
                  <a:extLst>
                    <a:ext uri="{FF2B5EF4-FFF2-40B4-BE49-F238E27FC236}">
                      <a16:creationId xmlns:a16="http://schemas.microsoft.com/office/drawing/2014/main" id="{ADD2007E-CEDF-C743-81FF-E097680E58A2}"/>
                    </a:ext>
                  </a:extLst>
                </p14:cNvPr>
                <p14:cNvContentPartPr/>
                <p14:nvPr/>
              </p14:nvContentPartPr>
              <p14:xfrm>
                <a:off x="5882225" y="6661495"/>
                <a:ext cx="208080" cy="110160"/>
              </p14:xfrm>
            </p:contentPart>
          </mc:Choice>
          <mc:Fallback xmlns="">
            <p:pic>
              <p:nvPicPr>
                <p:cNvPr id="1310" name="Ink 1309">
                  <a:extLst>
                    <a:ext uri="{FF2B5EF4-FFF2-40B4-BE49-F238E27FC236}">
                      <a16:creationId xmlns:a16="http://schemas.microsoft.com/office/drawing/2014/main" id="{ADD2007E-CEDF-C743-81FF-E097680E58A2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5867105" y="6646375"/>
                  <a:ext cx="238680" cy="14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2">
              <p14:nvContentPartPr>
                <p14:cNvPr id="1311" name="Ink 1310">
                  <a:extLst>
                    <a:ext uri="{FF2B5EF4-FFF2-40B4-BE49-F238E27FC236}">
                      <a16:creationId xmlns:a16="http://schemas.microsoft.com/office/drawing/2014/main" id="{B00F8323-4B8A-0344-9C03-1FA44D65982C}"/>
                    </a:ext>
                  </a:extLst>
                </p14:cNvPr>
                <p14:cNvContentPartPr/>
                <p14:nvPr/>
              </p14:nvContentPartPr>
              <p14:xfrm>
                <a:off x="6193985" y="6742495"/>
                <a:ext cx="57960" cy="6120"/>
              </p14:xfrm>
            </p:contentPart>
          </mc:Choice>
          <mc:Fallback xmlns="">
            <p:pic>
              <p:nvPicPr>
                <p:cNvPr id="1311" name="Ink 1310">
                  <a:extLst>
                    <a:ext uri="{FF2B5EF4-FFF2-40B4-BE49-F238E27FC236}">
                      <a16:creationId xmlns:a16="http://schemas.microsoft.com/office/drawing/2014/main" id="{B00F8323-4B8A-0344-9C03-1FA44D65982C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6178865" y="6727015"/>
                  <a:ext cx="8856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4">
              <p14:nvContentPartPr>
                <p14:cNvPr id="1312" name="Ink 1311">
                  <a:extLst>
                    <a:ext uri="{FF2B5EF4-FFF2-40B4-BE49-F238E27FC236}">
                      <a16:creationId xmlns:a16="http://schemas.microsoft.com/office/drawing/2014/main" id="{966288FD-1EBD-C343-BFAD-F8F78276D5FF}"/>
                    </a:ext>
                  </a:extLst>
                </p14:cNvPr>
                <p14:cNvContentPartPr/>
                <p14:nvPr/>
              </p14:nvContentPartPr>
              <p14:xfrm>
                <a:off x="6557585" y="6661495"/>
                <a:ext cx="127440" cy="92880"/>
              </p14:xfrm>
            </p:contentPart>
          </mc:Choice>
          <mc:Fallback xmlns="">
            <p:pic>
              <p:nvPicPr>
                <p:cNvPr id="1312" name="Ink 1311">
                  <a:extLst>
                    <a:ext uri="{FF2B5EF4-FFF2-40B4-BE49-F238E27FC236}">
                      <a16:creationId xmlns:a16="http://schemas.microsoft.com/office/drawing/2014/main" id="{966288FD-1EBD-C343-BFAD-F8F78276D5FF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6542465" y="6646375"/>
                  <a:ext cx="157680" cy="12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6">
              <p14:nvContentPartPr>
                <p14:cNvPr id="1313" name="Ink 1312">
                  <a:extLst>
                    <a:ext uri="{FF2B5EF4-FFF2-40B4-BE49-F238E27FC236}">
                      <a16:creationId xmlns:a16="http://schemas.microsoft.com/office/drawing/2014/main" id="{5F1040E7-0BE0-5142-91EA-15E6485950D3}"/>
                    </a:ext>
                  </a:extLst>
                </p14:cNvPr>
                <p14:cNvContentPartPr/>
                <p14:nvPr/>
              </p14:nvContentPartPr>
              <p14:xfrm>
                <a:off x="6805985" y="6639175"/>
                <a:ext cx="156240" cy="92160"/>
              </p14:xfrm>
            </p:contentPart>
          </mc:Choice>
          <mc:Fallback xmlns="">
            <p:pic>
              <p:nvPicPr>
                <p:cNvPr id="1313" name="Ink 1312">
                  <a:extLst>
                    <a:ext uri="{FF2B5EF4-FFF2-40B4-BE49-F238E27FC236}">
                      <a16:creationId xmlns:a16="http://schemas.microsoft.com/office/drawing/2014/main" id="{5F1040E7-0BE0-5142-91EA-15E6485950D3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6790505" y="6623695"/>
                  <a:ext cx="186840" cy="122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09" name="Group 1608">
            <a:extLst>
              <a:ext uri="{FF2B5EF4-FFF2-40B4-BE49-F238E27FC236}">
                <a16:creationId xmlns:a16="http://schemas.microsoft.com/office/drawing/2014/main" id="{38AE6A0D-84F7-7A48-B0E4-2C1E0D5EA47F}"/>
              </a:ext>
            </a:extLst>
          </p:cNvPr>
          <p:cNvGrpSpPr/>
          <p:nvPr/>
        </p:nvGrpSpPr>
        <p:grpSpPr>
          <a:xfrm>
            <a:off x="738905" y="4306375"/>
            <a:ext cx="4052520" cy="1177920"/>
            <a:chOff x="738905" y="4306375"/>
            <a:chExt cx="4052520" cy="1177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08">
              <p14:nvContentPartPr>
                <p14:cNvPr id="1394" name="Ink 1394">
                  <a:extLst>
                    <a:ext uri="{FF2B5EF4-FFF2-40B4-BE49-F238E27FC236}">
                      <a16:creationId xmlns:a16="http://schemas.microsoft.com/office/drawing/2014/main" id="{D35B6611-9F13-F746-B077-B6C2DAAA1266}"/>
                    </a:ext>
                  </a:extLst>
                </p14:cNvPr>
                <p14:cNvContentPartPr/>
                <p14:nvPr/>
              </p14:nvContentPartPr>
              <p14:xfrm>
                <a:off x="796505" y="4421575"/>
                <a:ext cx="594720" cy="468000"/>
              </p14:xfrm>
            </p:contentPart>
          </mc:Choice>
          <mc:Fallback xmlns="">
            <p:pic>
              <p:nvPicPr>
                <p:cNvPr id="1394" name="Ink 1394">
                  <a:extLst>
                    <a:ext uri="{FF2B5EF4-FFF2-40B4-BE49-F238E27FC236}">
                      <a16:creationId xmlns:a16="http://schemas.microsoft.com/office/drawing/2014/main" id="{D35B6611-9F13-F746-B077-B6C2DAAA1266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781394" y="4406455"/>
                  <a:ext cx="624942" cy="49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0">
              <p14:nvContentPartPr>
                <p14:cNvPr id="1396" name="Ink 1395">
                  <a:extLst>
                    <a:ext uri="{FF2B5EF4-FFF2-40B4-BE49-F238E27FC236}">
                      <a16:creationId xmlns:a16="http://schemas.microsoft.com/office/drawing/2014/main" id="{C9ED8ED8-9DFC-604C-89F2-CBE2CB342EEB}"/>
                    </a:ext>
                  </a:extLst>
                </p14:cNvPr>
                <p14:cNvContentPartPr/>
                <p14:nvPr/>
              </p14:nvContentPartPr>
              <p14:xfrm>
                <a:off x="1402745" y="4629655"/>
                <a:ext cx="121680" cy="11880"/>
              </p14:xfrm>
            </p:contentPart>
          </mc:Choice>
          <mc:Fallback xmlns="">
            <p:pic>
              <p:nvPicPr>
                <p:cNvPr id="1396" name="Ink 1395">
                  <a:extLst>
                    <a:ext uri="{FF2B5EF4-FFF2-40B4-BE49-F238E27FC236}">
                      <a16:creationId xmlns:a16="http://schemas.microsoft.com/office/drawing/2014/main" id="{C9ED8ED8-9DFC-604C-89F2-CBE2CB342EEB}"/>
                    </a:ext>
                  </a:extLst>
                </p:cNvPr>
                <p:cNvPicPr/>
                <p:nvPr/>
              </p:nvPicPr>
              <p:blipFill>
                <a:blip r:embed="rId211"/>
                <a:stretch>
                  <a:fillRect/>
                </a:stretch>
              </p:blipFill>
              <p:spPr>
                <a:xfrm>
                  <a:off x="1387265" y="4614175"/>
                  <a:ext cx="15192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2">
              <p14:nvContentPartPr>
                <p14:cNvPr id="1397" name="Ink 1396">
                  <a:extLst>
                    <a:ext uri="{FF2B5EF4-FFF2-40B4-BE49-F238E27FC236}">
                      <a16:creationId xmlns:a16="http://schemas.microsoft.com/office/drawing/2014/main" id="{E5FC3A40-E9F6-BB45-9EF0-F1414EAEAA4A}"/>
                    </a:ext>
                  </a:extLst>
                </p14:cNvPr>
                <p14:cNvContentPartPr/>
                <p14:nvPr/>
              </p14:nvContentPartPr>
              <p14:xfrm>
                <a:off x="1443065" y="4577455"/>
                <a:ext cx="34920" cy="121680"/>
              </p14:xfrm>
            </p:contentPart>
          </mc:Choice>
          <mc:Fallback xmlns="">
            <p:pic>
              <p:nvPicPr>
                <p:cNvPr id="1397" name="Ink 1396">
                  <a:extLst>
                    <a:ext uri="{FF2B5EF4-FFF2-40B4-BE49-F238E27FC236}">
                      <a16:creationId xmlns:a16="http://schemas.microsoft.com/office/drawing/2014/main" id="{E5FC3A40-E9F6-BB45-9EF0-F1414EAEAA4A}"/>
                    </a:ext>
                  </a:extLst>
                </p:cNvPr>
                <p:cNvPicPr/>
                <p:nvPr/>
              </p:nvPicPr>
              <p:blipFill>
                <a:blip r:embed="rId213"/>
                <a:stretch>
                  <a:fillRect/>
                </a:stretch>
              </p:blipFill>
              <p:spPr>
                <a:xfrm>
                  <a:off x="1427585" y="4562335"/>
                  <a:ext cx="65520" cy="15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4">
              <p14:nvContentPartPr>
                <p14:cNvPr id="1398" name="Ink 1397">
                  <a:extLst>
                    <a:ext uri="{FF2B5EF4-FFF2-40B4-BE49-F238E27FC236}">
                      <a16:creationId xmlns:a16="http://schemas.microsoft.com/office/drawing/2014/main" id="{F49EA2B4-4DBB-CD46-93B8-01AEF095ABD3}"/>
                    </a:ext>
                  </a:extLst>
                </p14:cNvPr>
                <p14:cNvContentPartPr/>
                <p14:nvPr/>
              </p14:nvContentPartPr>
              <p14:xfrm>
                <a:off x="1367825" y="4727575"/>
                <a:ext cx="138960" cy="11880"/>
              </p14:xfrm>
            </p:contentPart>
          </mc:Choice>
          <mc:Fallback xmlns="">
            <p:pic>
              <p:nvPicPr>
                <p:cNvPr id="1398" name="Ink 1397">
                  <a:extLst>
                    <a:ext uri="{FF2B5EF4-FFF2-40B4-BE49-F238E27FC236}">
                      <a16:creationId xmlns:a16="http://schemas.microsoft.com/office/drawing/2014/main" id="{F49EA2B4-4DBB-CD46-93B8-01AEF095ABD3}"/>
                    </a:ext>
                  </a:extLst>
                </p:cNvPr>
                <p:cNvPicPr/>
                <p:nvPr/>
              </p:nvPicPr>
              <p:blipFill>
                <a:blip r:embed="rId215"/>
                <a:stretch>
                  <a:fillRect/>
                </a:stretch>
              </p:blipFill>
              <p:spPr>
                <a:xfrm>
                  <a:off x="1352705" y="4712455"/>
                  <a:ext cx="16956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6">
              <p14:nvContentPartPr>
                <p14:cNvPr id="1399" name="Ink 1398">
                  <a:extLst>
                    <a:ext uri="{FF2B5EF4-FFF2-40B4-BE49-F238E27FC236}">
                      <a16:creationId xmlns:a16="http://schemas.microsoft.com/office/drawing/2014/main" id="{28090F03-F38A-C846-B71B-8637F6CAE96B}"/>
                    </a:ext>
                  </a:extLst>
                </p14:cNvPr>
                <p14:cNvContentPartPr/>
                <p14:nvPr/>
              </p14:nvContentPartPr>
              <p14:xfrm>
                <a:off x="1656545" y="4537135"/>
                <a:ext cx="46440" cy="179280"/>
              </p14:xfrm>
            </p:contentPart>
          </mc:Choice>
          <mc:Fallback xmlns="">
            <p:pic>
              <p:nvPicPr>
                <p:cNvPr id="1399" name="Ink 1398">
                  <a:extLst>
                    <a:ext uri="{FF2B5EF4-FFF2-40B4-BE49-F238E27FC236}">
                      <a16:creationId xmlns:a16="http://schemas.microsoft.com/office/drawing/2014/main" id="{28090F03-F38A-C846-B71B-8637F6CAE96B}"/>
                    </a:ext>
                  </a:extLst>
                </p:cNvPr>
                <p:cNvPicPr/>
                <p:nvPr/>
              </p:nvPicPr>
              <p:blipFill>
                <a:blip r:embed="rId217"/>
                <a:stretch>
                  <a:fillRect/>
                </a:stretch>
              </p:blipFill>
              <p:spPr>
                <a:xfrm>
                  <a:off x="1641425" y="4522015"/>
                  <a:ext cx="77040" cy="20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8">
              <p14:nvContentPartPr>
                <p14:cNvPr id="1400" name="Ink 1399">
                  <a:extLst>
                    <a:ext uri="{FF2B5EF4-FFF2-40B4-BE49-F238E27FC236}">
                      <a16:creationId xmlns:a16="http://schemas.microsoft.com/office/drawing/2014/main" id="{6FD7C6A5-277F-0641-B359-805C81E99A10}"/>
                    </a:ext>
                  </a:extLst>
                </p14:cNvPr>
                <p14:cNvContentPartPr/>
                <p14:nvPr/>
              </p14:nvContentPartPr>
              <p14:xfrm>
                <a:off x="1679585" y="4583215"/>
                <a:ext cx="153720" cy="81000"/>
              </p14:xfrm>
            </p:contentPart>
          </mc:Choice>
          <mc:Fallback xmlns="">
            <p:pic>
              <p:nvPicPr>
                <p:cNvPr id="1400" name="Ink 1399">
                  <a:extLst>
                    <a:ext uri="{FF2B5EF4-FFF2-40B4-BE49-F238E27FC236}">
                      <a16:creationId xmlns:a16="http://schemas.microsoft.com/office/drawing/2014/main" id="{6FD7C6A5-277F-0641-B359-805C81E99A10}"/>
                    </a:ext>
                  </a:extLst>
                </p:cNvPr>
                <p:cNvPicPr/>
                <p:nvPr/>
              </p:nvPicPr>
              <p:blipFill>
                <a:blip r:embed="rId219"/>
                <a:stretch>
                  <a:fillRect/>
                </a:stretch>
              </p:blipFill>
              <p:spPr>
                <a:xfrm>
                  <a:off x="1664465" y="4568095"/>
                  <a:ext cx="184320" cy="11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0">
              <p14:nvContentPartPr>
                <p14:cNvPr id="1401" name="Ink 1400">
                  <a:extLst>
                    <a:ext uri="{FF2B5EF4-FFF2-40B4-BE49-F238E27FC236}">
                      <a16:creationId xmlns:a16="http://schemas.microsoft.com/office/drawing/2014/main" id="{672A7880-9745-0D49-BF4B-F3BDB8D5C561}"/>
                    </a:ext>
                  </a:extLst>
                </p14:cNvPr>
                <p14:cNvContentPartPr/>
                <p14:nvPr/>
              </p14:nvContentPartPr>
              <p14:xfrm>
                <a:off x="1679585" y="4652695"/>
                <a:ext cx="110160" cy="63720"/>
              </p14:xfrm>
            </p:contentPart>
          </mc:Choice>
          <mc:Fallback xmlns="">
            <p:pic>
              <p:nvPicPr>
                <p:cNvPr id="1401" name="Ink 1400">
                  <a:extLst>
                    <a:ext uri="{FF2B5EF4-FFF2-40B4-BE49-F238E27FC236}">
                      <a16:creationId xmlns:a16="http://schemas.microsoft.com/office/drawing/2014/main" id="{672A7880-9745-0D49-BF4B-F3BDB8D5C561}"/>
                    </a:ext>
                  </a:extLst>
                </p:cNvPr>
                <p:cNvPicPr/>
                <p:nvPr/>
              </p:nvPicPr>
              <p:blipFill>
                <a:blip r:embed="rId221"/>
                <a:stretch>
                  <a:fillRect/>
                </a:stretch>
              </p:blipFill>
              <p:spPr>
                <a:xfrm>
                  <a:off x="1664465" y="4637215"/>
                  <a:ext cx="140400" cy="9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2">
              <p14:nvContentPartPr>
                <p14:cNvPr id="1402" name="Ink 1401">
                  <a:extLst>
                    <a:ext uri="{FF2B5EF4-FFF2-40B4-BE49-F238E27FC236}">
                      <a16:creationId xmlns:a16="http://schemas.microsoft.com/office/drawing/2014/main" id="{0B9BB93C-950E-CB43-9554-943A269A6312}"/>
                    </a:ext>
                  </a:extLst>
                </p14:cNvPr>
                <p14:cNvContentPartPr/>
                <p14:nvPr/>
              </p14:nvContentPartPr>
              <p14:xfrm>
                <a:off x="1939505" y="4635415"/>
                <a:ext cx="144720" cy="17640"/>
              </p14:xfrm>
            </p:contentPart>
          </mc:Choice>
          <mc:Fallback xmlns="">
            <p:pic>
              <p:nvPicPr>
                <p:cNvPr id="1402" name="Ink 1401">
                  <a:extLst>
                    <a:ext uri="{FF2B5EF4-FFF2-40B4-BE49-F238E27FC236}">
                      <a16:creationId xmlns:a16="http://schemas.microsoft.com/office/drawing/2014/main" id="{0B9BB93C-950E-CB43-9554-943A269A6312}"/>
                    </a:ext>
                  </a:extLst>
                </p:cNvPr>
                <p:cNvPicPr/>
                <p:nvPr/>
              </p:nvPicPr>
              <p:blipFill>
                <a:blip r:embed="rId223"/>
                <a:stretch>
                  <a:fillRect/>
                </a:stretch>
              </p:blipFill>
              <p:spPr>
                <a:xfrm>
                  <a:off x="1924385" y="4619935"/>
                  <a:ext cx="17532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4">
              <p14:nvContentPartPr>
                <p14:cNvPr id="1403" name="Ink 1402">
                  <a:extLst>
                    <a:ext uri="{FF2B5EF4-FFF2-40B4-BE49-F238E27FC236}">
                      <a16:creationId xmlns:a16="http://schemas.microsoft.com/office/drawing/2014/main" id="{F060C6BE-575C-9040-B58B-DCDCCF7BF2CE}"/>
                    </a:ext>
                  </a:extLst>
                </p14:cNvPr>
                <p14:cNvContentPartPr/>
                <p14:nvPr/>
              </p14:nvContentPartPr>
              <p14:xfrm>
                <a:off x="2014385" y="4594735"/>
                <a:ext cx="17640" cy="98640"/>
              </p14:xfrm>
            </p:contentPart>
          </mc:Choice>
          <mc:Fallback xmlns="">
            <p:pic>
              <p:nvPicPr>
                <p:cNvPr id="1403" name="Ink 1402">
                  <a:extLst>
                    <a:ext uri="{FF2B5EF4-FFF2-40B4-BE49-F238E27FC236}">
                      <a16:creationId xmlns:a16="http://schemas.microsoft.com/office/drawing/2014/main" id="{F060C6BE-575C-9040-B58B-DCDCCF7BF2CE}"/>
                    </a:ext>
                  </a:extLst>
                </p:cNvPr>
                <p:cNvPicPr/>
                <p:nvPr/>
              </p:nvPicPr>
              <p:blipFill>
                <a:blip r:embed="rId225"/>
                <a:stretch>
                  <a:fillRect/>
                </a:stretch>
              </p:blipFill>
              <p:spPr>
                <a:xfrm>
                  <a:off x="1999265" y="4579615"/>
                  <a:ext cx="48240" cy="12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6">
              <p14:nvContentPartPr>
                <p14:cNvPr id="1406" name="Ink 1405">
                  <a:extLst>
                    <a:ext uri="{FF2B5EF4-FFF2-40B4-BE49-F238E27FC236}">
                      <a16:creationId xmlns:a16="http://schemas.microsoft.com/office/drawing/2014/main" id="{E59252CE-811D-6447-80B3-4D030C483B4A}"/>
                    </a:ext>
                  </a:extLst>
                </p14:cNvPr>
                <p14:cNvContentPartPr/>
                <p14:nvPr/>
              </p14:nvContentPartPr>
              <p14:xfrm>
                <a:off x="1691105" y="4427335"/>
                <a:ext cx="173520" cy="52200"/>
              </p14:xfrm>
            </p:contentPart>
          </mc:Choice>
          <mc:Fallback xmlns="">
            <p:pic>
              <p:nvPicPr>
                <p:cNvPr id="1406" name="Ink 1405">
                  <a:extLst>
                    <a:ext uri="{FF2B5EF4-FFF2-40B4-BE49-F238E27FC236}">
                      <a16:creationId xmlns:a16="http://schemas.microsoft.com/office/drawing/2014/main" id="{E59252CE-811D-6447-80B3-4D030C483B4A}"/>
                    </a:ext>
                  </a:extLst>
                </p:cNvPr>
                <p:cNvPicPr/>
                <p:nvPr/>
              </p:nvPicPr>
              <p:blipFill>
                <a:blip r:embed="rId227"/>
                <a:stretch>
                  <a:fillRect/>
                </a:stretch>
              </p:blipFill>
              <p:spPr>
                <a:xfrm>
                  <a:off x="1675985" y="4412215"/>
                  <a:ext cx="20412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8">
              <p14:nvContentPartPr>
                <p14:cNvPr id="1408" name="Ink 1408">
                  <a:extLst>
                    <a:ext uri="{FF2B5EF4-FFF2-40B4-BE49-F238E27FC236}">
                      <a16:creationId xmlns:a16="http://schemas.microsoft.com/office/drawing/2014/main" id="{64DB1676-68BF-A34D-A3CE-755444E1B664}"/>
                    </a:ext>
                  </a:extLst>
                </p14:cNvPr>
                <p14:cNvContentPartPr/>
                <p14:nvPr/>
              </p14:nvContentPartPr>
              <p14:xfrm>
                <a:off x="2181785" y="4444975"/>
                <a:ext cx="312120" cy="410400"/>
              </p14:xfrm>
            </p:contentPart>
          </mc:Choice>
          <mc:Fallback xmlns="">
            <p:pic>
              <p:nvPicPr>
                <p:cNvPr id="1408" name="Ink 1408">
                  <a:extLst>
                    <a:ext uri="{FF2B5EF4-FFF2-40B4-BE49-F238E27FC236}">
                      <a16:creationId xmlns:a16="http://schemas.microsoft.com/office/drawing/2014/main" id="{64DB1676-68BF-A34D-A3CE-755444E1B664}"/>
                    </a:ext>
                  </a:extLst>
                </p:cNvPr>
                <p:cNvPicPr/>
                <p:nvPr/>
              </p:nvPicPr>
              <p:blipFill>
                <a:blip r:embed="rId229"/>
                <a:stretch>
                  <a:fillRect/>
                </a:stretch>
              </p:blipFill>
              <p:spPr>
                <a:xfrm>
                  <a:off x="2166665" y="4429495"/>
                  <a:ext cx="342720" cy="44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0">
              <p14:nvContentPartPr>
                <p14:cNvPr id="1410" name="Ink 1409">
                  <a:extLst>
                    <a:ext uri="{FF2B5EF4-FFF2-40B4-BE49-F238E27FC236}">
                      <a16:creationId xmlns:a16="http://schemas.microsoft.com/office/drawing/2014/main" id="{D95E82D9-57F0-754E-A7F2-66F73FB8407C}"/>
                    </a:ext>
                  </a:extLst>
                </p14:cNvPr>
                <p14:cNvContentPartPr/>
                <p14:nvPr/>
              </p14:nvContentPartPr>
              <p14:xfrm>
                <a:off x="2626385" y="4629655"/>
                <a:ext cx="156240" cy="17640"/>
              </p14:xfrm>
            </p:contentPart>
          </mc:Choice>
          <mc:Fallback xmlns="">
            <p:pic>
              <p:nvPicPr>
                <p:cNvPr id="1410" name="Ink 1409">
                  <a:extLst>
                    <a:ext uri="{FF2B5EF4-FFF2-40B4-BE49-F238E27FC236}">
                      <a16:creationId xmlns:a16="http://schemas.microsoft.com/office/drawing/2014/main" id="{D95E82D9-57F0-754E-A7F2-66F73FB8407C}"/>
                    </a:ext>
                  </a:extLst>
                </p:cNvPr>
                <p:cNvPicPr/>
                <p:nvPr/>
              </p:nvPicPr>
              <p:blipFill>
                <a:blip r:embed="rId231"/>
                <a:stretch>
                  <a:fillRect/>
                </a:stretch>
              </p:blipFill>
              <p:spPr>
                <a:xfrm>
                  <a:off x="2611265" y="4614175"/>
                  <a:ext cx="18684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2">
              <p14:nvContentPartPr>
                <p14:cNvPr id="1411" name="Ink 1410">
                  <a:extLst>
                    <a:ext uri="{FF2B5EF4-FFF2-40B4-BE49-F238E27FC236}">
                      <a16:creationId xmlns:a16="http://schemas.microsoft.com/office/drawing/2014/main" id="{F25C2359-61EB-5F43-824A-2AD311197228}"/>
                    </a:ext>
                  </a:extLst>
                </p14:cNvPr>
                <p14:cNvContentPartPr/>
                <p14:nvPr/>
              </p14:nvContentPartPr>
              <p14:xfrm>
                <a:off x="2626385" y="4687255"/>
                <a:ext cx="156240" cy="6120"/>
              </p14:xfrm>
            </p:contentPart>
          </mc:Choice>
          <mc:Fallback xmlns="">
            <p:pic>
              <p:nvPicPr>
                <p:cNvPr id="1411" name="Ink 1410">
                  <a:extLst>
                    <a:ext uri="{FF2B5EF4-FFF2-40B4-BE49-F238E27FC236}">
                      <a16:creationId xmlns:a16="http://schemas.microsoft.com/office/drawing/2014/main" id="{F25C2359-61EB-5F43-824A-2AD311197228}"/>
                    </a:ext>
                  </a:extLst>
                </p:cNvPr>
                <p:cNvPicPr/>
                <p:nvPr/>
              </p:nvPicPr>
              <p:blipFill>
                <a:blip r:embed="rId233"/>
                <a:stretch>
                  <a:fillRect/>
                </a:stretch>
              </p:blipFill>
              <p:spPr>
                <a:xfrm>
                  <a:off x="2611265" y="4672135"/>
                  <a:ext cx="18684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4">
              <p14:nvContentPartPr>
                <p14:cNvPr id="1412" name="Ink 1411">
                  <a:extLst>
                    <a:ext uri="{FF2B5EF4-FFF2-40B4-BE49-F238E27FC236}">
                      <a16:creationId xmlns:a16="http://schemas.microsoft.com/office/drawing/2014/main" id="{28348C09-8CE8-3F4A-B0EB-BE877C037E6A}"/>
                    </a:ext>
                  </a:extLst>
                </p14:cNvPr>
                <p14:cNvContentPartPr/>
                <p14:nvPr/>
              </p14:nvContentPartPr>
              <p14:xfrm>
                <a:off x="3134345" y="4491055"/>
                <a:ext cx="283320" cy="208080"/>
              </p14:xfrm>
            </p:contentPart>
          </mc:Choice>
          <mc:Fallback xmlns="">
            <p:pic>
              <p:nvPicPr>
                <p:cNvPr id="1412" name="Ink 1411">
                  <a:extLst>
                    <a:ext uri="{FF2B5EF4-FFF2-40B4-BE49-F238E27FC236}">
                      <a16:creationId xmlns:a16="http://schemas.microsoft.com/office/drawing/2014/main" id="{28348C09-8CE8-3F4A-B0EB-BE877C037E6A}"/>
                    </a:ext>
                  </a:extLst>
                </p:cNvPr>
                <p:cNvPicPr/>
                <p:nvPr/>
              </p:nvPicPr>
              <p:blipFill>
                <a:blip r:embed="rId235"/>
                <a:stretch>
                  <a:fillRect/>
                </a:stretch>
              </p:blipFill>
              <p:spPr>
                <a:xfrm>
                  <a:off x="3119225" y="4475575"/>
                  <a:ext cx="313560" cy="23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6">
              <p14:nvContentPartPr>
                <p14:cNvPr id="1413" name="Ink 1412">
                  <a:extLst>
                    <a:ext uri="{FF2B5EF4-FFF2-40B4-BE49-F238E27FC236}">
                      <a16:creationId xmlns:a16="http://schemas.microsoft.com/office/drawing/2014/main" id="{82E3CA08-6901-6D40-874C-720451AAE213}"/>
                    </a:ext>
                  </a:extLst>
                </p14:cNvPr>
                <p14:cNvContentPartPr/>
                <p14:nvPr/>
              </p14:nvContentPartPr>
              <p14:xfrm>
                <a:off x="3272945" y="4358215"/>
                <a:ext cx="213480" cy="57960"/>
              </p14:xfrm>
            </p:contentPart>
          </mc:Choice>
          <mc:Fallback xmlns="">
            <p:pic>
              <p:nvPicPr>
                <p:cNvPr id="1413" name="Ink 1412">
                  <a:extLst>
                    <a:ext uri="{FF2B5EF4-FFF2-40B4-BE49-F238E27FC236}">
                      <a16:creationId xmlns:a16="http://schemas.microsoft.com/office/drawing/2014/main" id="{82E3CA08-6901-6D40-874C-720451AAE213}"/>
                    </a:ext>
                  </a:extLst>
                </p:cNvPr>
                <p:cNvPicPr/>
                <p:nvPr/>
              </p:nvPicPr>
              <p:blipFill>
                <a:blip r:embed="rId237"/>
                <a:stretch>
                  <a:fillRect/>
                </a:stretch>
              </p:blipFill>
              <p:spPr>
                <a:xfrm>
                  <a:off x="3257825" y="4343095"/>
                  <a:ext cx="243720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8">
              <p14:nvContentPartPr>
                <p14:cNvPr id="1414" name="Ink 1413">
                  <a:extLst>
                    <a:ext uri="{FF2B5EF4-FFF2-40B4-BE49-F238E27FC236}">
                      <a16:creationId xmlns:a16="http://schemas.microsoft.com/office/drawing/2014/main" id="{67CFA84E-F8FE-3D4F-9DD4-F0FADF74E070}"/>
                    </a:ext>
                  </a:extLst>
                </p14:cNvPr>
                <p14:cNvContentPartPr/>
                <p14:nvPr/>
              </p14:nvContentPartPr>
              <p14:xfrm>
                <a:off x="3492185" y="4687255"/>
                <a:ext cx="110160" cy="6120"/>
              </p14:xfrm>
            </p:contentPart>
          </mc:Choice>
          <mc:Fallback xmlns="">
            <p:pic>
              <p:nvPicPr>
                <p:cNvPr id="1414" name="Ink 1413">
                  <a:extLst>
                    <a:ext uri="{FF2B5EF4-FFF2-40B4-BE49-F238E27FC236}">
                      <a16:creationId xmlns:a16="http://schemas.microsoft.com/office/drawing/2014/main" id="{67CFA84E-F8FE-3D4F-9DD4-F0FADF74E070}"/>
                    </a:ext>
                  </a:extLst>
                </p:cNvPr>
                <p:cNvPicPr/>
                <p:nvPr/>
              </p:nvPicPr>
              <p:blipFill>
                <a:blip r:embed="rId239"/>
                <a:stretch>
                  <a:fillRect/>
                </a:stretch>
              </p:blipFill>
              <p:spPr>
                <a:xfrm>
                  <a:off x="3477065" y="4672135"/>
                  <a:ext cx="14040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0">
              <p14:nvContentPartPr>
                <p14:cNvPr id="1415" name="Ink 1414">
                  <a:extLst>
                    <a:ext uri="{FF2B5EF4-FFF2-40B4-BE49-F238E27FC236}">
                      <a16:creationId xmlns:a16="http://schemas.microsoft.com/office/drawing/2014/main" id="{7FF07D27-DE54-C241-B9E1-54905C0F48C7}"/>
                    </a:ext>
                  </a:extLst>
                </p14:cNvPr>
                <p14:cNvContentPartPr/>
                <p14:nvPr/>
              </p14:nvContentPartPr>
              <p14:xfrm>
                <a:off x="3515585" y="4629655"/>
                <a:ext cx="34920" cy="110160"/>
              </p14:xfrm>
            </p:contentPart>
          </mc:Choice>
          <mc:Fallback xmlns="">
            <p:pic>
              <p:nvPicPr>
                <p:cNvPr id="1415" name="Ink 1414">
                  <a:extLst>
                    <a:ext uri="{FF2B5EF4-FFF2-40B4-BE49-F238E27FC236}">
                      <a16:creationId xmlns:a16="http://schemas.microsoft.com/office/drawing/2014/main" id="{7FF07D27-DE54-C241-B9E1-54905C0F48C7}"/>
                    </a:ext>
                  </a:extLst>
                </p:cNvPr>
                <p:cNvPicPr/>
                <p:nvPr/>
              </p:nvPicPr>
              <p:blipFill>
                <a:blip r:embed="rId241"/>
                <a:stretch>
                  <a:fillRect/>
                </a:stretch>
              </p:blipFill>
              <p:spPr>
                <a:xfrm>
                  <a:off x="3500105" y="4614175"/>
                  <a:ext cx="65520" cy="14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2">
              <p14:nvContentPartPr>
                <p14:cNvPr id="1416" name="Ink 1415">
                  <a:extLst>
                    <a:ext uri="{FF2B5EF4-FFF2-40B4-BE49-F238E27FC236}">
                      <a16:creationId xmlns:a16="http://schemas.microsoft.com/office/drawing/2014/main" id="{9848A57C-5DA4-B24D-8525-61EC8B093FB6}"/>
                    </a:ext>
                  </a:extLst>
                </p14:cNvPr>
                <p14:cNvContentPartPr/>
                <p14:nvPr/>
              </p14:nvContentPartPr>
              <p14:xfrm>
                <a:off x="3451865" y="4768255"/>
                <a:ext cx="104400" cy="11880"/>
              </p14:xfrm>
            </p:contentPart>
          </mc:Choice>
          <mc:Fallback xmlns="">
            <p:pic>
              <p:nvPicPr>
                <p:cNvPr id="1416" name="Ink 1415">
                  <a:extLst>
                    <a:ext uri="{FF2B5EF4-FFF2-40B4-BE49-F238E27FC236}">
                      <a16:creationId xmlns:a16="http://schemas.microsoft.com/office/drawing/2014/main" id="{9848A57C-5DA4-B24D-8525-61EC8B093FB6}"/>
                    </a:ext>
                  </a:extLst>
                </p:cNvPr>
                <p:cNvPicPr/>
                <p:nvPr/>
              </p:nvPicPr>
              <p:blipFill>
                <a:blip r:embed="rId243"/>
                <a:stretch>
                  <a:fillRect/>
                </a:stretch>
              </p:blipFill>
              <p:spPr>
                <a:xfrm>
                  <a:off x="3436745" y="4752775"/>
                  <a:ext cx="13464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4">
              <p14:nvContentPartPr>
                <p14:cNvPr id="1421" name="Ink 1421">
                  <a:extLst>
                    <a:ext uri="{FF2B5EF4-FFF2-40B4-BE49-F238E27FC236}">
                      <a16:creationId xmlns:a16="http://schemas.microsoft.com/office/drawing/2014/main" id="{9438662B-6AC6-B847-A557-F6C1F07F2B83}"/>
                    </a:ext>
                  </a:extLst>
                </p14:cNvPr>
                <p14:cNvContentPartPr/>
                <p14:nvPr/>
              </p14:nvContentPartPr>
              <p14:xfrm>
                <a:off x="3746345" y="4335175"/>
                <a:ext cx="560160" cy="479520"/>
              </p14:xfrm>
            </p:contentPart>
          </mc:Choice>
          <mc:Fallback xmlns="">
            <p:pic>
              <p:nvPicPr>
                <p:cNvPr id="1421" name="Ink 1421">
                  <a:extLst>
                    <a:ext uri="{FF2B5EF4-FFF2-40B4-BE49-F238E27FC236}">
                      <a16:creationId xmlns:a16="http://schemas.microsoft.com/office/drawing/2014/main" id="{9438662B-6AC6-B847-A557-F6C1F07F2B83}"/>
                    </a:ext>
                  </a:extLst>
                </p:cNvPr>
                <p:cNvPicPr/>
                <p:nvPr/>
              </p:nvPicPr>
              <p:blipFill>
                <a:blip r:embed="rId245"/>
                <a:stretch>
                  <a:fillRect/>
                </a:stretch>
              </p:blipFill>
              <p:spPr>
                <a:xfrm>
                  <a:off x="3731225" y="4320055"/>
                  <a:ext cx="590760" cy="51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6">
              <p14:nvContentPartPr>
                <p14:cNvPr id="1423" name="Ink 1422">
                  <a:extLst>
                    <a:ext uri="{FF2B5EF4-FFF2-40B4-BE49-F238E27FC236}">
                      <a16:creationId xmlns:a16="http://schemas.microsoft.com/office/drawing/2014/main" id="{4D16E6B8-6DD2-EA43-B26A-8616BC3137AA}"/>
                    </a:ext>
                  </a:extLst>
                </p14:cNvPr>
                <p14:cNvContentPartPr/>
                <p14:nvPr/>
              </p14:nvContentPartPr>
              <p14:xfrm>
                <a:off x="4438985" y="4618135"/>
                <a:ext cx="17640" cy="11880"/>
              </p14:xfrm>
            </p:contentPart>
          </mc:Choice>
          <mc:Fallback xmlns="">
            <p:pic>
              <p:nvPicPr>
                <p:cNvPr id="1423" name="Ink 1422">
                  <a:extLst>
                    <a:ext uri="{FF2B5EF4-FFF2-40B4-BE49-F238E27FC236}">
                      <a16:creationId xmlns:a16="http://schemas.microsoft.com/office/drawing/2014/main" id="{4D16E6B8-6DD2-EA43-B26A-8616BC3137AA}"/>
                    </a:ext>
                  </a:extLst>
                </p:cNvPr>
                <p:cNvPicPr/>
                <p:nvPr/>
              </p:nvPicPr>
              <p:blipFill>
                <a:blip r:embed="rId247"/>
                <a:stretch>
                  <a:fillRect/>
                </a:stretch>
              </p:blipFill>
              <p:spPr>
                <a:xfrm>
                  <a:off x="4423865" y="4602655"/>
                  <a:ext cx="4824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8">
              <p14:nvContentPartPr>
                <p14:cNvPr id="1424" name="Ink 1423">
                  <a:extLst>
                    <a:ext uri="{FF2B5EF4-FFF2-40B4-BE49-F238E27FC236}">
                      <a16:creationId xmlns:a16="http://schemas.microsoft.com/office/drawing/2014/main" id="{D5461B10-92D5-CD49-A32F-DB2D83E43BC8}"/>
                    </a:ext>
                  </a:extLst>
                </p14:cNvPr>
                <p14:cNvContentPartPr/>
                <p14:nvPr/>
              </p14:nvContentPartPr>
              <p14:xfrm>
                <a:off x="4606385" y="4496815"/>
                <a:ext cx="144720" cy="213840"/>
              </p14:xfrm>
            </p:contentPart>
          </mc:Choice>
          <mc:Fallback xmlns="">
            <p:pic>
              <p:nvPicPr>
                <p:cNvPr id="1424" name="Ink 1423">
                  <a:extLst>
                    <a:ext uri="{FF2B5EF4-FFF2-40B4-BE49-F238E27FC236}">
                      <a16:creationId xmlns:a16="http://schemas.microsoft.com/office/drawing/2014/main" id="{D5461B10-92D5-CD49-A32F-DB2D83E43BC8}"/>
                    </a:ext>
                  </a:extLst>
                </p:cNvPr>
                <p:cNvPicPr/>
                <p:nvPr/>
              </p:nvPicPr>
              <p:blipFill>
                <a:blip r:embed="rId249"/>
                <a:stretch>
                  <a:fillRect/>
                </a:stretch>
              </p:blipFill>
              <p:spPr>
                <a:xfrm>
                  <a:off x="4591265" y="4481695"/>
                  <a:ext cx="175320" cy="24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0">
              <p14:nvContentPartPr>
                <p14:cNvPr id="1425" name="Ink 1424">
                  <a:extLst>
                    <a:ext uri="{FF2B5EF4-FFF2-40B4-BE49-F238E27FC236}">
                      <a16:creationId xmlns:a16="http://schemas.microsoft.com/office/drawing/2014/main" id="{B2ACE252-536D-174F-BCE9-7454952D527C}"/>
                    </a:ext>
                  </a:extLst>
                </p14:cNvPr>
                <p14:cNvContentPartPr/>
                <p14:nvPr/>
              </p14:nvContentPartPr>
              <p14:xfrm>
                <a:off x="4606385" y="4433455"/>
                <a:ext cx="185040" cy="11880"/>
              </p14:xfrm>
            </p:contentPart>
          </mc:Choice>
          <mc:Fallback xmlns="">
            <p:pic>
              <p:nvPicPr>
                <p:cNvPr id="1425" name="Ink 1424">
                  <a:extLst>
                    <a:ext uri="{FF2B5EF4-FFF2-40B4-BE49-F238E27FC236}">
                      <a16:creationId xmlns:a16="http://schemas.microsoft.com/office/drawing/2014/main" id="{B2ACE252-536D-174F-BCE9-7454952D527C}"/>
                    </a:ext>
                  </a:extLst>
                </p:cNvPr>
                <p:cNvPicPr/>
                <p:nvPr/>
              </p:nvPicPr>
              <p:blipFill>
                <a:blip r:embed="rId251"/>
                <a:stretch>
                  <a:fillRect/>
                </a:stretch>
              </p:blipFill>
              <p:spPr>
                <a:xfrm>
                  <a:off x="4591265" y="4417975"/>
                  <a:ext cx="21564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2">
              <p14:nvContentPartPr>
                <p14:cNvPr id="1426" name="Ink 1425">
                  <a:extLst>
                    <a:ext uri="{FF2B5EF4-FFF2-40B4-BE49-F238E27FC236}">
                      <a16:creationId xmlns:a16="http://schemas.microsoft.com/office/drawing/2014/main" id="{76EA9A78-E066-E043-89A7-D1A92B39D456}"/>
                    </a:ext>
                  </a:extLst>
                </p14:cNvPr>
                <p14:cNvContentPartPr/>
                <p14:nvPr/>
              </p14:nvContentPartPr>
              <p14:xfrm>
                <a:off x="4658585" y="4306375"/>
                <a:ext cx="115920" cy="63720"/>
              </p14:xfrm>
            </p:contentPart>
          </mc:Choice>
          <mc:Fallback xmlns="">
            <p:pic>
              <p:nvPicPr>
                <p:cNvPr id="1426" name="Ink 1425">
                  <a:extLst>
                    <a:ext uri="{FF2B5EF4-FFF2-40B4-BE49-F238E27FC236}">
                      <a16:creationId xmlns:a16="http://schemas.microsoft.com/office/drawing/2014/main" id="{76EA9A78-E066-E043-89A7-D1A92B39D456}"/>
                    </a:ext>
                  </a:extLst>
                </p:cNvPr>
                <p:cNvPicPr/>
                <p:nvPr/>
              </p:nvPicPr>
              <p:blipFill>
                <a:blip r:embed="rId253"/>
                <a:stretch>
                  <a:fillRect/>
                </a:stretch>
              </p:blipFill>
              <p:spPr>
                <a:xfrm>
                  <a:off x="4643105" y="4290895"/>
                  <a:ext cx="146160" cy="9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4">
              <p14:nvContentPartPr>
                <p14:cNvPr id="1427" name="Ink 1426">
                  <a:extLst>
                    <a:ext uri="{FF2B5EF4-FFF2-40B4-BE49-F238E27FC236}">
                      <a16:creationId xmlns:a16="http://schemas.microsoft.com/office/drawing/2014/main" id="{B49BBA02-DB5C-624D-B574-F92A169B4BC8}"/>
                    </a:ext>
                  </a:extLst>
                </p14:cNvPr>
                <p14:cNvContentPartPr/>
                <p14:nvPr/>
              </p14:nvContentPartPr>
              <p14:xfrm>
                <a:off x="738905" y="5235535"/>
                <a:ext cx="202320" cy="231120"/>
              </p14:xfrm>
            </p:contentPart>
          </mc:Choice>
          <mc:Fallback xmlns="">
            <p:pic>
              <p:nvPicPr>
                <p:cNvPr id="1427" name="Ink 1426">
                  <a:extLst>
                    <a:ext uri="{FF2B5EF4-FFF2-40B4-BE49-F238E27FC236}">
                      <a16:creationId xmlns:a16="http://schemas.microsoft.com/office/drawing/2014/main" id="{B49BBA02-DB5C-624D-B574-F92A169B4BC8}"/>
                    </a:ext>
                  </a:extLst>
                </p:cNvPr>
                <p:cNvPicPr/>
                <p:nvPr/>
              </p:nvPicPr>
              <p:blipFill>
                <a:blip r:embed="rId255"/>
                <a:stretch>
                  <a:fillRect/>
                </a:stretch>
              </p:blipFill>
              <p:spPr>
                <a:xfrm>
                  <a:off x="723425" y="5220415"/>
                  <a:ext cx="232920" cy="26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6">
              <p14:nvContentPartPr>
                <p14:cNvPr id="1428" name="Ink 1427">
                  <a:extLst>
                    <a:ext uri="{FF2B5EF4-FFF2-40B4-BE49-F238E27FC236}">
                      <a16:creationId xmlns:a16="http://schemas.microsoft.com/office/drawing/2014/main" id="{74F67C25-7744-AE4E-AE2E-75D314495619}"/>
                    </a:ext>
                  </a:extLst>
                </p14:cNvPr>
                <p14:cNvContentPartPr/>
                <p14:nvPr/>
              </p14:nvContentPartPr>
              <p14:xfrm>
                <a:off x="1021505" y="5379895"/>
                <a:ext cx="92880" cy="23400"/>
              </p14:xfrm>
            </p:contentPart>
          </mc:Choice>
          <mc:Fallback xmlns="">
            <p:pic>
              <p:nvPicPr>
                <p:cNvPr id="1428" name="Ink 1427">
                  <a:extLst>
                    <a:ext uri="{FF2B5EF4-FFF2-40B4-BE49-F238E27FC236}">
                      <a16:creationId xmlns:a16="http://schemas.microsoft.com/office/drawing/2014/main" id="{74F67C25-7744-AE4E-AE2E-75D314495619}"/>
                    </a:ext>
                  </a:extLst>
                </p:cNvPr>
                <p:cNvPicPr/>
                <p:nvPr/>
              </p:nvPicPr>
              <p:blipFill>
                <a:blip r:embed="rId257"/>
                <a:stretch>
                  <a:fillRect/>
                </a:stretch>
              </p:blipFill>
              <p:spPr>
                <a:xfrm>
                  <a:off x="1006385" y="5364775"/>
                  <a:ext cx="123120" cy="5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8">
              <p14:nvContentPartPr>
                <p14:cNvPr id="1429" name="Ink 1428">
                  <a:extLst>
                    <a:ext uri="{FF2B5EF4-FFF2-40B4-BE49-F238E27FC236}">
                      <a16:creationId xmlns:a16="http://schemas.microsoft.com/office/drawing/2014/main" id="{4C59CA3F-B73B-BE4B-BD4F-95A38DA4124D}"/>
                    </a:ext>
                  </a:extLst>
                </p14:cNvPr>
                <p14:cNvContentPartPr/>
                <p14:nvPr/>
              </p14:nvContentPartPr>
              <p14:xfrm>
                <a:off x="1050305" y="5316535"/>
                <a:ext cx="40680" cy="127440"/>
              </p14:xfrm>
            </p:contentPart>
          </mc:Choice>
          <mc:Fallback xmlns="">
            <p:pic>
              <p:nvPicPr>
                <p:cNvPr id="1429" name="Ink 1428">
                  <a:extLst>
                    <a:ext uri="{FF2B5EF4-FFF2-40B4-BE49-F238E27FC236}">
                      <a16:creationId xmlns:a16="http://schemas.microsoft.com/office/drawing/2014/main" id="{4C59CA3F-B73B-BE4B-BD4F-95A38DA4124D}"/>
                    </a:ext>
                  </a:extLst>
                </p:cNvPr>
                <p:cNvPicPr/>
                <p:nvPr/>
              </p:nvPicPr>
              <p:blipFill>
                <a:blip r:embed="rId259"/>
                <a:stretch>
                  <a:fillRect/>
                </a:stretch>
              </p:blipFill>
              <p:spPr>
                <a:xfrm>
                  <a:off x="1035185" y="5301415"/>
                  <a:ext cx="71280" cy="15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0">
              <p14:nvContentPartPr>
                <p14:cNvPr id="1430" name="Ink 1429">
                  <a:extLst>
                    <a:ext uri="{FF2B5EF4-FFF2-40B4-BE49-F238E27FC236}">
                      <a16:creationId xmlns:a16="http://schemas.microsoft.com/office/drawing/2014/main" id="{02E8AEC2-8A9C-2241-B76B-217A8CB78800}"/>
                    </a:ext>
                  </a:extLst>
                </p14:cNvPr>
                <p14:cNvContentPartPr/>
                <p14:nvPr/>
              </p14:nvContentPartPr>
              <p14:xfrm>
                <a:off x="992705" y="5472415"/>
                <a:ext cx="110160" cy="11880"/>
              </p14:xfrm>
            </p:contentPart>
          </mc:Choice>
          <mc:Fallback xmlns="">
            <p:pic>
              <p:nvPicPr>
                <p:cNvPr id="1430" name="Ink 1429">
                  <a:extLst>
                    <a:ext uri="{FF2B5EF4-FFF2-40B4-BE49-F238E27FC236}">
                      <a16:creationId xmlns:a16="http://schemas.microsoft.com/office/drawing/2014/main" id="{02E8AEC2-8A9C-2241-B76B-217A8CB78800}"/>
                    </a:ext>
                  </a:extLst>
                </p:cNvPr>
                <p:cNvPicPr/>
                <p:nvPr/>
              </p:nvPicPr>
              <p:blipFill>
                <a:blip r:embed="rId261"/>
                <a:stretch>
                  <a:fillRect/>
                </a:stretch>
              </p:blipFill>
              <p:spPr>
                <a:xfrm>
                  <a:off x="977585" y="5457295"/>
                  <a:ext cx="14040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2">
              <p14:nvContentPartPr>
                <p14:cNvPr id="1431" name="Ink 1430">
                  <a:extLst>
                    <a:ext uri="{FF2B5EF4-FFF2-40B4-BE49-F238E27FC236}">
                      <a16:creationId xmlns:a16="http://schemas.microsoft.com/office/drawing/2014/main" id="{DD2834C4-72FE-C44E-9158-7157A090C36E}"/>
                    </a:ext>
                  </a:extLst>
                </p14:cNvPr>
                <p14:cNvContentPartPr/>
                <p14:nvPr/>
              </p14:nvContentPartPr>
              <p14:xfrm>
                <a:off x="842585" y="5091535"/>
                <a:ext cx="202320" cy="40680"/>
              </p14:xfrm>
            </p:contentPart>
          </mc:Choice>
          <mc:Fallback xmlns="">
            <p:pic>
              <p:nvPicPr>
                <p:cNvPr id="1431" name="Ink 1430">
                  <a:extLst>
                    <a:ext uri="{FF2B5EF4-FFF2-40B4-BE49-F238E27FC236}">
                      <a16:creationId xmlns:a16="http://schemas.microsoft.com/office/drawing/2014/main" id="{DD2834C4-72FE-C44E-9158-7157A090C36E}"/>
                    </a:ext>
                  </a:extLst>
                </p:cNvPr>
                <p:cNvPicPr/>
                <p:nvPr/>
              </p:nvPicPr>
              <p:blipFill>
                <a:blip r:embed="rId263"/>
                <a:stretch>
                  <a:fillRect/>
                </a:stretch>
              </p:blipFill>
              <p:spPr>
                <a:xfrm>
                  <a:off x="827465" y="5076055"/>
                  <a:ext cx="232920" cy="7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4">
              <p14:nvContentPartPr>
                <p14:cNvPr id="1442" name="Ink 1441">
                  <a:extLst>
                    <a:ext uri="{FF2B5EF4-FFF2-40B4-BE49-F238E27FC236}">
                      <a16:creationId xmlns:a16="http://schemas.microsoft.com/office/drawing/2014/main" id="{CC019642-CF95-FA45-B275-1EEC554A7E96}"/>
                    </a:ext>
                  </a:extLst>
                </p14:cNvPr>
                <p14:cNvContentPartPr/>
                <p14:nvPr/>
              </p14:nvContentPartPr>
              <p14:xfrm>
                <a:off x="1160105" y="5091535"/>
                <a:ext cx="167760" cy="369720"/>
              </p14:xfrm>
            </p:contentPart>
          </mc:Choice>
          <mc:Fallback xmlns="">
            <p:pic>
              <p:nvPicPr>
                <p:cNvPr id="1442" name="Ink 1441">
                  <a:extLst>
                    <a:ext uri="{FF2B5EF4-FFF2-40B4-BE49-F238E27FC236}">
                      <a16:creationId xmlns:a16="http://schemas.microsoft.com/office/drawing/2014/main" id="{CC019642-CF95-FA45-B275-1EEC554A7E96}"/>
                    </a:ext>
                  </a:extLst>
                </p:cNvPr>
                <p:cNvPicPr/>
                <p:nvPr/>
              </p:nvPicPr>
              <p:blipFill>
                <a:blip r:embed="rId265"/>
                <a:stretch>
                  <a:fillRect/>
                </a:stretch>
              </p:blipFill>
              <p:spPr>
                <a:xfrm>
                  <a:off x="1144985" y="5076055"/>
                  <a:ext cx="198360" cy="40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6">
              <p14:nvContentPartPr>
                <p14:cNvPr id="1443" name="Ink 1442">
                  <a:extLst>
                    <a:ext uri="{FF2B5EF4-FFF2-40B4-BE49-F238E27FC236}">
                      <a16:creationId xmlns:a16="http://schemas.microsoft.com/office/drawing/2014/main" id="{0C02F081-2031-614F-8F85-8087C0D1F88C}"/>
                    </a:ext>
                  </a:extLst>
                </p14:cNvPr>
                <p14:cNvContentPartPr/>
                <p14:nvPr/>
              </p14:nvContentPartPr>
              <p14:xfrm>
                <a:off x="1356305" y="5235535"/>
                <a:ext cx="121680" cy="208080"/>
              </p14:xfrm>
            </p:contentPart>
          </mc:Choice>
          <mc:Fallback xmlns="">
            <p:pic>
              <p:nvPicPr>
                <p:cNvPr id="1443" name="Ink 1442">
                  <a:extLst>
                    <a:ext uri="{FF2B5EF4-FFF2-40B4-BE49-F238E27FC236}">
                      <a16:creationId xmlns:a16="http://schemas.microsoft.com/office/drawing/2014/main" id="{0C02F081-2031-614F-8F85-8087C0D1F88C}"/>
                    </a:ext>
                  </a:extLst>
                </p:cNvPr>
                <p:cNvPicPr/>
                <p:nvPr/>
              </p:nvPicPr>
              <p:blipFill>
                <a:blip r:embed="rId267"/>
                <a:stretch>
                  <a:fillRect/>
                </a:stretch>
              </p:blipFill>
              <p:spPr>
                <a:xfrm>
                  <a:off x="1341185" y="5220415"/>
                  <a:ext cx="151920" cy="23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8">
              <p14:nvContentPartPr>
                <p14:cNvPr id="1444" name="Ink 1443">
                  <a:extLst>
                    <a:ext uri="{FF2B5EF4-FFF2-40B4-BE49-F238E27FC236}">
                      <a16:creationId xmlns:a16="http://schemas.microsoft.com/office/drawing/2014/main" id="{28032173-6775-E94F-8C47-84D98FB2E6AA}"/>
                    </a:ext>
                  </a:extLst>
                </p14:cNvPr>
                <p14:cNvContentPartPr/>
                <p14:nvPr/>
              </p14:nvContentPartPr>
              <p14:xfrm>
                <a:off x="1391225" y="5097295"/>
                <a:ext cx="156240" cy="63360"/>
              </p14:xfrm>
            </p:contentPart>
          </mc:Choice>
          <mc:Fallback xmlns="">
            <p:pic>
              <p:nvPicPr>
                <p:cNvPr id="1444" name="Ink 1443">
                  <a:extLst>
                    <a:ext uri="{FF2B5EF4-FFF2-40B4-BE49-F238E27FC236}">
                      <a16:creationId xmlns:a16="http://schemas.microsoft.com/office/drawing/2014/main" id="{28032173-6775-E94F-8C47-84D98FB2E6AA}"/>
                    </a:ext>
                  </a:extLst>
                </p:cNvPr>
                <p:cNvPicPr/>
                <p:nvPr/>
              </p:nvPicPr>
              <p:blipFill>
                <a:blip r:embed="rId269"/>
                <a:stretch>
                  <a:fillRect/>
                </a:stretch>
              </p:blipFill>
              <p:spPr>
                <a:xfrm>
                  <a:off x="1375745" y="5081815"/>
                  <a:ext cx="186840" cy="9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0">
              <p14:nvContentPartPr>
                <p14:cNvPr id="1445" name="Ink 1444">
                  <a:extLst>
                    <a:ext uri="{FF2B5EF4-FFF2-40B4-BE49-F238E27FC236}">
                      <a16:creationId xmlns:a16="http://schemas.microsoft.com/office/drawing/2014/main" id="{9CAD2A4D-C6BC-4F46-A295-348F2BA3C0E0}"/>
                    </a:ext>
                  </a:extLst>
                </p14:cNvPr>
                <p14:cNvContentPartPr/>
                <p14:nvPr/>
              </p14:nvContentPartPr>
              <p14:xfrm>
                <a:off x="1512185" y="5004775"/>
                <a:ext cx="131760" cy="439200"/>
              </p14:xfrm>
            </p:contentPart>
          </mc:Choice>
          <mc:Fallback xmlns="">
            <p:pic>
              <p:nvPicPr>
                <p:cNvPr id="1445" name="Ink 1444">
                  <a:extLst>
                    <a:ext uri="{FF2B5EF4-FFF2-40B4-BE49-F238E27FC236}">
                      <a16:creationId xmlns:a16="http://schemas.microsoft.com/office/drawing/2014/main" id="{9CAD2A4D-C6BC-4F46-A295-348F2BA3C0E0}"/>
                    </a:ext>
                  </a:extLst>
                </p:cNvPr>
                <p:cNvPicPr/>
                <p:nvPr/>
              </p:nvPicPr>
              <p:blipFill>
                <a:blip r:embed="rId271"/>
                <a:stretch>
                  <a:fillRect/>
                </a:stretch>
              </p:blipFill>
              <p:spPr>
                <a:xfrm>
                  <a:off x="1497065" y="4989655"/>
                  <a:ext cx="162360" cy="46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2">
              <p14:nvContentPartPr>
                <p14:cNvPr id="1446" name="Ink 1445">
                  <a:extLst>
                    <a:ext uri="{FF2B5EF4-FFF2-40B4-BE49-F238E27FC236}">
                      <a16:creationId xmlns:a16="http://schemas.microsoft.com/office/drawing/2014/main" id="{AEC826ED-057D-DC4B-9CA8-499F8A526603}"/>
                    </a:ext>
                  </a:extLst>
                </p14:cNvPr>
                <p14:cNvContentPartPr/>
                <p14:nvPr/>
              </p14:nvContentPartPr>
              <p14:xfrm>
                <a:off x="1783625" y="5253175"/>
                <a:ext cx="104400" cy="11880"/>
              </p14:xfrm>
            </p:contentPart>
          </mc:Choice>
          <mc:Fallback xmlns="">
            <p:pic>
              <p:nvPicPr>
                <p:cNvPr id="1446" name="Ink 1445">
                  <a:extLst>
                    <a:ext uri="{FF2B5EF4-FFF2-40B4-BE49-F238E27FC236}">
                      <a16:creationId xmlns:a16="http://schemas.microsoft.com/office/drawing/2014/main" id="{AEC826ED-057D-DC4B-9CA8-499F8A526603}"/>
                    </a:ext>
                  </a:extLst>
                </p:cNvPr>
                <p:cNvPicPr/>
                <p:nvPr/>
              </p:nvPicPr>
              <p:blipFill>
                <a:blip r:embed="rId273"/>
                <a:stretch>
                  <a:fillRect/>
                </a:stretch>
              </p:blipFill>
              <p:spPr>
                <a:xfrm>
                  <a:off x="1768505" y="5237695"/>
                  <a:ext cx="13464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4">
              <p14:nvContentPartPr>
                <p14:cNvPr id="1447" name="Ink 1446">
                  <a:extLst>
                    <a:ext uri="{FF2B5EF4-FFF2-40B4-BE49-F238E27FC236}">
                      <a16:creationId xmlns:a16="http://schemas.microsoft.com/office/drawing/2014/main" id="{ABD2E751-FBE1-BB48-A699-4B1010FD3F2F}"/>
                    </a:ext>
                  </a:extLst>
                </p14:cNvPr>
                <p14:cNvContentPartPr/>
                <p14:nvPr/>
              </p14:nvContentPartPr>
              <p14:xfrm>
                <a:off x="1777865" y="5299255"/>
                <a:ext cx="104400" cy="11880"/>
              </p14:xfrm>
            </p:contentPart>
          </mc:Choice>
          <mc:Fallback xmlns="">
            <p:pic>
              <p:nvPicPr>
                <p:cNvPr id="1447" name="Ink 1446">
                  <a:extLst>
                    <a:ext uri="{FF2B5EF4-FFF2-40B4-BE49-F238E27FC236}">
                      <a16:creationId xmlns:a16="http://schemas.microsoft.com/office/drawing/2014/main" id="{ABD2E751-FBE1-BB48-A699-4B1010FD3F2F}"/>
                    </a:ext>
                  </a:extLst>
                </p:cNvPr>
                <p:cNvPicPr/>
                <p:nvPr/>
              </p:nvPicPr>
              <p:blipFill>
                <a:blip r:embed="rId275"/>
                <a:stretch>
                  <a:fillRect/>
                </a:stretch>
              </p:blipFill>
              <p:spPr>
                <a:xfrm>
                  <a:off x="1762745" y="5283775"/>
                  <a:ext cx="13464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6">
              <p14:nvContentPartPr>
                <p14:cNvPr id="1448" name="Ink 1447">
                  <a:extLst>
                    <a:ext uri="{FF2B5EF4-FFF2-40B4-BE49-F238E27FC236}">
                      <a16:creationId xmlns:a16="http://schemas.microsoft.com/office/drawing/2014/main" id="{DE1C7D96-4698-5D4E-A745-912F11A99F24}"/>
                    </a:ext>
                  </a:extLst>
                </p14:cNvPr>
                <p14:cNvContentPartPr/>
                <p14:nvPr/>
              </p14:nvContentPartPr>
              <p14:xfrm>
                <a:off x="2008625" y="5068135"/>
                <a:ext cx="172800" cy="352440"/>
              </p14:xfrm>
            </p:contentPart>
          </mc:Choice>
          <mc:Fallback xmlns="">
            <p:pic>
              <p:nvPicPr>
                <p:cNvPr id="1448" name="Ink 1447">
                  <a:extLst>
                    <a:ext uri="{FF2B5EF4-FFF2-40B4-BE49-F238E27FC236}">
                      <a16:creationId xmlns:a16="http://schemas.microsoft.com/office/drawing/2014/main" id="{DE1C7D96-4698-5D4E-A745-912F11A99F24}"/>
                    </a:ext>
                  </a:extLst>
                </p:cNvPr>
                <p:cNvPicPr/>
                <p:nvPr/>
              </p:nvPicPr>
              <p:blipFill>
                <a:blip r:embed="rId277"/>
                <a:stretch>
                  <a:fillRect/>
                </a:stretch>
              </p:blipFill>
              <p:spPr>
                <a:xfrm>
                  <a:off x="1993505" y="5053015"/>
                  <a:ext cx="203400" cy="38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8">
              <p14:nvContentPartPr>
                <p14:cNvPr id="1449" name="Ink 1448">
                  <a:extLst>
                    <a:ext uri="{FF2B5EF4-FFF2-40B4-BE49-F238E27FC236}">
                      <a16:creationId xmlns:a16="http://schemas.microsoft.com/office/drawing/2014/main" id="{E60D618D-8DC4-B548-AE6C-A3FA848CFC76}"/>
                    </a:ext>
                  </a:extLst>
                </p14:cNvPr>
                <p14:cNvContentPartPr/>
                <p14:nvPr/>
              </p14:nvContentPartPr>
              <p14:xfrm>
                <a:off x="2233985" y="5131855"/>
                <a:ext cx="266040" cy="179280"/>
              </p14:xfrm>
            </p:contentPart>
          </mc:Choice>
          <mc:Fallback xmlns="">
            <p:pic>
              <p:nvPicPr>
                <p:cNvPr id="1449" name="Ink 1448">
                  <a:extLst>
                    <a:ext uri="{FF2B5EF4-FFF2-40B4-BE49-F238E27FC236}">
                      <a16:creationId xmlns:a16="http://schemas.microsoft.com/office/drawing/2014/main" id="{E60D618D-8DC4-B548-AE6C-A3FA848CFC76}"/>
                    </a:ext>
                  </a:extLst>
                </p:cNvPr>
                <p:cNvPicPr/>
                <p:nvPr/>
              </p:nvPicPr>
              <p:blipFill>
                <a:blip r:embed="rId279"/>
                <a:stretch>
                  <a:fillRect/>
                </a:stretch>
              </p:blipFill>
              <p:spPr>
                <a:xfrm>
                  <a:off x="2218505" y="5116375"/>
                  <a:ext cx="296280" cy="20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0">
              <p14:nvContentPartPr>
                <p14:cNvPr id="1450" name="Ink 1449">
                  <a:extLst>
                    <a:ext uri="{FF2B5EF4-FFF2-40B4-BE49-F238E27FC236}">
                      <a16:creationId xmlns:a16="http://schemas.microsoft.com/office/drawing/2014/main" id="{E162EC62-A815-3842-9933-951887E0A4FD}"/>
                    </a:ext>
                  </a:extLst>
                </p14:cNvPr>
                <p14:cNvContentPartPr/>
                <p14:nvPr/>
              </p14:nvContentPartPr>
              <p14:xfrm>
                <a:off x="2112665" y="5270455"/>
                <a:ext cx="75240" cy="6120"/>
              </p14:xfrm>
            </p:contentPart>
          </mc:Choice>
          <mc:Fallback xmlns="">
            <p:pic>
              <p:nvPicPr>
                <p:cNvPr id="1450" name="Ink 1449">
                  <a:extLst>
                    <a:ext uri="{FF2B5EF4-FFF2-40B4-BE49-F238E27FC236}">
                      <a16:creationId xmlns:a16="http://schemas.microsoft.com/office/drawing/2014/main" id="{E162EC62-A815-3842-9933-951887E0A4FD}"/>
                    </a:ext>
                  </a:extLst>
                </p:cNvPr>
                <p:cNvPicPr/>
                <p:nvPr/>
              </p:nvPicPr>
              <p:blipFill>
                <a:blip r:embed="rId281"/>
                <a:stretch>
                  <a:fillRect/>
                </a:stretch>
              </p:blipFill>
              <p:spPr>
                <a:xfrm>
                  <a:off x="2097545" y="5254975"/>
                  <a:ext cx="10584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2">
              <p14:nvContentPartPr>
                <p14:cNvPr id="1451" name="Ink 1450">
                  <a:extLst>
                    <a:ext uri="{FF2B5EF4-FFF2-40B4-BE49-F238E27FC236}">
                      <a16:creationId xmlns:a16="http://schemas.microsoft.com/office/drawing/2014/main" id="{2AB156F8-4A96-F74C-9534-2F880B7A4557}"/>
                    </a:ext>
                  </a:extLst>
                </p14:cNvPr>
                <p14:cNvContentPartPr/>
                <p14:nvPr/>
              </p14:nvContentPartPr>
              <p14:xfrm>
                <a:off x="2135705" y="5229775"/>
                <a:ext cx="29160" cy="104400"/>
              </p14:xfrm>
            </p:contentPart>
          </mc:Choice>
          <mc:Fallback xmlns="">
            <p:pic>
              <p:nvPicPr>
                <p:cNvPr id="1451" name="Ink 1450">
                  <a:extLst>
                    <a:ext uri="{FF2B5EF4-FFF2-40B4-BE49-F238E27FC236}">
                      <a16:creationId xmlns:a16="http://schemas.microsoft.com/office/drawing/2014/main" id="{2AB156F8-4A96-F74C-9534-2F880B7A4557}"/>
                    </a:ext>
                  </a:extLst>
                </p:cNvPr>
                <p:cNvPicPr/>
                <p:nvPr/>
              </p:nvPicPr>
              <p:blipFill>
                <a:blip r:embed="rId283"/>
                <a:stretch>
                  <a:fillRect/>
                </a:stretch>
              </p:blipFill>
              <p:spPr>
                <a:xfrm>
                  <a:off x="2120585" y="5214655"/>
                  <a:ext cx="5976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4">
              <p14:nvContentPartPr>
                <p14:cNvPr id="1452" name="Ink 1451">
                  <a:extLst>
                    <a:ext uri="{FF2B5EF4-FFF2-40B4-BE49-F238E27FC236}">
                      <a16:creationId xmlns:a16="http://schemas.microsoft.com/office/drawing/2014/main" id="{DF67F056-A605-554F-8A55-B9E523E424BA}"/>
                    </a:ext>
                  </a:extLst>
                </p14:cNvPr>
                <p14:cNvContentPartPr/>
                <p14:nvPr/>
              </p14:nvContentPartPr>
              <p14:xfrm>
                <a:off x="2101865" y="5351095"/>
                <a:ext cx="69120" cy="6120"/>
              </p14:xfrm>
            </p:contentPart>
          </mc:Choice>
          <mc:Fallback xmlns="">
            <p:pic>
              <p:nvPicPr>
                <p:cNvPr id="1452" name="Ink 1451">
                  <a:extLst>
                    <a:ext uri="{FF2B5EF4-FFF2-40B4-BE49-F238E27FC236}">
                      <a16:creationId xmlns:a16="http://schemas.microsoft.com/office/drawing/2014/main" id="{DF67F056-A605-554F-8A55-B9E523E424BA}"/>
                    </a:ext>
                  </a:extLst>
                </p:cNvPr>
                <p:cNvPicPr/>
                <p:nvPr/>
              </p:nvPicPr>
              <p:blipFill>
                <a:blip r:embed="rId285"/>
                <a:stretch>
                  <a:fillRect/>
                </a:stretch>
              </p:blipFill>
              <p:spPr>
                <a:xfrm>
                  <a:off x="2086385" y="5335975"/>
                  <a:ext cx="9936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6">
              <p14:nvContentPartPr>
                <p14:cNvPr id="1453" name="Ink 1452">
                  <a:extLst>
                    <a:ext uri="{FF2B5EF4-FFF2-40B4-BE49-F238E27FC236}">
                      <a16:creationId xmlns:a16="http://schemas.microsoft.com/office/drawing/2014/main" id="{6EA404E7-2A0E-C248-B24E-FEE220BCD03D}"/>
                    </a:ext>
                  </a:extLst>
                </p14:cNvPr>
                <p14:cNvContentPartPr/>
                <p14:nvPr/>
              </p14:nvContentPartPr>
              <p14:xfrm>
                <a:off x="2447465" y="5287735"/>
                <a:ext cx="34920" cy="90000"/>
              </p14:xfrm>
            </p:contentPart>
          </mc:Choice>
          <mc:Fallback xmlns="">
            <p:pic>
              <p:nvPicPr>
                <p:cNvPr id="1453" name="Ink 1452">
                  <a:extLst>
                    <a:ext uri="{FF2B5EF4-FFF2-40B4-BE49-F238E27FC236}">
                      <a16:creationId xmlns:a16="http://schemas.microsoft.com/office/drawing/2014/main" id="{6EA404E7-2A0E-C248-B24E-FEE220BCD03D}"/>
                    </a:ext>
                  </a:extLst>
                </p:cNvPr>
                <p:cNvPicPr/>
                <p:nvPr/>
              </p:nvPicPr>
              <p:blipFill>
                <a:blip r:embed="rId287"/>
                <a:stretch>
                  <a:fillRect/>
                </a:stretch>
              </p:blipFill>
              <p:spPr>
                <a:xfrm>
                  <a:off x="2432345" y="5272255"/>
                  <a:ext cx="65520" cy="12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8">
              <p14:nvContentPartPr>
                <p14:cNvPr id="1454" name="Ink 1453">
                  <a:extLst>
                    <a:ext uri="{FF2B5EF4-FFF2-40B4-BE49-F238E27FC236}">
                      <a16:creationId xmlns:a16="http://schemas.microsoft.com/office/drawing/2014/main" id="{0AD5F963-57E3-5C43-9CA7-076AAEFAA487}"/>
                    </a:ext>
                  </a:extLst>
                </p14:cNvPr>
                <p14:cNvContentPartPr/>
                <p14:nvPr/>
              </p14:nvContentPartPr>
              <p14:xfrm>
                <a:off x="2453225" y="5299255"/>
                <a:ext cx="75240" cy="6120"/>
              </p14:xfrm>
            </p:contentPart>
          </mc:Choice>
          <mc:Fallback xmlns="">
            <p:pic>
              <p:nvPicPr>
                <p:cNvPr id="1454" name="Ink 1453">
                  <a:extLst>
                    <a:ext uri="{FF2B5EF4-FFF2-40B4-BE49-F238E27FC236}">
                      <a16:creationId xmlns:a16="http://schemas.microsoft.com/office/drawing/2014/main" id="{0AD5F963-57E3-5C43-9CA7-076AAEFAA487}"/>
                    </a:ext>
                  </a:extLst>
                </p:cNvPr>
                <p:cNvPicPr/>
                <p:nvPr/>
              </p:nvPicPr>
              <p:blipFill>
                <a:blip r:embed="rId289"/>
                <a:stretch>
                  <a:fillRect/>
                </a:stretch>
              </p:blipFill>
              <p:spPr>
                <a:xfrm>
                  <a:off x="2438105" y="5283775"/>
                  <a:ext cx="10584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0">
              <p14:nvContentPartPr>
                <p14:cNvPr id="1455" name="Ink 1454">
                  <a:extLst>
                    <a:ext uri="{FF2B5EF4-FFF2-40B4-BE49-F238E27FC236}">
                      <a16:creationId xmlns:a16="http://schemas.microsoft.com/office/drawing/2014/main" id="{C69F3065-40DC-2B46-84CD-93C2C5BE6B8C}"/>
                    </a:ext>
                  </a:extLst>
                </p14:cNvPr>
                <p14:cNvContentPartPr/>
                <p14:nvPr/>
              </p14:nvContentPartPr>
              <p14:xfrm>
                <a:off x="2447465" y="5345335"/>
                <a:ext cx="57960" cy="6120"/>
              </p14:xfrm>
            </p:contentPart>
          </mc:Choice>
          <mc:Fallback xmlns="">
            <p:pic>
              <p:nvPicPr>
                <p:cNvPr id="1455" name="Ink 1454">
                  <a:extLst>
                    <a:ext uri="{FF2B5EF4-FFF2-40B4-BE49-F238E27FC236}">
                      <a16:creationId xmlns:a16="http://schemas.microsoft.com/office/drawing/2014/main" id="{C69F3065-40DC-2B46-84CD-93C2C5BE6B8C}"/>
                    </a:ext>
                  </a:extLst>
                </p:cNvPr>
                <p:cNvPicPr/>
                <p:nvPr/>
              </p:nvPicPr>
              <p:blipFill>
                <a:blip r:embed="rId291"/>
                <a:stretch>
                  <a:fillRect/>
                </a:stretch>
              </p:blipFill>
              <p:spPr>
                <a:xfrm>
                  <a:off x="2432345" y="5330215"/>
                  <a:ext cx="8856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2">
              <p14:nvContentPartPr>
                <p14:cNvPr id="1456" name="Ink 1455">
                  <a:extLst>
                    <a:ext uri="{FF2B5EF4-FFF2-40B4-BE49-F238E27FC236}">
                      <a16:creationId xmlns:a16="http://schemas.microsoft.com/office/drawing/2014/main" id="{4D2193BA-291F-8F48-8731-6CAF3032A234}"/>
                    </a:ext>
                  </a:extLst>
                </p14:cNvPr>
                <p14:cNvContentPartPr/>
                <p14:nvPr/>
              </p14:nvContentPartPr>
              <p14:xfrm>
                <a:off x="2666705" y="5166415"/>
                <a:ext cx="141480" cy="245880"/>
              </p14:xfrm>
            </p:contentPart>
          </mc:Choice>
          <mc:Fallback xmlns="">
            <p:pic>
              <p:nvPicPr>
                <p:cNvPr id="1456" name="Ink 1455">
                  <a:extLst>
                    <a:ext uri="{FF2B5EF4-FFF2-40B4-BE49-F238E27FC236}">
                      <a16:creationId xmlns:a16="http://schemas.microsoft.com/office/drawing/2014/main" id="{4D2193BA-291F-8F48-8731-6CAF3032A234}"/>
                    </a:ext>
                  </a:extLst>
                </p:cNvPr>
                <p:cNvPicPr/>
                <p:nvPr/>
              </p:nvPicPr>
              <p:blipFill>
                <a:blip r:embed="rId293"/>
                <a:stretch>
                  <a:fillRect/>
                </a:stretch>
              </p:blipFill>
              <p:spPr>
                <a:xfrm>
                  <a:off x="2651585" y="5151295"/>
                  <a:ext cx="172080" cy="27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4">
              <p14:nvContentPartPr>
                <p14:cNvPr id="1457" name="Ink 1456">
                  <a:extLst>
                    <a:ext uri="{FF2B5EF4-FFF2-40B4-BE49-F238E27FC236}">
                      <a16:creationId xmlns:a16="http://schemas.microsoft.com/office/drawing/2014/main" id="{93186655-BD22-EA4D-ACF1-012EEFD23BD0}"/>
                    </a:ext>
                  </a:extLst>
                </p14:cNvPr>
                <p14:cNvContentPartPr/>
                <p14:nvPr/>
              </p14:nvContentPartPr>
              <p14:xfrm>
                <a:off x="2793785" y="5310775"/>
                <a:ext cx="63720" cy="52200"/>
              </p14:xfrm>
            </p:contentPart>
          </mc:Choice>
          <mc:Fallback xmlns="">
            <p:pic>
              <p:nvPicPr>
                <p:cNvPr id="1457" name="Ink 1456">
                  <a:extLst>
                    <a:ext uri="{FF2B5EF4-FFF2-40B4-BE49-F238E27FC236}">
                      <a16:creationId xmlns:a16="http://schemas.microsoft.com/office/drawing/2014/main" id="{93186655-BD22-EA4D-ACF1-012EEFD23BD0}"/>
                    </a:ext>
                  </a:extLst>
                </p:cNvPr>
                <p:cNvPicPr/>
                <p:nvPr/>
              </p:nvPicPr>
              <p:blipFill>
                <a:blip r:embed="rId295"/>
                <a:stretch>
                  <a:fillRect/>
                </a:stretch>
              </p:blipFill>
              <p:spPr>
                <a:xfrm>
                  <a:off x="2778665" y="5295655"/>
                  <a:ext cx="9432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6">
              <p14:nvContentPartPr>
                <p14:cNvPr id="1458" name="Ink 1457">
                  <a:extLst>
                    <a:ext uri="{FF2B5EF4-FFF2-40B4-BE49-F238E27FC236}">
                      <a16:creationId xmlns:a16="http://schemas.microsoft.com/office/drawing/2014/main" id="{02FD4BEF-8055-BB48-BF3E-B5D761F4F4F7}"/>
                    </a:ext>
                  </a:extLst>
                </p14:cNvPr>
                <p14:cNvContentPartPr/>
                <p14:nvPr/>
              </p14:nvContentPartPr>
              <p14:xfrm>
                <a:off x="2793785" y="5305015"/>
                <a:ext cx="69480" cy="87120"/>
              </p14:xfrm>
            </p:contentPart>
          </mc:Choice>
          <mc:Fallback xmlns="">
            <p:pic>
              <p:nvPicPr>
                <p:cNvPr id="1458" name="Ink 1457">
                  <a:extLst>
                    <a:ext uri="{FF2B5EF4-FFF2-40B4-BE49-F238E27FC236}">
                      <a16:creationId xmlns:a16="http://schemas.microsoft.com/office/drawing/2014/main" id="{02FD4BEF-8055-BB48-BF3E-B5D761F4F4F7}"/>
                    </a:ext>
                  </a:extLst>
                </p:cNvPr>
                <p:cNvPicPr/>
                <p:nvPr/>
              </p:nvPicPr>
              <p:blipFill>
                <a:blip r:embed="rId297"/>
                <a:stretch>
                  <a:fillRect/>
                </a:stretch>
              </p:blipFill>
              <p:spPr>
                <a:xfrm>
                  <a:off x="2778665" y="5289535"/>
                  <a:ext cx="100080" cy="1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8">
              <p14:nvContentPartPr>
                <p14:cNvPr id="1459" name="Ink 1458">
                  <a:extLst>
                    <a:ext uri="{FF2B5EF4-FFF2-40B4-BE49-F238E27FC236}">
                      <a16:creationId xmlns:a16="http://schemas.microsoft.com/office/drawing/2014/main" id="{9093C5BB-940C-4A4C-9593-D7B45F3A0F15}"/>
                    </a:ext>
                  </a:extLst>
                </p14:cNvPr>
                <p14:cNvContentPartPr/>
                <p14:nvPr/>
              </p14:nvContentPartPr>
              <p14:xfrm>
                <a:off x="2915105" y="5339575"/>
                <a:ext cx="29160" cy="63720"/>
              </p14:xfrm>
            </p:contentPart>
          </mc:Choice>
          <mc:Fallback xmlns="">
            <p:pic>
              <p:nvPicPr>
                <p:cNvPr id="1459" name="Ink 1458">
                  <a:extLst>
                    <a:ext uri="{FF2B5EF4-FFF2-40B4-BE49-F238E27FC236}">
                      <a16:creationId xmlns:a16="http://schemas.microsoft.com/office/drawing/2014/main" id="{9093C5BB-940C-4A4C-9593-D7B45F3A0F15}"/>
                    </a:ext>
                  </a:extLst>
                </p:cNvPr>
                <p:cNvPicPr/>
                <p:nvPr/>
              </p:nvPicPr>
              <p:blipFill>
                <a:blip r:embed="rId299"/>
                <a:stretch>
                  <a:fillRect/>
                </a:stretch>
              </p:blipFill>
              <p:spPr>
                <a:xfrm>
                  <a:off x="2899625" y="5324455"/>
                  <a:ext cx="59760" cy="9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0">
              <p14:nvContentPartPr>
                <p14:cNvPr id="1460" name="Ink 1459">
                  <a:extLst>
                    <a:ext uri="{FF2B5EF4-FFF2-40B4-BE49-F238E27FC236}">
                      <a16:creationId xmlns:a16="http://schemas.microsoft.com/office/drawing/2014/main" id="{86DFA501-0B80-0642-86DF-5D636055D8F7}"/>
                    </a:ext>
                  </a:extLst>
                </p14:cNvPr>
                <p14:cNvContentPartPr/>
                <p14:nvPr/>
              </p14:nvContentPartPr>
              <p14:xfrm>
                <a:off x="3209585" y="5114575"/>
                <a:ext cx="277560" cy="208080"/>
              </p14:xfrm>
            </p:contentPart>
          </mc:Choice>
          <mc:Fallback xmlns="">
            <p:pic>
              <p:nvPicPr>
                <p:cNvPr id="1460" name="Ink 1459">
                  <a:extLst>
                    <a:ext uri="{FF2B5EF4-FFF2-40B4-BE49-F238E27FC236}">
                      <a16:creationId xmlns:a16="http://schemas.microsoft.com/office/drawing/2014/main" id="{86DFA501-0B80-0642-86DF-5D636055D8F7}"/>
                    </a:ext>
                  </a:extLst>
                </p:cNvPr>
                <p:cNvPicPr/>
                <p:nvPr/>
              </p:nvPicPr>
              <p:blipFill>
                <a:blip r:embed="rId301"/>
                <a:stretch>
                  <a:fillRect/>
                </a:stretch>
              </p:blipFill>
              <p:spPr>
                <a:xfrm>
                  <a:off x="3194105" y="5099095"/>
                  <a:ext cx="307800" cy="23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2">
              <p14:nvContentPartPr>
                <p14:cNvPr id="1461" name="Ink 1460">
                  <a:extLst>
                    <a:ext uri="{FF2B5EF4-FFF2-40B4-BE49-F238E27FC236}">
                      <a16:creationId xmlns:a16="http://schemas.microsoft.com/office/drawing/2014/main" id="{B66825A2-D815-6E46-AD92-5EB79DA3E2DE}"/>
                    </a:ext>
                  </a:extLst>
                </p14:cNvPr>
                <p14:cNvContentPartPr/>
                <p14:nvPr/>
              </p14:nvContentPartPr>
              <p14:xfrm>
                <a:off x="3434585" y="5276215"/>
                <a:ext cx="23400" cy="75240"/>
              </p14:xfrm>
            </p:contentPart>
          </mc:Choice>
          <mc:Fallback xmlns="">
            <p:pic>
              <p:nvPicPr>
                <p:cNvPr id="1461" name="Ink 1460">
                  <a:extLst>
                    <a:ext uri="{FF2B5EF4-FFF2-40B4-BE49-F238E27FC236}">
                      <a16:creationId xmlns:a16="http://schemas.microsoft.com/office/drawing/2014/main" id="{B66825A2-D815-6E46-AD92-5EB79DA3E2DE}"/>
                    </a:ext>
                  </a:extLst>
                </p:cNvPr>
                <p:cNvPicPr/>
                <p:nvPr/>
              </p:nvPicPr>
              <p:blipFill>
                <a:blip r:embed="rId303"/>
                <a:stretch>
                  <a:fillRect/>
                </a:stretch>
              </p:blipFill>
              <p:spPr>
                <a:xfrm>
                  <a:off x="3419465" y="5260735"/>
                  <a:ext cx="5400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4">
              <p14:nvContentPartPr>
                <p14:cNvPr id="1462" name="Ink 1461">
                  <a:extLst>
                    <a:ext uri="{FF2B5EF4-FFF2-40B4-BE49-F238E27FC236}">
                      <a16:creationId xmlns:a16="http://schemas.microsoft.com/office/drawing/2014/main" id="{A30D4914-F02F-F44E-8242-22C1CD34E340}"/>
                    </a:ext>
                  </a:extLst>
                </p14:cNvPr>
                <p14:cNvContentPartPr/>
                <p14:nvPr/>
              </p14:nvContentPartPr>
              <p14:xfrm>
                <a:off x="3446105" y="5258935"/>
                <a:ext cx="87120" cy="17640"/>
              </p14:xfrm>
            </p:contentPart>
          </mc:Choice>
          <mc:Fallback xmlns="">
            <p:pic>
              <p:nvPicPr>
                <p:cNvPr id="1462" name="Ink 1461">
                  <a:extLst>
                    <a:ext uri="{FF2B5EF4-FFF2-40B4-BE49-F238E27FC236}">
                      <a16:creationId xmlns:a16="http://schemas.microsoft.com/office/drawing/2014/main" id="{A30D4914-F02F-F44E-8242-22C1CD34E340}"/>
                    </a:ext>
                  </a:extLst>
                </p:cNvPr>
                <p:cNvPicPr/>
                <p:nvPr/>
              </p:nvPicPr>
              <p:blipFill>
                <a:blip r:embed="rId305"/>
                <a:stretch>
                  <a:fillRect/>
                </a:stretch>
              </p:blipFill>
              <p:spPr>
                <a:xfrm>
                  <a:off x="3430985" y="5243455"/>
                  <a:ext cx="11736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6">
              <p14:nvContentPartPr>
                <p14:cNvPr id="1463" name="Ink 1462">
                  <a:extLst>
                    <a:ext uri="{FF2B5EF4-FFF2-40B4-BE49-F238E27FC236}">
                      <a16:creationId xmlns:a16="http://schemas.microsoft.com/office/drawing/2014/main" id="{D08F5183-CB7D-AD41-B43F-3354C72D10F4}"/>
                    </a:ext>
                  </a:extLst>
                </p14:cNvPr>
                <p14:cNvContentPartPr/>
                <p14:nvPr/>
              </p14:nvContentPartPr>
              <p14:xfrm>
                <a:off x="3434585" y="5305015"/>
                <a:ext cx="46440" cy="11880"/>
              </p14:xfrm>
            </p:contentPart>
          </mc:Choice>
          <mc:Fallback xmlns="">
            <p:pic>
              <p:nvPicPr>
                <p:cNvPr id="1463" name="Ink 1462">
                  <a:extLst>
                    <a:ext uri="{FF2B5EF4-FFF2-40B4-BE49-F238E27FC236}">
                      <a16:creationId xmlns:a16="http://schemas.microsoft.com/office/drawing/2014/main" id="{D08F5183-CB7D-AD41-B43F-3354C72D10F4}"/>
                    </a:ext>
                  </a:extLst>
                </p:cNvPr>
                <p:cNvPicPr/>
                <p:nvPr/>
              </p:nvPicPr>
              <p:blipFill>
                <a:blip r:embed="rId307"/>
                <a:stretch>
                  <a:fillRect/>
                </a:stretch>
              </p:blipFill>
              <p:spPr>
                <a:xfrm>
                  <a:off x="3419465" y="5289535"/>
                  <a:ext cx="7704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8">
              <p14:nvContentPartPr>
                <p14:cNvPr id="1467" name="Ink 1467">
                  <a:extLst>
                    <a:ext uri="{FF2B5EF4-FFF2-40B4-BE49-F238E27FC236}">
                      <a16:creationId xmlns:a16="http://schemas.microsoft.com/office/drawing/2014/main" id="{49CB3094-6FCB-4849-9AA7-8D8C8E94B967}"/>
                    </a:ext>
                  </a:extLst>
                </p14:cNvPr>
                <p14:cNvContentPartPr/>
                <p14:nvPr/>
              </p14:nvContentPartPr>
              <p14:xfrm>
                <a:off x="3648065" y="5143375"/>
                <a:ext cx="352080" cy="317880"/>
              </p14:xfrm>
            </p:contentPart>
          </mc:Choice>
          <mc:Fallback xmlns="">
            <p:pic>
              <p:nvPicPr>
                <p:cNvPr id="1467" name="Ink 1467">
                  <a:extLst>
                    <a:ext uri="{FF2B5EF4-FFF2-40B4-BE49-F238E27FC236}">
                      <a16:creationId xmlns:a16="http://schemas.microsoft.com/office/drawing/2014/main" id="{49CB3094-6FCB-4849-9AA7-8D8C8E94B967}"/>
                    </a:ext>
                  </a:extLst>
                </p:cNvPr>
                <p:cNvPicPr/>
                <p:nvPr/>
              </p:nvPicPr>
              <p:blipFill>
                <a:blip r:embed="rId309"/>
                <a:stretch>
                  <a:fillRect/>
                </a:stretch>
              </p:blipFill>
              <p:spPr>
                <a:xfrm>
                  <a:off x="3632930" y="5127895"/>
                  <a:ext cx="382711" cy="34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0">
              <p14:nvContentPartPr>
                <p14:cNvPr id="1474" name="Ink 1474">
                  <a:extLst>
                    <a:ext uri="{FF2B5EF4-FFF2-40B4-BE49-F238E27FC236}">
                      <a16:creationId xmlns:a16="http://schemas.microsoft.com/office/drawing/2014/main" id="{8EB269F5-8F92-D74A-AF1E-1C47D6593FF0}"/>
                    </a:ext>
                  </a:extLst>
                </p14:cNvPr>
                <p14:cNvContentPartPr/>
                <p14:nvPr/>
              </p14:nvContentPartPr>
              <p14:xfrm>
                <a:off x="4213985" y="4987495"/>
                <a:ext cx="576720" cy="496800"/>
              </p14:xfrm>
            </p:contentPart>
          </mc:Choice>
          <mc:Fallback xmlns="">
            <p:pic>
              <p:nvPicPr>
                <p:cNvPr id="1474" name="Ink 1474">
                  <a:extLst>
                    <a:ext uri="{FF2B5EF4-FFF2-40B4-BE49-F238E27FC236}">
                      <a16:creationId xmlns:a16="http://schemas.microsoft.com/office/drawing/2014/main" id="{8EB269F5-8F92-D74A-AF1E-1C47D6593FF0}"/>
                    </a:ext>
                  </a:extLst>
                </p:cNvPr>
                <p:cNvPicPr/>
                <p:nvPr/>
              </p:nvPicPr>
              <p:blipFill>
                <a:blip r:embed="rId311"/>
                <a:stretch>
                  <a:fillRect/>
                </a:stretch>
              </p:blipFill>
              <p:spPr>
                <a:xfrm>
                  <a:off x="4198515" y="4972375"/>
                  <a:ext cx="606941" cy="527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08" name="Group 1607">
            <a:extLst>
              <a:ext uri="{FF2B5EF4-FFF2-40B4-BE49-F238E27FC236}">
                <a16:creationId xmlns:a16="http://schemas.microsoft.com/office/drawing/2014/main" id="{58208E16-9E9E-EF40-8AA8-C446F20A485A}"/>
              </a:ext>
            </a:extLst>
          </p:cNvPr>
          <p:cNvGrpSpPr/>
          <p:nvPr/>
        </p:nvGrpSpPr>
        <p:grpSpPr>
          <a:xfrm>
            <a:off x="646385" y="5657095"/>
            <a:ext cx="3470040" cy="1108800"/>
            <a:chOff x="646385" y="5657095"/>
            <a:chExt cx="3470040" cy="1108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12">
              <p14:nvContentPartPr>
                <p14:cNvPr id="1557" name="Ink 1557">
                  <a:extLst>
                    <a:ext uri="{FF2B5EF4-FFF2-40B4-BE49-F238E27FC236}">
                      <a16:creationId xmlns:a16="http://schemas.microsoft.com/office/drawing/2014/main" id="{99C66340-C795-8C4C-A37C-A65CE71434E1}"/>
                    </a:ext>
                  </a:extLst>
                </p14:cNvPr>
                <p14:cNvContentPartPr/>
                <p14:nvPr/>
              </p14:nvContentPartPr>
              <p14:xfrm>
                <a:off x="709745" y="5657095"/>
                <a:ext cx="352080" cy="404640"/>
              </p14:xfrm>
            </p:contentPart>
          </mc:Choice>
          <mc:Fallback xmlns="">
            <p:pic>
              <p:nvPicPr>
                <p:cNvPr id="1557" name="Ink 1557">
                  <a:extLst>
                    <a:ext uri="{FF2B5EF4-FFF2-40B4-BE49-F238E27FC236}">
                      <a16:creationId xmlns:a16="http://schemas.microsoft.com/office/drawing/2014/main" id="{99C66340-C795-8C4C-A37C-A65CE71434E1}"/>
                    </a:ext>
                  </a:extLst>
                </p:cNvPr>
                <p:cNvPicPr/>
                <p:nvPr/>
              </p:nvPicPr>
              <p:blipFill>
                <a:blip r:embed="rId313"/>
                <a:stretch>
                  <a:fillRect/>
                </a:stretch>
              </p:blipFill>
              <p:spPr>
                <a:xfrm>
                  <a:off x="694610" y="5641962"/>
                  <a:ext cx="382711" cy="43526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4">
              <p14:nvContentPartPr>
                <p14:cNvPr id="1561" name="Ink 1561">
                  <a:extLst>
                    <a:ext uri="{FF2B5EF4-FFF2-40B4-BE49-F238E27FC236}">
                      <a16:creationId xmlns:a16="http://schemas.microsoft.com/office/drawing/2014/main" id="{FDEB1A47-770E-4A43-91E1-585C3278E9C4}"/>
                    </a:ext>
                  </a:extLst>
                </p14:cNvPr>
                <p14:cNvContentPartPr/>
                <p14:nvPr/>
              </p14:nvContentPartPr>
              <p14:xfrm>
                <a:off x="1385105" y="5870575"/>
                <a:ext cx="300600" cy="138960"/>
              </p14:xfrm>
            </p:contentPart>
          </mc:Choice>
          <mc:Fallback xmlns="">
            <p:pic>
              <p:nvPicPr>
                <p:cNvPr id="1561" name="Ink 1561">
                  <a:extLst>
                    <a:ext uri="{FF2B5EF4-FFF2-40B4-BE49-F238E27FC236}">
                      <a16:creationId xmlns:a16="http://schemas.microsoft.com/office/drawing/2014/main" id="{FDEB1A47-770E-4A43-91E1-585C3278E9C4}"/>
                    </a:ext>
                  </a:extLst>
                </p:cNvPr>
                <p:cNvPicPr/>
                <p:nvPr/>
              </p:nvPicPr>
              <p:blipFill>
                <a:blip r:embed="rId315"/>
                <a:stretch>
                  <a:fillRect/>
                </a:stretch>
              </p:blipFill>
              <p:spPr>
                <a:xfrm>
                  <a:off x="1369985" y="5855455"/>
                  <a:ext cx="331200" cy="16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6">
              <p14:nvContentPartPr>
                <p14:cNvPr id="1563" name="Ink 1562">
                  <a:extLst>
                    <a:ext uri="{FF2B5EF4-FFF2-40B4-BE49-F238E27FC236}">
                      <a16:creationId xmlns:a16="http://schemas.microsoft.com/office/drawing/2014/main" id="{F6B3F756-A1EC-E746-A2AB-4D052733D99B}"/>
                    </a:ext>
                  </a:extLst>
                </p14:cNvPr>
                <p14:cNvContentPartPr/>
                <p14:nvPr/>
              </p14:nvContentPartPr>
              <p14:xfrm>
                <a:off x="1945265" y="5784175"/>
                <a:ext cx="190800" cy="219600"/>
              </p14:xfrm>
            </p:contentPart>
          </mc:Choice>
          <mc:Fallback xmlns="">
            <p:pic>
              <p:nvPicPr>
                <p:cNvPr id="1563" name="Ink 1562">
                  <a:extLst>
                    <a:ext uri="{FF2B5EF4-FFF2-40B4-BE49-F238E27FC236}">
                      <a16:creationId xmlns:a16="http://schemas.microsoft.com/office/drawing/2014/main" id="{F6B3F756-A1EC-E746-A2AB-4D052733D99B}"/>
                    </a:ext>
                  </a:extLst>
                </p:cNvPr>
                <p:cNvPicPr/>
                <p:nvPr/>
              </p:nvPicPr>
              <p:blipFill>
                <a:blip r:embed="rId317"/>
                <a:stretch>
                  <a:fillRect/>
                </a:stretch>
              </p:blipFill>
              <p:spPr>
                <a:xfrm>
                  <a:off x="1930145" y="5768695"/>
                  <a:ext cx="221400" cy="25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8">
              <p14:nvContentPartPr>
                <p14:cNvPr id="1564" name="Ink 1563">
                  <a:extLst>
                    <a:ext uri="{FF2B5EF4-FFF2-40B4-BE49-F238E27FC236}">
                      <a16:creationId xmlns:a16="http://schemas.microsoft.com/office/drawing/2014/main" id="{815CF048-CD93-6447-96A5-FE744FD93519}"/>
                    </a:ext>
                  </a:extLst>
                </p14:cNvPr>
                <p14:cNvContentPartPr/>
                <p14:nvPr/>
              </p14:nvContentPartPr>
              <p14:xfrm>
                <a:off x="2014385" y="5789935"/>
                <a:ext cx="196560" cy="219600"/>
              </p14:xfrm>
            </p:contentPart>
          </mc:Choice>
          <mc:Fallback xmlns="">
            <p:pic>
              <p:nvPicPr>
                <p:cNvPr id="1564" name="Ink 1563">
                  <a:extLst>
                    <a:ext uri="{FF2B5EF4-FFF2-40B4-BE49-F238E27FC236}">
                      <a16:creationId xmlns:a16="http://schemas.microsoft.com/office/drawing/2014/main" id="{815CF048-CD93-6447-96A5-FE744FD93519}"/>
                    </a:ext>
                  </a:extLst>
                </p:cNvPr>
                <p:cNvPicPr/>
                <p:nvPr/>
              </p:nvPicPr>
              <p:blipFill>
                <a:blip r:embed="rId319"/>
                <a:stretch>
                  <a:fillRect/>
                </a:stretch>
              </p:blipFill>
              <p:spPr>
                <a:xfrm>
                  <a:off x="1999265" y="5774455"/>
                  <a:ext cx="227160" cy="25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0">
              <p14:nvContentPartPr>
                <p14:cNvPr id="1565" name="Ink 1564">
                  <a:extLst>
                    <a:ext uri="{FF2B5EF4-FFF2-40B4-BE49-F238E27FC236}">
                      <a16:creationId xmlns:a16="http://schemas.microsoft.com/office/drawing/2014/main" id="{3186293A-9B49-1048-A5F5-6EC6EF55DAAA}"/>
                    </a:ext>
                  </a:extLst>
                </p14:cNvPr>
                <p14:cNvContentPartPr/>
                <p14:nvPr/>
              </p14:nvContentPartPr>
              <p14:xfrm>
                <a:off x="2343425" y="5789935"/>
                <a:ext cx="332640" cy="202320"/>
              </p14:xfrm>
            </p:contentPart>
          </mc:Choice>
          <mc:Fallback xmlns="">
            <p:pic>
              <p:nvPicPr>
                <p:cNvPr id="1565" name="Ink 1564">
                  <a:extLst>
                    <a:ext uri="{FF2B5EF4-FFF2-40B4-BE49-F238E27FC236}">
                      <a16:creationId xmlns:a16="http://schemas.microsoft.com/office/drawing/2014/main" id="{3186293A-9B49-1048-A5F5-6EC6EF55DAAA}"/>
                    </a:ext>
                  </a:extLst>
                </p:cNvPr>
                <p:cNvPicPr/>
                <p:nvPr/>
              </p:nvPicPr>
              <p:blipFill>
                <a:blip r:embed="rId321"/>
                <a:stretch>
                  <a:fillRect/>
                </a:stretch>
              </p:blipFill>
              <p:spPr>
                <a:xfrm>
                  <a:off x="2328305" y="5774455"/>
                  <a:ext cx="363240" cy="23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2">
              <p14:nvContentPartPr>
                <p14:cNvPr id="1566" name="Ink 1565">
                  <a:extLst>
                    <a:ext uri="{FF2B5EF4-FFF2-40B4-BE49-F238E27FC236}">
                      <a16:creationId xmlns:a16="http://schemas.microsoft.com/office/drawing/2014/main" id="{D2EE6CE2-E8D2-A649-AD84-1DFBB463ED14}"/>
                    </a:ext>
                  </a:extLst>
                </p14:cNvPr>
                <p14:cNvContentPartPr/>
                <p14:nvPr/>
              </p14:nvContentPartPr>
              <p14:xfrm>
                <a:off x="3053705" y="5893615"/>
                <a:ext cx="17640" cy="6120"/>
              </p14:xfrm>
            </p:contentPart>
          </mc:Choice>
          <mc:Fallback xmlns="">
            <p:pic>
              <p:nvPicPr>
                <p:cNvPr id="1566" name="Ink 1565">
                  <a:extLst>
                    <a:ext uri="{FF2B5EF4-FFF2-40B4-BE49-F238E27FC236}">
                      <a16:creationId xmlns:a16="http://schemas.microsoft.com/office/drawing/2014/main" id="{D2EE6CE2-E8D2-A649-AD84-1DFBB463ED14}"/>
                    </a:ext>
                  </a:extLst>
                </p:cNvPr>
                <p:cNvPicPr/>
                <p:nvPr/>
              </p:nvPicPr>
              <p:blipFill>
                <a:blip r:embed="rId323"/>
                <a:stretch>
                  <a:fillRect/>
                </a:stretch>
              </p:blipFill>
              <p:spPr>
                <a:xfrm>
                  <a:off x="3038225" y="5878495"/>
                  <a:ext cx="4824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4">
              <p14:nvContentPartPr>
                <p14:cNvPr id="1567" name="Ink 1566">
                  <a:extLst>
                    <a:ext uri="{FF2B5EF4-FFF2-40B4-BE49-F238E27FC236}">
                      <a16:creationId xmlns:a16="http://schemas.microsoft.com/office/drawing/2014/main" id="{5CC582B3-F187-CC4E-A617-500B5980C347}"/>
                    </a:ext>
                  </a:extLst>
                </p14:cNvPr>
                <p14:cNvContentPartPr/>
                <p14:nvPr/>
              </p14:nvContentPartPr>
              <p14:xfrm>
                <a:off x="3047945" y="5887855"/>
                <a:ext cx="6120" cy="6120"/>
              </p14:xfrm>
            </p:contentPart>
          </mc:Choice>
          <mc:Fallback xmlns="">
            <p:pic>
              <p:nvPicPr>
                <p:cNvPr id="1567" name="Ink 1566">
                  <a:extLst>
                    <a:ext uri="{FF2B5EF4-FFF2-40B4-BE49-F238E27FC236}">
                      <a16:creationId xmlns:a16="http://schemas.microsoft.com/office/drawing/2014/main" id="{5CC582B3-F187-CC4E-A617-500B5980C347}"/>
                    </a:ext>
                  </a:extLst>
                </p:cNvPr>
                <p:cNvPicPr/>
                <p:nvPr/>
              </p:nvPicPr>
              <p:blipFill>
                <a:blip r:embed="rId325"/>
                <a:stretch>
                  <a:fillRect/>
                </a:stretch>
              </p:blipFill>
              <p:spPr>
                <a:xfrm>
                  <a:off x="3038945" y="5879215"/>
                  <a:ext cx="2376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6">
              <p14:nvContentPartPr>
                <p14:cNvPr id="1568" name="Ink 1567">
                  <a:extLst>
                    <a:ext uri="{FF2B5EF4-FFF2-40B4-BE49-F238E27FC236}">
                      <a16:creationId xmlns:a16="http://schemas.microsoft.com/office/drawing/2014/main" id="{16B377B7-A949-DC46-93C5-59153B117AEA}"/>
                    </a:ext>
                  </a:extLst>
                </p14:cNvPr>
                <p14:cNvContentPartPr/>
                <p14:nvPr/>
              </p14:nvContentPartPr>
              <p14:xfrm>
                <a:off x="3030665" y="5876335"/>
                <a:ext cx="219600" cy="11880"/>
              </p14:xfrm>
            </p:contentPart>
          </mc:Choice>
          <mc:Fallback xmlns="">
            <p:pic>
              <p:nvPicPr>
                <p:cNvPr id="1568" name="Ink 1567">
                  <a:extLst>
                    <a:ext uri="{FF2B5EF4-FFF2-40B4-BE49-F238E27FC236}">
                      <a16:creationId xmlns:a16="http://schemas.microsoft.com/office/drawing/2014/main" id="{16B377B7-A949-DC46-93C5-59153B117AEA}"/>
                    </a:ext>
                  </a:extLst>
                </p:cNvPr>
                <p:cNvPicPr/>
                <p:nvPr/>
              </p:nvPicPr>
              <p:blipFill>
                <a:blip r:embed="rId327"/>
                <a:stretch>
                  <a:fillRect/>
                </a:stretch>
              </p:blipFill>
              <p:spPr>
                <a:xfrm>
                  <a:off x="3015185" y="5861215"/>
                  <a:ext cx="25020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8">
              <p14:nvContentPartPr>
                <p14:cNvPr id="1569" name="Ink 1568">
                  <a:extLst>
                    <a:ext uri="{FF2B5EF4-FFF2-40B4-BE49-F238E27FC236}">
                      <a16:creationId xmlns:a16="http://schemas.microsoft.com/office/drawing/2014/main" id="{5AA4DFDD-0E77-A14F-B101-EB8F4050B204}"/>
                    </a:ext>
                  </a:extLst>
                </p14:cNvPr>
                <p14:cNvContentPartPr/>
                <p14:nvPr/>
              </p14:nvContentPartPr>
              <p14:xfrm>
                <a:off x="3042185" y="5951575"/>
                <a:ext cx="162000" cy="11880"/>
              </p14:xfrm>
            </p:contentPart>
          </mc:Choice>
          <mc:Fallback xmlns="">
            <p:pic>
              <p:nvPicPr>
                <p:cNvPr id="1569" name="Ink 1568">
                  <a:extLst>
                    <a:ext uri="{FF2B5EF4-FFF2-40B4-BE49-F238E27FC236}">
                      <a16:creationId xmlns:a16="http://schemas.microsoft.com/office/drawing/2014/main" id="{5AA4DFDD-0E77-A14F-B101-EB8F4050B204}"/>
                    </a:ext>
                  </a:extLst>
                </p:cNvPr>
                <p:cNvPicPr/>
                <p:nvPr/>
              </p:nvPicPr>
              <p:blipFill>
                <a:blip r:embed="rId329"/>
                <a:stretch>
                  <a:fillRect/>
                </a:stretch>
              </p:blipFill>
              <p:spPr>
                <a:xfrm>
                  <a:off x="3026705" y="5936095"/>
                  <a:ext cx="19260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0">
              <p14:nvContentPartPr>
                <p14:cNvPr id="1570" name="Ink 1569">
                  <a:extLst>
                    <a:ext uri="{FF2B5EF4-FFF2-40B4-BE49-F238E27FC236}">
                      <a16:creationId xmlns:a16="http://schemas.microsoft.com/office/drawing/2014/main" id="{90DDEC3F-E62B-6845-9D7E-C984049CB25A}"/>
                    </a:ext>
                  </a:extLst>
                </p14:cNvPr>
                <p14:cNvContentPartPr/>
                <p14:nvPr/>
              </p14:nvContentPartPr>
              <p14:xfrm>
                <a:off x="3515585" y="5731975"/>
                <a:ext cx="167760" cy="271080"/>
              </p14:xfrm>
            </p:contentPart>
          </mc:Choice>
          <mc:Fallback xmlns="">
            <p:pic>
              <p:nvPicPr>
                <p:cNvPr id="1570" name="Ink 1569">
                  <a:extLst>
                    <a:ext uri="{FF2B5EF4-FFF2-40B4-BE49-F238E27FC236}">
                      <a16:creationId xmlns:a16="http://schemas.microsoft.com/office/drawing/2014/main" id="{90DDEC3F-E62B-6845-9D7E-C984049CB25A}"/>
                    </a:ext>
                  </a:extLst>
                </p:cNvPr>
                <p:cNvPicPr/>
                <p:nvPr/>
              </p:nvPicPr>
              <p:blipFill>
                <a:blip r:embed="rId331"/>
                <a:stretch>
                  <a:fillRect/>
                </a:stretch>
              </p:blipFill>
              <p:spPr>
                <a:xfrm>
                  <a:off x="3500105" y="5716855"/>
                  <a:ext cx="198360" cy="30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2">
              <p14:nvContentPartPr>
                <p14:cNvPr id="1571" name="Ink 1570">
                  <a:extLst>
                    <a:ext uri="{FF2B5EF4-FFF2-40B4-BE49-F238E27FC236}">
                      <a16:creationId xmlns:a16="http://schemas.microsoft.com/office/drawing/2014/main" id="{3F937790-7017-4343-A4CC-36F9A85931BC}"/>
                    </a:ext>
                  </a:extLst>
                </p14:cNvPr>
                <p14:cNvContentPartPr/>
                <p14:nvPr/>
              </p14:nvContentPartPr>
              <p14:xfrm>
                <a:off x="3584705" y="5737735"/>
                <a:ext cx="156240" cy="242640"/>
              </p14:xfrm>
            </p:contentPart>
          </mc:Choice>
          <mc:Fallback xmlns="">
            <p:pic>
              <p:nvPicPr>
                <p:cNvPr id="1571" name="Ink 1570">
                  <a:extLst>
                    <a:ext uri="{FF2B5EF4-FFF2-40B4-BE49-F238E27FC236}">
                      <a16:creationId xmlns:a16="http://schemas.microsoft.com/office/drawing/2014/main" id="{3F937790-7017-4343-A4CC-36F9A85931BC}"/>
                    </a:ext>
                  </a:extLst>
                </p:cNvPr>
                <p:cNvPicPr/>
                <p:nvPr/>
              </p:nvPicPr>
              <p:blipFill>
                <a:blip r:embed="rId333"/>
                <a:stretch>
                  <a:fillRect/>
                </a:stretch>
              </p:blipFill>
              <p:spPr>
                <a:xfrm>
                  <a:off x="3569585" y="5722615"/>
                  <a:ext cx="186840" cy="27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4">
              <p14:nvContentPartPr>
                <p14:cNvPr id="1572" name="Ink 1571">
                  <a:extLst>
                    <a:ext uri="{FF2B5EF4-FFF2-40B4-BE49-F238E27FC236}">
                      <a16:creationId xmlns:a16="http://schemas.microsoft.com/office/drawing/2014/main" id="{DA6D7ED4-BBED-674C-BDAD-14E8F723B9DB}"/>
                    </a:ext>
                  </a:extLst>
                </p14:cNvPr>
                <p14:cNvContentPartPr/>
                <p14:nvPr/>
              </p14:nvContentPartPr>
              <p14:xfrm>
                <a:off x="3486425" y="5703175"/>
                <a:ext cx="410400" cy="40680"/>
              </p14:xfrm>
            </p:contentPart>
          </mc:Choice>
          <mc:Fallback xmlns="">
            <p:pic>
              <p:nvPicPr>
                <p:cNvPr id="1572" name="Ink 1571">
                  <a:extLst>
                    <a:ext uri="{FF2B5EF4-FFF2-40B4-BE49-F238E27FC236}">
                      <a16:creationId xmlns:a16="http://schemas.microsoft.com/office/drawing/2014/main" id="{DA6D7ED4-BBED-674C-BDAD-14E8F723B9DB}"/>
                    </a:ext>
                  </a:extLst>
                </p:cNvPr>
                <p:cNvPicPr/>
                <p:nvPr/>
              </p:nvPicPr>
              <p:blipFill>
                <a:blip r:embed="rId335"/>
                <a:stretch>
                  <a:fillRect/>
                </a:stretch>
              </p:blipFill>
              <p:spPr>
                <a:xfrm>
                  <a:off x="3471305" y="5688055"/>
                  <a:ext cx="440640" cy="7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6">
              <p14:nvContentPartPr>
                <p14:cNvPr id="1573" name="Ink 1572">
                  <a:extLst>
                    <a:ext uri="{FF2B5EF4-FFF2-40B4-BE49-F238E27FC236}">
                      <a16:creationId xmlns:a16="http://schemas.microsoft.com/office/drawing/2014/main" id="{2161B6D0-B79E-6C44-A0BE-59FA2864D2D1}"/>
                    </a:ext>
                  </a:extLst>
                </p14:cNvPr>
                <p14:cNvContentPartPr/>
                <p14:nvPr/>
              </p14:nvContentPartPr>
              <p14:xfrm>
                <a:off x="3451865" y="5743855"/>
                <a:ext cx="46440" cy="57960"/>
              </p14:xfrm>
            </p:contentPart>
          </mc:Choice>
          <mc:Fallback xmlns="">
            <p:pic>
              <p:nvPicPr>
                <p:cNvPr id="1573" name="Ink 1572">
                  <a:extLst>
                    <a:ext uri="{FF2B5EF4-FFF2-40B4-BE49-F238E27FC236}">
                      <a16:creationId xmlns:a16="http://schemas.microsoft.com/office/drawing/2014/main" id="{2161B6D0-B79E-6C44-A0BE-59FA2864D2D1}"/>
                    </a:ext>
                  </a:extLst>
                </p:cNvPr>
                <p:cNvPicPr/>
                <p:nvPr/>
              </p:nvPicPr>
              <p:blipFill>
                <a:blip r:embed="rId337"/>
                <a:stretch>
                  <a:fillRect/>
                </a:stretch>
              </p:blipFill>
              <p:spPr>
                <a:xfrm>
                  <a:off x="3436745" y="5728375"/>
                  <a:ext cx="77040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8">
              <p14:nvContentPartPr>
                <p14:cNvPr id="1574" name="Ink 1573">
                  <a:extLst>
                    <a:ext uri="{FF2B5EF4-FFF2-40B4-BE49-F238E27FC236}">
                      <a16:creationId xmlns:a16="http://schemas.microsoft.com/office/drawing/2014/main" id="{96EE25FE-FE92-DD44-9F1D-92656746BC06}"/>
                    </a:ext>
                  </a:extLst>
                </p14:cNvPr>
                <p14:cNvContentPartPr/>
                <p14:nvPr/>
              </p14:nvContentPartPr>
              <p14:xfrm>
                <a:off x="3850385" y="5726215"/>
                <a:ext cx="34920" cy="57960"/>
              </p14:xfrm>
            </p:contentPart>
          </mc:Choice>
          <mc:Fallback xmlns="">
            <p:pic>
              <p:nvPicPr>
                <p:cNvPr id="1574" name="Ink 1573">
                  <a:extLst>
                    <a:ext uri="{FF2B5EF4-FFF2-40B4-BE49-F238E27FC236}">
                      <a16:creationId xmlns:a16="http://schemas.microsoft.com/office/drawing/2014/main" id="{96EE25FE-FE92-DD44-9F1D-92656746BC06}"/>
                    </a:ext>
                  </a:extLst>
                </p:cNvPr>
                <p:cNvPicPr/>
                <p:nvPr/>
              </p:nvPicPr>
              <p:blipFill>
                <a:blip r:embed="rId339"/>
                <a:stretch>
                  <a:fillRect/>
                </a:stretch>
              </p:blipFill>
              <p:spPr>
                <a:xfrm>
                  <a:off x="3834905" y="5711095"/>
                  <a:ext cx="65520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0">
              <p14:nvContentPartPr>
                <p14:cNvPr id="1575" name="Ink 1574">
                  <a:extLst>
                    <a:ext uri="{FF2B5EF4-FFF2-40B4-BE49-F238E27FC236}">
                      <a16:creationId xmlns:a16="http://schemas.microsoft.com/office/drawing/2014/main" id="{9C7F9A7B-1F52-9048-9B60-5E61DD073D4F}"/>
                    </a:ext>
                  </a:extLst>
                </p14:cNvPr>
                <p14:cNvContentPartPr/>
                <p14:nvPr/>
              </p14:nvContentPartPr>
              <p14:xfrm>
                <a:off x="4012025" y="5691655"/>
                <a:ext cx="104400" cy="110160"/>
              </p14:xfrm>
            </p:contentPart>
          </mc:Choice>
          <mc:Fallback xmlns="">
            <p:pic>
              <p:nvPicPr>
                <p:cNvPr id="1575" name="Ink 1574">
                  <a:extLst>
                    <a:ext uri="{FF2B5EF4-FFF2-40B4-BE49-F238E27FC236}">
                      <a16:creationId xmlns:a16="http://schemas.microsoft.com/office/drawing/2014/main" id="{9C7F9A7B-1F52-9048-9B60-5E61DD073D4F}"/>
                    </a:ext>
                  </a:extLst>
                </p:cNvPr>
                <p:cNvPicPr/>
                <p:nvPr/>
              </p:nvPicPr>
              <p:blipFill>
                <a:blip r:embed="rId341"/>
                <a:stretch>
                  <a:fillRect/>
                </a:stretch>
              </p:blipFill>
              <p:spPr>
                <a:xfrm>
                  <a:off x="3996545" y="5676535"/>
                  <a:ext cx="134640" cy="14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2">
              <p14:nvContentPartPr>
                <p14:cNvPr id="1583" name="Ink 1583">
                  <a:extLst>
                    <a:ext uri="{FF2B5EF4-FFF2-40B4-BE49-F238E27FC236}">
                      <a16:creationId xmlns:a16="http://schemas.microsoft.com/office/drawing/2014/main" id="{B430820C-D74C-644A-815F-602FA2EC1CFD}"/>
                    </a:ext>
                  </a:extLst>
                </p14:cNvPr>
                <p14:cNvContentPartPr/>
                <p14:nvPr/>
              </p14:nvContentPartPr>
              <p14:xfrm>
                <a:off x="646385" y="6263335"/>
                <a:ext cx="975960" cy="442080"/>
              </p14:xfrm>
            </p:contentPart>
          </mc:Choice>
          <mc:Fallback xmlns="">
            <p:pic>
              <p:nvPicPr>
                <p:cNvPr id="1583" name="Ink 1583">
                  <a:extLst>
                    <a:ext uri="{FF2B5EF4-FFF2-40B4-BE49-F238E27FC236}">
                      <a16:creationId xmlns:a16="http://schemas.microsoft.com/office/drawing/2014/main" id="{B430820C-D74C-644A-815F-602FA2EC1CFD}"/>
                    </a:ext>
                  </a:extLst>
                </p:cNvPr>
                <p:cNvPicPr/>
                <p:nvPr/>
              </p:nvPicPr>
              <p:blipFill>
                <a:blip r:embed="rId343"/>
                <a:stretch>
                  <a:fillRect/>
                </a:stretch>
              </p:blipFill>
              <p:spPr>
                <a:xfrm>
                  <a:off x="631265" y="6247868"/>
                  <a:ext cx="1006560" cy="47229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4">
              <p14:nvContentPartPr>
                <p14:cNvPr id="1585" name="Ink 1584">
                  <a:extLst>
                    <a:ext uri="{FF2B5EF4-FFF2-40B4-BE49-F238E27FC236}">
                      <a16:creationId xmlns:a16="http://schemas.microsoft.com/office/drawing/2014/main" id="{D6A3A358-E7C2-8C49-BAB3-7C83AFB2D9C1}"/>
                    </a:ext>
                  </a:extLst>
                </p14:cNvPr>
                <p14:cNvContentPartPr/>
                <p14:nvPr/>
              </p14:nvContentPartPr>
              <p14:xfrm>
                <a:off x="1627745" y="6505615"/>
                <a:ext cx="63720" cy="260280"/>
              </p14:xfrm>
            </p:contentPart>
          </mc:Choice>
          <mc:Fallback xmlns="">
            <p:pic>
              <p:nvPicPr>
                <p:cNvPr id="1585" name="Ink 1584">
                  <a:extLst>
                    <a:ext uri="{FF2B5EF4-FFF2-40B4-BE49-F238E27FC236}">
                      <a16:creationId xmlns:a16="http://schemas.microsoft.com/office/drawing/2014/main" id="{D6A3A358-E7C2-8C49-BAB3-7C83AFB2D9C1}"/>
                    </a:ext>
                  </a:extLst>
                </p:cNvPr>
                <p:cNvPicPr/>
                <p:nvPr/>
              </p:nvPicPr>
              <p:blipFill>
                <a:blip r:embed="rId345"/>
                <a:stretch>
                  <a:fillRect/>
                </a:stretch>
              </p:blipFill>
              <p:spPr>
                <a:xfrm>
                  <a:off x="1612625" y="6490495"/>
                  <a:ext cx="94320" cy="29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6">
              <p14:nvContentPartPr>
                <p14:cNvPr id="1596" name="Ink 1596">
                  <a:extLst>
                    <a:ext uri="{FF2B5EF4-FFF2-40B4-BE49-F238E27FC236}">
                      <a16:creationId xmlns:a16="http://schemas.microsoft.com/office/drawing/2014/main" id="{F54BA22E-2A57-AE4C-B816-3A113E22BB39}"/>
                    </a:ext>
                  </a:extLst>
                </p14:cNvPr>
                <p14:cNvContentPartPr/>
                <p14:nvPr/>
              </p14:nvContentPartPr>
              <p14:xfrm>
                <a:off x="1777865" y="6424975"/>
                <a:ext cx="877680" cy="312120"/>
              </p14:xfrm>
            </p:contentPart>
          </mc:Choice>
          <mc:Fallback xmlns="">
            <p:pic>
              <p:nvPicPr>
                <p:cNvPr id="1596" name="Ink 1596">
                  <a:extLst>
                    <a:ext uri="{FF2B5EF4-FFF2-40B4-BE49-F238E27FC236}">
                      <a16:creationId xmlns:a16="http://schemas.microsoft.com/office/drawing/2014/main" id="{F54BA22E-2A57-AE4C-B816-3A113E22BB39}"/>
                    </a:ext>
                  </a:extLst>
                </p:cNvPr>
                <p:cNvPicPr/>
                <p:nvPr/>
              </p:nvPicPr>
              <p:blipFill>
                <a:blip r:embed="rId347"/>
                <a:stretch>
                  <a:fillRect/>
                </a:stretch>
              </p:blipFill>
              <p:spPr>
                <a:xfrm>
                  <a:off x="1762391" y="6409495"/>
                  <a:ext cx="907908" cy="34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8">
              <p14:nvContentPartPr>
                <p14:cNvPr id="1598" name="Ink 1597">
                  <a:extLst>
                    <a:ext uri="{FF2B5EF4-FFF2-40B4-BE49-F238E27FC236}">
                      <a16:creationId xmlns:a16="http://schemas.microsoft.com/office/drawing/2014/main" id="{3289F14B-7111-6D4D-8BDD-AB0E510EBC6B}"/>
                    </a:ext>
                  </a:extLst>
                </p14:cNvPr>
                <p14:cNvContentPartPr/>
                <p14:nvPr/>
              </p14:nvContentPartPr>
              <p14:xfrm>
                <a:off x="2910065" y="6511375"/>
                <a:ext cx="236520" cy="156240"/>
              </p14:xfrm>
            </p:contentPart>
          </mc:Choice>
          <mc:Fallback xmlns="">
            <p:pic>
              <p:nvPicPr>
                <p:cNvPr id="1598" name="Ink 1597">
                  <a:extLst>
                    <a:ext uri="{FF2B5EF4-FFF2-40B4-BE49-F238E27FC236}">
                      <a16:creationId xmlns:a16="http://schemas.microsoft.com/office/drawing/2014/main" id="{3289F14B-7111-6D4D-8BDD-AB0E510EBC6B}"/>
                    </a:ext>
                  </a:extLst>
                </p:cNvPr>
                <p:cNvPicPr/>
                <p:nvPr/>
              </p:nvPicPr>
              <p:blipFill>
                <a:blip r:embed="rId349"/>
                <a:stretch>
                  <a:fillRect/>
                </a:stretch>
              </p:blipFill>
              <p:spPr>
                <a:xfrm>
                  <a:off x="2894585" y="6496255"/>
                  <a:ext cx="266760" cy="18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0">
              <p14:nvContentPartPr>
                <p14:cNvPr id="1599" name="Ink 1598">
                  <a:extLst>
                    <a:ext uri="{FF2B5EF4-FFF2-40B4-BE49-F238E27FC236}">
                      <a16:creationId xmlns:a16="http://schemas.microsoft.com/office/drawing/2014/main" id="{492CC4AC-D803-5D48-96FA-D9AA9FA198C6}"/>
                    </a:ext>
                  </a:extLst>
                </p14:cNvPr>
                <p14:cNvContentPartPr/>
                <p14:nvPr/>
              </p14:nvContentPartPr>
              <p14:xfrm>
                <a:off x="2943905" y="6609655"/>
                <a:ext cx="121680" cy="360"/>
              </p14:xfrm>
            </p:contentPart>
          </mc:Choice>
          <mc:Fallback xmlns="">
            <p:pic>
              <p:nvPicPr>
                <p:cNvPr id="1599" name="Ink 1598">
                  <a:extLst>
                    <a:ext uri="{FF2B5EF4-FFF2-40B4-BE49-F238E27FC236}">
                      <a16:creationId xmlns:a16="http://schemas.microsoft.com/office/drawing/2014/main" id="{492CC4AC-D803-5D48-96FA-D9AA9FA198C6}"/>
                    </a:ext>
                  </a:extLst>
                </p:cNvPr>
                <p:cNvPicPr/>
                <p:nvPr/>
              </p:nvPicPr>
              <p:blipFill>
                <a:blip r:embed="rId351"/>
                <a:stretch>
                  <a:fillRect/>
                </a:stretch>
              </p:blipFill>
              <p:spPr>
                <a:xfrm>
                  <a:off x="2928785" y="6594175"/>
                  <a:ext cx="15192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2">
              <p14:nvContentPartPr>
                <p14:cNvPr id="1600" name="Ink 1599">
                  <a:extLst>
                    <a:ext uri="{FF2B5EF4-FFF2-40B4-BE49-F238E27FC236}">
                      <a16:creationId xmlns:a16="http://schemas.microsoft.com/office/drawing/2014/main" id="{74F0CD71-CFCE-9741-BDC6-DE6EDC1C2EFE}"/>
                    </a:ext>
                  </a:extLst>
                </p14:cNvPr>
                <p14:cNvContentPartPr/>
                <p14:nvPr/>
              </p14:nvContentPartPr>
              <p14:xfrm>
                <a:off x="3538625" y="6442255"/>
                <a:ext cx="248760" cy="236520"/>
              </p14:xfrm>
            </p:contentPart>
          </mc:Choice>
          <mc:Fallback xmlns="">
            <p:pic>
              <p:nvPicPr>
                <p:cNvPr id="1600" name="Ink 1599">
                  <a:extLst>
                    <a:ext uri="{FF2B5EF4-FFF2-40B4-BE49-F238E27FC236}">
                      <a16:creationId xmlns:a16="http://schemas.microsoft.com/office/drawing/2014/main" id="{74F0CD71-CFCE-9741-BDC6-DE6EDC1C2EFE}"/>
                    </a:ext>
                  </a:extLst>
                </p:cNvPr>
                <p:cNvPicPr/>
                <p:nvPr/>
              </p:nvPicPr>
              <p:blipFill>
                <a:blip r:embed="rId353"/>
                <a:stretch>
                  <a:fillRect/>
                </a:stretch>
              </p:blipFill>
              <p:spPr>
                <a:xfrm>
                  <a:off x="3523145" y="6426775"/>
                  <a:ext cx="279000" cy="26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4">
              <p14:nvContentPartPr>
                <p14:cNvPr id="1601" name="Ink 1600">
                  <a:extLst>
                    <a:ext uri="{FF2B5EF4-FFF2-40B4-BE49-F238E27FC236}">
                      <a16:creationId xmlns:a16="http://schemas.microsoft.com/office/drawing/2014/main" id="{51AE98DA-29D6-1D4A-BC86-348BFA5BBA47}"/>
                    </a:ext>
                  </a:extLst>
                </p14:cNvPr>
                <p14:cNvContentPartPr/>
                <p14:nvPr/>
              </p14:nvContentPartPr>
              <p14:xfrm>
                <a:off x="3648065" y="6465295"/>
                <a:ext cx="360" cy="34920"/>
              </p14:xfrm>
            </p:contentPart>
          </mc:Choice>
          <mc:Fallback xmlns="">
            <p:pic>
              <p:nvPicPr>
                <p:cNvPr id="1601" name="Ink 1600">
                  <a:extLst>
                    <a:ext uri="{FF2B5EF4-FFF2-40B4-BE49-F238E27FC236}">
                      <a16:creationId xmlns:a16="http://schemas.microsoft.com/office/drawing/2014/main" id="{51AE98DA-29D6-1D4A-BC86-348BFA5BBA47}"/>
                    </a:ext>
                  </a:extLst>
                </p:cNvPr>
                <p:cNvPicPr/>
                <p:nvPr/>
              </p:nvPicPr>
              <p:blipFill>
                <a:blip r:embed="rId355"/>
                <a:stretch>
                  <a:fillRect/>
                </a:stretch>
              </p:blipFill>
              <p:spPr>
                <a:xfrm>
                  <a:off x="3632945" y="6450175"/>
                  <a:ext cx="30960" cy="6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6">
              <p14:nvContentPartPr>
                <p14:cNvPr id="1602" name="Ink 1601">
                  <a:extLst>
                    <a:ext uri="{FF2B5EF4-FFF2-40B4-BE49-F238E27FC236}">
                      <a16:creationId xmlns:a16="http://schemas.microsoft.com/office/drawing/2014/main" id="{3D1FB80B-281D-B448-90A1-F9982A4CF027}"/>
                    </a:ext>
                  </a:extLst>
                </p14:cNvPr>
                <p14:cNvContentPartPr/>
                <p14:nvPr/>
              </p14:nvContentPartPr>
              <p14:xfrm>
                <a:off x="3636545" y="6609655"/>
                <a:ext cx="29160" cy="63720"/>
              </p14:xfrm>
            </p:contentPart>
          </mc:Choice>
          <mc:Fallback xmlns="">
            <p:pic>
              <p:nvPicPr>
                <p:cNvPr id="1602" name="Ink 1601">
                  <a:extLst>
                    <a:ext uri="{FF2B5EF4-FFF2-40B4-BE49-F238E27FC236}">
                      <a16:creationId xmlns:a16="http://schemas.microsoft.com/office/drawing/2014/main" id="{3D1FB80B-281D-B448-90A1-F9982A4CF027}"/>
                    </a:ext>
                  </a:extLst>
                </p:cNvPr>
                <p:cNvPicPr/>
                <p:nvPr/>
              </p:nvPicPr>
              <p:blipFill>
                <a:blip r:embed="rId357"/>
                <a:stretch>
                  <a:fillRect/>
                </a:stretch>
              </p:blipFill>
              <p:spPr>
                <a:xfrm>
                  <a:off x="3621425" y="6594175"/>
                  <a:ext cx="59760" cy="9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8">
              <p14:nvContentPartPr>
                <p14:cNvPr id="1603" name="Ink 1602">
                  <a:extLst>
                    <a:ext uri="{FF2B5EF4-FFF2-40B4-BE49-F238E27FC236}">
                      <a16:creationId xmlns:a16="http://schemas.microsoft.com/office/drawing/2014/main" id="{4F7EBC2A-BA4F-9F43-B07B-457ED6E62CE1}"/>
                    </a:ext>
                  </a:extLst>
                </p14:cNvPr>
                <p14:cNvContentPartPr/>
                <p14:nvPr/>
              </p14:nvContentPartPr>
              <p14:xfrm>
                <a:off x="3879185" y="6401935"/>
                <a:ext cx="127440" cy="127440"/>
              </p14:xfrm>
            </p:contentPart>
          </mc:Choice>
          <mc:Fallback xmlns="">
            <p:pic>
              <p:nvPicPr>
                <p:cNvPr id="1603" name="Ink 1602">
                  <a:extLst>
                    <a:ext uri="{FF2B5EF4-FFF2-40B4-BE49-F238E27FC236}">
                      <a16:creationId xmlns:a16="http://schemas.microsoft.com/office/drawing/2014/main" id="{4F7EBC2A-BA4F-9F43-B07B-457ED6E62CE1}"/>
                    </a:ext>
                  </a:extLst>
                </p:cNvPr>
                <p:cNvPicPr/>
                <p:nvPr/>
              </p:nvPicPr>
              <p:blipFill>
                <a:blip r:embed="rId359"/>
                <a:stretch>
                  <a:fillRect/>
                </a:stretch>
              </p:blipFill>
              <p:spPr>
                <a:xfrm>
                  <a:off x="3863705" y="6386455"/>
                  <a:ext cx="157680" cy="15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0">
              <p14:nvContentPartPr>
                <p14:cNvPr id="1606" name="Ink 1606">
                  <a:extLst>
                    <a:ext uri="{FF2B5EF4-FFF2-40B4-BE49-F238E27FC236}">
                      <a16:creationId xmlns:a16="http://schemas.microsoft.com/office/drawing/2014/main" id="{489D055A-6200-704B-9530-A514660D7363}"/>
                    </a:ext>
                  </a:extLst>
                </p14:cNvPr>
                <p14:cNvContentPartPr/>
                <p14:nvPr/>
              </p14:nvContentPartPr>
              <p14:xfrm>
                <a:off x="3596225" y="6101695"/>
                <a:ext cx="133200" cy="208080"/>
              </p14:xfrm>
            </p:contentPart>
          </mc:Choice>
          <mc:Fallback xmlns="">
            <p:pic>
              <p:nvPicPr>
                <p:cNvPr id="1606" name="Ink 1606">
                  <a:extLst>
                    <a:ext uri="{FF2B5EF4-FFF2-40B4-BE49-F238E27FC236}">
                      <a16:creationId xmlns:a16="http://schemas.microsoft.com/office/drawing/2014/main" id="{489D055A-6200-704B-9530-A514660D7363}"/>
                    </a:ext>
                  </a:extLst>
                </p:cNvPr>
                <p:cNvPicPr/>
                <p:nvPr/>
              </p:nvPicPr>
              <p:blipFill>
                <a:blip r:embed="rId361"/>
                <a:stretch>
                  <a:fillRect/>
                </a:stretch>
              </p:blipFill>
              <p:spPr>
                <a:xfrm>
                  <a:off x="3581105" y="6086215"/>
                  <a:ext cx="163800" cy="2386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037094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277633" y="785472"/>
            <a:ext cx="658873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i="1" dirty="0">
                <a:solidFill>
                  <a:srgbClr val="C00000"/>
                </a:solidFill>
                <a:latin typeface="Bell MT" panose="02020503060305020303" pitchFamily="18" charset="0"/>
              </a:rPr>
              <a:t>Topological index (example of a </a:t>
            </a:r>
            <a:r>
              <a:rPr lang="en-US" sz="2700" i="1" dirty="0" err="1">
                <a:solidFill>
                  <a:srgbClr val="C00000"/>
                </a:solidFill>
                <a:latin typeface="Bell MT" panose="02020503060305020303" pitchFamily="18" charset="0"/>
              </a:rPr>
              <a:t>Chern</a:t>
            </a:r>
            <a:r>
              <a:rPr lang="en-US" sz="2700" i="1" dirty="0">
                <a:solidFill>
                  <a:srgbClr val="C00000"/>
                </a:solidFill>
                <a:latin typeface="Bell MT" panose="02020503060305020303" pitchFamily="18" charset="0"/>
              </a:rPr>
              <a:t> insulator)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164972" y="1330209"/>
            <a:ext cx="6701395" cy="46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7C9CAF05-70E2-2B41-B001-E0F413E24C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908" y="1799117"/>
            <a:ext cx="6330822" cy="2352163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D7AE4044-331E-1240-BF3F-9F811B286795}"/>
              </a:ext>
            </a:extLst>
          </p:cNvPr>
          <p:cNvGrpSpPr/>
          <p:nvPr/>
        </p:nvGrpSpPr>
        <p:grpSpPr>
          <a:xfrm>
            <a:off x="5048282" y="4425199"/>
            <a:ext cx="2163266" cy="2205183"/>
            <a:chOff x="5657232" y="1600200"/>
            <a:chExt cx="1828800" cy="1828800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4115B666-6459-8D4B-9AFA-2EF282514A85}"/>
                </a:ext>
              </a:extLst>
            </p:cNvPr>
            <p:cNvSpPr/>
            <p:nvPr/>
          </p:nvSpPr>
          <p:spPr>
            <a:xfrm>
              <a:off x="5657232" y="1600200"/>
              <a:ext cx="1828800" cy="1828800"/>
            </a:xfrm>
            <a:prstGeom prst="ellipse">
              <a:avLst/>
            </a:prstGeom>
            <a:solidFill>
              <a:schemeClr val="bg1">
                <a:lumMod val="9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5B712585-3786-334D-B265-64B8F69A5181}"/>
                </a:ext>
              </a:extLst>
            </p:cNvPr>
            <p:cNvSpPr/>
            <p:nvPr/>
          </p:nvSpPr>
          <p:spPr>
            <a:xfrm>
              <a:off x="5657232" y="2178627"/>
              <a:ext cx="1828800" cy="671945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4" name="Ink 14">
                <a:extLst>
                  <a:ext uri="{FF2B5EF4-FFF2-40B4-BE49-F238E27FC236}">
                    <a16:creationId xmlns:a16="http://schemas.microsoft.com/office/drawing/2014/main" id="{0BE1F743-8CD2-5C46-A637-F2FB7CEEE2BF}"/>
                  </a:ext>
                </a:extLst>
              </p14:cNvPr>
              <p14:cNvContentPartPr/>
              <p14:nvPr/>
            </p14:nvContentPartPr>
            <p14:xfrm>
              <a:off x="2435945" y="1431415"/>
              <a:ext cx="364320" cy="173520"/>
            </p14:xfrm>
          </p:contentPart>
        </mc:Choice>
        <mc:Fallback xmlns="">
          <p:pic>
            <p:nvPicPr>
              <p:cNvPr id="14" name="Ink 14">
                <a:extLst>
                  <a:ext uri="{FF2B5EF4-FFF2-40B4-BE49-F238E27FC236}">
                    <a16:creationId xmlns:a16="http://schemas.microsoft.com/office/drawing/2014/main" id="{0BE1F743-8CD2-5C46-A637-F2FB7CEEE2B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420465" y="1415935"/>
                <a:ext cx="394920" cy="20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6D74C48B-92EF-3E41-B82E-187A4357674C}"/>
                  </a:ext>
                </a:extLst>
              </p14:cNvPr>
              <p14:cNvContentPartPr/>
              <p14:nvPr/>
            </p14:nvContentPartPr>
            <p14:xfrm>
              <a:off x="3047945" y="1512415"/>
              <a:ext cx="104400" cy="22536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6D74C48B-92EF-3E41-B82E-187A4357674C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032465" y="1496935"/>
                <a:ext cx="135000" cy="255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0" name="Ink 20">
                <a:extLst>
                  <a:ext uri="{FF2B5EF4-FFF2-40B4-BE49-F238E27FC236}">
                    <a16:creationId xmlns:a16="http://schemas.microsoft.com/office/drawing/2014/main" id="{B0DD3E4C-0BB3-4246-9199-7223177A434A}"/>
                  </a:ext>
                </a:extLst>
              </p14:cNvPr>
              <p14:cNvContentPartPr/>
              <p14:nvPr/>
            </p14:nvContentPartPr>
            <p14:xfrm>
              <a:off x="3221105" y="1506655"/>
              <a:ext cx="231120" cy="195840"/>
            </p14:xfrm>
          </p:contentPart>
        </mc:Choice>
        <mc:Fallback xmlns="">
          <p:pic>
            <p:nvPicPr>
              <p:cNvPr id="20" name="Ink 20">
                <a:extLst>
                  <a:ext uri="{FF2B5EF4-FFF2-40B4-BE49-F238E27FC236}">
                    <a16:creationId xmlns:a16="http://schemas.microsoft.com/office/drawing/2014/main" id="{B0DD3E4C-0BB3-4246-9199-7223177A434A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205649" y="1491175"/>
                <a:ext cx="261672" cy="226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B26C1B76-1916-5047-8C76-6E1CB1A490D4}"/>
                  </a:ext>
                </a:extLst>
              </p14:cNvPr>
              <p14:cNvContentPartPr/>
              <p14:nvPr/>
            </p14:nvContentPartPr>
            <p14:xfrm>
              <a:off x="5518625" y="1431415"/>
              <a:ext cx="190800" cy="16200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B26C1B76-1916-5047-8C76-6E1CB1A490D4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503145" y="1415935"/>
                <a:ext cx="221400" cy="19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5BEB9311-A440-C045-9408-292F23770E06}"/>
                  </a:ext>
                </a:extLst>
              </p14:cNvPr>
              <p14:cNvContentPartPr/>
              <p14:nvPr/>
            </p14:nvContentPartPr>
            <p14:xfrm>
              <a:off x="5789705" y="1506655"/>
              <a:ext cx="81000" cy="8100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5BEB9311-A440-C045-9408-292F23770E06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774225" y="1491243"/>
                <a:ext cx="111600" cy="11146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62E99FBB-C1AE-A64F-8B87-923D8DF8A5D1}"/>
                  </a:ext>
                </a:extLst>
              </p14:cNvPr>
              <p14:cNvContentPartPr/>
              <p14:nvPr/>
            </p14:nvContentPartPr>
            <p14:xfrm>
              <a:off x="5905265" y="1489015"/>
              <a:ext cx="110160" cy="19080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62E99FBB-C1AE-A64F-8B87-923D8DF8A5D1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889734" y="1473535"/>
                <a:ext cx="140860" cy="22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028F1A21-253C-F74F-8736-74AFDC1B5D40}"/>
                  </a:ext>
                </a:extLst>
              </p14:cNvPr>
              <p14:cNvContentPartPr/>
              <p14:nvPr/>
            </p14:nvContentPartPr>
            <p14:xfrm>
              <a:off x="5986265" y="1512415"/>
              <a:ext cx="52200" cy="4644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028F1A21-253C-F74F-8736-74AFDC1B5D40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970785" y="1496935"/>
                <a:ext cx="82800" cy="77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1ADCD96B-861B-7646-9C84-DE06A0B04588}"/>
                  </a:ext>
                </a:extLst>
              </p14:cNvPr>
              <p14:cNvContentPartPr/>
              <p14:nvPr/>
            </p14:nvContentPartPr>
            <p14:xfrm>
              <a:off x="6066905" y="1489015"/>
              <a:ext cx="75240" cy="17676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1ADCD96B-861B-7646-9C84-DE06A0B04588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6051425" y="1473535"/>
                <a:ext cx="105840" cy="207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BCF5769E-CE59-DF46-B339-8A1AC0296345}"/>
                  </a:ext>
                </a:extLst>
              </p14:cNvPr>
              <p14:cNvContentPartPr/>
              <p14:nvPr/>
            </p14:nvContentPartPr>
            <p14:xfrm>
              <a:off x="6118745" y="1506655"/>
              <a:ext cx="63720" cy="5760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BCF5769E-CE59-DF46-B339-8A1AC0296345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6103265" y="1491175"/>
                <a:ext cx="94320" cy="88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5FBE8397-D752-3240-B348-C74F485C2EB0}"/>
                  </a:ext>
                </a:extLst>
              </p14:cNvPr>
              <p14:cNvContentPartPr/>
              <p14:nvPr/>
            </p14:nvContentPartPr>
            <p14:xfrm>
              <a:off x="6228545" y="1495135"/>
              <a:ext cx="92880" cy="7524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5FBE8397-D752-3240-B348-C74F485C2EB0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6213005" y="1479655"/>
                <a:ext cx="123599" cy="105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C52FAF6F-8AE6-EF46-8FDA-DFCF9854C8D7}"/>
                  </a:ext>
                </a:extLst>
              </p14:cNvPr>
              <p14:cNvContentPartPr/>
              <p14:nvPr/>
            </p14:nvContentPartPr>
            <p14:xfrm>
              <a:off x="6390185" y="1454455"/>
              <a:ext cx="144720" cy="11016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C52FAF6F-8AE6-EF46-8FDA-DFCF9854C8D7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6374705" y="1438924"/>
                <a:ext cx="175320" cy="1408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62CA0BA3-6CF0-924F-AC3B-27CFB49470C8}"/>
                  </a:ext>
                </a:extLst>
              </p14:cNvPr>
              <p14:cNvContentPartPr/>
              <p14:nvPr/>
            </p14:nvContentPartPr>
            <p14:xfrm>
              <a:off x="6742265" y="1471735"/>
              <a:ext cx="104400" cy="179280"/>
            </p14:xfrm>
          </p:contentPart>
        </mc:Choice>
        <mc:Fallback xmlns=""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62CA0BA3-6CF0-924F-AC3B-27CFB49470C8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6726731" y="1456255"/>
                <a:ext cx="135106" cy="209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ACDDE4EA-566D-8846-8F9A-E334E25C4EB1}"/>
                  </a:ext>
                </a:extLst>
              </p14:cNvPr>
              <p14:cNvContentPartPr/>
              <p14:nvPr/>
            </p14:nvContentPartPr>
            <p14:xfrm>
              <a:off x="6938465" y="1477495"/>
              <a:ext cx="92880" cy="8712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ACDDE4EA-566D-8846-8F9A-E334E25C4EB1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6922985" y="1461951"/>
                <a:ext cx="123480" cy="11784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4CF7FA58-A0D3-1242-A5A2-8FD0B90C8581}"/>
                  </a:ext>
                </a:extLst>
              </p14:cNvPr>
              <p14:cNvContentPartPr/>
              <p14:nvPr/>
            </p14:nvContentPartPr>
            <p14:xfrm>
              <a:off x="7059785" y="1477495"/>
              <a:ext cx="92880" cy="8100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4CF7FA58-A0D3-1242-A5A2-8FD0B90C8581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7044245" y="1462015"/>
                <a:ext cx="123599" cy="111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D13ABF10-1475-D74A-907F-E273322EF849}"/>
                  </a:ext>
                </a:extLst>
              </p14:cNvPr>
              <p14:cNvContentPartPr/>
              <p14:nvPr/>
            </p14:nvContentPartPr>
            <p14:xfrm>
              <a:off x="7204145" y="1483255"/>
              <a:ext cx="92880" cy="150480"/>
            </p14:xfrm>
          </p:contentPart>
        </mc:Choice>
        <mc:Fallback xmlns=""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D13ABF10-1475-D74A-907F-E273322EF849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7188605" y="1467775"/>
                <a:ext cx="123599" cy="181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74E07CEF-D419-1D4A-A87D-69B67DBB1116}"/>
                  </a:ext>
                </a:extLst>
              </p14:cNvPr>
              <p14:cNvContentPartPr/>
              <p14:nvPr/>
            </p14:nvContentPartPr>
            <p14:xfrm>
              <a:off x="7388825" y="1437175"/>
              <a:ext cx="57960" cy="13320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74E07CEF-D419-1D4A-A87D-69B67DBB1116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7373345" y="1421653"/>
                <a:ext cx="88560" cy="16388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id="{ADF4C5E1-F345-C043-A627-FE2BAEC705C4}"/>
                  </a:ext>
                </a:extLst>
              </p14:cNvPr>
              <p14:cNvContentPartPr/>
              <p14:nvPr/>
            </p14:nvContentPartPr>
            <p14:xfrm>
              <a:off x="7492865" y="1518175"/>
              <a:ext cx="52200" cy="69480"/>
            </p14:xfrm>
          </p:contentPart>
        </mc:Choice>
        <mc:Fallback xmlns=""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id="{ADF4C5E1-F345-C043-A627-FE2BAEC705C4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7477491" y="1502775"/>
                <a:ext cx="82590" cy="9992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38" name="Ink 38">
                <a:extLst>
                  <a:ext uri="{FF2B5EF4-FFF2-40B4-BE49-F238E27FC236}">
                    <a16:creationId xmlns:a16="http://schemas.microsoft.com/office/drawing/2014/main" id="{8E1CA027-FB01-4F4B-BC9A-9083CB9A590B}"/>
                  </a:ext>
                </a:extLst>
              </p14:cNvPr>
              <p14:cNvContentPartPr/>
              <p14:nvPr/>
            </p14:nvContentPartPr>
            <p14:xfrm>
              <a:off x="7625705" y="1512415"/>
              <a:ext cx="231120" cy="75240"/>
            </p14:xfrm>
          </p:contentPart>
        </mc:Choice>
        <mc:Fallback xmlns="">
          <p:pic>
            <p:nvPicPr>
              <p:cNvPr id="38" name="Ink 38">
                <a:extLst>
                  <a:ext uri="{FF2B5EF4-FFF2-40B4-BE49-F238E27FC236}">
                    <a16:creationId xmlns:a16="http://schemas.microsoft.com/office/drawing/2014/main" id="{8E1CA027-FB01-4F4B-BC9A-9083CB9A590B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7610249" y="1497009"/>
                <a:ext cx="261672" cy="105694"/>
              </a:xfrm>
              <a:prstGeom prst="rect">
                <a:avLst/>
              </a:prstGeom>
            </p:spPr>
          </p:pic>
        </mc:Fallback>
      </mc:AlternateContent>
      <p:grpSp>
        <p:nvGrpSpPr>
          <p:cNvPr id="1316" name="Group 1315">
            <a:extLst>
              <a:ext uri="{FF2B5EF4-FFF2-40B4-BE49-F238E27FC236}">
                <a16:creationId xmlns:a16="http://schemas.microsoft.com/office/drawing/2014/main" id="{8FDDD2A6-EE22-0D4A-9A47-547FDE7592C8}"/>
              </a:ext>
            </a:extLst>
          </p:cNvPr>
          <p:cNvGrpSpPr/>
          <p:nvPr/>
        </p:nvGrpSpPr>
        <p:grpSpPr>
          <a:xfrm>
            <a:off x="2204825" y="2733535"/>
            <a:ext cx="1334160" cy="210960"/>
            <a:chOff x="2204825" y="2733535"/>
            <a:chExt cx="1334160" cy="210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58" name="Ink 58">
                  <a:extLst>
                    <a:ext uri="{FF2B5EF4-FFF2-40B4-BE49-F238E27FC236}">
                      <a16:creationId xmlns:a16="http://schemas.microsoft.com/office/drawing/2014/main" id="{0C857822-FE0E-4441-8FA5-3C4A04D801EB}"/>
                    </a:ext>
                  </a:extLst>
                </p14:cNvPr>
                <p14:cNvContentPartPr/>
                <p14:nvPr/>
              </p14:nvContentPartPr>
              <p14:xfrm>
                <a:off x="3376985" y="2799415"/>
                <a:ext cx="162000" cy="145080"/>
              </p14:xfrm>
            </p:contentPart>
          </mc:Choice>
          <mc:Fallback xmlns="">
            <p:pic>
              <p:nvPicPr>
                <p:cNvPr id="58" name="Ink 58">
                  <a:extLst>
                    <a:ext uri="{FF2B5EF4-FFF2-40B4-BE49-F238E27FC236}">
                      <a16:creationId xmlns:a16="http://schemas.microsoft.com/office/drawing/2014/main" id="{0C857822-FE0E-4441-8FA5-3C4A04D801EB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3369425" y="2791836"/>
                  <a:ext cx="177120" cy="1602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1037" name="Ink 1037">
                  <a:extLst>
                    <a:ext uri="{FF2B5EF4-FFF2-40B4-BE49-F238E27FC236}">
                      <a16:creationId xmlns:a16="http://schemas.microsoft.com/office/drawing/2014/main" id="{0E25304B-245B-3F49-8EA1-EA78F0ECCE3B}"/>
                    </a:ext>
                  </a:extLst>
                </p14:cNvPr>
                <p14:cNvContentPartPr/>
                <p14:nvPr/>
              </p14:nvContentPartPr>
              <p14:xfrm>
                <a:off x="2204825" y="2733535"/>
                <a:ext cx="266040" cy="135720"/>
              </p14:xfrm>
            </p:contentPart>
          </mc:Choice>
          <mc:Fallback xmlns="">
            <p:pic>
              <p:nvPicPr>
                <p:cNvPr id="1037" name="Ink 1037">
                  <a:extLst>
                    <a:ext uri="{FF2B5EF4-FFF2-40B4-BE49-F238E27FC236}">
                      <a16:creationId xmlns:a16="http://schemas.microsoft.com/office/drawing/2014/main" id="{0E25304B-245B-3F49-8EA1-EA78F0ECCE3B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2197265" y="2725975"/>
                  <a:ext cx="281160" cy="150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22" name="Group 1221">
            <a:extLst>
              <a:ext uri="{FF2B5EF4-FFF2-40B4-BE49-F238E27FC236}">
                <a16:creationId xmlns:a16="http://schemas.microsoft.com/office/drawing/2014/main" id="{E5A24B02-529C-E44D-BFF8-C025D9DDF6A0}"/>
              </a:ext>
            </a:extLst>
          </p:cNvPr>
          <p:cNvGrpSpPr/>
          <p:nvPr/>
        </p:nvGrpSpPr>
        <p:grpSpPr>
          <a:xfrm>
            <a:off x="5217709" y="4439215"/>
            <a:ext cx="1801440" cy="1460880"/>
            <a:chOff x="5189585" y="4444975"/>
            <a:chExt cx="1801440" cy="1460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1189" name="Ink 1189">
                  <a:extLst>
                    <a:ext uri="{FF2B5EF4-FFF2-40B4-BE49-F238E27FC236}">
                      <a16:creationId xmlns:a16="http://schemas.microsoft.com/office/drawing/2014/main" id="{4F8EFAE5-537F-6248-AC7C-22861246EC3F}"/>
                    </a:ext>
                  </a:extLst>
                </p14:cNvPr>
                <p14:cNvContentPartPr/>
                <p14:nvPr/>
              </p14:nvContentPartPr>
              <p14:xfrm>
                <a:off x="5501345" y="4444975"/>
                <a:ext cx="1310760" cy="433440"/>
              </p14:xfrm>
            </p:contentPart>
          </mc:Choice>
          <mc:Fallback xmlns="">
            <p:pic>
              <p:nvPicPr>
                <p:cNvPr id="1189" name="Ink 1189">
                  <a:extLst>
                    <a:ext uri="{FF2B5EF4-FFF2-40B4-BE49-F238E27FC236}">
                      <a16:creationId xmlns:a16="http://schemas.microsoft.com/office/drawing/2014/main" id="{4F8EFAE5-537F-6248-AC7C-22861246EC3F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5493785" y="4437415"/>
                  <a:ext cx="1325880" cy="44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1191" name="Ink 1190">
                  <a:extLst>
                    <a:ext uri="{FF2B5EF4-FFF2-40B4-BE49-F238E27FC236}">
                      <a16:creationId xmlns:a16="http://schemas.microsoft.com/office/drawing/2014/main" id="{EF70FCBC-ED73-0546-98E3-1AFDE2A2CD37}"/>
                    </a:ext>
                  </a:extLst>
                </p14:cNvPr>
                <p14:cNvContentPartPr/>
                <p14:nvPr/>
              </p14:nvContentPartPr>
              <p14:xfrm>
                <a:off x="5472545" y="4889215"/>
                <a:ext cx="29160" cy="34920"/>
              </p14:xfrm>
            </p:contentPart>
          </mc:Choice>
          <mc:Fallback xmlns="">
            <p:pic>
              <p:nvPicPr>
                <p:cNvPr id="1191" name="Ink 1190">
                  <a:extLst>
                    <a:ext uri="{FF2B5EF4-FFF2-40B4-BE49-F238E27FC236}">
                      <a16:creationId xmlns:a16="http://schemas.microsoft.com/office/drawing/2014/main" id="{EF70FCBC-ED73-0546-98E3-1AFDE2A2CD37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5464985" y="4881655"/>
                  <a:ext cx="4428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1192" name="Ink 1191">
                  <a:extLst>
                    <a:ext uri="{FF2B5EF4-FFF2-40B4-BE49-F238E27FC236}">
                      <a16:creationId xmlns:a16="http://schemas.microsoft.com/office/drawing/2014/main" id="{4683D6D2-F668-4E45-89F8-B44305D2F97D}"/>
                    </a:ext>
                  </a:extLst>
                </p14:cNvPr>
                <p14:cNvContentPartPr/>
                <p14:nvPr/>
              </p14:nvContentPartPr>
              <p14:xfrm>
                <a:off x="5403065" y="4947175"/>
                <a:ext cx="52200" cy="75240"/>
              </p14:xfrm>
            </p:contentPart>
          </mc:Choice>
          <mc:Fallback xmlns="">
            <p:pic>
              <p:nvPicPr>
                <p:cNvPr id="1192" name="Ink 1191">
                  <a:extLst>
                    <a:ext uri="{FF2B5EF4-FFF2-40B4-BE49-F238E27FC236}">
                      <a16:creationId xmlns:a16="http://schemas.microsoft.com/office/drawing/2014/main" id="{4683D6D2-F668-4E45-89F8-B44305D2F97D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5395505" y="4939651"/>
                  <a:ext cx="67320" cy="9028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1193" name="Ink 1192">
                  <a:extLst>
                    <a:ext uri="{FF2B5EF4-FFF2-40B4-BE49-F238E27FC236}">
                      <a16:creationId xmlns:a16="http://schemas.microsoft.com/office/drawing/2014/main" id="{C9802CFF-88E9-714F-BAD3-118AD8A903D8}"/>
                    </a:ext>
                  </a:extLst>
                </p14:cNvPr>
                <p14:cNvContentPartPr/>
                <p14:nvPr/>
              </p14:nvContentPartPr>
              <p14:xfrm>
                <a:off x="5351225" y="5073895"/>
                <a:ext cx="34920" cy="69480"/>
              </p14:xfrm>
            </p:contentPart>
          </mc:Choice>
          <mc:Fallback xmlns="">
            <p:pic>
              <p:nvPicPr>
                <p:cNvPr id="1193" name="Ink 1192">
                  <a:extLst>
                    <a:ext uri="{FF2B5EF4-FFF2-40B4-BE49-F238E27FC236}">
                      <a16:creationId xmlns:a16="http://schemas.microsoft.com/office/drawing/2014/main" id="{C9802CFF-88E9-714F-BAD3-118AD8A903D8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5343665" y="5066335"/>
                  <a:ext cx="5004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1194" name="Ink 1193">
                  <a:extLst>
                    <a:ext uri="{FF2B5EF4-FFF2-40B4-BE49-F238E27FC236}">
                      <a16:creationId xmlns:a16="http://schemas.microsoft.com/office/drawing/2014/main" id="{D9592282-FDCD-B741-9D98-3D9552E41C11}"/>
                    </a:ext>
                  </a:extLst>
                </p14:cNvPr>
                <p14:cNvContentPartPr/>
                <p14:nvPr/>
              </p14:nvContentPartPr>
              <p14:xfrm>
                <a:off x="5264465" y="5183695"/>
                <a:ext cx="75240" cy="190800"/>
              </p14:xfrm>
            </p:contentPart>
          </mc:Choice>
          <mc:Fallback xmlns="">
            <p:pic>
              <p:nvPicPr>
                <p:cNvPr id="1194" name="Ink 1193">
                  <a:extLst>
                    <a:ext uri="{FF2B5EF4-FFF2-40B4-BE49-F238E27FC236}">
                      <a16:creationId xmlns:a16="http://schemas.microsoft.com/office/drawing/2014/main" id="{D9592282-FDCD-B741-9D98-3D9552E41C11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5256905" y="5176135"/>
                  <a:ext cx="90360" cy="20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1195" name="Ink 1194">
                  <a:extLst>
                    <a:ext uri="{FF2B5EF4-FFF2-40B4-BE49-F238E27FC236}">
                      <a16:creationId xmlns:a16="http://schemas.microsoft.com/office/drawing/2014/main" id="{6C047A6E-A130-1D43-8413-37380E34D911}"/>
                    </a:ext>
                  </a:extLst>
                </p14:cNvPr>
                <p14:cNvContentPartPr/>
                <p14:nvPr/>
              </p14:nvContentPartPr>
              <p14:xfrm>
                <a:off x="5224145" y="5397175"/>
                <a:ext cx="34920" cy="110160"/>
              </p14:xfrm>
            </p:contentPart>
          </mc:Choice>
          <mc:Fallback xmlns="">
            <p:pic>
              <p:nvPicPr>
                <p:cNvPr id="1195" name="Ink 1194">
                  <a:extLst>
                    <a:ext uri="{FF2B5EF4-FFF2-40B4-BE49-F238E27FC236}">
                      <a16:creationId xmlns:a16="http://schemas.microsoft.com/office/drawing/2014/main" id="{6C047A6E-A130-1D43-8413-37380E34D911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5216662" y="5389615"/>
                  <a:ext cx="49886" cy="12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1196" name="Ink 1195">
                  <a:extLst>
                    <a:ext uri="{FF2B5EF4-FFF2-40B4-BE49-F238E27FC236}">
                      <a16:creationId xmlns:a16="http://schemas.microsoft.com/office/drawing/2014/main" id="{BAB4E038-A788-AE43-B9FA-642AB98A07BE}"/>
                    </a:ext>
                  </a:extLst>
                </p14:cNvPr>
                <p14:cNvContentPartPr/>
                <p14:nvPr/>
              </p14:nvContentPartPr>
              <p14:xfrm>
                <a:off x="5189585" y="5535775"/>
                <a:ext cx="23400" cy="110160"/>
              </p14:xfrm>
            </p:contentPart>
          </mc:Choice>
          <mc:Fallback xmlns="">
            <p:pic>
              <p:nvPicPr>
                <p:cNvPr id="1196" name="Ink 1195">
                  <a:extLst>
                    <a:ext uri="{FF2B5EF4-FFF2-40B4-BE49-F238E27FC236}">
                      <a16:creationId xmlns:a16="http://schemas.microsoft.com/office/drawing/2014/main" id="{BAB4E038-A788-AE43-B9FA-642AB98A07BE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5182025" y="5528190"/>
                  <a:ext cx="38520" cy="12533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1197" name="Ink 1196">
                  <a:extLst>
                    <a:ext uri="{FF2B5EF4-FFF2-40B4-BE49-F238E27FC236}">
                      <a16:creationId xmlns:a16="http://schemas.microsoft.com/office/drawing/2014/main" id="{2D7FA85F-83AC-9342-B761-676FBE8649E3}"/>
                    </a:ext>
                  </a:extLst>
                </p14:cNvPr>
                <p14:cNvContentPartPr/>
                <p14:nvPr/>
              </p14:nvContentPartPr>
              <p14:xfrm>
                <a:off x="5841905" y="4802815"/>
                <a:ext cx="23400" cy="52200"/>
              </p14:xfrm>
            </p:contentPart>
          </mc:Choice>
          <mc:Fallback xmlns="">
            <p:pic>
              <p:nvPicPr>
                <p:cNvPr id="1197" name="Ink 1196">
                  <a:extLst>
                    <a:ext uri="{FF2B5EF4-FFF2-40B4-BE49-F238E27FC236}">
                      <a16:creationId xmlns:a16="http://schemas.microsoft.com/office/drawing/2014/main" id="{2D7FA85F-83AC-9342-B761-676FBE8649E3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5834345" y="4795307"/>
                  <a:ext cx="38520" cy="67216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1198" name="Ink 1197">
                  <a:extLst>
                    <a:ext uri="{FF2B5EF4-FFF2-40B4-BE49-F238E27FC236}">
                      <a16:creationId xmlns:a16="http://schemas.microsoft.com/office/drawing/2014/main" id="{8FB15BF9-C75A-EF4F-BDDB-CD95CE1D03D4}"/>
                    </a:ext>
                  </a:extLst>
                </p14:cNvPr>
                <p14:cNvContentPartPr/>
                <p14:nvPr/>
              </p14:nvContentPartPr>
              <p14:xfrm>
                <a:off x="5749385" y="4935655"/>
                <a:ext cx="52200" cy="75240"/>
              </p14:xfrm>
            </p:contentPart>
          </mc:Choice>
          <mc:Fallback xmlns="">
            <p:pic>
              <p:nvPicPr>
                <p:cNvPr id="1198" name="Ink 1197">
                  <a:extLst>
                    <a:ext uri="{FF2B5EF4-FFF2-40B4-BE49-F238E27FC236}">
                      <a16:creationId xmlns:a16="http://schemas.microsoft.com/office/drawing/2014/main" id="{8FB15BF9-C75A-EF4F-BDDB-CD95CE1D03D4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5741825" y="4928131"/>
                  <a:ext cx="67320" cy="9028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1199" name="Ink 1198">
                  <a:extLst>
                    <a:ext uri="{FF2B5EF4-FFF2-40B4-BE49-F238E27FC236}">
                      <a16:creationId xmlns:a16="http://schemas.microsoft.com/office/drawing/2014/main" id="{89136694-4F38-2042-B83E-688F509A32A2}"/>
                    </a:ext>
                  </a:extLst>
                </p14:cNvPr>
                <p14:cNvContentPartPr/>
                <p14:nvPr/>
              </p14:nvContentPartPr>
              <p14:xfrm>
                <a:off x="5668745" y="5097295"/>
                <a:ext cx="46440" cy="92880"/>
              </p14:xfrm>
            </p:contentPart>
          </mc:Choice>
          <mc:Fallback xmlns="">
            <p:pic>
              <p:nvPicPr>
                <p:cNvPr id="1199" name="Ink 1198">
                  <a:extLst>
                    <a:ext uri="{FF2B5EF4-FFF2-40B4-BE49-F238E27FC236}">
                      <a16:creationId xmlns:a16="http://schemas.microsoft.com/office/drawing/2014/main" id="{89136694-4F38-2042-B83E-688F509A32A2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5661185" y="5089735"/>
                  <a:ext cx="6156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1200" name="Ink 1199">
                  <a:extLst>
                    <a:ext uri="{FF2B5EF4-FFF2-40B4-BE49-F238E27FC236}">
                      <a16:creationId xmlns:a16="http://schemas.microsoft.com/office/drawing/2014/main" id="{5C26A2B7-2D5E-1748-ADA5-EA323703E456}"/>
                    </a:ext>
                  </a:extLst>
                </p14:cNvPr>
                <p14:cNvContentPartPr/>
                <p14:nvPr/>
              </p14:nvContentPartPr>
              <p14:xfrm>
                <a:off x="5616545" y="5241295"/>
                <a:ext cx="34920" cy="92880"/>
              </p14:xfrm>
            </p:contentPart>
          </mc:Choice>
          <mc:Fallback xmlns="">
            <p:pic>
              <p:nvPicPr>
                <p:cNvPr id="1200" name="Ink 1199">
                  <a:extLst>
                    <a:ext uri="{FF2B5EF4-FFF2-40B4-BE49-F238E27FC236}">
                      <a16:creationId xmlns:a16="http://schemas.microsoft.com/office/drawing/2014/main" id="{5C26A2B7-2D5E-1748-ADA5-EA323703E456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5608985" y="5233735"/>
                  <a:ext cx="5004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1201" name="Ink 1200">
                  <a:extLst>
                    <a:ext uri="{FF2B5EF4-FFF2-40B4-BE49-F238E27FC236}">
                      <a16:creationId xmlns:a16="http://schemas.microsoft.com/office/drawing/2014/main" id="{CF3C41D7-0021-8F45-B90F-ADBBB7F59BB9}"/>
                    </a:ext>
                  </a:extLst>
                </p14:cNvPr>
                <p14:cNvContentPartPr/>
                <p14:nvPr/>
              </p14:nvContentPartPr>
              <p14:xfrm>
                <a:off x="5553185" y="5391415"/>
                <a:ext cx="40680" cy="121680"/>
              </p14:xfrm>
            </p:contentPart>
          </mc:Choice>
          <mc:Fallback xmlns="">
            <p:pic>
              <p:nvPicPr>
                <p:cNvPr id="1201" name="Ink 1200">
                  <a:extLst>
                    <a:ext uri="{FF2B5EF4-FFF2-40B4-BE49-F238E27FC236}">
                      <a16:creationId xmlns:a16="http://schemas.microsoft.com/office/drawing/2014/main" id="{CF3C41D7-0021-8F45-B90F-ADBBB7F59BB9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5545691" y="5383855"/>
                  <a:ext cx="55667" cy="13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1202" name="Ink 1201">
                  <a:extLst>
                    <a:ext uri="{FF2B5EF4-FFF2-40B4-BE49-F238E27FC236}">
                      <a16:creationId xmlns:a16="http://schemas.microsoft.com/office/drawing/2014/main" id="{5CE6802F-13E2-AC4C-A0ED-F7A86F7446DB}"/>
                    </a:ext>
                  </a:extLst>
                </p14:cNvPr>
                <p14:cNvContentPartPr/>
                <p14:nvPr/>
              </p14:nvContentPartPr>
              <p14:xfrm>
                <a:off x="5518625" y="5593735"/>
                <a:ext cx="23400" cy="75240"/>
              </p14:xfrm>
            </p:contentPart>
          </mc:Choice>
          <mc:Fallback xmlns="">
            <p:pic>
              <p:nvPicPr>
                <p:cNvPr id="1202" name="Ink 1201">
                  <a:extLst>
                    <a:ext uri="{FF2B5EF4-FFF2-40B4-BE49-F238E27FC236}">
                      <a16:creationId xmlns:a16="http://schemas.microsoft.com/office/drawing/2014/main" id="{5CE6802F-13E2-AC4C-A0ED-F7A86F7446DB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5511065" y="5586211"/>
                  <a:ext cx="38520" cy="9028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1203" name="Ink 1202">
                  <a:extLst>
                    <a:ext uri="{FF2B5EF4-FFF2-40B4-BE49-F238E27FC236}">
                      <a16:creationId xmlns:a16="http://schemas.microsoft.com/office/drawing/2014/main" id="{86102581-CDF6-5243-AF19-5309E68EF701}"/>
                    </a:ext>
                  </a:extLst>
                </p14:cNvPr>
                <p14:cNvContentPartPr/>
                <p14:nvPr/>
              </p14:nvContentPartPr>
              <p14:xfrm>
                <a:off x="5489825" y="5720455"/>
                <a:ext cx="23400" cy="95760"/>
              </p14:xfrm>
            </p:contentPart>
          </mc:Choice>
          <mc:Fallback xmlns="">
            <p:pic>
              <p:nvPicPr>
                <p:cNvPr id="1203" name="Ink 1202">
                  <a:extLst>
                    <a:ext uri="{FF2B5EF4-FFF2-40B4-BE49-F238E27FC236}">
                      <a16:creationId xmlns:a16="http://schemas.microsoft.com/office/drawing/2014/main" id="{86102581-CDF6-5243-AF19-5309E68EF701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5482265" y="5712895"/>
                  <a:ext cx="38520" cy="1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1204" name="Ink 1203">
                  <a:extLst>
                    <a:ext uri="{FF2B5EF4-FFF2-40B4-BE49-F238E27FC236}">
                      <a16:creationId xmlns:a16="http://schemas.microsoft.com/office/drawing/2014/main" id="{D014B21D-364C-B74C-BFEC-3C5E39499E17}"/>
                    </a:ext>
                  </a:extLst>
                </p14:cNvPr>
                <p14:cNvContentPartPr/>
                <p14:nvPr/>
              </p14:nvContentPartPr>
              <p14:xfrm>
                <a:off x="6084185" y="4785535"/>
                <a:ext cx="46440" cy="121680"/>
              </p14:xfrm>
            </p:contentPart>
          </mc:Choice>
          <mc:Fallback xmlns="">
            <p:pic>
              <p:nvPicPr>
                <p:cNvPr id="1204" name="Ink 1203">
                  <a:extLst>
                    <a:ext uri="{FF2B5EF4-FFF2-40B4-BE49-F238E27FC236}">
                      <a16:creationId xmlns:a16="http://schemas.microsoft.com/office/drawing/2014/main" id="{D014B21D-364C-B74C-BFEC-3C5E39499E17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6076625" y="4777975"/>
                  <a:ext cx="61560" cy="13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1205" name="Ink 1204">
                  <a:extLst>
                    <a:ext uri="{FF2B5EF4-FFF2-40B4-BE49-F238E27FC236}">
                      <a16:creationId xmlns:a16="http://schemas.microsoft.com/office/drawing/2014/main" id="{E3FA0E52-1725-D04F-9729-B9B8F85E5BB7}"/>
                    </a:ext>
                  </a:extLst>
                </p14:cNvPr>
                <p14:cNvContentPartPr/>
                <p14:nvPr/>
              </p14:nvContentPartPr>
              <p14:xfrm>
                <a:off x="6032345" y="4970215"/>
                <a:ext cx="34920" cy="121680"/>
              </p14:xfrm>
            </p:contentPart>
          </mc:Choice>
          <mc:Fallback xmlns="">
            <p:pic>
              <p:nvPicPr>
                <p:cNvPr id="1205" name="Ink 1204">
                  <a:extLst>
                    <a:ext uri="{FF2B5EF4-FFF2-40B4-BE49-F238E27FC236}">
                      <a16:creationId xmlns:a16="http://schemas.microsoft.com/office/drawing/2014/main" id="{E3FA0E52-1725-D04F-9729-B9B8F85E5BB7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6024862" y="4962655"/>
                  <a:ext cx="49886" cy="13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1206" name="Ink 1205">
                  <a:extLst>
                    <a:ext uri="{FF2B5EF4-FFF2-40B4-BE49-F238E27FC236}">
                      <a16:creationId xmlns:a16="http://schemas.microsoft.com/office/drawing/2014/main" id="{82FFBA74-FFF2-4349-AD1B-5AC830CD2415}"/>
                    </a:ext>
                  </a:extLst>
                </p14:cNvPr>
                <p14:cNvContentPartPr/>
                <p14:nvPr/>
              </p14:nvContentPartPr>
              <p14:xfrm>
                <a:off x="5997785" y="5183695"/>
                <a:ext cx="17640" cy="87120"/>
              </p14:xfrm>
            </p:contentPart>
          </mc:Choice>
          <mc:Fallback xmlns="">
            <p:pic>
              <p:nvPicPr>
                <p:cNvPr id="1206" name="Ink 1205">
                  <a:extLst>
                    <a:ext uri="{FF2B5EF4-FFF2-40B4-BE49-F238E27FC236}">
                      <a16:creationId xmlns:a16="http://schemas.microsoft.com/office/drawing/2014/main" id="{82FFBA74-FFF2-4349-AD1B-5AC830CD2415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5990225" y="5176104"/>
                  <a:ext cx="32760" cy="102303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1207" name="Ink 1206">
                  <a:extLst>
                    <a:ext uri="{FF2B5EF4-FFF2-40B4-BE49-F238E27FC236}">
                      <a16:creationId xmlns:a16="http://schemas.microsoft.com/office/drawing/2014/main" id="{AC8142AF-4554-7E41-A72D-AF8654F9F8F2}"/>
                    </a:ext>
                  </a:extLst>
                </p14:cNvPr>
                <p14:cNvContentPartPr/>
                <p14:nvPr/>
              </p14:nvContentPartPr>
              <p14:xfrm>
                <a:off x="5939825" y="5345335"/>
                <a:ext cx="40680" cy="162000"/>
              </p14:xfrm>
            </p:contentPart>
          </mc:Choice>
          <mc:Fallback xmlns="">
            <p:pic>
              <p:nvPicPr>
                <p:cNvPr id="1207" name="Ink 1206">
                  <a:extLst>
                    <a:ext uri="{FF2B5EF4-FFF2-40B4-BE49-F238E27FC236}">
                      <a16:creationId xmlns:a16="http://schemas.microsoft.com/office/drawing/2014/main" id="{AC8142AF-4554-7E41-A72D-AF8654F9F8F2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5932265" y="5337775"/>
                  <a:ext cx="55800" cy="17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1208" name="Ink 1207">
                  <a:extLst>
                    <a:ext uri="{FF2B5EF4-FFF2-40B4-BE49-F238E27FC236}">
                      <a16:creationId xmlns:a16="http://schemas.microsoft.com/office/drawing/2014/main" id="{75C1B3B5-8B65-D746-9BF1-3E28103DF6DA}"/>
                    </a:ext>
                  </a:extLst>
                </p14:cNvPr>
                <p14:cNvContentPartPr/>
                <p14:nvPr/>
              </p14:nvContentPartPr>
              <p14:xfrm>
                <a:off x="5911025" y="5628295"/>
                <a:ext cx="29160" cy="121680"/>
              </p14:xfrm>
            </p:contentPart>
          </mc:Choice>
          <mc:Fallback xmlns="">
            <p:pic>
              <p:nvPicPr>
                <p:cNvPr id="1208" name="Ink 1207">
                  <a:extLst>
                    <a:ext uri="{FF2B5EF4-FFF2-40B4-BE49-F238E27FC236}">
                      <a16:creationId xmlns:a16="http://schemas.microsoft.com/office/drawing/2014/main" id="{75C1B3B5-8B65-D746-9BF1-3E28103DF6DA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5903465" y="5620735"/>
                  <a:ext cx="44280" cy="13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1209" name="Ink 1208">
                  <a:extLst>
                    <a:ext uri="{FF2B5EF4-FFF2-40B4-BE49-F238E27FC236}">
                      <a16:creationId xmlns:a16="http://schemas.microsoft.com/office/drawing/2014/main" id="{D0FDFD6D-B631-BC46-B572-7ECB8B41DC48}"/>
                    </a:ext>
                  </a:extLst>
                </p14:cNvPr>
                <p14:cNvContentPartPr/>
                <p14:nvPr/>
              </p14:nvContentPartPr>
              <p14:xfrm>
                <a:off x="5911025" y="5818735"/>
                <a:ext cx="17640" cy="40680"/>
              </p14:xfrm>
            </p:contentPart>
          </mc:Choice>
          <mc:Fallback xmlns="">
            <p:pic>
              <p:nvPicPr>
                <p:cNvPr id="1209" name="Ink 1208">
                  <a:extLst>
                    <a:ext uri="{FF2B5EF4-FFF2-40B4-BE49-F238E27FC236}">
                      <a16:creationId xmlns:a16="http://schemas.microsoft.com/office/drawing/2014/main" id="{D0FDFD6D-B631-BC46-B572-7ECB8B41DC48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5903465" y="5811241"/>
                  <a:ext cx="32760" cy="5566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1210" name="Ink 1209">
                  <a:extLst>
                    <a:ext uri="{FF2B5EF4-FFF2-40B4-BE49-F238E27FC236}">
                      <a16:creationId xmlns:a16="http://schemas.microsoft.com/office/drawing/2014/main" id="{B7BF50B5-EF8A-724E-849E-D50B255D207C}"/>
                    </a:ext>
                  </a:extLst>
                </p14:cNvPr>
                <p14:cNvContentPartPr/>
                <p14:nvPr/>
              </p14:nvContentPartPr>
              <p14:xfrm>
                <a:off x="6372905" y="4797055"/>
                <a:ext cx="6120" cy="81000"/>
              </p14:xfrm>
            </p:contentPart>
          </mc:Choice>
          <mc:Fallback xmlns="">
            <p:pic>
              <p:nvPicPr>
                <p:cNvPr id="1210" name="Ink 1209">
                  <a:extLst>
                    <a:ext uri="{FF2B5EF4-FFF2-40B4-BE49-F238E27FC236}">
                      <a16:creationId xmlns:a16="http://schemas.microsoft.com/office/drawing/2014/main" id="{B7BF50B5-EF8A-724E-849E-D50B255D207C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6365345" y="4789528"/>
                  <a:ext cx="21240" cy="96053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1211" name="Ink 1210">
                  <a:extLst>
                    <a:ext uri="{FF2B5EF4-FFF2-40B4-BE49-F238E27FC236}">
                      <a16:creationId xmlns:a16="http://schemas.microsoft.com/office/drawing/2014/main" id="{D7544513-1402-9D47-96A7-DD73634A17DB}"/>
                    </a:ext>
                  </a:extLst>
                </p14:cNvPr>
                <p14:cNvContentPartPr/>
                <p14:nvPr/>
              </p14:nvContentPartPr>
              <p14:xfrm>
                <a:off x="6372905" y="4935655"/>
                <a:ext cx="360" cy="127440"/>
              </p14:xfrm>
            </p:contentPart>
          </mc:Choice>
          <mc:Fallback xmlns="">
            <p:pic>
              <p:nvPicPr>
                <p:cNvPr id="1211" name="Ink 1210">
                  <a:extLst>
                    <a:ext uri="{FF2B5EF4-FFF2-40B4-BE49-F238E27FC236}">
                      <a16:creationId xmlns:a16="http://schemas.microsoft.com/office/drawing/2014/main" id="{D7544513-1402-9D47-96A7-DD73634A17DB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6365345" y="4928095"/>
                  <a:ext cx="15480" cy="14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1212" name="Ink 1211">
                  <a:extLst>
                    <a:ext uri="{FF2B5EF4-FFF2-40B4-BE49-F238E27FC236}">
                      <a16:creationId xmlns:a16="http://schemas.microsoft.com/office/drawing/2014/main" id="{7378A1E0-02B2-BC49-9B76-9D27319E8CCB}"/>
                    </a:ext>
                  </a:extLst>
                </p14:cNvPr>
                <p14:cNvContentPartPr/>
                <p14:nvPr/>
              </p14:nvContentPartPr>
              <p14:xfrm>
                <a:off x="6372905" y="5149135"/>
                <a:ext cx="6120" cy="144720"/>
              </p14:xfrm>
            </p:contentPart>
          </mc:Choice>
          <mc:Fallback xmlns="">
            <p:pic>
              <p:nvPicPr>
                <p:cNvPr id="1212" name="Ink 1211">
                  <a:extLst>
                    <a:ext uri="{FF2B5EF4-FFF2-40B4-BE49-F238E27FC236}">
                      <a16:creationId xmlns:a16="http://schemas.microsoft.com/office/drawing/2014/main" id="{7378A1E0-02B2-BC49-9B76-9D27319E8CCB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6365345" y="5141575"/>
                  <a:ext cx="21240" cy="15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1213" name="Ink 1212">
                  <a:extLst>
                    <a:ext uri="{FF2B5EF4-FFF2-40B4-BE49-F238E27FC236}">
                      <a16:creationId xmlns:a16="http://schemas.microsoft.com/office/drawing/2014/main" id="{924AE657-61D1-FD4A-BC79-EBDA0D23EEDB}"/>
                    </a:ext>
                  </a:extLst>
                </p14:cNvPr>
                <p14:cNvContentPartPr/>
                <p14:nvPr/>
              </p14:nvContentPartPr>
              <p14:xfrm>
                <a:off x="6378665" y="5564575"/>
                <a:ext cx="360" cy="121680"/>
              </p14:xfrm>
            </p:contentPart>
          </mc:Choice>
          <mc:Fallback xmlns="">
            <p:pic>
              <p:nvPicPr>
                <p:cNvPr id="1213" name="Ink 1212">
                  <a:extLst>
                    <a:ext uri="{FF2B5EF4-FFF2-40B4-BE49-F238E27FC236}">
                      <a16:creationId xmlns:a16="http://schemas.microsoft.com/office/drawing/2014/main" id="{924AE657-61D1-FD4A-BC79-EBDA0D23EEDB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6371105" y="5557015"/>
                  <a:ext cx="15480" cy="13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1214" name="Ink 1213">
                  <a:extLst>
                    <a:ext uri="{FF2B5EF4-FFF2-40B4-BE49-F238E27FC236}">
                      <a16:creationId xmlns:a16="http://schemas.microsoft.com/office/drawing/2014/main" id="{78AC3A86-892B-D34F-BAEA-6DDAA47169FD}"/>
                    </a:ext>
                  </a:extLst>
                </p14:cNvPr>
                <p14:cNvContentPartPr/>
                <p14:nvPr/>
              </p14:nvContentPartPr>
              <p14:xfrm>
                <a:off x="6384425" y="5789935"/>
                <a:ext cx="11880" cy="115920"/>
              </p14:xfrm>
            </p:contentPart>
          </mc:Choice>
          <mc:Fallback xmlns="">
            <p:pic>
              <p:nvPicPr>
                <p:cNvPr id="1214" name="Ink 1213">
                  <a:extLst>
                    <a:ext uri="{FF2B5EF4-FFF2-40B4-BE49-F238E27FC236}">
                      <a16:creationId xmlns:a16="http://schemas.microsoft.com/office/drawing/2014/main" id="{78AC3A86-892B-D34F-BAEA-6DDAA47169FD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6376865" y="5782375"/>
                  <a:ext cx="27000" cy="13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1215" name="Ink 1214">
                  <a:extLst>
                    <a:ext uri="{FF2B5EF4-FFF2-40B4-BE49-F238E27FC236}">
                      <a16:creationId xmlns:a16="http://schemas.microsoft.com/office/drawing/2014/main" id="{BE58CA3C-081B-504C-98C9-B57BDA42F3E8}"/>
                    </a:ext>
                  </a:extLst>
                </p14:cNvPr>
                <p14:cNvContentPartPr/>
                <p14:nvPr/>
              </p14:nvContentPartPr>
              <p14:xfrm>
                <a:off x="6378665" y="5345335"/>
                <a:ext cx="360" cy="81000"/>
              </p14:xfrm>
            </p:contentPart>
          </mc:Choice>
          <mc:Fallback xmlns="">
            <p:pic>
              <p:nvPicPr>
                <p:cNvPr id="1215" name="Ink 1214">
                  <a:extLst>
                    <a:ext uri="{FF2B5EF4-FFF2-40B4-BE49-F238E27FC236}">
                      <a16:creationId xmlns:a16="http://schemas.microsoft.com/office/drawing/2014/main" id="{BE58CA3C-081B-504C-98C9-B57BDA42F3E8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6371105" y="5337775"/>
                  <a:ext cx="1548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1216" name="Ink 1215">
                  <a:extLst>
                    <a:ext uri="{FF2B5EF4-FFF2-40B4-BE49-F238E27FC236}">
                      <a16:creationId xmlns:a16="http://schemas.microsoft.com/office/drawing/2014/main" id="{FB38FF9B-A40A-6A46-BA56-FF6388A3129E}"/>
                    </a:ext>
                  </a:extLst>
                </p14:cNvPr>
                <p14:cNvContentPartPr/>
                <p14:nvPr/>
              </p14:nvContentPartPr>
              <p14:xfrm>
                <a:off x="6788705" y="4918015"/>
                <a:ext cx="23400" cy="34920"/>
              </p14:xfrm>
            </p:contentPart>
          </mc:Choice>
          <mc:Fallback xmlns="">
            <p:pic>
              <p:nvPicPr>
                <p:cNvPr id="1216" name="Ink 1215">
                  <a:extLst>
                    <a:ext uri="{FF2B5EF4-FFF2-40B4-BE49-F238E27FC236}">
                      <a16:creationId xmlns:a16="http://schemas.microsoft.com/office/drawing/2014/main" id="{FB38FF9B-A40A-6A46-BA56-FF6388A3129E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6781145" y="4910455"/>
                  <a:ext cx="3852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1217" name="Ink 1216">
                  <a:extLst>
                    <a:ext uri="{FF2B5EF4-FFF2-40B4-BE49-F238E27FC236}">
                      <a16:creationId xmlns:a16="http://schemas.microsoft.com/office/drawing/2014/main" id="{40E1B873-20AD-D845-AF79-726CDB1570B0}"/>
                    </a:ext>
                  </a:extLst>
                </p14:cNvPr>
                <p14:cNvContentPartPr/>
                <p14:nvPr/>
              </p14:nvContentPartPr>
              <p14:xfrm>
                <a:off x="6811745" y="4981735"/>
                <a:ext cx="11880" cy="75240"/>
              </p14:xfrm>
            </p:contentPart>
          </mc:Choice>
          <mc:Fallback xmlns="">
            <p:pic>
              <p:nvPicPr>
                <p:cNvPr id="1217" name="Ink 1216">
                  <a:extLst>
                    <a:ext uri="{FF2B5EF4-FFF2-40B4-BE49-F238E27FC236}">
                      <a16:creationId xmlns:a16="http://schemas.microsoft.com/office/drawing/2014/main" id="{40E1B873-20AD-D845-AF79-726CDB1570B0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6804185" y="4974211"/>
                  <a:ext cx="27000" cy="9028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1218" name="Ink 1217">
                  <a:extLst>
                    <a:ext uri="{FF2B5EF4-FFF2-40B4-BE49-F238E27FC236}">
                      <a16:creationId xmlns:a16="http://schemas.microsoft.com/office/drawing/2014/main" id="{51CC8446-897D-054C-B9F2-3EDC3B56AD80}"/>
                    </a:ext>
                  </a:extLst>
                </p14:cNvPr>
                <p14:cNvContentPartPr/>
                <p14:nvPr/>
              </p14:nvContentPartPr>
              <p14:xfrm>
                <a:off x="6829025" y="5126095"/>
                <a:ext cx="23400" cy="87120"/>
              </p14:xfrm>
            </p:contentPart>
          </mc:Choice>
          <mc:Fallback xmlns="">
            <p:pic>
              <p:nvPicPr>
                <p:cNvPr id="1218" name="Ink 1217">
                  <a:extLst>
                    <a:ext uri="{FF2B5EF4-FFF2-40B4-BE49-F238E27FC236}">
                      <a16:creationId xmlns:a16="http://schemas.microsoft.com/office/drawing/2014/main" id="{51CC8446-897D-054C-B9F2-3EDC3B56AD80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6821465" y="5118535"/>
                  <a:ext cx="38520" cy="10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1219" name="Ink 1218">
                  <a:extLst>
                    <a:ext uri="{FF2B5EF4-FFF2-40B4-BE49-F238E27FC236}">
                      <a16:creationId xmlns:a16="http://schemas.microsoft.com/office/drawing/2014/main" id="{B2E74981-C100-8942-AC94-B7837188A058}"/>
                    </a:ext>
                  </a:extLst>
                </p14:cNvPr>
                <p14:cNvContentPartPr/>
                <p14:nvPr/>
              </p14:nvContentPartPr>
              <p14:xfrm>
                <a:off x="6857825" y="5287735"/>
                <a:ext cx="17640" cy="46440"/>
              </p14:xfrm>
            </p:contentPart>
          </mc:Choice>
          <mc:Fallback xmlns="">
            <p:pic>
              <p:nvPicPr>
                <p:cNvPr id="1219" name="Ink 1218">
                  <a:extLst>
                    <a:ext uri="{FF2B5EF4-FFF2-40B4-BE49-F238E27FC236}">
                      <a16:creationId xmlns:a16="http://schemas.microsoft.com/office/drawing/2014/main" id="{B2E74981-C100-8942-AC94-B7837188A058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6850416" y="5280233"/>
                  <a:ext cx="32458" cy="61444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1220" name="Ink 1219">
                  <a:extLst>
                    <a:ext uri="{FF2B5EF4-FFF2-40B4-BE49-F238E27FC236}">
                      <a16:creationId xmlns:a16="http://schemas.microsoft.com/office/drawing/2014/main" id="{32EF6130-E65B-644F-A02F-4BB25D2EF596}"/>
                    </a:ext>
                  </a:extLst>
                </p14:cNvPr>
                <p14:cNvContentPartPr/>
                <p14:nvPr/>
              </p14:nvContentPartPr>
              <p14:xfrm>
                <a:off x="6909665" y="5391415"/>
                <a:ext cx="29160" cy="92880"/>
              </p14:xfrm>
            </p:contentPart>
          </mc:Choice>
          <mc:Fallback xmlns="">
            <p:pic>
              <p:nvPicPr>
                <p:cNvPr id="1220" name="Ink 1219">
                  <a:extLst>
                    <a:ext uri="{FF2B5EF4-FFF2-40B4-BE49-F238E27FC236}">
                      <a16:creationId xmlns:a16="http://schemas.microsoft.com/office/drawing/2014/main" id="{32EF6130-E65B-644F-A02F-4BB25D2EF596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6902105" y="5383826"/>
                  <a:ext cx="44280" cy="108059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1221" name="Ink 1220">
                  <a:extLst>
                    <a:ext uri="{FF2B5EF4-FFF2-40B4-BE49-F238E27FC236}">
                      <a16:creationId xmlns:a16="http://schemas.microsoft.com/office/drawing/2014/main" id="{A0D6F6FC-E66B-9143-AB53-DCDDE6B47D1F}"/>
                    </a:ext>
                  </a:extLst>
                </p14:cNvPr>
                <p14:cNvContentPartPr/>
                <p14:nvPr/>
              </p14:nvContentPartPr>
              <p14:xfrm>
                <a:off x="6956105" y="5518495"/>
                <a:ext cx="34920" cy="219600"/>
              </p14:xfrm>
            </p:contentPart>
          </mc:Choice>
          <mc:Fallback xmlns="">
            <p:pic>
              <p:nvPicPr>
                <p:cNvPr id="1221" name="Ink 1220">
                  <a:extLst>
                    <a:ext uri="{FF2B5EF4-FFF2-40B4-BE49-F238E27FC236}">
                      <a16:creationId xmlns:a16="http://schemas.microsoft.com/office/drawing/2014/main" id="{A0D6F6FC-E66B-9143-AB53-DCDDE6B47D1F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6948545" y="5510935"/>
                  <a:ext cx="50040" cy="234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14" name="Group 1313">
            <a:extLst>
              <a:ext uri="{FF2B5EF4-FFF2-40B4-BE49-F238E27FC236}">
                <a16:creationId xmlns:a16="http://schemas.microsoft.com/office/drawing/2014/main" id="{FA89573C-232F-A54D-9AF2-2BB1E2C409C4}"/>
              </a:ext>
            </a:extLst>
          </p:cNvPr>
          <p:cNvGrpSpPr/>
          <p:nvPr/>
        </p:nvGrpSpPr>
        <p:grpSpPr>
          <a:xfrm>
            <a:off x="5074025" y="6621175"/>
            <a:ext cx="675720" cy="167400"/>
            <a:chOff x="5074025" y="6621175"/>
            <a:chExt cx="675720" cy="167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1305" name="Ink 1304">
                  <a:extLst>
                    <a:ext uri="{FF2B5EF4-FFF2-40B4-BE49-F238E27FC236}">
                      <a16:creationId xmlns:a16="http://schemas.microsoft.com/office/drawing/2014/main" id="{9146CDD9-1669-9645-BC54-3C959B0FEF6C}"/>
                    </a:ext>
                  </a:extLst>
                </p14:cNvPr>
                <p14:cNvContentPartPr/>
                <p14:nvPr/>
              </p14:nvContentPartPr>
              <p14:xfrm>
                <a:off x="5074025" y="6621175"/>
                <a:ext cx="225360" cy="110160"/>
              </p14:xfrm>
            </p:contentPart>
          </mc:Choice>
          <mc:Fallback xmlns="">
            <p:pic>
              <p:nvPicPr>
                <p:cNvPr id="1305" name="Ink 1304">
                  <a:extLst>
                    <a:ext uri="{FF2B5EF4-FFF2-40B4-BE49-F238E27FC236}">
                      <a16:creationId xmlns:a16="http://schemas.microsoft.com/office/drawing/2014/main" id="{9146CDD9-1669-9645-BC54-3C959B0FEF6C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5058545" y="6605695"/>
                  <a:ext cx="255960" cy="14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2">
              <p14:nvContentPartPr>
                <p14:cNvPr id="1306" name="Ink 1305">
                  <a:extLst>
                    <a:ext uri="{FF2B5EF4-FFF2-40B4-BE49-F238E27FC236}">
                      <a16:creationId xmlns:a16="http://schemas.microsoft.com/office/drawing/2014/main" id="{3FFDEA5E-8A78-2745-A8D0-41439647C064}"/>
                    </a:ext>
                  </a:extLst>
                </p14:cNvPr>
                <p14:cNvContentPartPr/>
                <p14:nvPr/>
              </p14:nvContentPartPr>
              <p14:xfrm>
                <a:off x="5356985" y="6748255"/>
                <a:ext cx="110160" cy="3600"/>
              </p14:xfrm>
            </p:contentPart>
          </mc:Choice>
          <mc:Fallback xmlns="">
            <p:pic>
              <p:nvPicPr>
                <p:cNvPr id="1306" name="Ink 1305">
                  <a:extLst>
                    <a:ext uri="{FF2B5EF4-FFF2-40B4-BE49-F238E27FC236}">
                      <a16:creationId xmlns:a16="http://schemas.microsoft.com/office/drawing/2014/main" id="{3FFDEA5E-8A78-2745-A8D0-41439647C064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5341505" y="6732775"/>
                  <a:ext cx="140760" cy="3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4">
              <p14:nvContentPartPr>
                <p14:cNvPr id="1307" name="Ink 1306">
                  <a:extLst>
                    <a:ext uri="{FF2B5EF4-FFF2-40B4-BE49-F238E27FC236}">
                      <a16:creationId xmlns:a16="http://schemas.microsoft.com/office/drawing/2014/main" id="{81F18697-7741-E04E-86CC-E97EAE555C27}"/>
                    </a:ext>
                  </a:extLst>
                </p14:cNvPr>
                <p14:cNvContentPartPr/>
                <p14:nvPr/>
              </p14:nvContentPartPr>
              <p14:xfrm>
                <a:off x="5397305" y="6707575"/>
                <a:ext cx="23400" cy="81000"/>
              </p14:xfrm>
            </p:contentPart>
          </mc:Choice>
          <mc:Fallback xmlns="">
            <p:pic>
              <p:nvPicPr>
                <p:cNvPr id="1307" name="Ink 1306">
                  <a:extLst>
                    <a:ext uri="{FF2B5EF4-FFF2-40B4-BE49-F238E27FC236}">
                      <a16:creationId xmlns:a16="http://schemas.microsoft.com/office/drawing/2014/main" id="{81F18697-7741-E04E-86CC-E97EAE555C27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5381825" y="6692095"/>
                  <a:ext cx="54000" cy="11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6">
              <p14:nvContentPartPr>
                <p14:cNvPr id="1308" name="Ink 1307">
                  <a:extLst>
                    <a:ext uri="{FF2B5EF4-FFF2-40B4-BE49-F238E27FC236}">
                      <a16:creationId xmlns:a16="http://schemas.microsoft.com/office/drawing/2014/main" id="{0A93314B-5499-0E47-90F3-00F0BAA4EE74}"/>
                    </a:ext>
                  </a:extLst>
                </p14:cNvPr>
                <p14:cNvContentPartPr/>
                <p14:nvPr/>
              </p14:nvContentPartPr>
              <p14:xfrm>
                <a:off x="5622305" y="6690295"/>
                <a:ext cx="127440" cy="11880"/>
              </p14:xfrm>
            </p:contentPart>
          </mc:Choice>
          <mc:Fallback xmlns="">
            <p:pic>
              <p:nvPicPr>
                <p:cNvPr id="1308" name="Ink 1307">
                  <a:extLst>
                    <a:ext uri="{FF2B5EF4-FFF2-40B4-BE49-F238E27FC236}">
                      <a16:creationId xmlns:a16="http://schemas.microsoft.com/office/drawing/2014/main" id="{0A93314B-5499-0E47-90F3-00F0BAA4EE74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5606825" y="6674815"/>
                  <a:ext cx="15804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8">
              <p14:nvContentPartPr>
                <p14:cNvPr id="1309" name="Ink 1308">
                  <a:extLst>
                    <a:ext uri="{FF2B5EF4-FFF2-40B4-BE49-F238E27FC236}">
                      <a16:creationId xmlns:a16="http://schemas.microsoft.com/office/drawing/2014/main" id="{BD1B495B-5A0A-C84B-A426-812C9911E424}"/>
                    </a:ext>
                  </a:extLst>
                </p14:cNvPr>
                <p14:cNvContentPartPr/>
                <p14:nvPr/>
              </p14:nvContentPartPr>
              <p14:xfrm>
                <a:off x="5628785" y="6730975"/>
                <a:ext cx="97920" cy="17640"/>
              </p14:xfrm>
            </p:contentPart>
          </mc:Choice>
          <mc:Fallback xmlns="">
            <p:pic>
              <p:nvPicPr>
                <p:cNvPr id="1309" name="Ink 1308">
                  <a:extLst>
                    <a:ext uri="{FF2B5EF4-FFF2-40B4-BE49-F238E27FC236}">
                      <a16:creationId xmlns:a16="http://schemas.microsoft.com/office/drawing/2014/main" id="{BD1B495B-5A0A-C84B-A426-812C9911E424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5613305" y="6715495"/>
                  <a:ext cx="128520" cy="48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09" name="Group 1608">
            <a:extLst>
              <a:ext uri="{FF2B5EF4-FFF2-40B4-BE49-F238E27FC236}">
                <a16:creationId xmlns:a16="http://schemas.microsoft.com/office/drawing/2014/main" id="{38AE6A0D-84F7-7A48-B0E4-2C1E0D5EA47F}"/>
              </a:ext>
            </a:extLst>
          </p:cNvPr>
          <p:cNvGrpSpPr/>
          <p:nvPr/>
        </p:nvGrpSpPr>
        <p:grpSpPr>
          <a:xfrm>
            <a:off x="738905" y="4306375"/>
            <a:ext cx="4052520" cy="1177920"/>
            <a:chOff x="738905" y="4306375"/>
            <a:chExt cx="4052520" cy="1177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0">
              <p14:nvContentPartPr>
                <p14:cNvPr id="1394" name="Ink 1394">
                  <a:extLst>
                    <a:ext uri="{FF2B5EF4-FFF2-40B4-BE49-F238E27FC236}">
                      <a16:creationId xmlns:a16="http://schemas.microsoft.com/office/drawing/2014/main" id="{D35B6611-9F13-F746-B077-B6C2DAAA1266}"/>
                    </a:ext>
                  </a:extLst>
                </p14:cNvPr>
                <p14:cNvContentPartPr/>
                <p14:nvPr/>
              </p14:nvContentPartPr>
              <p14:xfrm>
                <a:off x="796505" y="4421575"/>
                <a:ext cx="594720" cy="468000"/>
              </p14:xfrm>
            </p:contentPart>
          </mc:Choice>
          <mc:Fallback xmlns="">
            <p:pic>
              <p:nvPicPr>
                <p:cNvPr id="1394" name="Ink 1394">
                  <a:extLst>
                    <a:ext uri="{FF2B5EF4-FFF2-40B4-BE49-F238E27FC236}">
                      <a16:creationId xmlns:a16="http://schemas.microsoft.com/office/drawing/2014/main" id="{D35B6611-9F13-F746-B077-B6C2DAAA1266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781034" y="4406095"/>
                  <a:ext cx="625301" cy="49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2">
              <p14:nvContentPartPr>
                <p14:cNvPr id="1396" name="Ink 1395">
                  <a:extLst>
                    <a:ext uri="{FF2B5EF4-FFF2-40B4-BE49-F238E27FC236}">
                      <a16:creationId xmlns:a16="http://schemas.microsoft.com/office/drawing/2014/main" id="{C9ED8ED8-9DFC-604C-89F2-CBE2CB342EEB}"/>
                    </a:ext>
                  </a:extLst>
                </p14:cNvPr>
                <p14:cNvContentPartPr/>
                <p14:nvPr/>
              </p14:nvContentPartPr>
              <p14:xfrm>
                <a:off x="1402745" y="4629655"/>
                <a:ext cx="121680" cy="11880"/>
              </p14:xfrm>
            </p:contentPart>
          </mc:Choice>
          <mc:Fallback xmlns="">
            <p:pic>
              <p:nvPicPr>
                <p:cNvPr id="1396" name="Ink 1395">
                  <a:extLst>
                    <a:ext uri="{FF2B5EF4-FFF2-40B4-BE49-F238E27FC236}">
                      <a16:creationId xmlns:a16="http://schemas.microsoft.com/office/drawing/2014/main" id="{C9ED8ED8-9DFC-604C-89F2-CBE2CB342EEB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1387265" y="4614175"/>
                  <a:ext cx="15228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4">
              <p14:nvContentPartPr>
                <p14:cNvPr id="1397" name="Ink 1396">
                  <a:extLst>
                    <a:ext uri="{FF2B5EF4-FFF2-40B4-BE49-F238E27FC236}">
                      <a16:creationId xmlns:a16="http://schemas.microsoft.com/office/drawing/2014/main" id="{E5FC3A40-E9F6-BB45-9EF0-F1414EAEAA4A}"/>
                    </a:ext>
                  </a:extLst>
                </p14:cNvPr>
                <p14:cNvContentPartPr/>
                <p14:nvPr/>
              </p14:nvContentPartPr>
              <p14:xfrm>
                <a:off x="1443065" y="4577455"/>
                <a:ext cx="34920" cy="121680"/>
              </p14:xfrm>
            </p:contentPart>
          </mc:Choice>
          <mc:Fallback xmlns="">
            <p:pic>
              <p:nvPicPr>
                <p:cNvPr id="1397" name="Ink 1396">
                  <a:extLst>
                    <a:ext uri="{FF2B5EF4-FFF2-40B4-BE49-F238E27FC236}">
                      <a16:creationId xmlns:a16="http://schemas.microsoft.com/office/drawing/2014/main" id="{E5FC3A40-E9F6-BB45-9EF0-F1414EAEAA4A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1427743" y="4561975"/>
                  <a:ext cx="65208" cy="15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6">
              <p14:nvContentPartPr>
                <p14:cNvPr id="1398" name="Ink 1397">
                  <a:extLst>
                    <a:ext uri="{FF2B5EF4-FFF2-40B4-BE49-F238E27FC236}">
                      <a16:creationId xmlns:a16="http://schemas.microsoft.com/office/drawing/2014/main" id="{F49EA2B4-4DBB-CD46-93B8-01AEF095ABD3}"/>
                    </a:ext>
                  </a:extLst>
                </p14:cNvPr>
                <p14:cNvContentPartPr/>
                <p14:nvPr/>
              </p14:nvContentPartPr>
              <p14:xfrm>
                <a:off x="1367825" y="4727575"/>
                <a:ext cx="138960" cy="11880"/>
              </p14:xfrm>
            </p:contentPart>
          </mc:Choice>
          <mc:Fallback xmlns="">
            <p:pic>
              <p:nvPicPr>
                <p:cNvPr id="1398" name="Ink 1397">
                  <a:extLst>
                    <a:ext uri="{FF2B5EF4-FFF2-40B4-BE49-F238E27FC236}">
                      <a16:creationId xmlns:a16="http://schemas.microsoft.com/office/drawing/2014/main" id="{F49EA2B4-4DBB-CD46-93B8-01AEF095ABD3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1352345" y="4712095"/>
                  <a:ext cx="16956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8">
              <p14:nvContentPartPr>
                <p14:cNvPr id="1399" name="Ink 1398">
                  <a:extLst>
                    <a:ext uri="{FF2B5EF4-FFF2-40B4-BE49-F238E27FC236}">
                      <a16:creationId xmlns:a16="http://schemas.microsoft.com/office/drawing/2014/main" id="{28090F03-F38A-C846-B71B-8637F6CAE96B}"/>
                    </a:ext>
                  </a:extLst>
                </p14:cNvPr>
                <p14:cNvContentPartPr/>
                <p14:nvPr/>
              </p14:nvContentPartPr>
              <p14:xfrm>
                <a:off x="1656545" y="4537135"/>
                <a:ext cx="46440" cy="179280"/>
              </p14:xfrm>
            </p:contentPart>
          </mc:Choice>
          <mc:Fallback xmlns="">
            <p:pic>
              <p:nvPicPr>
                <p:cNvPr id="1399" name="Ink 1398">
                  <a:extLst>
                    <a:ext uri="{FF2B5EF4-FFF2-40B4-BE49-F238E27FC236}">
                      <a16:creationId xmlns:a16="http://schemas.microsoft.com/office/drawing/2014/main" id="{28090F03-F38A-C846-B71B-8637F6CAE96B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1641065" y="4521655"/>
                  <a:ext cx="77040" cy="20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0">
              <p14:nvContentPartPr>
                <p14:cNvPr id="1400" name="Ink 1399">
                  <a:extLst>
                    <a:ext uri="{FF2B5EF4-FFF2-40B4-BE49-F238E27FC236}">
                      <a16:creationId xmlns:a16="http://schemas.microsoft.com/office/drawing/2014/main" id="{6FD7C6A5-277F-0641-B359-805C81E99A10}"/>
                    </a:ext>
                  </a:extLst>
                </p14:cNvPr>
                <p14:cNvContentPartPr/>
                <p14:nvPr/>
              </p14:nvContentPartPr>
              <p14:xfrm>
                <a:off x="1679585" y="4583215"/>
                <a:ext cx="153720" cy="81000"/>
              </p14:xfrm>
            </p:contentPart>
          </mc:Choice>
          <mc:Fallback xmlns="">
            <p:pic>
              <p:nvPicPr>
                <p:cNvPr id="1400" name="Ink 1399">
                  <a:extLst>
                    <a:ext uri="{FF2B5EF4-FFF2-40B4-BE49-F238E27FC236}">
                      <a16:creationId xmlns:a16="http://schemas.microsoft.com/office/drawing/2014/main" id="{6FD7C6A5-277F-0641-B359-805C81E99A10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1664105" y="4567735"/>
                  <a:ext cx="184320" cy="11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2">
              <p14:nvContentPartPr>
                <p14:cNvPr id="1401" name="Ink 1400">
                  <a:extLst>
                    <a:ext uri="{FF2B5EF4-FFF2-40B4-BE49-F238E27FC236}">
                      <a16:creationId xmlns:a16="http://schemas.microsoft.com/office/drawing/2014/main" id="{672A7880-9745-0D49-BF4B-F3BDB8D5C561}"/>
                    </a:ext>
                  </a:extLst>
                </p14:cNvPr>
                <p14:cNvContentPartPr/>
                <p14:nvPr/>
              </p14:nvContentPartPr>
              <p14:xfrm>
                <a:off x="1679585" y="4652695"/>
                <a:ext cx="110160" cy="63720"/>
              </p14:xfrm>
            </p:contentPart>
          </mc:Choice>
          <mc:Fallback xmlns="">
            <p:pic>
              <p:nvPicPr>
                <p:cNvPr id="1401" name="Ink 1400">
                  <a:extLst>
                    <a:ext uri="{FF2B5EF4-FFF2-40B4-BE49-F238E27FC236}">
                      <a16:creationId xmlns:a16="http://schemas.microsoft.com/office/drawing/2014/main" id="{672A7880-9745-0D49-BF4B-F3BDB8D5C561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1664054" y="4637302"/>
                  <a:ext cx="140860" cy="9414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4">
              <p14:nvContentPartPr>
                <p14:cNvPr id="1402" name="Ink 1401">
                  <a:extLst>
                    <a:ext uri="{FF2B5EF4-FFF2-40B4-BE49-F238E27FC236}">
                      <a16:creationId xmlns:a16="http://schemas.microsoft.com/office/drawing/2014/main" id="{0B9BB93C-950E-CB43-9554-943A269A6312}"/>
                    </a:ext>
                  </a:extLst>
                </p14:cNvPr>
                <p14:cNvContentPartPr/>
                <p14:nvPr/>
              </p14:nvContentPartPr>
              <p14:xfrm>
                <a:off x="1939505" y="4635415"/>
                <a:ext cx="144720" cy="17640"/>
              </p14:xfrm>
            </p:contentPart>
          </mc:Choice>
          <mc:Fallback xmlns="">
            <p:pic>
              <p:nvPicPr>
                <p:cNvPr id="1402" name="Ink 1401">
                  <a:extLst>
                    <a:ext uri="{FF2B5EF4-FFF2-40B4-BE49-F238E27FC236}">
                      <a16:creationId xmlns:a16="http://schemas.microsoft.com/office/drawing/2014/main" id="{0B9BB93C-950E-CB43-9554-943A269A6312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1924025" y="4619935"/>
                  <a:ext cx="17532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6">
              <p14:nvContentPartPr>
                <p14:cNvPr id="1403" name="Ink 1402">
                  <a:extLst>
                    <a:ext uri="{FF2B5EF4-FFF2-40B4-BE49-F238E27FC236}">
                      <a16:creationId xmlns:a16="http://schemas.microsoft.com/office/drawing/2014/main" id="{F060C6BE-575C-9040-B58B-DCDCCF7BF2CE}"/>
                    </a:ext>
                  </a:extLst>
                </p14:cNvPr>
                <p14:cNvContentPartPr/>
                <p14:nvPr/>
              </p14:nvContentPartPr>
              <p14:xfrm>
                <a:off x="2014385" y="4594735"/>
                <a:ext cx="17640" cy="98640"/>
              </p14:xfrm>
            </p:contentPart>
          </mc:Choice>
          <mc:Fallback xmlns="">
            <p:pic>
              <p:nvPicPr>
                <p:cNvPr id="1403" name="Ink 1402">
                  <a:extLst>
                    <a:ext uri="{FF2B5EF4-FFF2-40B4-BE49-F238E27FC236}">
                      <a16:creationId xmlns:a16="http://schemas.microsoft.com/office/drawing/2014/main" id="{F060C6BE-575C-9040-B58B-DCDCCF7BF2CE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1998905" y="4579255"/>
                  <a:ext cx="48240" cy="12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8">
              <p14:nvContentPartPr>
                <p14:cNvPr id="1406" name="Ink 1405">
                  <a:extLst>
                    <a:ext uri="{FF2B5EF4-FFF2-40B4-BE49-F238E27FC236}">
                      <a16:creationId xmlns:a16="http://schemas.microsoft.com/office/drawing/2014/main" id="{E59252CE-811D-6447-80B3-4D030C483B4A}"/>
                    </a:ext>
                  </a:extLst>
                </p14:cNvPr>
                <p14:cNvContentPartPr/>
                <p14:nvPr/>
              </p14:nvContentPartPr>
              <p14:xfrm>
                <a:off x="1691105" y="4427335"/>
                <a:ext cx="173520" cy="52200"/>
              </p14:xfrm>
            </p:contentPart>
          </mc:Choice>
          <mc:Fallback xmlns="">
            <p:pic>
              <p:nvPicPr>
                <p:cNvPr id="1406" name="Ink 1405">
                  <a:extLst>
                    <a:ext uri="{FF2B5EF4-FFF2-40B4-BE49-F238E27FC236}">
                      <a16:creationId xmlns:a16="http://schemas.microsoft.com/office/drawing/2014/main" id="{E59252CE-811D-6447-80B3-4D030C483B4A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1675625" y="4411855"/>
                  <a:ext cx="20412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0">
              <p14:nvContentPartPr>
                <p14:cNvPr id="1408" name="Ink 1408">
                  <a:extLst>
                    <a:ext uri="{FF2B5EF4-FFF2-40B4-BE49-F238E27FC236}">
                      <a16:creationId xmlns:a16="http://schemas.microsoft.com/office/drawing/2014/main" id="{64DB1676-68BF-A34D-A3CE-755444E1B664}"/>
                    </a:ext>
                  </a:extLst>
                </p14:cNvPr>
                <p14:cNvContentPartPr/>
                <p14:nvPr/>
              </p14:nvContentPartPr>
              <p14:xfrm>
                <a:off x="2181785" y="4444975"/>
                <a:ext cx="312120" cy="410400"/>
              </p14:xfrm>
            </p:contentPart>
          </mc:Choice>
          <mc:Fallback xmlns="">
            <p:pic>
              <p:nvPicPr>
                <p:cNvPr id="1408" name="Ink 1408">
                  <a:extLst>
                    <a:ext uri="{FF2B5EF4-FFF2-40B4-BE49-F238E27FC236}">
                      <a16:creationId xmlns:a16="http://schemas.microsoft.com/office/drawing/2014/main" id="{64DB1676-68BF-A34D-A3CE-755444E1B664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2166305" y="4429495"/>
                  <a:ext cx="342720" cy="44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2">
              <p14:nvContentPartPr>
                <p14:cNvPr id="1410" name="Ink 1409">
                  <a:extLst>
                    <a:ext uri="{FF2B5EF4-FFF2-40B4-BE49-F238E27FC236}">
                      <a16:creationId xmlns:a16="http://schemas.microsoft.com/office/drawing/2014/main" id="{D95E82D9-57F0-754E-A7F2-66F73FB8407C}"/>
                    </a:ext>
                  </a:extLst>
                </p14:cNvPr>
                <p14:cNvContentPartPr/>
                <p14:nvPr/>
              </p14:nvContentPartPr>
              <p14:xfrm>
                <a:off x="2626385" y="4629655"/>
                <a:ext cx="156240" cy="17640"/>
              </p14:xfrm>
            </p:contentPart>
          </mc:Choice>
          <mc:Fallback xmlns="">
            <p:pic>
              <p:nvPicPr>
                <p:cNvPr id="1410" name="Ink 1409">
                  <a:extLst>
                    <a:ext uri="{FF2B5EF4-FFF2-40B4-BE49-F238E27FC236}">
                      <a16:creationId xmlns:a16="http://schemas.microsoft.com/office/drawing/2014/main" id="{D95E82D9-57F0-754E-A7F2-66F73FB8407C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2610905" y="4614175"/>
                  <a:ext cx="18684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4">
              <p14:nvContentPartPr>
                <p14:cNvPr id="1411" name="Ink 1410">
                  <a:extLst>
                    <a:ext uri="{FF2B5EF4-FFF2-40B4-BE49-F238E27FC236}">
                      <a16:creationId xmlns:a16="http://schemas.microsoft.com/office/drawing/2014/main" id="{F25C2359-61EB-5F43-824A-2AD311197228}"/>
                    </a:ext>
                  </a:extLst>
                </p14:cNvPr>
                <p14:cNvContentPartPr/>
                <p14:nvPr/>
              </p14:nvContentPartPr>
              <p14:xfrm>
                <a:off x="2626385" y="4687255"/>
                <a:ext cx="156240" cy="6120"/>
              </p14:xfrm>
            </p:contentPart>
          </mc:Choice>
          <mc:Fallback xmlns="">
            <p:pic>
              <p:nvPicPr>
                <p:cNvPr id="1411" name="Ink 1410">
                  <a:extLst>
                    <a:ext uri="{FF2B5EF4-FFF2-40B4-BE49-F238E27FC236}">
                      <a16:creationId xmlns:a16="http://schemas.microsoft.com/office/drawing/2014/main" id="{F25C2359-61EB-5F43-824A-2AD311197228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2610905" y="4671775"/>
                  <a:ext cx="18684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6">
              <p14:nvContentPartPr>
                <p14:cNvPr id="1412" name="Ink 1411">
                  <a:extLst>
                    <a:ext uri="{FF2B5EF4-FFF2-40B4-BE49-F238E27FC236}">
                      <a16:creationId xmlns:a16="http://schemas.microsoft.com/office/drawing/2014/main" id="{28348C09-8CE8-3F4A-B0EB-BE877C037E6A}"/>
                    </a:ext>
                  </a:extLst>
                </p14:cNvPr>
                <p14:cNvContentPartPr/>
                <p14:nvPr/>
              </p14:nvContentPartPr>
              <p14:xfrm>
                <a:off x="3134345" y="4491055"/>
                <a:ext cx="283320" cy="208080"/>
              </p14:xfrm>
            </p:contentPart>
          </mc:Choice>
          <mc:Fallback xmlns="">
            <p:pic>
              <p:nvPicPr>
                <p:cNvPr id="1412" name="Ink 1411">
                  <a:extLst>
                    <a:ext uri="{FF2B5EF4-FFF2-40B4-BE49-F238E27FC236}">
                      <a16:creationId xmlns:a16="http://schemas.microsoft.com/office/drawing/2014/main" id="{28348C09-8CE8-3F4A-B0EB-BE877C037E6A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3118845" y="4475602"/>
                  <a:ext cx="313959" cy="23862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8">
              <p14:nvContentPartPr>
                <p14:cNvPr id="1413" name="Ink 1412">
                  <a:extLst>
                    <a:ext uri="{FF2B5EF4-FFF2-40B4-BE49-F238E27FC236}">
                      <a16:creationId xmlns:a16="http://schemas.microsoft.com/office/drawing/2014/main" id="{82E3CA08-6901-6D40-874C-720451AAE213}"/>
                    </a:ext>
                  </a:extLst>
                </p14:cNvPr>
                <p14:cNvContentPartPr/>
                <p14:nvPr/>
              </p14:nvContentPartPr>
              <p14:xfrm>
                <a:off x="3272945" y="4358215"/>
                <a:ext cx="213480" cy="57960"/>
              </p14:xfrm>
            </p:contentPart>
          </mc:Choice>
          <mc:Fallback xmlns="">
            <p:pic>
              <p:nvPicPr>
                <p:cNvPr id="1413" name="Ink 1412">
                  <a:extLst>
                    <a:ext uri="{FF2B5EF4-FFF2-40B4-BE49-F238E27FC236}">
                      <a16:creationId xmlns:a16="http://schemas.microsoft.com/office/drawing/2014/main" id="{82E3CA08-6901-6D40-874C-720451AAE213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3257439" y="4342735"/>
                  <a:ext cx="244132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0">
              <p14:nvContentPartPr>
                <p14:cNvPr id="1414" name="Ink 1413">
                  <a:extLst>
                    <a:ext uri="{FF2B5EF4-FFF2-40B4-BE49-F238E27FC236}">
                      <a16:creationId xmlns:a16="http://schemas.microsoft.com/office/drawing/2014/main" id="{67CFA84E-F8FE-3D4F-9DD4-F0FADF74E070}"/>
                    </a:ext>
                  </a:extLst>
                </p14:cNvPr>
                <p14:cNvContentPartPr/>
                <p14:nvPr/>
              </p14:nvContentPartPr>
              <p14:xfrm>
                <a:off x="3492185" y="4687255"/>
                <a:ext cx="110160" cy="6120"/>
              </p14:xfrm>
            </p:contentPart>
          </mc:Choice>
          <mc:Fallback xmlns="">
            <p:pic>
              <p:nvPicPr>
                <p:cNvPr id="1414" name="Ink 1413">
                  <a:extLst>
                    <a:ext uri="{FF2B5EF4-FFF2-40B4-BE49-F238E27FC236}">
                      <a16:creationId xmlns:a16="http://schemas.microsoft.com/office/drawing/2014/main" id="{67CFA84E-F8FE-3D4F-9DD4-F0FADF74E070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3476705" y="4671775"/>
                  <a:ext cx="14076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2">
              <p14:nvContentPartPr>
                <p14:cNvPr id="1415" name="Ink 1414">
                  <a:extLst>
                    <a:ext uri="{FF2B5EF4-FFF2-40B4-BE49-F238E27FC236}">
                      <a16:creationId xmlns:a16="http://schemas.microsoft.com/office/drawing/2014/main" id="{7FF07D27-DE54-C241-B9E1-54905C0F48C7}"/>
                    </a:ext>
                  </a:extLst>
                </p14:cNvPr>
                <p14:cNvContentPartPr/>
                <p14:nvPr/>
              </p14:nvContentPartPr>
              <p14:xfrm>
                <a:off x="3515585" y="4629655"/>
                <a:ext cx="34920" cy="110160"/>
              </p14:xfrm>
            </p:contentPart>
          </mc:Choice>
          <mc:Fallback xmlns="">
            <p:pic>
              <p:nvPicPr>
                <p:cNvPr id="1415" name="Ink 1414">
                  <a:extLst>
                    <a:ext uri="{FF2B5EF4-FFF2-40B4-BE49-F238E27FC236}">
                      <a16:creationId xmlns:a16="http://schemas.microsoft.com/office/drawing/2014/main" id="{7FF07D27-DE54-C241-B9E1-54905C0F48C7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3500105" y="4614175"/>
                  <a:ext cx="65520" cy="14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4">
              <p14:nvContentPartPr>
                <p14:cNvPr id="1416" name="Ink 1415">
                  <a:extLst>
                    <a:ext uri="{FF2B5EF4-FFF2-40B4-BE49-F238E27FC236}">
                      <a16:creationId xmlns:a16="http://schemas.microsoft.com/office/drawing/2014/main" id="{9848A57C-5DA4-B24D-8525-61EC8B093FB6}"/>
                    </a:ext>
                  </a:extLst>
                </p14:cNvPr>
                <p14:cNvContentPartPr/>
                <p14:nvPr/>
              </p14:nvContentPartPr>
              <p14:xfrm>
                <a:off x="3451865" y="4768255"/>
                <a:ext cx="104400" cy="11880"/>
              </p14:xfrm>
            </p:contentPart>
          </mc:Choice>
          <mc:Fallback xmlns="">
            <p:pic>
              <p:nvPicPr>
                <p:cNvPr id="1416" name="Ink 1415">
                  <a:extLst>
                    <a:ext uri="{FF2B5EF4-FFF2-40B4-BE49-F238E27FC236}">
                      <a16:creationId xmlns:a16="http://schemas.microsoft.com/office/drawing/2014/main" id="{9848A57C-5DA4-B24D-8525-61EC8B093FB6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3436331" y="4752775"/>
                  <a:ext cx="135106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6">
              <p14:nvContentPartPr>
                <p14:cNvPr id="1421" name="Ink 1421">
                  <a:extLst>
                    <a:ext uri="{FF2B5EF4-FFF2-40B4-BE49-F238E27FC236}">
                      <a16:creationId xmlns:a16="http://schemas.microsoft.com/office/drawing/2014/main" id="{9438662B-6AC6-B847-A557-F6C1F07F2B83}"/>
                    </a:ext>
                  </a:extLst>
                </p14:cNvPr>
                <p14:cNvContentPartPr/>
                <p14:nvPr/>
              </p14:nvContentPartPr>
              <p14:xfrm>
                <a:off x="3746345" y="4335175"/>
                <a:ext cx="560160" cy="479520"/>
              </p14:xfrm>
            </p:contentPart>
          </mc:Choice>
          <mc:Fallback xmlns="">
            <p:pic>
              <p:nvPicPr>
                <p:cNvPr id="1421" name="Ink 1421">
                  <a:extLst>
                    <a:ext uri="{FF2B5EF4-FFF2-40B4-BE49-F238E27FC236}">
                      <a16:creationId xmlns:a16="http://schemas.microsoft.com/office/drawing/2014/main" id="{9438662B-6AC6-B847-A557-F6C1F07F2B83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3730875" y="4319695"/>
                  <a:ext cx="590740" cy="51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8">
              <p14:nvContentPartPr>
                <p14:cNvPr id="1423" name="Ink 1422">
                  <a:extLst>
                    <a:ext uri="{FF2B5EF4-FFF2-40B4-BE49-F238E27FC236}">
                      <a16:creationId xmlns:a16="http://schemas.microsoft.com/office/drawing/2014/main" id="{4D16E6B8-6DD2-EA43-B26A-8616BC3137AA}"/>
                    </a:ext>
                  </a:extLst>
                </p14:cNvPr>
                <p14:cNvContentPartPr/>
                <p14:nvPr/>
              </p14:nvContentPartPr>
              <p14:xfrm>
                <a:off x="4438985" y="4618135"/>
                <a:ext cx="17640" cy="11880"/>
              </p14:xfrm>
            </p:contentPart>
          </mc:Choice>
          <mc:Fallback xmlns="">
            <p:pic>
              <p:nvPicPr>
                <p:cNvPr id="1423" name="Ink 1422">
                  <a:extLst>
                    <a:ext uri="{FF2B5EF4-FFF2-40B4-BE49-F238E27FC236}">
                      <a16:creationId xmlns:a16="http://schemas.microsoft.com/office/drawing/2014/main" id="{4D16E6B8-6DD2-EA43-B26A-8616BC3137AA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4423505" y="4602655"/>
                  <a:ext cx="4824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0">
              <p14:nvContentPartPr>
                <p14:cNvPr id="1424" name="Ink 1423">
                  <a:extLst>
                    <a:ext uri="{FF2B5EF4-FFF2-40B4-BE49-F238E27FC236}">
                      <a16:creationId xmlns:a16="http://schemas.microsoft.com/office/drawing/2014/main" id="{D5461B10-92D5-CD49-A32F-DB2D83E43BC8}"/>
                    </a:ext>
                  </a:extLst>
                </p14:cNvPr>
                <p14:cNvContentPartPr/>
                <p14:nvPr/>
              </p14:nvContentPartPr>
              <p14:xfrm>
                <a:off x="4606385" y="4496815"/>
                <a:ext cx="144720" cy="213840"/>
              </p14:xfrm>
            </p:contentPart>
          </mc:Choice>
          <mc:Fallback xmlns="">
            <p:pic>
              <p:nvPicPr>
                <p:cNvPr id="1424" name="Ink 1423">
                  <a:extLst>
                    <a:ext uri="{FF2B5EF4-FFF2-40B4-BE49-F238E27FC236}">
                      <a16:creationId xmlns:a16="http://schemas.microsoft.com/office/drawing/2014/main" id="{D5461B10-92D5-CD49-A32F-DB2D83E43BC8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4590905" y="4481361"/>
                  <a:ext cx="175320" cy="244389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2">
              <p14:nvContentPartPr>
                <p14:cNvPr id="1425" name="Ink 1424">
                  <a:extLst>
                    <a:ext uri="{FF2B5EF4-FFF2-40B4-BE49-F238E27FC236}">
                      <a16:creationId xmlns:a16="http://schemas.microsoft.com/office/drawing/2014/main" id="{B2ACE252-536D-174F-BCE9-7454952D527C}"/>
                    </a:ext>
                  </a:extLst>
                </p14:cNvPr>
                <p14:cNvContentPartPr/>
                <p14:nvPr/>
              </p14:nvContentPartPr>
              <p14:xfrm>
                <a:off x="4606385" y="4433455"/>
                <a:ext cx="185040" cy="11880"/>
              </p14:xfrm>
            </p:contentPart>
          </mc:Choice>
          <mc:Fallback xmlns="">
            <p:pic>
              <p:nvPicPr>
                <p:cNvPr id="1425" name="Ink 1424">
                  <a:extLst>
                    <a:ext uri="{FF2B5EF4-FFF2-40B4-BE49-F238E27FC236}">
                      <a16:creationId xmlns:a16="http://schemas.microsoft.com/office/drawing/2014/main" id="{B2ACE252-536D-174F-BCE9-7454952D527C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4590905" y="4417975"/>
                  <a:ext cx="21564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4">
              <p14:nvContentPartPr>
                <p14:cNvPr id="1426" name="Ink 1425">
                  <a:extLst>
                    <a:ext uri="{FF2B5EF4-FFF2-40B4-BE49-F238E27FC236}">
                      <a16:creationId xmlns:a16="http://schemas.microsoft.com/office/drawing/2014/main" id="{76EA9A78-E066-E043-89A7-D1A92B39D456}"/>
                    </a:ext>
                  </a:extLst>
                </p14:cNvPr>
                <p14:cNvContentPartPr/>
                <p14:nvPr/>
              </p14:nvContentPartPr>
              <p14:xfrm>
                <a:off x="4658585" y="4306375"/>
                <a:ext cx="115920" cy="63720"/>
              </p14:xfrm>
            </p:contentPart>
          </mc:Choice>
          <mc:Fallback xmlns="">
            <p:pic>
              <p:nvPicPr>
                <p:cNvPr id="1426" name="Ink 1425">
                  <a:extLst>
                    <a:ext uri="{FF2B5EF4-FFF2-40B4-BE49-F238E27FC236}">
                      <a16:creationId xmlns:a16="http://schemas.microsoft.com/office/drawing/2014/main" id="{76EA9A78-E066-E043-89A7-D1A92B39D456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4643105" y="4290982"/>
                  <a:ext cx="146520" cy="9414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6">
              <p14:nvContentPartPr>
                <p14:cNvPr id="1427" name="Ink 1426">
                  <a:extLst>
                    <a:ext uri="{FF2B5EF4-FFF2-40B4-BE49-F238E27FC236}">
                      <a16:creationId xmlns:a16="http://schemas.microsoft.com/office/drawing/2014/main" id="{B49BBA02-DB5C-624D-B574-F92A169B4BC8}"/>
                    </a:ext>
                  </a:extLst>
                </p14:cNvPr>
                <p14:cNvContentPartPr/>
                <p14:nvPr/>
              </p14:nvContentPartPr>
              <p14:xfrm>
                <a:off x="738905" y="5235535"/>
                <a:ext cx="202320" cy="231120"/>
              </p14:xfrm>
            </p:contentPart>
          </mc:Choice>
          <mc:Fallback xmlns="">
            <p:pic>
              <p:nvPicPr>
                <p:cNvPr id="1427" name="Ink 1426">
                  <a:extLst>
                    <a:ext uri="{FF2B5EF4-FFF2-40B4-BE49-F238E27FC236}">
                      <a16:creationId xmlns:a16="http://schemas.microsoft.com/office/drawing/2014/main" id="{B49BBA02-DB5C-624D-B574-F92A169B4BC8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723425" y="5220055"/>
                  <a:ext cx="232920" cy="26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8">
              <p14:nvContentPartPr>
                <p14:cNvPr id="1428" name="Ink 1427">
                  <a:extLst>
                    <a:ext uri="{FF2B5EF4-FFF2-40B4-BE49-F238E27FC236}">
                      <a16:creationId xmlns:a16="http://schemas.microsoft.com/office/drawing/2014/main" id="{74F67C25-7744-AE4E-AE2E-75D314495619}"/>
                    </a:ext>
                  </a:extLst>
                </p14:cNvPr>
                <p14:cNvContentPartPr/>
                <p14:nvPr/>
              </p14:nvContentPartPr>
              <p14:xfrm>
                <a:off x="1021505" y="5379895"/>
                <a:ext cx="92880" cy="23400"/>
              </p14:xfrm>
            </p:contentPart>
          </mc:Choice>
          <mc:Fallback xmlns="">
            <p:pic>
              <p:nvPicPr>
                <p:cNvPr id="1428" name="Ink 1427">
                  <a:extLst>
                    <a:ext uri="{FF2B5EF4-FFF2-40B4-BE49-F238E27FC236}">
                      <a16:creationId xmlns:a16="http://schemas.microsoft.com/office/drawing/2014/main" id="{74F67C25-7744-AE4E-AE2E-75D314495619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1005965" y="5364415"/>
                  <a:ext cx="123599" cy="5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0">
              <p14:nvContentPartPr>
                <p14:cNvPr id="1429" name="Ink 1428">
                  <a:extLst>
                    <a:ext uri="{FF2B5EF4-FFF2-40B4-BE49-F238E27FC236}">
                      <a16:creationId xmlns:a16="http://schemas.microsoft.com/office/drawing/2014/main" id="{4C59CA3F-B73B-BE4B-BD4F-95A38DA4124D}"/>
                    </a:ext>
                  </a:extLst>
                </p14:cNvPr>
                <p14:cNvContentPartPr/>
                <p14:nvPr/>
              </p14:nvContentPartPr>
              <p14:xfrm>
                <a:off x="1050305" y="5316535"/>
                <a:ext cx="40680" cy="127440"/>
              </p14:xfrm>
            </p:contentPart>
          </mc:Choice>
          <mc:Fallback xmlns="">
            <p:pic>
              <p:nvPicPr>
                <p:cNvPr id="1429" name="Ink 1428">
                  <a:extLst>
                    <a:ext uri="{FF2B5EF4-FFF2-40B4-BE49-F238E27FC236}">
                      <a16:creationId xmlns:a16="http://schemas.microsoft.com/office/drawing/2014/main" id="{4C59CA3F-B73B-BE4B-BD4F-95A38DA4124D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1034825" y="5301055"/>
                  <a:ext cx="71280" cy="15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2">
              <p14:nvContentPartPr>
                <p14:cNvPr id="1430" name="Ink 1429">
                  <a:extLst>
                    <a:ext uri="{FF2B5EF4-FFF2-40B4-BE49-F238E27FC236}">
                      <a16:creationId xmlns:a16="http://schemas.microsoft.com/office/drawing/2014/main" id="{02E8AEC2-8A9C-2241-B76B-217A8CB78800}"/>
                    </a:ext>
                  </a:extLst>
                </p14:cNvPr>
                <p14:cNvContentPartPr/>
                <p14:nvPr/>
              </p14:nvContentPartPr>
              <p14:xfrm>
                <a:off x="992705" y="5472415"/>
                <a:ext cx="110160" cy="11880"/>
              </p14:xfrm>
            </p:contentPart>
          </mc:Choice>
          <mc:Fallback xmlns="">
            <p:pic>
              <p:nvPicPr>
                <p:cNvPr id="1430" name="Ink 1429">
                  <a:extLst>
                    <a:ext uri="{FF2B5EF4-FFF2-40B4-BE49-F238E27FC236}">
                      <a16:creationId xmlns:a16="http://schemas.microsoft.com/office/drawing/2014/main" id="{02E8AEC2-8A9C-2241-B76B-217A8CB78800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977174" y="5456935"/>
                  <a:ext cx="14086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4">
              <p14:nvContentPartPr>
                <p14:cNvPr id="1431" name="Ink 1430">
                  <a:extLst>
                    <a:ext uri="{FF2B5EF4-FFF2-40B4-BE49-F238E27FC236}">
                      <a16:creationId xmlns:a16="http://schemas.microsoft.com/office/drawing/2014/main" id="{DD2834C4-72FE-C44E-9158-7157A090C36E}"/>
                    </a:ext>
                  </a:extLst>
                </p14:cNvPr>
                <p14:cNvContentPartPr/>
                <p14:nvPr/>
              </p14:nvContentPartPr>
              <p14:xfrm>
                <a:off x="842585" y="5091535"/>
                <a:ext cx="202320" cy="40680"/>
              </p14:xfrm>
            </p:contentPart>
          </mc:Choice>
          <mc:Fallback xmlns="">
            <p:pic>
              <p:nvPicPr>
                <p:cNvPr id="1431" name="Ink 1430">
                  <a:extLst>
                    <a:ext uri="{FF2B5EF4-FFF2-40B4-BE49-F238E27FC236}">
                      <a16:creationId xmlns:a16="http://schemas.microsoft.com/office/drawing/2014/main" id="{DD2834C4-72FE-C44E-9158-7157A090C36E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827105" y="5076055"/>
                  <a:ext cx="232920" cy="7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6">
              <p14:nvContentPartPr>
                <p14:cNvPr id="1442" name="Ink 1441">
                  <a:extLst>
                    <a:ext uri="{FF2B5EF4-FFF2-40B4-BE49-F238E27FC236}">
                      <a16:creationId xmlns:a16="http://schemas.microsoft.com/office/drawing/2014/main" id="{CC019642-CF95-FA45-B275-1EEC554A7E96}"/>
                    </a:ext>
                  </a:extLst>
                </p14:cNvPr>
                <p14:cNvContentPartPr/>
                <p14:nvPr/>
              </p14:nvContentPartPr>
              <p14:xfrm>
                <a:off x="1160105" y="5091535"/>
                <a:ext cx="167760" cy="369720"/>
              </p14:xfrm>
            </p:contentPart>
          </mc:Choice>
          <mc:Fallback xmlns="">
            <p:pic>
              <p:nvPicPr>
                <p:cNvPr id="1442" name="Ink 1441">
                  <a:extLst>
                    <a:ext uri="{FF2B5EF4-FFF2-40B4-BE49-F238E27FC236}">
                      <a16:creationId xmlns:a16="http://schemas.microsoft.com/office/drawing/2014/main" id="{CC019642-CF95-FA45-B275-1EEC554A7E96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1144625" y="5076055"/>
                  <a:ext cx="198360" cy="40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8">
              <p14:nvContentPartPr>
                <p14:cNvPr id="1443" name="Ink 1442">
                  <a:extLst>
                    <a:ext uri="{FF2B5EF4-FFF2-40B4-BE49-F238E27FC236}">
                      <a16:creationId xmlns:a16="http://schemas.microsoft.com/office/drawing/2014/main" id="{0C02F081-2031-614F-8F85-8087C0D1F88C}"/>
                    </a:ext>
                  </a:extLst>
                </p14:cNvPr>
                <p14:cNvContentPartPr/>
                <p14:nvPr/>
              </p14:nvContentPartPr>
              <p14:xfrm>
                <a:off x="1356305" y="5235535"/>
                <a:ext cx="121680" cy="208080"/>
              </p14:xfrm>
            </p:contentPart>
          </mc:Choice>
          <mc:Fallback xmlns="">
            <p:pic>
              <p:nvPicPr>
                <p:cNvPr id="1443" name="Ink 1442">
                  <a:extLst>
                    <a:ext uri="{FF2B5EF4-FFF2-40B4-BE49-F238E27FC236}">
                      <a16:creationId xmlns:a16="http://schemas.microsoft.com/office/drawing/2014/main" id="{0C02F081-2031-614F-8F85-8087C0D1F88C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1340825" y="5220055"/>
                  <a:ext cx="152280" cy="23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0">
              <p14:nvContentPartPr>
                <p14:cNvPr id="1444" name="Ink 1443">
                  <a:extLst>
                    <a:ext uri="{FF2B5EF4-FFF2-40B4-BE49-F238E27FC236}">
                      <a16:creationId xmlns:a16="http://schemas.microsoft.com/office/drawing/2014/main" id="{28032173-6775-E94F-8C47-84D98FB2E6AA}"/>
                    </a:ext>
                  </a:extLst>
                </p14:cNvPr>
                <p14:cNvContentPartPr/>
                <p14:nvPr/>
              </p14:nvContentPartPr>
              <p14:xfrm>
                <a:off x="1391225" y="5097295"/>
                <a:ext cx="156240" cy="63360"/>
              </p14:xfrm>
            </p:contentPart>
          </mc:Choice>
          <mc:Fallback xmlns="">
            <p:pic>
              <p:nvPicPr>
                <p:cNvPr id="1444" name="Ink 1443">
                  <a:extLst>
                    <a:ext uri="{FF2B5EF4-FFF2-40B4-BE49-F238E27FC236}">
                      <a16:creationId xmlns:a16="http://schemas.microsoft.com/office/drawing/2014/main" id="{28032173-6775-E94F-8C47-84D98FB2E6AA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1375745" y="5081815"/>
                  <a:ext cx="186840" cy="9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2">
              <p14:nvContentPartPr>
                <p14:cNvPr id="1445" name="Ink 1444">
                  <a:extLst>
                    <a:ext uri="{FF2B5EF4-FFF2-40B4-BE49-F238E27FC236}">
                      <a16:creationId xmlns:a16="http://schemas.microsoft.com/office/drawing/2014/main" id="{9CAD2A4D-C6BC-4F46-A295-348F2BA3C0E0}"/>
                    </a:ext>
                  </a:extLst>
                </p14:cNvPr>
                <p14:cNvContentPartPr/>
                <p14:nvPr/>
              </p14:nvContentPartPr>
              <p14:xfrm>
                <a:off x="1512185" y="5004775"/>
                <a:ext cx="131760" cy="439200"/>
              </p14:xfrm>
            </p:contentPart>
          </mc:Choice>
          <mc:Fallback xmlns="">
            <p:pic>
              <p:nvPicPr>
                <p:cNvPr id="1445" name="Ink 1444">
                  <a:extLst>
                    <a:ext uri="{FF2B5EF4-FFF2-40B4-BE49-F238E27FC236}">
                      <a16:creationId xmlns:a16="http://schemas.microsoft.com/office/drawing/2014/main" id="{9CAD2A4D-C6BC-4F46-A295-348F2BA3C0E0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1496705" y="4989282"/>
                  <a:ext cx="162360" cy="46982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4">
              <p14:nvContentPartPr>
                <p14:cNvPr id="1446" name="Ink 1445">
                  <a:extLst>
                    <a:ext uri="{FF2B5EF4-FFF2-40B4-BE49-F238E27FC236}">
                      <a16:creationId xmlns:a16="http://schemas.microsoft.com/office/drawing/2014/main" id="{AEC826ED-057D-DC4B-9CA8-499F8A526603}"/>
                    </a:ext>
                  </a:extLst>
                </p14:cNvPr>
                <p14:cNvContentPartPr/>
                <p14:nvPr/>
              </p14:nvContentPartPr>
              <p14:xfrm>
                <a:off x="1783625" y="5253175"/>
                <a:ext cx="104400" cy="11880"/>
              </p14:xfrm>
            </p:contentPart>
          </mc:Choice>
          <mc:Fallback xmlns="">
            <p:pic>
              <p:nvPicPr>
                <p:cNvPr id="1446" name="Ink 1445">
                  <a:extLst>
                    <a:ext uri="{FF2B5EF4-FFF2-40B4-BE49-F238E27FC236}">
                      <a16:creationId xmlns:a16="http://schemas.microsoft.com/office/drawing/2014/main" id="{AEC826ED-057D-DC4B-9CA8-499F8A526603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1768145" y="5237695"/>
                  <a:ext cx="13500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6">
              <p14:nvContentPartPr>
                <p14:cNvPr id="1447" name="Ink 1446">
                  <a:extLst>
                    <a:ext uri="{FF2B5EF4-FFF2-40B4-BE49-F238E27FC236}">
                      <a16:creationId xmlns:a16="http://schemas.microsoft.com/office/drawing/2014/main" id="{ABD2E751-FBE1-BB48-A699-4B1010FD3F2F}"/>
                    </a:ext>
                  </a:extLst>
                </p14:cNvPr>
                <p14:cNvContentPartPr/>
                <p14:nvPr/>
              </p14:nvContentPartPr>
              <p14:xfrm>
                <a:off x="1777865" y="5299255"/>
                <a:ext cx="104400" cy="11880"/>
              </p14:xfrm>
            </p:contentPart>
          </mc:Choice>
          <mc:Fallback xmlns="">
            <p:pic>
              <p:nvPicPr>
                <p:cNvPr id="1447" name="Ink 1446">
                  <a:extLst>
                    <a:ext uri="{FF2B5EF4-FFF2-40B4-BE49-F238E27FC236}">
                      <a16:creationId xmlns:a16="http://schemas.microsoft.com/office/drawing/2014/main" id="{ABD2E751-FBE1-BB48-A699-4B1010FD3F2F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1762385" y="5283775"/>
                  <a:ext cx="13500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8">
              <p14:nvContentPartPr>
                <p14:cNvPr id="1448" name="Ink 1447">
                  <a:extLst>
                    <a:ext uri="{FF2B5EF4-FFF2-40B4-BE49-F238E27FC236}">
                      <a16:creationId xmlns:a16="http://schemas.microsoft.com/office/drawing/2014/main" id="{DE1C7D96-4698-5D4E-A745-912F11A99F24}"/>
                    </a:ext>
                  </a:extLst>
                </p14:cNvPr>
                <p14:cNvContentPartPr/>
                <p14:nvPr/>
              </p14:nvContentPartPr>
              <p14:xfrm>
                <a:off x="2008625" y="5068135"/>
                <a:ext cx="172800" cy="352440"/>
              </p14:xfrm>
            </p:contentPart>
          </mc:Choice>
          <mc:Fallback xmlns="">
            <p:pic>
              <p:nvPicPr>
                <p:cNvPr id="1448" name="Ink 1447">
                  <a:extLst>
                    <a:ext uri="{FF2B5EF4-FFF2-40B4-BE49-F238E27FC236}">
                      <a16:creationId xmlns:a16="http://schemas.microsoft.com/office/drawing/2014/main" id="{DE1C7D96-4698-5D4E-A745-912F11A99F24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1993145" y="5052655"/>
                  <a:ext cx="203400" cy="38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0">
              <p14:nvContentPartPr>
                <p14:cNvPr id="1449" name="Ink 1448">
                  <a:extLst>
                    <a:ext uri="{FF2B5EF4-FFF2-40B4-BE49-F238E27FC236}">
                      <a16:creationId xmlns:a16="http://schemas.microsoft.com/office/drawing/2014/main" id="{E60D618D-8DC4-B548-AE6C-A3FA848CFC76}"/>
                    </a:ext>
                  </a:extLst>
                </p14:cNvPr>
                <p14:cNvContentPartPr/>
                <p14:nvPr/>
              </p14:nvContentPartPr>
              <p14:xfrm>
                <a:off x="2233985" y="5131855"/>
                <a:ext cx="266040" cy="179280"/>
              </p14:xfrm>
            </p:contentPart>
          </mc:Choice>
          <mc:Fallback xmlns="">
            <p:pic>
              <p:nvPicPr>
                <p:cNvPr id="1449" name="Ink 1448">
                  <a:extLst>
                    <a:ext uri="{FF2B5EF4-FFF2-40B4-BE49-F238E27FC236}">
                      <a16:creationId xmlns:a16="http://schemas.microsoft.com/office/drawing/2014/main" id="{E60D618D-8DC4-B548-AE6C-A3FA848CFC76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2218505" y="5116375"/>
                  <a:ext cx="296640" cy="20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2">
              <p14:nvContentPartPr>
                <p14:cNvPr id="1450" name="Ink 1449">
                  <a:extLst>
                    <a:ext uri="{FF2B5EF4-FFF2-40B4-BE49-F238E27FC236}">
                      <a16:creationId xmlns:a16="http://schemas.microsoft.com/office/drawing/2014/main" id="{E162EC62-A815-3842-9933-951887E0A4FD}"/>
                    </a:ext>
                  </a:extLst>
                </p14:cNvPr>
                <p14:cNvContentPartPr/>
                <p14:nvPr/>
              </p14:nvContentPartPr>
              <p14:xfrm>
                <a:off x="2112665" y="5270455"/>
                <a:ext cx="75240" cy="6120"/>
              </p14:xfrm>
            </p:contentPart>
          </mc:Choice>
          <mc:Fallback xmlns="">
            <p:pic>
              <p:nvPicPr>
                <p:cNvPr id="1450" name="Ink 1449">
                  <a:extLst>
                    <a:ext uri="{FF2B5EF4-FFF2-40B4-BE49-F238E27FC236}">
                      <a16:creationId xmlns:a16="http://schemas.microsoft.com/office/drawing/2014/main" id="{E162EC62-A815-3842-9933-951887E0A4FD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2097259" y="5254975"/>
                  <a:ext cx="105694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4">
              <p14:nvContentPartPr>
                <p14:cNvPr id="1451" name="Ink 1450">
                  <a:extLst>
                    <a:ext uri="{FF2B5EF4-FFF2-40B4-BE49-F238E27FC236}">
                      <a16:creationId xmlns:a16="http://schemas.microsoft.com/office/drawing/2014/main" id="{2AB156F8-4A96-F74C-9534-2F880B7A4557}"/>
                    </a:ext>
                  </a:extLst>
                </p14:cNvPr>
                <p14:cNvContentPartPr/>
                <p14:nvPr/>
              </p14:nvContentPartPr>
              <p14:xfrm>
                <a:off x="2135705" y="5229775"/>
                <a:ext cx="29160" cy="104400"/>
              </p14:xfrm>
            </p:contentPart>
          </mc:Choice>
          <mc:Fallback xmlns="">
            <p:pic>
              <p:nvPicPr>
                <p:cNvPr id="1451" name="Ink 1450">
                  <a:extLst>
                    <a:ext uri="{FF2B5EF4-FFF2-40B4-BE49-F238E27FC236}">
                      <a16:creationId xmlns:a16="http://schemas.microsoft.com/office/drawing/2014/main" id="{2AB156F8-4A96-F74C-9534-2F880B7A4557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2120225" y="5214295"/>
                  <a:ext cx="59760" cy="13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6">
              <p14:nvContentPartPr>
                <p14:cNvPr id="1452" name="Ink 1451">
                  <a:extLst>
                    <a:ext uri="{FF2B5EF4-FFF2-40B4-BE49-F238E27FC236}">
                      <a16:creationId xmlns:a16="http://schemas.microsoft.com/office/drawing/2014/main" id="{DF67F056-A605-554F-8A55-B9E523E424BA}"/>
                    </a:ext>
                  </a:extLst>
                </p14:cNvPr>
                <p14:cNvContentPartPr/>
                <p14:nvPr/>
              </p14:nvContentPartPr>
              <p14:xfrm>
                <a:off x="2101865" y="5351095"/>
                <a:ext cx="69120" cy="6120"/>
              </p14:xfrm>
            </p:contentPart>
          </mc:Choice>
          <mc:Fallback xmlns="">
            <p:pic>
              <p:nvPicPr>
                <p:cNvPr id="1452" name="Ink 1451">
                  <a:extLst>
                    <a:ext uri="{FF2B5EF4-FFF2-40B4-BE49-F238E27FC236}">
                      <a16:creationId xmlns:a16="http://schemas.microsoft.com/office/drawing/2014/main" id="{DF67F056-A605-554F-8A55-B9E523E424BA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2086385" y="5335615"/>
                  <a:ext cx="9972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8">
              <p14:nvContentPartPr>
                <p14:cNvPr id="1453" name="Ink 1452">
                  <a:extLst>
                    <a:ext uri="{FF2B5EF4-FFF2-40B4-BE49-F238E27FC236}">
                      <a16:creationId xmlns:a16="http://schemas.microsoft.com/office/drawing/2014/main" id="{6EA404E7-2A0E-C248-B24E-FEE220BCD03D}"/>
                    </a:ext>
                  </a:extLst>
                </p14:cNvPr>
                <p14:cNvContentPartPr/>
                <p14:nvPr/>
              </p14:nvContentPartPr>
              <p14:xfrm>
                <a:off x="2447465" y="5287735"/>
                <a:ext cx="34920" cy="90000"/>
              </p14:xfrm>
            </p:contentPart>
          </mc:Choice>
          <mc:Fallback xmlns="">
            <p:pic>
              <p:nvPicPr>
                <p:cNvPr id="1453" name="Ink 1452">
                  <a:extLst>
                    <a:ext uri="{FF2B5EF4-FFF2-40B4-BE49-F238E27FC236}">
                      <a16:creationId xmlns:a16="http://schemas.microsoft.com/office/drawing/2014/main" id="{6EA404E7-2A0E-C248-B24E-FEE220BCD03D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2432143" y="5272317"/>
                  <a:ext cx="65208" cy="12047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0">
              <p14:nvContentPartPr>
                <p14:cNvPr id="1454" name="Ink 1453">
                  <a:extLst>
                    <a:ext uri="{FF2B5EF4-FFF2-40B4-BE49-F238E27FC236}">
                      <a16:creationId xmlns:a16="http://schemas.microsoft.com/office/drawing/2014/main" id="{0AD5F963-57E3-5C43-9CA7-076AAEFAA487}"/>
                    </a:ext>
                  </a:extLst>
                </p14:cNvPr>
                <p14:cNvContentPartPr/>
                <p14:nvPr/>
              </p14:nvContentPartPr>
              <p14:xfrm>
                <a:off x="2453225" y="5299255"/>
                <a:ext cx="75240" cy="6120"/>
              </p14:xfrm>
            </p:contentPart>
          </mc:Choice>
          <mc:Fallback xmlns="">
            <p:pic>
              <p:nvPicPr>
                <p:cNvPr id="1454" name="Ink 1453">
                  <a:extLst>
                    <a:ext uri="{FF2B5EF4-FFF2-40B4-BE49-F238E27FC236}">
                      <a16:creationId xmlns:a16="http://schemas.microsoft.com/office/drawing/2014/main" id="{0AD5F963-57E3-5C43-9CA7-076AAEFAA487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2437745" y="5283775"/>
                  <a:ext cx="10584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2">
              <p14:nvContentPartPr>
                <p14:cNvPr id="1455" name="Ink 1454">
                  <a:extLst>
                    <a:ext uri="{FF2B5EF4-FFF2-40B4-BE49-F238E27FC236}">
                      <a16:creationId xmlns:a16="http://schemas.microsoft.com/office/drawing/2014/main" id="{C69F3065-40DC-2B46-84CD-93C2C5BE6B8C}"/>
                    </a:ext>
                  </a:extLst>
                </p14:cNvPr>
                <p14:cNvContentPartPr/>
                <p14:nvPr/>
              </p14:nvContentPartPr>
              <p14:xfrm>
                <a:off x="2447465" y="5345335"/>
                <a:ext cx="57960" cy="6120"/>
              </p14:xfrm>
            </p:contentPart>
          </mc:Choice>
          <mc:Fallback xmlns="">
            <p:pic>
              <p:nvPicPr>
                <p:cNvPr id="1455" name="Ink 1454">
                  <a:extLst>
                    <a:ext uri="{FF2B5EF4-FFF2-40B4-BE49-F238E27FC236}">
                      <a16:creationId xmlns:a16="http://schemas.microsoft.com/office/drawing/2014/main" id="{C69F3065-40DC-2B46-84CD-93C2C5BE6B8C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2432081" y="5329855"/>
                  <a:ext cx="88371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4">
              <p14:nvContentPartPr>
                <p14:cNvPr id="1456" name="Ink 1455">
                  <a:extLst>
                    <a:ext uri="{FF2B5EF4-FFF2-40B4-BE49-F238E27FC236}">
                      <a16:creationId xmlns:a16="http://schemas.microsoft.com/office/drawing/2014/main" id="{4D2193BA-291F-8F48-8731-6CAF3032A234}"/>
                    </a:ext>
                  </a:extLst>
                </p14:cNvPr>
                <p14:cNvContentPartPr/>
                <p14:nvPr/>
              </p14:nvContentPartPr>
              <p14:xfrm>
                <a:off x="2666705" y="5166415"/>
                <a:ext cx="141480" cy="245880"/>
              </p14:xfrm>
            </p:contentPart>
          </mc:Choice>
          <mc:Fallback xmlns="">
            <p:pic>
              <p:nvPicPr>
                <p:cNvPr id="1456" name="Ink 1455">
                  <a:extLst>
                    <a:ext uri="{FF2B5EF4-FFF2-40B4-BE49-F238E27FC236}">
                      <a16:creationId xmlns:a16="http://schemas.microsoft.com/office/drawing/2014/main" id="{4D2193BA-291F-8F48-8731-6CAF3032A234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2651225" y="5150958"/>
                  <a:ext cx="172080" cy="27643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6">
              <p14:nvContentPartPr>
                <p14:cNvPr id="1457" name="Ink 1456">
                  <a:extLst>
                    <a:ext uri="{FF2B5EF4-FFF2-40B4-BE49-F238E27FC236}">
                      <a16:creationId xmlns:a16="http://schemas.microsoft.com/office/drawing/2014/main" id="{93186655-BD22-EA4D-ACF1-012EEFD23BD0}"/>
                    </a:ext>
                  </a:extLst>
                </p14:cNvPr>
                <p14:cNvContentPartPr/>
                <p14:nvPr/>
              </p14:nvContentPartPr>
              <p14:xfrm>
                <a:off x="2793785" y="5310775"/>
                <a:ext cx="63720" cy="52200"/>
              </p14:xfrm>
            </p:contentPart>
          </mc:Choice>
          <mc:Fallback xmlns="">
            <p:pic>
              <p:nvPicPr>
                <p:cNvPr id="1457" name="Ink 1456">
                  <a:extLst>
                    <a:ext uri="{FF2B5EF4-FFF2-40B4-BE49-F238E27FC236}">
                      <a16:creationId xmlns:a16="http://schemas.microsoft.com/office/drawing/2014/main" id="{93186655-BD22-EA4D-ACF1-012EEFD23BD0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2778305" y="5295401"/>
                  <a:ext cx="94320" cy="8259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8">
              <p14:nvContentPartPr>
                <p14:cNvPr id="1458" name="Ink 1457">
                  <a:extLst>
                    <a:ext uri="{FF2B5EF4-FFF2-40B4-BE49-F238E27FC236}">
                      <a16:creationId xmlns:a16="http://schemas.microsoft.com/office/drawing/2014/main" id="{02FD4BEF-8055-BB48-BF3E-B5D761F4F4F7}"/>
                    </a:ext>
                  </a:extLst>
                </p14:cNvPr>
                <p14:cNvContentPartPr/>
                <p14:nvPr/>
              </p14:nvContentPartPr>
              <p14:xfrm>
                <a:off x="2793785" y="5305015"/>
                <a:ext cx="69480" cy="87120"/>
              </p14:xfrm>
            </p:contentPart>
          </mc:Choice>
          <mc:Fallback xmlns="">
            <p:pic>
              <p:nvPicPr>
                <p:cNvPr id="1458" name="Ink 1457">
                  <a:extLst>
                    <a:ext uri="{FF2B5EF4-FFF2-40B4-BE49-F238E27FC236}">
                      <a16:creationId xmlns:a16="http://schemas.microsoft.com/office/drawing/2014/main" id="{02FD4BEF-8055-BB48-BF3E-B5D761F4F4F7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2778305" y="5289535"/>
                  <a:ext cx="100080" cy="11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0">
              <p14:nvContentPartPr>
                <p14:cNvPr id="1459" name="Ink 1458">
                  <a:extLst>
                    <a:ext uri="{FF2B5EF4-FFF2-40B4-BE49-F238E27FC236}">
                      <a16:creationId xmlns:a16="http://schemas.microsoft.com/office/drawing/2014/main" id="{9093C5BB-940C-4A4C-9593-D7B45F3A0F15}"/>
                    </a:ext>
                  </a:extLst>
                </p14:cNvPr>
                <p14:cNvContentPartPr/>
                <p14:nvPr/>
              </p14:nvContentPartPr>
              <p14:xfrm>
                <a:off x="2915105" y="5339575"/>
                <a:ext cx="29160" cy="63720"/>
              </p14:xfrm>
            </p:contentPart>
          </mc:Choice>
          <mc:Fallback xmlns="">
            <p:pic>
              <p:nvPicPr>
                <p:cNvPr id="1459" name="Ink 1458">
                  <a:extLst>
                    <a:ext uri="{FF2B5EF4-FFF2-40B4-BE49-F238E27FC236}">
                      <a16:creationId xmlns:a16="http://schemas.microsoft.com/office/drawing/2014/main" id="{9093C5BB-940C-4A4C-9593-D7B45F3A0F15}"/>
                    </a:ext>
                  </a:extLst>
                </p:cNvPr>
                <p:cNvPicPr/>
                <p:nvPr/>
              </p:nvPicPr>
              <p:blipFill>
                <a:blip r:embed="rId211"/>
                <a:stretch>
                  <a:fillRect/>
                </a:stretch>
              </p:blipFill>
              <p:spPr>
                <a:xfrm>
                  <a:off x="2899814" y="5324095"/>
                  <a:ext cx="59387" cy="9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2">
              <p14:nvContentPartPr>
                <p14:cNvPr id="1460" name="Ink 1459">
                  <a:extLst>
                    <a:ext uri="{FF2B5EF4-FFF2-40B4-BE49-F238E27FC236}">
                      <a16:creationId xmlns:a16="http://schemas.microsoft.com/office/drawing/2014/main" id="{86DFA501-0B80-0642-86DF-5D636055D8F7}"/>
                    </a:ext>
                  </a:extLst>
                </p14:cNvPr>
                <p14:cNvContentPartPr/>
                <p14:nvPr/>
              </p14:nvContentPartPr>
              <p14:xfrm>
                <a:off x="3209585" y="5114575"/>
                <a:ext cx="277560" cy="208080"/>
              </p14:xfrm>
            </p:contentPart>
          </mc:Choice>
          <mc:Fallback xmlns="">
            <p:pic>
              <p:nvPicPr>
                <p:cNvPr id="1460" name="Ink 1459">
                  <a:extLst>
                    <a:ext uri="{FF2B5EF4-FFF2-40B4-BE49-F238E27FC236}">
                      <a16:creationId xmlns:a16="http://schemas.microsoft.com/office/drawing/2014/main" id="{86DFA501-0B80-0642-86DF-5D636055D8F7}"/>
                    </a:ext>
                  </a:extLst>
                </p:cNvPr>
                <p:cNvPicPr/>
                <p:nvPr/>
              </p:nvPicPr>
              <p:blipFill>
                <a:blip r:embed="rId213"/>
                <a:stretch>
                  <a:fillRect/>
                </a:stretch>
              </p:blipFill>
              <p:spPr>
                <a:xfrm>
                  <a:off x="3194105" y="5099095"/>
                  <a:ext cx="308160" cy="23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4">
              <p14:nvContentPartPr>
                <p14:cNvPr id="1461" name="Ink 1460">
                  <a:extLst>
                    <a:ext uri="{FF2B5EF4-FFF2-40B4-BE49-F238E27FC236}">
                      <a16:creationId xmlns:a16="http://schemas.microsoft.com/office/drawing/2014/main" id="{B66825A2-D815-6E46-AD92-5EB79DA3E2DE}"/>
                    </a:ext>
                  </a:extLst>
                </p14:cNvPr>
                <p14:cNvContentPartPr/>
                <p14:nvPr/>
              </p14:nvContentPartPr>
              <p14:xfrm>
                <a:off x="3434585" y="5276215"/>
                <a:ext cx="23400" cy="75240"/>
              </p14:xfrm>
            </p:contentPart>
          </mc:Choice>
          <mc:Fallback xmlns="">
            <p:pic>
              <p:nvPicPr>
                <p:cNvPr id="1461" name="Ink 1460">
                  <a:extLst>
                    <a:ext uri="{FF2B5EF4-FFF2-40B4-BE49-F238E27FC236}">
                      <a16:creationId xmlns:a16="http://schemas.microsoft.com/office/drawing/2014/main" id="{B66825A2-D815-6E46-AD92-5EB79DA3E2DE}"/>
                    </a:ext>
                  </a:extLst>
                </p:cNvPr>
                <p:cNvPicPr/>
                <p:nvPr/>
              </p:nvPicPr>
              <p:blipFill>
                <a:blip r:embed="rId215"/>
                <a:stretch>
                  <a:fillRect/>
                </a:stretch>
              </p:blipFill>
              <p:spPr>
                <a:xfrm>
                  <a:off x="3419105" y="5260809"/>
                  <a:ext cx="54000" cy="105694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6">
              <p14:nvContentPartPr>
                <p14:cNvPr id="1462" name="Ink 1461">
                  <a:extLst>
                    <a:ext uri="{FF2B5EF4-FFF2-40B4-BE49-F238E27FC236}">
                      <a16:creationId xmlns:a16="http://schemas.microsoft.com/office/drawing/2014/main" id="{A30D4914-F02F-F44E-8242-22C1CD34E340}"/>
                    </a:ext>
                  </a:extLst>
                </p14:cNvPr>
                <p14:cNvContentPartPr/>
                <p14:nvPr/>
              </p14:nvContentPartPr>
              <p14:xfrm>
                <a:off x="3446105" y="5258935"/>
                <a:ext cx="87120" cy="17640"/>
              </p14:xfrm>
            </p:contentPart>
          </mc:Choice>
          <mc:Fallback xmlns="">
            <p:pic>
              <p:nvPicPr>
                <p:cNvPr id="1462" name="Ink 1461">
                  <a:extLst>
                    <a:ext uri="{FF2B5EF4-FFF2-40B4-BE49-F238E27FC236}">
                      <a16:creationId xmlns:a16="http://schemas.microsoft.com/office/drawing/2014/main" id="{A30D4914-F02F-F44E-8242-22C1CD34E340}"/>
                    </a:ext>
                  </a:extLst>
                </p:cNvPr>
                <p:cNvPicPr/>
                <p:nvPr/>
              </p:nvPicPr>
              <p:blipFill>
                <a:blip r:embed="rId217"/>
                <a:stretch>
                  <a:fillRect/>
                </a:stretch>
              </p:blipFill>
              <p:spPr>
                <a:xfrm>
                  <a:off x="3430561" y="5243455"/>
                  <a:ext cx="117847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8">
              <p14:nvContentPartPr>
                <p14:cNvPr id="1463" name="Ink 1462">
                  <a:extLst>
                    <a:ext uri="{FF2B5EF4-FFF2-40B4-BE49-F238E27FC236}">
                      <a16:creationId xmlns:a16="http://schemas.microsoft.com/office/drawing/2014/main" id="{D08F5183-CB7D-AD41-B43F-3354C72D10F4}"/>
                    </a:ext>
                  </a:extLst>
                </p14:cNvPr>
                <p14:cNvContentPartPr/>
                <p14:nvPr/>
              </p14:nvContentPartPr>
              <p14:xfrm>
                <a:off x="3434585" y="5305015"/>
                <a:ext cx="46440" cy="11880"/>
              </p14:xfrm>
            </p:contentPart>
          </mc:Choice>
          <mc:Fallback xmlns="">
            <p:pic>
              <p:nvPicPr>
                <p:cNvPr id="1463" name="Ink 1462">
                  <a:extLst>
                    <a:ext uri="{FF2B5EF4-FFF2-40B4-BE49-F238E27FC236}">
                      <a16:creationId xmlns:a16="http://schemas.microsoft.com/office/drawing/2014/main" id="{D08F5183-CB7D-AD41-B43F-3354C72D10F4}"/>
                    </a:ext>
                  </a:extLst>
                </p:cNvPr>
                <p:cNvPicPr/>
                <p:nvPr/>
              </p:nvPicPr>
              <p:blipFill>
                <a:blip r:embed="rId219"/>
                <a:stretch>
                  <a:fillRect/>
                </a:stretch>
              </p:blipFill>
              <p:spPr>
                <a:xfrm>
                  <a:off x="3419105" y="5289535"/>
                  <a:ext cx="7704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0">
              <p14:nvContentPartPr>
                <p14:cNvPr id="1467" name="Ink 1467">
                  <a:extLst>
                    <a:ext uri="{FF2B5EF4-FFF2-40B4-BE49-F238E27FC236}">
                      <a16:creationId xmlns:a16="http://schemas.microsoft.com/office/drawing/2014/main" id="{49CB3094-6FCB-4849-9AA7-8D8C8E94B967}"/>
                    </a:ext>
                  </a:extLst>
                </p14:cNvPr>
                <p14:cNvContentPartPr/>
                <p14:nvPr/>
              </p14:nvContentPartPr>
              <p14:xfrm>
                <a:off x="3648065" y="5143375"/>
                <a:ext cx="352080" cy="317880"/>
              </p14:xfrm>
            </p:contentPart>
          </mc:Choice>
          <mc:Fallback xmlns="">
            <p:pic>
              <p:nvPicPr>
                <p:cNvPr id="1467" name="Ink 1467">
                  <a:extLst>
                    <a:ext uri="{FF2B5EF4-FFF2-40B4-BE49-F238E27FC236}">
                      <a16:creationId xmlns:a16="http://schemas.microsoft.com/office/drawing/2014/main" id="{49CB3094-6FCB-4849-9AA7-8D8C8E94B967}"/>
                    </a:ext>
                  </a:extLst>
                </p:cNvPr>
                <p:cNvPicPr/>
                <p:nvPr/>
              </p:nvPicPr>
              <p:blipFill>
                <a:blip r:embed="rId221"/>
                <a:stretch>
                  <a:fillRect/>
                </a:stretch>
              </p:blipFill>
              <p:spPr>
                <a:xfrm>
                  <a:off x="3632569" y="5127895"/>
                  <a:ext cx="382711" cy="34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2">
              <p14:nvContentPartPr>
                <p14:cNvPr id="1474" name="Ink 1474">
                  <a:extLst>
                    <a:ext uri="{FF2B5EF4-FFF2-40B4-BE49-F238E27FC236}">
                      <a16:creationId xmlns:a16="http://schemas.microsoft.com/office/drawing/2014/main" id="{8EB269F5-8F92-D74A-AF1E-1C47D6593FF0}"/>
                    </a:ext>
                  </a:extLst>
                </p14:cNvPr>
                <p14:cNvContentPartPr/>
                <p14:nvPr/>
              </p14:nvContentPartPr>
              <p14:xfrm>
                <a:off x="4213985" y="4987495"/>
                <a:ext cx="576720" cy="496800"/>
              </p14:xfrm>
            </p:contentPart>
          </mc:Choice>
          <mc:Fallback xmlns="">
            <p:pic>
              <p:nvPicPr>
                <p:cNvPr id="1474" name="Ink 1474">
                  <a:extLst>
                    <a:ext uri="{FF2B5EF4-FFF2-40B4-BE49-F238E27FC236}">
                      <a16:creationId xmlns:a16="http://schemas.microsoft.com/office/drawing/2014/main" id="{8EB269F5-8F92-D74A-AF1E-1C47D6593FF0}"/>
                    </a:ext>
                  </a:extLst>
                </p:cNvPr>
                <p:cNvPicPr/>
                <p:nvPr/>
              </p:nvPicPr>
              <p:blipFill>
                <a:blip r:embed="rId223"/>
                <a:stretch>
                  <a:fillRect/>
                </a:stretch>
              </p:blipFill>
              <p:spPr>
                <a:xfrm>
                  <a:off x="4198515" y="4972015"/>
                  <a:ext cx="607301" cy="527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08" name="Group 1607">
            <a:extLst>
              <a:ext uri="{FF2B5EF4-FFF2-40B4-BE49-F238E27FC236}">
                <a16:creationId xmlns:a16="http://schemas.microsoft.com/office/drawing/2014/main" id="{58208E16-9E9E-EF40-8AA8-C446F20A485A}"/>
              </a:ext>
            </a:extLst>
          </p:cNvPr>
          <p:cNvGrpSpPr/>
          <p:nvPr/>
        </p:nvGrpSpPr>
        <p:grpSpPr>
          <a:xfrm>
            <a:off x="646385" y="5657095"/>
            <a:ext cx="3470040" cy="1108800"/>
            <a:chOff x="646385" y="5657095"/>
            <a:chExt cx="3470040" cy="1108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24">
              <p14:nvContentPartPr>
                <p14:cNvPr id="1557" name="Ink 1557">
                  <a:extLst>
                    <a:ext uri="{FF2B5EF4-FFF2-40B4-BE49-F238E27FC236}">
                      <a16:creationId xmlns:a16="http://schemas.microsoft.com/office/drawing/2014/main" id="{99C66340-C795-8C4C-A37C-A65CE71434E1}"/>
                    </a:ext>
                  </a:extLst>
                </p14:cNvPr>
                <p14:cNvContentPartPr/>
                <p14:nvPr/>
              </p14:nvContentPartPr>
              <p14:xfrm>
                <a:off x="709745" y="5657095"/>
                <a:ext cx="352080" cy="404640"/>
              </p14:xfrm>
            </p:contentPart>
          </mc:Choice>
          <mc:Fallback xmlns="">
            <p:pic>
              <p:nvPicPr>
                <p:cNvPr id="1557" name="Ink 1557">
                  <a:extLst>
                    <a:ext uri="{FF2B5EF4-FFF2-40B4-BE49-F238E27FC236}">
                      <a16:creationId xmlns:a16="http://schemas.microsoft.com/office/drawing/2014/main" id="{99C66340-C795-8C4C-A37C-A65CE71434E1}"/>
                    </a:ext>
                  </a:extLst>
                </p:cNvPr>
                <p:cNvPicPr/>
                <p:nvPr/>
              </p:nvPicPr>
              <p:blipFill>
                <a:blip r:embed="rId225"/>
                <a:stretch>
                  <a:fillRect/>
                </a:stretch>
              </p:blipFill>
              <p:spPr>
                <a:xfrm>
                  <a:off x="694249" y="5641615"/>
                  <a:ext cx="382711" cy="43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6">
              <p14:nvContentPartPr>
                <p14:cNvPr id="1561" name="Ink 1561">
                  <a:extLst>
                    <a:ext uri="{FF2B5EF4-FFF2-40B4-BE49-F238E27FC236}">
                      <a16:creationId xmlns:a16="http://schemas.microsoft.com/office/drawing/2014/main" id="{FDEB1A47-770E-4A43-91E1-585C3278E9C4}"/>
                    </a:ext>
                  </a:extLst>
                </p14:cNvPr>
                <p14:cNvContentPartPr/>
                <p14:nvPr/>
              </p14:nvContentPartPr>
              <p14:xfrm>
                <a:off x="1385105" y="5870575"/>
                <a:ext cx="300600" cy="138960"/>
              </p14:xfrm>
            </p:contentPart>
          </mc:Choice>
          <mc:Fallback xmlns="">
            <p:pic>
              <p:nvPicPr>
                <p:cNvPr id="1561" name="Ink 1561">
                  <a:extLst>
                    <a:ext uri="{FF2B5EF4-FFF2-40B4-BE49-F238E27FC236}">
                      <a16:creationId xmlns:a16="http://schemas.microsoft.com/office/drawing/2014/main" id="{FDEB1A47-770E-4A43-91E1-585C3278E9C4}"/>
                    </a:ext>
                  </a:extLst>
                </p:cNvPr>
                <p:cNvPicPr/>
                <p:nvPr/>
              </p:nvPicPr>
              <p:blipFill>
                <a:blip r:embed="rId227"/>
                <a:stretch>
                  <a:fillRect/>
                </a:stretch>
              </p:blipFill>
              <p:spPr>
                <a:xfrm>
                  <a:off x="1369625" y="5855095"/>
                  <a:ext cx="331200" cy="16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8">
              <p14:nvContentPartPr>
                <p14:cNvPr id="1563" name="Ink 1562">
                  <a:extLst>
                    <a:ext uri="{FF2B5EF4-FFF2-40B4-BE49-F238E27FC236}">
                      <a16:creationId xmlns:a16="http://schemas.microsoft.com/office/drawing/2014/main" id="{F6B3F756-A1EC-E746-A2AB-4D052733D99B}"/>
                    </a:ext>
                  </a:extLst>
                </p14:cNvPr>
                <p14:cNvContentPartPr/>
                <p14:nvPr/>
              </p14:nvContentPartPr>
              <p14:xfrm>
                <a:off x="1945265" y="5784175"/>
                <a:ext cx="190800" cy="219600"/>
              </p14:xfrm>
            </p:contentPart>
          </mc:Choice>
          <mc:Fallback xmlns="">
            <p:pic>
              <p:nvPicPr>
                <p:cNvPr id="1563" name="Ink 1562">
                  <a:extLst>
                    <a:ext uri="{FF2B5EF4-FFF2-40B4-BE49-F238E27FC236}">
                      <a16:creationId xmlns:a16="http://schemas.microsoft.com/office/drawing/2014/main" id="{F6B3F756-A1EC-E746-A2AB-4D052733D99B}"/>
                    </a:ext>
                  </a:extLst>
                </p:cNvPr>
                <p:cNvPicPr/>
                <p:nvPr/>
              </p:nvPicPr>
              <p:blipFill>
                <a:blip r:embed="rId229"/>
                <a:stretch>
                  <a:fillRect/>
                </a:stretch>
              </p:blipFill>
              <p:spPr>
                <a:xfrm>
                  <a:off x="1929814" y="5768720"/>
                  <a:ext cx="221342" cy="25015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0">
              <p14:nvContentPartPr>
                <p14:cNvPr id="1564" name="Ink 1563">
                  <a:extLst>
                    <a:ext uri="{FF2B5EF4-FFF2-40B4-BE49-F238E27FC236}">
                      <a16:creationId xmlns:a16="http://schemas.microsoft.com/office/drawing/2014/main" id="{815CF048-CD93-6447-96A5-FE744FD93519}"/>
                    </a:ext>
                  </a:extLst>
                </p14:cNvPr>
                <p14:cNvContentPartPr/>
                <p14:nvPr/>
              </p14:nvContentPartPr>
              <p14:xfrm>
                <a:off x="2014385" y="5789935"/>
                <a:ext cx="196560" cy="219600"/>
              </p14:xfrm>
            </p:contentPart>
          </mc:Choice>
          <mc:Fallback xmlns="">
            <p:pic>
              <p:nvPicPr>
                <p:cNvPr id="1564" name="Ink 1563">
                  <a:extLst>
                    <a:ext uri="{FF2B5EF4-FFF2-40B4-BE49-F238E27FC236}">
                      <a16:creationId xmlns:a16="http://schemas.microsoft.com/office/drawing/2014/main" id="{815CF048-CD93-6447-96A5-FE744FD93519}"/>
                    </a:ext>
                  </a:extLst>
                </p:cNvPr>
                <p:cNvPicPr/>
                <p:nvPr/>
              </p:nvPicPr>
              <p:blipFill>
                <a:blip r:embed="rId231"/>
                <a:stretch>
                  <a:fillRect/>
                </a:stretch>
              </p:blipFill>
              <p:spPr>
                <a:xfrm>
                  <a:off x="1998905" y="5774480"/>
                  <a:ext cx="227160" cy="25015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2">
              <p14:nvContentPartPr>
                <p14:cNvPr id="1565" name="Ink 1564">
                  <a:extLst>
                    <a:ext uri="{FF2B5EF4-FFF2-40B4-BE49-F238E27FC236}">
                      <a16:creationId xmlns:a16="http://schemas.microsoft.com/office/drawing/2014/main" id="{3186293A-9B49-1048-A5F5-6EC6EF55DAAA}"/>
                    </a:ext>
                  </a:extLst>
                </p14:cNvPr>
                <p14:cNvContentPartPr/>
                <p14:nvPr/>
              </p14:nvContentPartPr>
              <p14:xfrm>
                <a:off x="2343425" y="5789935"/>
                <a:ext cx="332640" cy="202320"/>
              </p14:xfrm>
            </p:contentPart>
          </mc:Choice>
          <mc:Fallback xmlns="">
            <p:pic>
              <p:nvPicPr>
                <p:cNvPr id="1565" name="Ink 1564">
                  <a:extLst>
                    <a:ext uri="{FF2B5EF4-FFF2-40B4-BE49-F238E27FC236}">
                      <a16:creationId xmlns:a16="http://schemas.microsoft.com/office/drawing/2014/main" id="{3186293A-9B49-1048-A5F5-6EC6EF55DAAA}"/>
                    </a:ext>
                  </a:extLst>
                </p:cNvPr>
                <p:cNvPicPr/>
                <p:nvPr/>
              </p:nvPicPr>
              <p:blipFill>
                <a:blip r:embed="rId233"/>
                <a:stretch>
                  <a:fillRect/>
                </a:stretch>
              </p:blipFill>
              <p:spPr>
                <a:xfrm>
                  <a:off x="2327945" y="5774482"/>
                  <a:ext cx="363240" cy="232866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4">
              <p14:nvContentPartPr>
                <p14:cNvPr id="1566" name="Ink 1565">
                  <a:extLst>
                    <a:ext uri="{FF2B5EF4-FFF2-40B4-BE49-F238E27FC236}">
                      <a16:creationId xmlns:a16="http://schemas.microsoft.com/office/drawing/2014/main" id="{D2EE6CE2-E8D2-A649-AD84-1DFBB463ED14}"/>
                    </a:ext>
                  </a:extLst>
                </p14:cNvPr>
                <p14:cNvContentPartPr/>
                <p14:nvPr/>
              </p14:nvContentPartPr>
              <p14:xfrm>
                <a:off x="3053705" y="5893615"/>
                <a:ext cx="17640" cy="6120"/>
              </p14:xfrm>
            </p:contentPart>
          </mc:Choice>
          <mc:Fallback xmlns="">
            <p:pic>
              <p:nvPicPr>
                <p:cNvPr id="1566" name="Ink 1565">
                  <a:extLst>
                    <a:ext uri="{FF2B5EF4-FFF2-40B4-BE49-F238E27FC236}">
                      <a16:creationId xmlns:a16="http://schemas.microsoft.com/office/drawing/2014/main" id="{D2EE6CE2-E8D2-A649-AD84-1DFBB463ED14}"/>
                    </a:ext>
                  </a:extLst>
                </p:cNvPr>
                <p:cNvPicPr/>
                <p:nvPr/>
              </p:nvPicPr>
              <p:blipFill>
                <a:blip r:embed="rId235"/>
                <a:stretch>
                  <a:fillRect/>
                </a:stretch>
              </p:blipFill>
              <p:spPr>
                <a:xfrm>
                  <a:off x="3038225" y="5878135"/>
                  <a:ext cx="4824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6">
              <p14:nvContentPartPr>
                <p14:cNvPr id="1567" name="Ink 1566">
                  <a:extLst>
                    <a:ext uri="{FF2B5EF4-FFF2-40B4-BE49-F238E27FC236}">
                      <a16:creationId xmlns:a16="http://schemas.microsoft.com/office/drawing/2014/main" id="{5CC582B3-F187-CC4E-A617-500B5980C347}"/>
                    </a:ext>
                  </a:extLst>
                </p14:cNvPr>
                <p14:cNvContentPartPr/>
                <p14:nvPr/>
              </p14:nvContentPartPr>
              <p14:xfrm>
                <a:off x="3047945" y="5887855"/>
                <a:ext cx="6120" cy="6120"/>
              </p14:xfrm>
            </p:contentPart>
          </mc:Choice>
          <mc:Fallback xmlns="">
            <p:pic>
              <p:nvPicPr>
                <p:cNvPr id="1567" name="Ink 1566">
                  <a:extLst>
                    <a:ext uri="{FF2B5EF4-FFF2-40B4-BE49-F238E27FC236}">
                      <a16:creationId xmlns:a16="http://schemas.microsoft.com/office/drawing/2014/main" id="{5CC582B3-F187-CC4E-A617-500B5980C347}"/>
                    </a:ext>
                  </a:extLst>
                </p:cNvPr>
                <p:cNvPicPr/>
                <p:nvPr/>
              </p:nvPicPr>
              <p:blipFill>
                <a:blip r:embed="rId237"/>
                <a:stretch>
                  <a:fillRect/>
                </a:stretch>
              </p:blipFill>
              <p:spPr>
                <a:xfrm>
                  <a:off x="3038945" y="5878855"/>
                  <a:ext cx="2376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8">
              <p14:nvContentPartPr>
                <p14:cNvPr id="1568" name="Ink 1567">
                  <a:extLst>
                    <a:ext uri="{FF2B5EF4-FFF2-40B4-BE49-F238E27FC236}">
                      <a16:creationId xmlns:a16="http://schemas.microsoft.com/office/drawing/2014/main" id="{16B377B7-A949-DC46-93C5-59153B117AEA}"/>
                    </a:ext>
                  </a:extLst>
                </p14:cNvPr>
                <p14:cNvContentPartPr/>
                <p14:nvPr/>
              </p14:nvContentPartPr>
              <p14:xfrm>
                <a:off x="3030665" y="5876335"/>
                <a:ext cx="219600" cy="11880"/>
              </p14:xfrm>
            </p:contentPart>
          </mc:Choice>
          <mc:Fallback xmlns="">
            <p:pic>
              <p:nvPicPr>
                <p:cNvPr id="1568" name="Ink 1567">
                  <a:extLst>
                    <a:ext uri="{FF2B5EF4-FFF2-40B4-BE49-F238E27FC236}">
                      <a16:creationId xmlns:a16="http://schemas.microsoft.com/office/drawing/2014/main" id="{16B377B7-A949-DC46-93C5-59153B117AEA}"/>
                    </a:ext>
                  </a:extLst>
                </p:cNvPr>
                <p:cNvPicPr/>
                <p:nvPr/>
              </p:nvPicPr>
              <p:blipFill>
                <a:blip r:embed="rId239"/>
                <a:stretch>
                  <a:fillRect/>
                </a:stretch>
              </p:blipFill>
              <p:spPr>
                <a:xfrm>
                  <a:off x="3015185" y="5860855"/>
                  <a:ext cx="25020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0">
              <p14:nvContentPartPr>
                <p14:cNvPr id="1569" name="Ink 1568">
                  <a:extLst>
                    <a:ext uri="{FF2B5EF4-FFF2-40B4-BE49-F238E27FC236}">
                      <a16:creationId xmlns:a16="http://schemas.microsoft.com/office/drawing/2014/main" id="{5AA4DFDD-0E77-A14F-B101-EB8F4050B204}"/>
                    </a:ext>
                  </a:extLst>
                </p14:cNvPr>
                <p14:cNvContentPartPr/>
                <p14:nvPr/>
              </p14:nvContentPartPr>
              <p14:xfrm>
                <a:off x="3042185" y="5951575"/>
                <a:ext cx="162000" cy="11880"/>
              </p14:xfrm>
            </p:contentPart>
          </mc:Choice>
          <mc:Fallback xmlns="">
            <p:pic>
              <p:nvPicPr>
                <p:cNvPr id="1569" name="Ink 1568">
                  <a:extLst>
                    <a:ext uri="{FF2B5EF4-FFF2-40B4-BE49-F238E27FC236}">
                      <a16:creationId xmlns:a16="http://schemas.microsoft.com/office/drawing/2014/main" id="{5AA4DFDD-0E77-A14F-B101-EB8F4050B204}"/>
                    </a:ext>
                  </a:extLst>
                </p:cNvPr>
                <p:cNvPicPr/>
                <p:nvPr/>
              </p:nvPicPr>
              <p:blipFill>
                <a:blip r:embed="rId241"/>
                <a:stretch>
                  <a:fillRect/>
                </a:stretch>
              </p:blipFill>
              <p:spPr>
                <a:xfrm>
                  <a:off x="3026705" y="5936095"/>
                  <a:ext cx="19260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2">
              <p14:nvContentPartPr>
                <p14:cNvPr id="1570" name="Ink 1569">
                  <a:extLst>
                    <a:ext uri="{FF2B5EF4-FFF2-40B4-BE49-F238E27FC236}">
                      <a16:creationId xmlns:a16="http://schemas.microsoft.com/office/drawing/2014/main" id="{90DDEC3F-E62B-6845-9D7E-C984049CB25A}"/>
                    </a:ext>
                  </a:extLst>
                </p14:cNvPr>
                <p14:cNvContentPartPr/>
                <p14:nvPr/>
              </p14:nvContentPartPr>
              <p14:xfrm>
                <a:off x="3515585" y="5731975"/>
                <a:ext cx="167760" cy="271080"/>
              </p14:xfrm>
            </p:contentPart>
          </mc:Choice>
          <mc:Fallback xmlns="">
            <p:pic>
              <p:nvPicPr>
                <p:cNvPr id="1570" name="Ink 1569">
                  <a:extLst>
                    <a:ext uri="{FF2B5EF4-FFF2-40B4-BE49-F238E27FC236}">
                      <a16:creationId xmlns:a16="http://schemas.microsoft.com/office/drawing/2014/main" id="{90DDEC3F-E62B-6845-9D7E-C984049CB25A}"/>
                    </a:ext>
                  </a:extLst>
                </p:cNvPr>
                <p:cNvPicPr/>
                <p:nvPr/>
              </p:nvPicPr>
              <p:blipFill>
                <a:blip r:embed="rId243"/>
                <a:stretch>
                  <a:fillRect/>
                </a:stretch>
              </p:blipFill>
              <p:spPr>
                <a:xfrm>
                  <a:off x="3500105" y="5716495"/>
                  <a:ext cx="198360" cy="30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4">
              <p14:nvContentPartPr>
                <p14:cNvPr id="1571" name="Ink 1570">
                  <a:extLst>
                    <a:ext uri="{FF2B5EF4-FFF2-40B4-BE49-F238E27FC236}">
                      <a16:creationId xmlns:a16="http://schemas.microsoft.com/office/drawing/2014/main" id="{3F937790-7017-4343-A4CC-36F9A85931BC}"/>
                    </a:ext>
                  </a:extLst>
                </p14:cNvPr>
                <p14:cNvContentPartPr/>
                <p14:nvPr/>
              </p14:nvContentPartPr>
              <p14:xfrm>
                <a:off x="3584705" y="5737735"/>
                <a:ext cx="156240" cy="242640"/>
              </p14:xfrm>
            </p:contentPart>
          </mc:Choice>
          <mc:Fallback xmlns="">
            <p:pic>
              <p:nvPicPr>
                <p:cNvPr id="1571" name="Ink 1570">
                  <a:extLst>
                    <a:ext uri="{FF2B5EF4-FFF2-40B4-BE49-F238E27FC236}">
                      <a16:creationId xmlns:a16="http://schemas.microsoft.com/office/drawing/2014/main" id="{3F937790-7017-4343-A4CC-36F9A85931BC}"/>
                    </a:ext>
                  </a:extLst>
                </p:cNvPr>
                <p:cNvPicPr/>
                <p:nvPr/>
              </p:nvPicPr>
              <p:blipFill>
                <a:blip r:embed="rId245"/>
                <a:stretch>
                  <a:fillRect/>
                </a:stretch>
              </p:blipFill>
              <p:spPr>
                <a:xfrm>
                  <a:off x="3569225" y="5722255"/>
                  <a:ext cx="186840" cy="27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6">
              <p14:nvContentPartPr>
                <p14:cNvPr id="1572" name="Ink 1571">
                  <a:extLst>
                    <a:ext uri="{FF2B5EF4-FFF2-40B4-BE49-F238E27FC236}">
                      <a16:creationId xmlns:a16="http://schemas.microsoft.com/office/drawing/2014/main" id="{DA6D7ED4-BBED-674C-BDAD-14E8F723B9DB}"/>
                    </a:ext>
                  </a:extLst>
                </p14:cNvPr>
                <p14:cNvContentPartPr/>
                <p14:nvPr/>
              </p14:nvContentPartPr>
              <p14:xfrm>
                <a:off x="3486425" y="5703175"/>
                <a:ext cx="410400" cy="40680"/>
              </p14:xfrm>
            </p:contentPart>
          </mc:Choice>
          <mc:Fallback xmlns="">
            <p:pic>
              <p:nvPicPr>
                <p:cNvPr id="1572" name="Ink 1571">
                  <a:extLst>
                    <a:ext uri="{FF2B5EF4-FFF2-40B4-BE49-F238E27FC236}">
                      <a16:creationId xmlns:a16="http://schemas.microsoft.com/office/drawing/2014/main" id="{DA6D7ED4-BBED-674C-BDAD-14E8F723B9DB}"/>
                    </a:ext>
                  </a:extLst>
                </p:cNvPr>
                <p:cNvPicPr/>
                <p:nvPr/>
              </p:nvPicPr>
              <p:blipFill>
                <a:blip r:embed="rId247"/>
                <a:stretch>
                  <a:fillRect/>
                </a:stretch>
              </p:blipFill>
              <p:spPr>
                <a:xfrm>
                  <a:off x="3470931" y="5687695"/>
                  <a:ext cx="441027" cy="7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8">
              <p14:nvContentPartPr>
                <p14:cNvPr id="1573" name="Ink 1572">
                  <a:extLst>
                    <a:ext uri="{FF2B5EF4-FFF2-40B4-BE49-F238E27FC236}">
                      <a16:creationId xmlns:a16="http://schemas.microsoft.com/office/drawing/2014/main" id="{2161B6D0-B79E-6C44-A0BE-59FA2864D2D1}"/>
                    </a:ext>
                  </a:extLst>
                </p14:cNvPr>
                <p14:cNvContentPartPr/>
                <p14:nvPr/>
              </p14:nvContentPartPr>
              <p14:xfrm>
                <a:off x="3451865" y="5743855"/>
                <a:ext cx="46440" cy="57960"/>
              </p14:xfrm>
            </p:contentPart>
          </mc:Choice>
          <mc:Fallback xmlns="">
            <p:pic>
              <p:nvPicPr>
                <p:cNvPr id="1573" name="Ink 1572">
                  <a:extLst>
                    <a:ext uri="{FF2B5EF4-FFF2-40B4-BE49-F238E27FC236}">
                      <a16:creationId xmlns:a16="http://schemas.microsoft.com/office/drawing/2014/main" id="{2161B6D0-B79E-6C44-A0BE-59FA2864D2D1}"/>
                    </a:ext>
                  </a:extLst>
                </p:cNvPr>
                <p:cNvPicPr/>
                <p:nvPr/>
              </p:nvPicPr>
              <p:blipFill>
                <a:blip r:embed="rId249"/>
                <a:stretch>
                  <a:fillRect/>
                </a:stretch>
              </p:blipFill>
              <p:spPr>
                <a:xfrm>
                  <a:off x="3436385" y="5728375"/>
                  <a:ext cx="77040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0">
              <p14:nvContentPartPr>
                <p14:cNvPr id="1574" name="Ink 1573">
                  <a:extLst>
                    <a:ext uri="{FF2B5EF4-FFF2-40B4-BE49-F238E27FC236}">
                      <a16:creationId xmlns:a16="http://schemas.microsoft.com/office/drawing/2014/main" id="{96EE25FE-FE92-DD44-9F1D-92656746BC06}"/>
                    </a:ext>
                  </a:extLst>
                </p14:cNvPr>
                <p14:cNvContentPartPr/>
                <p14:nvPr/>
              </p14:nvContentPartPr>
              <p14:xfrm>
                <a:off x="3850385" y="5726215"/>
                <a:ext cx="34920" cy="57960"/>
              </p14:xfrm>
            </p:contentPart>
          </mc:Choice>
          <mc:Fallback xmlns="">
            <p:pic>
              <p:nvPicPr>
                <p:cNvPr id="1574" name="Ink 1573">
                  <a:extLst>
                    <a:ext uri="{FF2B5EF4-FFF2-40B4-BE49-F238E27FC236}">
                      <a16:creationId xmlns:a16="http://schemas.microsoft.com/office/drawing/2014/main" id="{96EE25FE-FE92-DD44-9F1D-92656746BC06}"/>
                    </a:ext>
                  </a:extLst>
                </p:cNvPr>
                <p:cNvPicPr/>
                <p:nvPr/>
              </p:nvPicPr>
              <p:blipFill>
                <a:blip r:embed="rId251"/>
                <a:stretch>
                  <a:fillRect/>
                </a:stretch>
              </p:blipFill>
              <p:spPr>
                <a:xfrm>
                  <a:off x="3834905" y="5710735"/>
                  <a:ext cx="65520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2">
              <p14:nvContentPartPr>
                <p14:cNvPr id="1575" name="Ink 1574">
                  <a:extLst>
                    <a:ext uri="{FF2B5EF4-FFF2-40B4-BE49-F238E27FC236}">
                      <a16:creationId xmlns:a16="http://schemas.microsoft.com/office/drawing/2014/main" id="{9C7F9A7B-1F52-9048-9B60-5E61DD073D4F}"/>
                    </a:ext>
                  </a:extLst>
                </p14:cNvPr>
                <p14:cNvContentPartPr/>
                <p14:nvPr/>
              </p14:nvContentPartPr>
              <p14:xfrm>
                <a:off x="4012025" y="5691655"/>
                <a:ext cx="104400" cy="110160"/>
              </p14:xfrm>
            </p:contentPart>
          </mc:Choice>
          <mc:Fallback xmlns="">
            <p:pic>
              <p:nvPicPr>
                <p:cNvPr id="1575" name="Ink 1574">
                  <a:extLst>
                    <a:ext uri="{FF2B5EF4-FFF2-40B4-BE49-F238E27FC236}">
                      <a16:creationId xmlns:a16="http://schemas.microsoft.com/office/drawing/2014/main" id="{9C7F9A7B-1F52-9048-9B60-5E61DD073D4F}"/>
                    </a:ext>
                  </a:extLst>
                </p:cNvPr>
                <p:cNvPicPr/>
                <p:nvPr/>
              </p:nvPicPr>
              <p:blipFill>
                <a:blip r:embed="rId253"/>
                <a:stretch>
                  <a:fillRect/>
                </a:stretch>
              </p:blipFill>
              <p:spPr>
                <a:xfrm>
                  <a:off x="3996545" y="5676124"/>
                  <a:ext cx="135000" cy="1408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4">
              <p14:nvContentPartPr>
                <p14:cNvPr id="1583" name="Ink 1583">
                  <a:extLst>
                    <a:ext uri="{FF2B5EF4-FFF2-40B4-BE49-F238E27FC236}">
                      <a16:creationId xmlns:a16="http://schemas.microsoft.com/office/drawing/2014/main" id="{B430820C-D74C-644A-815F-602FA2EC1CFD}"/>
                    </a:ext>
                  </a:extLst>
                </p14:cNvPr>
                <p14:cNvContentPartPr/>
                <p14:nvPr/>
              </p14:nvContentPartPr>
              <p14:xfrm>
                <a:off x="646385" y="6263335"/>
                <a:ext cx="975960" cy="442080"/>
              </p14:xfrm>
            </p:contentPart>
          </mc:Choice>
          <mc:Fallback xmlns="">
            <p:pic>
              <p:nvPicPr>
                <p:cNvPr id="1583" name="Ink 1583">
                  <a:extLst>
                    <a:ext uri="{FF2B5EF4-FFF2-40B4-BE49-F238E27FC236}">
                      <a16:creationId xmlns:a16="http://schemas.microsoft.com/office/drawing/2014/main" id="{B430820C-D74C-644A-815F-602FA2EC1CFD}"/>
                    </a:ext>
                  </a:extLst>
                </p:cNvPr>
                <p:cNvPicPr/>
                <p:nvPr/>
              </p:nvPicPr>
              <p:blipFill>
                <a:blip r:embed="rId255"/>
                <a:stretch>
                  <a:fillRect/>
                </a:stretch>
              </p:blipFill>
              <p:spPr>
                <a:xfrm>
                  <a:off x="630905" y="6247868"/>
                  <a:ext cx="1006560" cy="47265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6">
              <p14:nvContentPartPr>
                <p14:cNvPr id="1585" name="Ink 1584">
                  <a:extLst>
                    <a:ext uri="{FF2B5EF4-FFF2-40B4-BE49-F238E27FC236}">
                      <a16:creationId xmlns:a16="http://schemas.microsoft.com/office/drawing/2014/main" id="{D6A3A358-E7C2-8C49-BAB3-7C83AFB2D9C1}"/>
                    </a:ext>
                  </a:extLst>
                </p14:cNvPr>
                <p14:cNvContentPartPr/>
                <p14:nvPr/>
              </p14:nvContentPartPr>
              <p14:xfrm>
                <a:off x="1627745" y="6505615"/>
                <a:ext cx="63720" cy="260280"/>
              </p14:xfrm>
            </p:contentPart>
          </mc:Choice>
          <mc:Fallback xmlns="">
            <p:pic>
              <p:nvPicPr>
                <p:cNvPr id="1585" name="Ink 1584">
                  <a:extLst>
                    <a:ext uri="{FF2B5EF4-FFF2-40B4-BE49-F238E27FC236}">
                      <a16:creationId xmlns:a16="http://schemas.microsoft.com/office/drawing/2014/main" id="{D6A3A358-E7C2-8C49-BAB3-7C83AFB2D9C1}"/>
                    </a:ext>
                  </a:extLst>
                </p:cNvPr>
                <p:cNvPicPr/>
                <p:nvPr/>
              </p:nvPicPr>
              <p:blipFill>
                <a:blip r:embed="rId257"/>
                <a:stretch>
                  <a:fillRect/>
                </a:stretch>
              </p:blipFill>
              <p:spPr>
                <a:xfrm>
                  <a:off x="1612352" y="6490114"/>
                  <a:ext cx="94148" cy="290922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8">
              <p14:nvContentPartPr>
                <p14:cNvPr id="1596" name="Ink 1596">
                  <a:extLst>
                    <a:ext uri="{FF2B5EF4-FFF2-40B4-BE49-F238E27FC236}">
                      <a16:creationId xmlns:a16="http://schemas.microsoft.com/office/drawing/2014/main" id="{F54BA22E-2A57-AE4C-B816-3A113E22BB39}"/>
                    </a:ext>
                  </a:extLst>
                </p14:cNvPr>
                <p14:cNvContentPartPr/>
                <p14:nvPr/>
              </p14:nvContentPartPr>
              <p14:xfrm>
                <a:off x="1777865" y="6424975"/>
                <a:ext cx="877680" cy="312120"/>
              </p14:xfrm>
            </p:contentPart>
          </mc:Choice>
          <mc:Fallback xmlns="">
            <p:pic>
              <p:nvPicPr>
                <p:cNvPr id="1596" name="Ink 1596">
                  <a:extLst>
                    <a:ext uri="{FF2B5EF4-FFF2-40B4-BE49-F238E27FC236}">
                      <a16:creationId xmlns:a16="http://schemas.microsoft.com/office/drawing/2014/main" id="{F54BA22E-2A57-AE4C-B816-3A113E22BB39}"/>
                    </a:ext>
                  </a:extLst>
                </p:cNvPr>
                <p:cNvPicPr/>
                <p:nvPr/>
              </p:nvPicPr>
              <p:blipFill>
                <a:blip r:embed="rId259"/>
                <a:stretch>
                  <a:fillRect/>
                </a:stretch>
              </p:blipFill>
              <p:spPr>
                <a:xfrm>
                  <a:off x="1762391" y="6409495"/>
                  <a:ext cx="908267" cy="34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0">
              <p14:nvContentPartPr>
                <p14:cNvPr id="1598" name="Ink 1597">
                  <a:extLst>
                    <a:ext uri="{FF2B5EF4-FFF2-40B4-BE49-F238E27FC236}">
                      <a16:creationId xmlns:a16="http://schemas.microsoft.com/office/drawing/2014/main" id="{3289F14B-7111-6D4D-8BDD-AB0E510EBC6B}"/>
                    </a:ext>
                  </a:extLst>
                </p14:cNvPr>
                <p14:cNvContentPartPr/>
                <p14:nvPr/>
              </p14:nvContentPartPr>
              <p14:xfrm>
                <a:off x="2910065" y="6511375"/>
                <a:ext cx="236520" cy="156240"/>
              </p14:xfrm>
            </p:contentPart>
          </mc:Choice>
          <mc:Fallback xmlns="">
            <p:pic>
              <p:nvPicPr>
                <p:cNvPr id="1598" name="Ink 1597">
                  <a:extLst>
                    <a:ext uri="{FF2B5EF4-FFF2-40B4-BE49-F238E27FC236}">
                      <a16:creationId xmlns:a16="http://schemas.microsoft.com/office/drawing/2014/main" id="{3289F14B-7111-6D4D-8BDD-AB0E510EBC6B}"/>
                    </a:ext>
                  </a:extLst>
                </p:cNvPr>
                <p:cNvPicPr/>
                <p:nvPr/>
              </p:nvPicPr>
              <p:blipFill>
                <a:blip r:embed="rId261"/>
                <a:stretch>
                  <a:fillRect/>
                </a:stretch>
              </p:blipFill>
              <p:spPr>
                <a:xfrm>
                  <a:off x="2894585" y="6495895"/>
                  <a:ext cx="267120" cy="18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2">
              <p14:nvContentPartPr>
                <p14:cNvPr id="1599" name="Ink 1598">
                  <a:extLst>
                    <a:ext uri="{FF2B5EF4-FFF2-40B4-BE49-F238E27FC236}">
                      <a16:creationId xmlns:a16="http://schemas.microsoft.com/office/drawing/2014/main" id="{492CC4AC-D803-5D48-96FA-D9AA9FA198C6}"/>
                    </a:ext>
                  </a:extLst>
                </p14:cNvPr>
                <p14:cNvContentPartPr/>
                <p14:nvPr/>
              </p14:nvContentPartPr>
              <p14:xfrm>
                <a:off x="2943905" y="6609655"/>
                <a:ext cx="121680" cy="360"/>
              </p14:xfrm>
            </p:contentPart>
          </mc:Choice>
          <mc:Fallback xmlns="">
            <p:pic>
              <p:nvPicPr>
                <p:cNvPr id="1599" name="Ink 1598">
                  <a:extLst>
                    <a:ext uri="{FF2B5EF4-FFF2-40B4-BE49-F238E27FC236}">
                      <a16:creationId xmlns:a16="http://schemas.microsoft.com/office/drawing/2014/main" id="{492CC4AC-D803-5D48-96FA-D9AA9FA198C6}"/>
                    </a:ext>
                  </a:extLst>
                </p:cNvPr>
                <p:cNvPicPr/>
                <p:nvPr/>
              </p:nvPicPr>
              <p:blipFill>
                <a:blip r:embed="rId263"/>
                <a:stretch>
                  <a:fillRect/>
                </a:stretch>
              </p:blipFill>
              <p:spPr>
                <a:xfrm>
                  <a:off x="2928379" y="6594175"/>
                  <a:ext cx="152371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4">
              <p14:nvContentPartPr>
                <p14:cNvPr id="1600" name="Ink 1599">
                  <a:extLst>
                    <a:ext uri="{FF2B5EF4-FFF2-40B4-BE49-F238E27FC236}">
                      <a16:creationId xmlns:a16="http://schemas.microsoft.com/office/drawing/2014/main" id="{74F0CD71-CFCE-9741-BDC6-DE6EDC1C2EFE}"/>
                    </a:ext>
                  </a:extLst>
                </p14:cNvPr>
                <p14:cNvContentPartPr/>
                <p14:nvPr/>
              </p14:nvContentPartPr>
              <p14:xfrm>
                <a:off x="3538625" y="6442255"/>
                <a:ext cx="248760" cy="236520"/>
              </p14:xfrm>
            </p:contentPart>
          </mc:Choice>
          <mc:Fallback xmlns="">
            <p:pic>
              <p:nvPicPr>
                <p:cNvPr id="1600" name="Ink 1599">
                  <a:extLst>
                    <a:ext uri="{FF2B5EF4-FFF2-40B4-BE49-F238E27FC236}">
                      <a16:creationId xmlns:a16="http://schemas.microsoft.com/office/drawing/2014/main" id="{74F0CD71-CFCE-9741-BDC6-DE6EDC1C2EFE}"/>
                    </a:ext>
                  </a:extLst>
                </p:cNvPr>
                <p:cNvPicPr/>
                <p:nvPr/>
              </p:nvPicPr>
              <p:blipFill>
                <a:blip r:embed="rId265"/>
                <a:stretch>
                  <a:fillRect/>
                </a:stretch>
              </p:blipFill>
              <p:spPr>
                <a:xfrm>
                  <a:off x="3523145" y="6426775"/>
                  <a:ext cx="279360" cy="26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6">
              <p14:nvContentPartPr>
                <p14:cNvPr id="1601" name="Ink 1600">
                  <a:extLst>
                    <a:ext uri="{FF2B5EF4-FFF2-40B4-BE49-F238E27FC236}">
                      <a16:creationId xmlns:a16="http://schemas.microsoft.com/office/drawing/2014/main" id="{51AE98DA-29D6-1D4A-BC86-348BFA5BBA47}"/>
                    </a:ext>
                  </a:extLst>
                </p14:cNvPr>
                <p14:cNvContentPartPr/>
                <p14:nvPr/>
              </p14:nvContentPartPr>
              <p14:xfrm>
                <a:off x="3648065" y="6465295"/>
                <a:ext cx="360" cy="34920"/>
              </p14:xfrm>
            </p:contentPart>
          </mc:Choice>
          <mc:Fallback xmlns="">
            <p:pic>
              <p:nvPicPr>
                <p:cNvPr id="1601" name="Ink 1600">
                  <a:extLst>
                    <a:ext uri="{FF2B5EF4-FFF2-40B4-BE49-F238E27FC236}">
                      <a16:creationId xmlns:a16="http://schemas.microsoft.com/office/drawing/2014/main" id="{51AE98DA-29D6-1D4A-BC86-348BFA5BBA47}"/>
                    </a:ext>
                  </a:extLst>
                </p:cNvPr>
                <p:cNvPicPr/>
                <p:nvPr/>
              </p:nvPicPr>
              <p:blipFill>
                <a:blip r:embed="rId267"/>
                <a:stretch>
                  <a:fillRect/>
                </a:stretch>
              </p:blipFill>
              <p:spPr>
                <a:xfrm>
                  <a:off x="3632585" y="6449973"/>
                  <a:ext cx="30960" cy="6520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8">
              <p14:nvContentPartPr>
                <p14:cNvPr id="1602" name="Ink 1601">
                  <a:extLst>
                    <a:ext uri="{FF2B5EF4-FFF2-40B4-BE49-F238E27FC236}">
                      <a16:creationId xmlns:a16="http://schemas.microsoft.com/office/drawing/2014/main" id="{3D1FB80B-281D-B448-90A1-F9982A4CF027}"/>
                    </a:ext>
                  </a:extLst>
                </p14:cNvPr>
                <p14:cNvContentPartPr/>
                <p14:nvPr/>
              </p14:nvContentPartPr>
              <p14:xfrm>
                <a:off x="3636545" y="6609655"/>
                <a:ext cx="29160" cy="63720"/>
              </p14:xfrm>
            </p:contentPart>
          </mc:Choice>
          <mc:Fallback xmlns="">
            <p:pic>
              <p:nvPicPr>
                <p:cNvPr id="1602" name="Ink 1601">
                  <a:extLst>
                    <a:ext uri="{FF2B5EF4-FFF2-40B4-BE49-F238E27FC236}">
                      <a16:creationId xmlns:a16="http://schemas.microsoft.com/office/drawing/2014/main" id="{3D1FB80B-281D-B448-90A1-F9982A4CF027}"/>
                    </a:ext>
                  </a:extLst>
                </p:cNvPr>
                <p:cNvPicPr/>
                <p:nvPr/>
              </p:nvPicPr>
              <p:blipFill>
                <a:blip r:embed="rId269"/>
                <a:stretch>
                  <a:fillRect/>
                </a:stretch>
              </p:blipFill>
              <p:spPr>
                <a:xfrm>
                  <a:off x="3621065" y="6594262"/>
                  <a:ext cx="59760" cy="9414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0">
              <p14:nvContentPartPr>
                <p14:cNvPr id="1603" name="Ink 1602">
                  <a:extLst>
                    <a:ext uri="{FF2B5EF4-FFF2-40B4-BE49-F238E27FC236}">
                      <a16:creationId xmlns:a16="http://schemas.microsoft.com/office/drawing/2014/main" id="{4F7EBC2A-BA4F-9F43-B07B-457ED6E62CE1}"/>
                    </a:ext>
                  </a:extLst>
                </p14:cNvPr>
                <p14:cNvContentPartPr/>
                <p14:nvPr/>
              </p14:nvContentPartPr>
              <p14:xfrm>
                <a:off x="3879185" y="6401935"/>
                <a:ext cx="127440" cy="127440"/>
              </p14:xfrm>
            </p:contentPart>
          </mc:Choice>
          <mc:Fallback xmlns="">
            <p:pic>
              <p:nvPicPr>
                <p:cNvPr id="1603" name="Ink 1602">
                  <a:extLst>
                    <a:ext uri="{FF2B5EF4-FFF2-40B4-BE49-F238E27FC236}">
                      <a16:creationId xmlns:a16="http://schemas.microsoft.com/office/drawing/2014/main" id="{4F7EBC2A-BA4F-9F43-B07B-457ED6E62CE1}"/>
                    </a:ext>
                  </a:extLst>
                </p:cNvPr>
                <p:cNvPicPr/>
                <p:nvPr/>
              </p:nvPicPr>
              <p:blipFill>
                <a:blip r:embed="rId271"/>
                <a:stretch>
                  <a:fillRect/>
                </a:stretch>
              </p:blipFill>
              <p:spPr>
                <a:xfrm>
                  <a:off x="3863705" y="6386455"/>
                  <a:ext cx="158040" cy="15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2">
              <p14:nvContentPartPr>
                <p14:cNvPr id="1606" name="Ink 1606">
                  <a:extLst>
                    <a:ext uri="{FF2B5EF4-FFF2-40B4-BE49-F238E27FC236}">
                      <a16:creationId xmlns:a16="http://schemas.microsoft.com/office/drawing/2014/main" id="{489D055A-6200-704B-9530-A514660D7363}"/>
                    </a:ext>
                  </a:extLst>
                </p14:cNvPr>
                <p14:cNvContentPartPr/>
                <p14:nvPr/>
              </p14:nvContentPartPr>
              <p14:xfrm>
                <a:off x="3596225" y="6101695"/>
                <a:ext cx="133200" cy="208080"/>
              </p14:xfrm>
            </p:contentPart>
          </mc:Choice>
          <mc:Fallback xmlns="">
            <p:pic>
              <p:nvPicPr>
                <p:cNvPr id="1606" name="Ink 1606">
                  <a:extLst>
                    <a:ext uri="{FF2B5EF4-FFF2-40B4-BE49-F238E27FC236}">
                      <a16:creationId xmlns:a16="http://schemas.microsoft.com/office/drawing/2014/main" id="{489D055A-6200-704B-9530-A514660D7363}"/>
                    </a:ext>
                  </a:extLst>
                </p:cNvPr>
                <p:cNvPicPr/>
                <p:nvPr/>
              </p:nvPicPr>
              <p:blipFill>
                <a:blip r:embed="rId273"/>
                <a:stretch>
                  <a:fillRect/>
                </a:stretch>
              </p:blipFill>
              <p:spPr>
                <a:xfrm>
                  <a:off x="3580703" y="6086215"/>
                  <a:ext cx="163883" cy="2386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74">
            <p14:nvContentPartPr>
              <p14:cNvPr id="45" name="Ink 45">
                <a:extLst>
                  <a:ext uri="{FF2B5EF4-FFF2-40B4-BE49-F238E27FC236}">
                    <a16:creationId xmlns:a16="http://schemas.microsoft.com/office/drawing/2014/main" id="{80737416-1938-8B46-8AD8-0A2AC1DE2596}"/>
                  </a:ext>
                </a:extLst>
              </p14:cNvPr>
              <p14:cNvContentPartPr/>
              <p14:nvPr/>
            </p14:nvContentPartPr>
            <p14:xfrm>
              <a:off x="4918145" y="2719855"/>
              <a:ext cx="2274840" cy="4103640"/>
            </p14:xfrm>
          </p:contentPart>
        </mc:Choice>
        <mc:Fallback xmlns="">
          <p:pic>
            <p:nvPicPr>
              <p:cNvPr id="45" name="Ink 45">
                <a:extLst>
                  <a:ext uri="{FF2B5EF4-FFF2-40B4-BE49-F238E27FC236}">
                    <a16:creationId xmlns:a16="http://schemas.microsoft.com/office/drawing/2014/main" id="{80737416-1938-8B46-8AD8-0A2AC1DE2596}"/>
                  </a:ext>
                </a:extLst>
              </p:cNvPr>
              <p:cNvPicPr/>
              <p:nvPr/>
            </p:nvPicPr>
            <p:blipFill>
              <a:blip r:embed="rId275"/>
              <a:stretch>
                <a:fillRect/>
              </a:stretch>
            </p:blipFill>
            <p:spPr>
              <a:xfrm>
                <a:off x="4910584" y="2712294"/>
                <a:ext cx="2297884" cy="4126682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502878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277633" y="769338"/>
            <a:ext cx="675946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i="1" dirty="0">
                <a:solidFill>
                  <a:srgbClr val="C00000"/>
                </a:solidFill>
                <a:latin typeface="Bell MT" panose="02020503060305020303" pitchFamily="18" charset="0"/>
              </a:rPr>
              <a:t>Realizations and </a:t>
            </a:r>
            <a:r>
              <a:rPr lang="en-US" sz="2700" i="1">
                <a:solidFill>
                  <a:srgbClr val="C00000"/>
                </a:solidFill>
                <a:latin typeface="Bell MT" panose="02020503060305020303" pitchFamily="18" charset="0"/>
              </a:rPr>
              <a:t>“realizations” </a:t>
            </a:r>
            <a:r>
              <a:rPr lang="en-US" sz="2700" i="1" dirty="0">
                <a:solidFill>
                  <a:srgbClr val="C00000"/>
                </a:solidFill>
                <a:latin typeface="Bell MT" panose="02020503060305020303" pitchFamily="18" charset="0"/>
              </a:rPr>
              <a:t>of the two phases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164972" y="1330209"/>
            <a:ext cx="6701395" cy="46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8715C4F-3689-7C47-9854-7060112128E5}"/>
              </a:ext>
            </a:extLst>
          </p:cNvPr>
          <p:cNvSpPr txBox="1"/>
          <p:nvPr/>
        </p:nvSpPr>
        <p:spPr>
          <a:xfrm>
            <a:off x="1164972" y="1493816"/>
            <a:ext cx="5813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Trivial insulator 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Chern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number, C=0) Boron nitride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8715C4F-3689-7C47-9854-7060112128E5}"/>
              </a:ext>
            </a:extLst>
          </p:cNvPr>
          <p:cNvSpPr txBox="1"/>
          <p:nvPr/>
        </p:nvSpPr>
        <p:spPr>
          <a:xfrm>
            <a:off x="1277633" y="4148091"/>
            <a:ext cx="6458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Chern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insulator (C=1): Haldane model (does not occur naturally)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0544" y="4517423"/>
            <a:ext cx="2082200" cy="223185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7090" y="1916233"/>
            <a:ext cx="3352132" cy="2234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77502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Picture 5">
            <a:extLst>
              <a:ext uri="{FF2B5EF4-FFF2-40B4-BE49-F238E27FC236}">
                <a16:creationId xmlns:a16="http://schemas.microsoft.com/office/drawing/2014/main" id="{7CDDBAE2-F691-8B4E-8EB4-C17C3DECC9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853065">
            <a:off x="4394340" y="4660698"/>
            <a:ext cx="2758384" cy="13654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277633" y="532315"/>
            <a:ext cx="292491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i="1" dirty="0">
                <a:solidFill>
                  <a:srgbClr val="C00000"/>
                </a:solidFill>
                <a:latin typeface="Bell MT" panose="02020503060305020303" pitchFamily="18" charset="0"/>
              </a:rPr>
              <a:t>Domain wall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164972" y="1065506"/>
            <a:ext cx="6701395" cy="46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1" name="Group 20"/>
          <p:cNvGrpSpPr/>
          <p:nvPr/>
        </p:nvGrpSpPr>
        <p:grpSpPr>
          <a:xfrm>
            <a:off x="945471" y="1137430"/>
            <a:ext cx="5268243" cy="4478903"/>
            <a:chOff x="1510956" y="1467605"/>
            <a:chExt cx="5268243" cy="4478903"/>
          </a:xfrm>
        </p:grpSpPr>
        <p:grpSp>
          <p:nvGrpSpPr>
            <p:cNvPr id="1031" name="Group 1030">
              <a:extLst>
                <a:ext uri="{FF2B5EF4-FFF2-40B4-BE49-F238E27FC236}">
                  <a16:creationId xmlns:a16="http://schemas.microsoft.com/office/drawing/2014/main" id="{88DF1D11-B841-CF4E-A5B2-A162D520259F}"/>
                </a:ext>
              </a:extLst>
            </p:cNvPr>
            <p:cNvGrpSpPr/>
            <p:nvPr/>
          </p:nvGrpSpPr>
          <p:grpSpPr>
            <a:xfrm>
              <a:off x="1523705" y="3106280"/>
              <a:ext cx="3374980" cy="2840228"/>
              <a:chOff x="519545" y="2128121"/>
              <a:chExt cx="3374980" cy="2840228"/>
            </a:xfrm>
          </p:grpSpPr>
          <p:pic>
            <p:nvPicPr>
              <p:cNvPr id="31" name="Picture 2">
                <a:extLst>
                  <a:ext uri="{FF2B5EF4-FFF2-40B4-BE49-F238E27FC236}">
                    <a16:creationId xmlns:a16="http://schemas.microsoft.com/office/drawing/2014/main" id="{A1F8B6EB-23BF-5149-8376-C2FA364256E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19545" y="2128121"/>
                <a:ext cx="1939418" cy="1714558"/>
              </a:xfrm>
              <a:prstGeom prst="rect">
                <a:avLst/>
              </a:prstGeom>
            </p:spPr>
          </p:pic>
          <p:pic>
            <p:nvPicPr>
              <p:cNvPr id="30" name="Picture 2">
                <a:extLst>
                  <a:ext uri="{FF2B5EF4-FFF2-40B4-BE49-F238E27FC236}">
                    <a16:creationId xmlns:a16="http://schemas.microsoft.com/office/drawing/2014/main" id="{035F6C23-A9E6-FB4B-985D-7850618B019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955107" y="3253791"/>
                <a:ext cx="1939418" cy="1714558"/>
              </a:xfrm>
              <a:prstGeom prst="rect">
                <a:avLst/>
              </a:prstGeom>
            </p:spPr>
          </p:pic>
        </p:grpSp>
        <p:grpSp>
          <p:nvGrpSpPr>
            <p:cNvPr id="1030" name="Group 1029">
              <a:extLst>
                <a:ext uri="{FF2B5EF4-FFF2-40B4-BE49-F238E27FC236}">
                  <a16:creationId xmlns:a16="http://schemas.microsoft.com/office/drawing/2014/main" id="{359B6060-C8DD-A74E-B236-EA16D5D0E8AF}"/>
                </a:ext>
              </a:extLst>
            </p:cNvPr>
            <p:cNvGrpSpPr/>
            <p:nvPr/>
          </p:nvGrpSpPr>
          <p:grpSpPr>
            <a:xfrm>
              <a:off x="3404219" y="1495946"/>
              <a:ext cx="3374980" cy="2840228"/>
              <a:chOff x="3615783" y="1547335"/>
              <a:chExt cx="3374980" cy="2840228"/>
            </a:xfrm>
          </p:grpSpPr>
          <p:pic>
            <p:nvPicPr>
              <p:cNvPr id="7" name="Picture 2">
                <a:extLst>
                  <a:ext uri="{FF2B5EF4-FFF2-40B4-BE49-F238E27FC236}">
                    <a16:creationId xmlns:a16="http://schemas.microsoft.com/office/drawing/2014/main" id="{5B595B44-7B5C-074D-A5A7-FBB22CB0D56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615783" y="1547335"/>
                <a:ext cx="1939418" cy="1714558"/>
              </a:xfrm>
              <a:prstGeom prst="rect">
                <a:avLst/>
              </a:prstGeom>
            </p:spPr>
          </p:pic>
          <p:pic>
            <p:nvPicPr>
              <p:cNvPr id="33" name="Picture 2">
                <a:extLst>
                  <a:ext uri="{FF2B5EF4-FFF2-40B4-BE49-F238E27FC236}">
                    <a16:creationId xmlns:a16="http://schemas.microsoft.com/office/drawing/2014/main" id="{C1C2BAF8-CB96-8A4E-9226-39F291E913D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051345" y="2673005"/>
                <a:ext cx="1939418" cy="1714558"/>
              </a:xfrm>
              <a:prstGeom prst="rect">
                <a:avLst/>
              </a:prstGeom>
            </p:spPr>
          </p:pic>
        </p:grp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F5F3330D-8E29-094C-9300-1F1E189FAADB}"/>
                </a:ext>
              </a:extLst>
            </p:cNvPr>
            <p:cNvCxnSpPr>
              <a:cxnSpLocks/>
            </p:cNvCxnSpPr>
            <p:nvPr/>
          </p:nvCxnSpPr>
          <p:spPr>
            <a:xfrm>
              <a:off x="2140321" y="1804085"/>
              <a:ext cx="3616847" cy="3325091"/>
            </a:xfrm>
            <a:prstGeom prst="straightConnector1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" name="Straight Connector 2"/>
            <p:cNvCxnSpPr/>
            <p:nvPr/>
          </p:nvCxnSpPr>
          <p:spPr>
            <a:xfrm flipV="1">
              <a:off x="2493414" y="2165685"/>
              <a:ext cx="1880514" cy="1636294"/>
            </a:xfrm>
            <a:prstGeom prst="line">
              <a:avLst/>
            </a:prstGeom>
            <a:ln>
              <a:solidFill>
                <a:srgbClr val="FF7E79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flipV="1">
              <a:off x="2503865" y="2398219"/>
              <a:ext cx="1880514" cy="1636294"/>
            </a:xfrm>
            <a:prstGeom prst="line">
              <a:avLst/>
            </a:prstGeom>
            <a:ln>
              <a:solidFill>
                <a:srgbClr val="FF7E79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flipV="1">
              <a:off x="3958428" y="3563553"/>
              <a:ext cx="1851062" cy="1373263"/>
            </a:xfrm>
            <a:prstGeom prst="line">
              <a:avLst/>
            </a:prstGeom>
            <a:ln>
              <a:solidFill>
                <a:srgbClr val="FF7E79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flipV="1">
              <a:off x="3958428" y="3231615"/>
              <a:ext cx="1851062" cy="1913539"/>
            </a:xfrm>
            <a:prstGeom prst="line">
              <a:avLst/>
            </a:prstGeom>
            <a:ln>
              <a:solidFill>
                <a:srgbClr val="FF7E79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/>
            <p:nvPr/>
          </p:nvCxnSpPr>
          <p:spPr>
            <a:xfrm flipH="1" flipV="1">
              <a:off x="1566645" y="3106280"/>
              <a:ext cx="521073" cy="52129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Arrow Connector 94"/>
            <p:cNvCxnSpPr/>
            <p:nvPr/>
          </p:nvCxnSpPr>
          <p:spPr>
            <a:xfrm>
              <a:off x="4202545" y="5239713"/>
              <a:ext cx="539994" cy="51544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Arrow Connector 97"/>
            <p:cNvCxnSpPr/>
            <p:nvPr/>
          </p:nvCxnSpPr>
          <p:spPr>
            <a:xfrm flipH="1" flipV="1">
              <a:off x="3484812" y="1467605"/>
              <a:ext cx="521073" cy="52129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Arrow Connector 98"/>
            <p:cNvCxnSpPr/>
            <p:nvPr/>
          </p:nvCxnSpPr>
          <p:spPr>
            <a:xfrm>
              <a:off x="6120712" y="3601038"/>
              <a:ext cx="539994" cy="51544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/>
            <p:cNvSpPr txBox="1"/>
            <p:nvPr/>
          </p:nvSpPr>
          <p:spPr>
            <a:xfrm rot="2642065">
              <a:off x="2079409" y="2133129"/>
              <a:ext cx="14863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Times" charset="0"/>
                  <a:ea typeface="Times" charset="0"/>
                  <a:cs typeface="Times" charset="0"/>
                </a:rPr>
                <a:t>boundary</a:t>
              </a:r>
            </a:p>
            <a:p>
              <a:pPr algn="ctr"/>
              <a:r>
                <a:rPr lang="en-US" dirty="0">
                  <a:latin typeface="Times" charset="0"/>
                  <a:ea typeface="Times" charset="0"/>
                  <a:cs typeface="Times" charset="0"/>
                </a:rPr>
                <a:t>(domain wall)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907500" y="2992606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K</a:t>
              </a:r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3497173" y="5142254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K</a:t>
              </a:r>
            </a:p>
          </p:txBody>
        </p:sp>
        <p:sp>
          <p:nvSpPr>
            <p:cNvPr id="103" name="TextBox 102"/>
            <p:cNvSpPr txBox="1"/>
            <p:nvPr/>
          </p:nvSpPr>
          <p:spPr>
            <a:xfrm>
              <a:off x="4483716" y="1881658"/>
              <a:ext cx="4329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/>
                <a:t>-K</a:t>
              </a:r>
              <a:endParaRPr lang="en-US" b="1" dirty="0"/>
            </a:p>
          </p:txBody>
        </p:sp>
        <p:sp>
          <p:nvSpPr>
            <p:cNvPr id="104" name="TextBox 103"/>
            <p:cNvSpPr txBox="1"/>
            <p:nvPr/>
          </p:nvSpPr>
          <p:spPr>
            <a:xfrm>
              <a:off x="1943344" y="4031306"/>
              <a:ext cx="3938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/>
                <a:t>-K</a:t>
              </a:r>
              <a:endParaRPr lang="en-US" b="1" dirty="0"/>
            </a:p>
          </p:txBody>
        </p:sp>
        <p:cxnSp>
          <p:nvCxnSpPr>
            <p:cNvPr id="18" name="Straight Arrow Connector 17"/>
            <p:cNvCxnSpPr/>
            <p:nvPr/>
          </p:nvCxnSpPr>
          <p:spPr>
            <a:xfrm flipV="1">
              <a:off x="5001237" y="4478167"/>
              <a:ext cx="1323474" cy="1407695"/>
            </a:xfrm>
            <a:prstGeom prst="straightConnector1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/>
          </p:nvSpPr>
          <p:spPr>
            <a:xfrm rot="18857282">
              <a:off x="6149035" y="4177607"/>
              <a:ext cx="298991" cy="3692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Times" charset="0"/>
                  <a:ea typeface="Times" charset="0"/>
                  <a:cs typeface="Times" charset="0"/>
                </a:rPr>
                <a:t>x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/>
                <p:cNvSpPr txBox="1"/>
                <p:nvPr/>
              </p:nvSpPr>
              <p:spPr>
                <a:xfrm>
                  <a:off x="3080887" y="4796191"/>
                  <a:ext cx="807850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charset="0"/>
                              </a:rPr>
                              <m:t>+</m:t>
                            </m:r>
                          </m:sub>
                        </m:sSub>
                        <m:r>
                          <a:rPr lang="en-US" b="0" i="1" smtClean="0">
                            <a:latin typeface="Cambria Math" charset="0"/>
                          </a:rPr>
                          <m:t>&lt;0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0" name="TextBox 1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80887" y="4796191"/>
                  <a:ext cx="807850" cy="276999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 l="-3788" r="-6818" b="-13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9" name="TextBox 108"/>
                <p:cNvSpPr txBox="1"/>
                <p:nvPr/>
              </p:nvSpPr>
              <p:spPr>
                <a:xfrm>
                  <a:off x="1510956" y="3660499"/>
                  <a:ext cx="807849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charset="0"/>
                              </a:rPr>
                              <m:t>−</m:t>
                            </m:r>
                          </m:sub>
                        </m:sSub>
                        <m:r>
                          <a:rPr lang="en-US" b="0" i="1" smtClean="0">
                            <a:latin typeface="Cambria Math" charset="0"/>
                          </a:rPr>
                          <m:t>&gt;0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09" name="TextBox 10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10956" y="3660499"/>
                  <a:ext cx="807849" cy="276999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l="-3008" r="-6767" b="-652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0" name="TextBox 109"/>
                <p:cNvSpPr txBox="1"/>
                <p:nvPr/>
              </p:nvSpPr>
              <p:spPr>
                <a:xfrm>
                  <a:off x="4538684" y="2214725"/>
                  <a:ext cx="807849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charset="0"/>
                              </a:rPr>
                              <m:t>−</m:t>
                            </m:r>
                          </m:sub>
                        </m:sSub>
                        <m:r>
                          <a:rPr lang="en-US" b="0" i="1" smtClean="0">
                            <a:latin typeface="Cambria Math" charset="0"/>
                          </a:rPr>
                          <m:t>&gt;0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10" name="TextBox 10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38684" y="2214725"/>
                  <a:ext cx="807849" cy="276999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l="-3788" r="-6818" b="-652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1" name="TextBox 110"/>
                <p:cNvSpPr txBox="1"/>
                <p:nvPr/>
              </p:nvSpPr>
              <p:spPr>
                <a:xfrm>
                  <a:off x="4880808" y="3120585"/>
                  <a:ext cx="807849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charset="0"/>
                              </a:rPr>
                              <m:t>+</m:t>
                            </m:r>
                          </m:sub>
                        </m:sSub>
                        <m:r>
                          <a:rPr lang="en-US" b="0" i="1" smtClean="0">
                            <a:latin typeface="Cambria Math" charset="0"/>
                          </a:rPr>
                          <m:t>&gt;0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11" name="TextBox 11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880808" y="3120585"/>
                  <a:ext cx="807849" cy="276999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l="-3788" r="-6818" b="-13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2" name="TextBox 21"/>
          <p:cNvSpPr txBox="1"/>
          <p:nvPr/>
        </p:nvSpPr>
        <p:spPr>
          <a:xfrm>
            <a:off x="60323" y="1515218"/>
            <a:ext cx="15486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>
                <a:solidFill>
                  <a:srgbClr val="C00000"/>
                </a:solidFill>
              </a:rPr>
              <a:t>topological insulator </a:t>
            </a:r>
            <a:r>
              <a:rPr lang="en-US" dirty="0">
                <a:solidFill>
                  <a:srgbClr val="C00000"/>
                </a:solidFill>
              </a:rPr>
              <a:t>(x&lt;0)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5214921" y="1512344"/>
            <a:ext cx="15399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C00000"/>
                </a:solidFill>
              </a:rPr>
              <a:t>trivial</a:t>
            </a:r>
          </a:p>
          <a:p>
            <a:pPr algn="ctr"/>
            <a:r>
              <a:rPr lang="en-US" dirty="0">
                <a:solidFill>
                  <a:srgbClr val="C00000"/>
                </a:solidFill>
              </a:rPr>
              <a:t>insulator (x&gt;0)</a:t>
            </a:r>
          </a:p>
        </p:txBody>
      </p:sp>
      <p:sp>
        <p:nvSpPr>
          <p:cNvPr id="23" name="TextBox 22"/>
          <p:cNvSpPr txBox="1"/>
          <p:nvPr/>
        </p:nvSpPr>
        <p:spPr>
          <a:xfrm rot="18968707">
            <a:off x="3764438" y="3572842"/>
            <a:ext cx="10357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band</a:t>
            </a:r>
          </a:p>
          <a:p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inversion</a:t>
            </a:r>
          </a:p>
        </p:txBody>
      </p:sp>
    </p:spTree>
    <p:extLst>
      <p:ext uri="{BB962C8B-B14F-4D97-AF65-F5344CB8AC3E}">
        <p14:creationId xmlns:p14="http://schemas.microsoft.com/office/powerpoint/2010/main" val="389669864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277632" y="532315"/>
            <a:ext cx="672336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i="1" dirty="0">
                <a:solidFill>
                  <a:srgbClr val="C00000"/>
                </a:solidFill>
                <a:latin typeface="Bell MT" panose="02020503060305020303" pitchFamily="18" charset="0"/>
              </a:rPr>
              <a:t>Dispersing </a:t>
            </a:r>
            <a:r>
              <a:rPr lang="en-US" sz="2700" i="1" dirty="0" err="1">
                <a:solidFill>
                  <a:srgbClr val="C00000"/>
                </a:solidFill>
                <a:latin typeface="Bell MT" panose="02020503060305020303" pitchFamily="18" charset="0"/>
              </a:rPr>
              <a:t>Jackiw</a:t>
            </a:r>
            <a:r>
              <a:rPr lang="en-US" sz="2700" i="1" dirty="0">
                <a:solidFill>
                  <a:srgbClr val="C00000"/>
                </a:solidFill>
                <a:latin typeface="Bell MT" panose="02020503060305020303" pitchFamily="18" charset="0"/>
              </a:rPr>
              <a:t>-</a:t>
            </a:r>
            <a:r>
              <a:rPr lang="en-US" sz="2700" i="1" dirty="0" err="1">
                <a:solidFill>
                  <a:srgbClr val="C00000"/>
                </a:solidFill>
                <a:latin typeface="Bell MT" panose="02020503060305020303" pitchFamily="18" charset="0"/>
              </a:rPr>
              <a:t>Rebbi</a:t>
            </a:r>
            <a:r>
              <a:rPr lang="en-US" sz="2700" i="1" dirty="0">
                <a:solidFill>
                  <a:srgbClr val="C00000"/>
                </a:solidFill>
                <a:latin typeface="Bell MT" panose="02020503060305020303" pitchFamily="18" charset="0"/>
              </a:rPr>
              <a:t>-like edge modes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164972" y="1065506"/>
            <a:ext cx="6701395" cy="46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2164452" y="1112070"/>
            <a:ext cx="3997960" cy="3407772"/>
            <a:chOff x="657345" y="1251284"/>
            <a:chExt cx="3997960" cy="3407772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E2115E01-CFCC-2743-9DC0-A1AFF9C2A1CF}"/>
                </a:ext>
              </a:extLst>
            </p:cNvPr>
            <p:cNvGrpSpPr/>
            <p:nvPr/>
          </p:nvGrpSpPr>
          <p:grpSpPr>
            <a:xfrm>
              <a:off x="708912" y="1683276"/>
              <a:ext cx="3930403" cy="2975780"/>
              <a:chOff x="708912" y="1683276"/>
              <a:chExt cx="3930403" cy="2975780"/>
            </a:xfrm>
          </p:grpSpPr>
          <p:pic>
            <p:nvPicPr>
              <p:cNvPr id="44" name="Picture 5">
                <a:extLst>
                  <a:ext uri="{FF2B5EF4-FFF2-40B4-BE49-F238E27FC236}">
                    <a16:creationId xmlns:a16="http://schemas.microsoft.com/office/drawing/2014/main" id="{7CDDBAE2-F691-8B4E-8EB4-C17C3DECC92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70510" y="3293656"/>
                <a:ext cx="2758384" cy="1365400"/>
              </a:xfrm>
              <a:prstGeom prst="rect">
                <a:avLst/>
              </a:prstGeom>
            </p:spPr>
          </p:pic>
          <p:grpSp>
            <p:nvGrpSpPr>
              <p:cNvPr id="2" name="Group 1">
                <a:extLst>
                  <a:ext uri="{FF2B5EF4-FFF2-40B4-BE49-F238E27FC236}">
                    <a16:creationId xmlns:a16="http://schemas.microsoft.com/office/drawing/2014/main" id="{937A73A4-847D-C548-B954-FFCB3AF280AB}"/>
                  </a:ext>
                </a:extLst>
              </p:cNvPr>
              <p:cNvGrpSpPr/>
              <p:nvPr/>
            </p:nvGrpSpPr>
            <p:grpSpPr>
              <a:xfrm>
                <a:off x="708912" y="1683276"/>
                <a:ext cx="3930403" cy="1714558"/>
                <a:chOff x="708912" y="1683276"/>
                <a:chExt cx="3930403" cy="1714558"/>
              </a:xfrm>
            </p:grpSpPr>
            <p:pic>
              <p:nvPicPr>
                <p:cNvPr id="30" name="Picture 2">
                  <a:extLst>
                    <a:ext uri="{FF2B5EF4-FFF2-40B4-BE49-F238E27FC236}">
                      <a16:creationId xmlns:a16="http://schemas.microsoft.com/office/drawing/2014/main" id="{035F6C23-A9E6-FB4B-985D-7850618B019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8912" y="1683276"/>
                  <a:ext cx="1939418" cy="1714558"/>
                </a:xfrm>
                <a:prstGeom prst="rect">
                  <a:avLst/>
                </a:prstGeom>
              </p:spPr>
            </p:pic>
            <p:pic>
              <p:nvPicPr>
                <p:cNvPr id="33" name="Picture 2">
                  <a:extLst>
                    <a:ext uri="{FF2B5EF4-FFF2-40B4-BE49-F238E27FC236}">
                      <a16:creationId xmlns:a16="http://schemas.microsoft.com/office/drawing/2014/main" id="{C1C2BAF8-CB96-8A4E-9226-39F291E913D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699897" y="1683276"/>
                  <a:ext cx="1939418" cy="1714558"/>
                </a:xfrm>
                <a:prstGeom prst="rect">
                  <a:avLst/>
                </a:prstGeom>
              </p:spPr>
            </p:pic>
          </p:grp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/>
                <p:cNvSpPr txBox="1"/>
                <p:nvPr/>
              </p:nvSpPr>
              <p:spPr>
                <a:xfrm>
                  <a:off x="657345" y="2540555"/>
                  <a:ext cx="807850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charset="0"/>
                              </a:rPr>
                              <m:t>+</m:t>
                            </m:r>
                          </m:sub>
                        </m:sSub>
                        <m:r>
                          <a:rPr lang="en-US" b="0" i="1" smtClean="0">
                            <a:latin typeface="Cambria Math" charset="0"/>
                          </a:rPr>
                          <m:t>&lt;0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0" name="TextBox 1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7345" y="2540555"/>
                  <a:ext cx="807850" cy="276999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 l="-3008" r="-6767" b="-13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TextBox 35"/>
                <p:cNvSpPr txBox="1"/>
                <p:nvPr/>
              </p:nvSpPr>
              <p:spPr>
                <a:xfrm>
                  <a:off x="3847455" y="2058979"/>
                  <a:ext cx="807850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charset="0"/>
                              </a:rPr>
                              <m:t>+</m:t>
                            </m:r>
                          </m:sub>
                        </m:sSub>
                        <m:r>
                          <a:rPr lang="en-US" b="0" i="1" smtClean="0">
                            <a:latin typeface="Cambria Math" charset="0"/>
                          </a:rPr>
                          <m:t>&gt;0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6" name="TextBox 3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47455" y="2058979"/>
                  <a:ext cx="807850" cy="276999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l="-3008" r="-6767" b="-13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1" name="Straight Arrow Connector 40"/>
            <p:cNvCxnSpPr/>
            <p:nvPr/>
          </p:nvCxnSpPr>
          <p:spPr>
            <a:xfrm flipH="1" flipV="1">
              <a:off x="2648330" y="1251284"/>
              <a:ext cx="67557" cy="2293080"/>
            </a:xfrm>
            <a:prstGeom prst="straightConnector1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>
              <a:off x="1660358" y="2335978"/>
              <a:ext cx="2009274" cy="298938"/>
            </a:xfrm>
            <a:prstGeom prst="line">
              <a:avLst/>
            </a:prstGeom>
            <a:ln>
              <a:solidFill>
                <a:srgbClr val="FF7E79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flipV="1">
              <a:off x="1660358" y="2335978"/>
              <a:ext cx="2009274" cy="298938"/>
            </a:xfrm>
            <a:prstGeom prst="line">
              <a:avLst/>
            </a:prstGeom>
            <a:ln>
              <a:solidFill>
                <a:srgbClr val="FF7E79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Box 24"/>
          <p:cNvSpPr txBox="1"/>
          <p:nvPr/>
        </p:nvSpPr>
        <p:spPr>
          <a:xfrm>
            <a:off x="2658977" y="1063942"/>
            <a:ext cx="2045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192139" y="4553937"/>
                <a:ext cx="5109669" cy="42492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ℋ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charset="0"/>
                            </a:rPr>
                            <m:t>+</m:t>
                          </m:r>
                        </m:sub>
                      </m:sSub>
                      <m:r>
                        <a:rPr lang="en-US" sz="2400" b="0" i="1" smtClean="0">
                          <a:latin typeface="Cambria Math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charset="0"/>
                            </a:rPr>
                            <m:t>𝑣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charset="0"/>
                            </a:rPr>
                            <m:t>𝐹</m:t>
                          </m:r>
                        </m:sub>
                      </m:sSub>
                      <m:d>
                        <m:dPr>
                          <m:ctrlPr>
                            <a:rPr lang="is-I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charset="0"/>
                            </a:rPr>
                            <m:t>𝑖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̂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𝜎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b="0" i="1" smtClean="0">
                                  <a:latin typeface="Cambria Math" charset="0"/>
                                </a:rPr>
                                <m:t>𝑥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𝜕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charset="0"/>
                                </a:rPr>
                                <m:t>𝑥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charset="0"/>
                            </a:rPr>
                            <m:t>+</m:t>
                          </m:r>
                          <m:r>
                            <a:rPr lang="en-US" sz="2400" i="1">
                              <a:latin typeface="Cambria Math" charset="0"/>
                            </a:rPr>
                            <m:t>𝑖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̂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𝜎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𝑦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𝑦</m:t>
                              </m:r>
                            </m:sub>
                          </m:sSub>
                        </m:e>
                      </m:d>
                      <m:r>
                        <a:rPr lang="en-US" sz="2400" b="0" i="1" smtClean="0">
                          <a:latin typeface="Cambria Math" charset="0"/>
                        </a:rPr>
                        <m:t>+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charset="0"/>
                            </a:rPr>
                            <m:t>𝑚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charset="0"/>
                            </a:rPr>
                            <m:t>+</m:t>
                          </m:r>
                        </m:sub>
                      </m:sSub>
                      <m:d>
                        <m:dPr>
                          <m:ctrlPr>
                            <a:rPr lang="is-I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charset="0"/>
                            </a:rPr>
                            <m:t>𝑥</m:t>
                          </m:r>
                        </m:e>
                      </m:d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𝜎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𝑧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2139" y="4553937"/>
                <a:ext cx="5109669" cy="424925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0" y="5134217"/>
                <a:ext cx="8814657" cy="42819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342900" indent="-342900">
                  <a:buFont typeface="Arial" charset="0"/>
                  <a:buChar char="•"/>
                </a:pPr>
                <a:r>
                  <a:rPr lang="en-US" sz="2000" dirty="0">
                    <a:solidFill>
                      <a:srgbClr val="FF0000"/>
                    </a:solidFill>
                    <a:latin typeface="Times" charset="0"/>
                    <a:ea typeface="Times" charset="0"/>
                    <a:cs typeface="Times" charset="0"/>
                  </a:rPr>
                  <a:t>Fixing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Times" charset="0"/>
                            <a:cs typeface="Times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Times" charset="0"/>
                            <a:cs typeface="Times" charset="0"/>
                          </a:rPr>
                          <m:t>𝑘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Times" charset="0"/>
                            <a:cs typeface="Times" charset="0"/>
                          </a:rPr>
                          <m:t>𝑦</m:t>
                        </m:r>
                      </m:sub>
                    </m:sSub>
                  </m:oMath>
                </a14:m>
                <a:r>
                  <a:rPr lang="en-US" sz="2000" dirty="0">
                    <a:solidFill>
                      <a:srgbClr val="FF0000"/>
                    </a:solidFill>
                    <a:latin typeface="Times" charset="0"/>
                    <a:ea typeface="Times" charset="0"/>
                    <a:cs typeface="Times" charset="0"/>
                  </a:rPr>
                  <a:t> maps the problem on the 1D </a:t>
                </a:r>
                <a:r>
                  <a:rPr lang="en-US" sz="2000" dirty="0" err="1">
                    <a:solidFill>
                      <a:srgbClr val="FF0000"/>
                    </a:solidFill>
                    <a:latin typeface="Times" charset="0"/>
                    <a:ea typeface="Times" charset="0"/>
                    <a:cs typeface="Times" charset="0"/>
                  </a:rPr>
                  <a:t>Jackiw-Rebbi</a:t>
                </a:r>
                <a:r>
                  <a:rPr lang="en-US" sz="2000" dirty="0">
                    <a:solidFill>
                      <a:srgbClr val="FF0000"/>
                    </a:solidFill>
                    <a:latin typeface="Times" charset="0"/>
                    <a:ea typeface="Times" charset="0"/>
                    <a:cs typeface="Times" charset="0"/>
                  </a:rPr>
                  <a:t> model, with the edge mode</a:t>
                </a: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5134217"/>
                <a:ext cx="8814657" cy="428194"/>
              </a:xfrm>
              <a:prstGeom prst="rect">
                <a:avLst/>
              </a:prstGeom>
              <a:blipFill rotWithShape="0">
                <a:blip r:embed="rId8"/>
                <a:stretch>
                  <a:fillRect l="-622" t="-5714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1304405" y="5733880"/>
                <a:ext cx="6422527" cy="58599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2400" dirty="0">
                    <a:solidFill>
                      <a:schemeClr val="accent1">
                        <a:lumMod val="50000"/>
                      </a:schemeClr>
                    </a:solidFill>
                  </a:rPr>
                  <a:t>|</a:t>
                </a:r>
                <a14:m>
                  <m:oMath xmlns:m="http://schemas.openxmlformats.org/officeDocument/2006/math">
                    <m:d>
                      <m:dPr>
                        <m:begChr m:val=""/>
                        <m:endChr m:val="⟩"/>
                        <m:ctrlPr>
                          <a:rPr lang="en-US" sz="240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𝜓</m:t>
                        </m:r>
                        <m:d>
                          <m:dPr>
                            <m:ctrlPr>
                              <a:rPr lang="is-IS" sz="2400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400" i="1" smtClean="0">
                                    <a:solidFill>
                                      <a:schemeClr val="accent1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solidFill>
                                      <a:schemeClr val="accent1">
                                        <a:lumMod val="50000"/>
                                      </a:schemeClr>
                                    </a:solidFill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𝑘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solidFill>
                                      <a:schemeClr val="accent1">
                                        <a:lumMod val="50000"/>
                                      </a:schemeClr>
                                    </a:solidFill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𝑦</m:t>
                                </m:r>
                              </m:sub>
                            </m:sSub>
                          </m:e>
                        </m:d>
                      </m:e>
                    </m:d>
                    <m:r>
                      <a:rPr lang="en-US" sz="2400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charset="0"/>
                      </a:rPr>
                      <m:t>=</m:t>
                    </m:r>
                    <m:sSup>
                      <m:sSupPr>
                        <m:ctrlPr>
                          <a:rPr lang="el-GR" sz="24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l-GR" sz="24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charset="0"/>
                          </a:rPr>
                          <m:t>𝑒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charset="0"/>
                          </a:rPr>
                          <m:t>𝑖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charset="0"/>
                              </a:rPr>
                              <m:t>𝑦</m:t>
                            </m:r>
                          </m:sub>
                        </m:sSub>
                        <m:r>
                          <a:rPr lang="en-US" sz="24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charset="0"/>
                          </a:rPr>
                          <m:t>𝑦</m:t>
                        </m:r>
                      </m:sup>
                    </m:sSup>
                    <m:r>
                      <a:rPr lang="en-US" sz="2400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charset="0"/>
                      </a:rPr>
                      <m:t> </m:t>
                    </m:r>
                    <m:func>
                      <m:funcPr>
                        <m:ctrlPr>
                          <a:rPr lang="en-US" sz="24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sz="24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charset="0"/>
                          </a:rPr>
                          <m:t>𝑒𝑥𝑝</m:t>
                        </m:r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pt-BR" sz="2400" b="0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bg-BG" sz="2400" b="0" i="1" smtClean="0">
                                    <a:solidFill>
                                      <a:schemeClr val="accent1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400" b="0" i="1" smtClean="0">
                                    <a:solidFill>
                                      <a:schemeClr val="accent1">
                                        <a:lumMod val="50000"/>
                                      </a:schemeClr>
                                    </a:solidFill>
                                    <a:latin typeface="Cambria Math" charset="0"/>
                                  </a:rPr>
                                  <m:t>1</m:t>
                                </m:r>
                              </m:num>
                              <m:den>
                                <m:sSub>
                                  <m:sSubPr>
                                    <m:ctrlPr>
                                      <a:rPr lang="en-US" sz="2400" b="0" i="1" smtClean="0">
                                        <a:solidFill>
                                          <a:schemeClr val="accent1">
                                            <a:lumMod val="5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smtClean="0">
                                        <a:solidFill>
                                          <a:schemeClr val="accent1">
                                            <a:lumMod val="50000"/>
                                          </a:schemeClr>
                                        </a:solidFill>
                                        <a:latin typeface="Cambria Math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solidFill>
                                          <a:schemeClr val="accent1">
                                            <a:lumMod val="50000"/>
                                          </a:schemeClr>
                                        </a:solidFill>
                                        <a:latin typeface="Cambria Math" charset="0"/>
                                      </a:rPr>
                                      <m:t>𝐹</m:t>
                                    </m:r>
                                  </m:sub>
                                </m:sSub>
                              </m:den>
                            </m:f>
                            <m:nary>
                              <m:naryPr>
                                <m:limLoc m:val="undOvr"/>
                                <m:ctrlPr>
                                  <a:rPr lang="is-IS" sz="2400" b="0" i="1" smtClean="0">
                                    <a:solidFill>
                                      <a:schemeClr val="accent1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m:rPr>
                                    <m:brk m:alnAt="24"/>
                                  </m:rPr>
                                  <a:rPr lang="en-US" sz="2400" b="0" i="1" smtClean="0">
                                    <a:solidFill>
                                      <a:schemeClr val="accent1">
                                        <a:lumMod val="50000"/>
                                      </a:schemeClr>
                                    </a:solidFill>
                                    <a:latin typeface="Cambria Math" charset="0"/>
                                  </a:rPr>
                                  <m:t>−</m:t>
                                </m:r>
                                <m:r>
                                  <a:rPr lang="en-US" sz="2400" b="0" i="1" smtClean="0">
                                    <a:solidFill>
                                      <a:schemeClr val="accent1">
                                        <a:lumMod val="50000"/>
                                      </a:schemeClr>
                                    </a:solidFill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∞</m:t>
                                </m:r>
                              </m:sub>
                              <m:sup>
                                <m:r>
                                  <a:rPr lang="en-US" sz="2400" b="0" i="1" smtClean="0">
                                    <a:solidFill>
                                      <a:schemeClr val="accent1">
                                        <a:lumMod val="50000"/>
                                      </a:schemeClr>
                                    </a:solidFill>
                                    <a:latin typeface="Cambria Math" charset="0"/>
                                  </a:rPr>
                                  <m:t>𝑥</m:t>
                                </m:r>
                              </m:sup>
                              <m:e>
                                <m:r>
                                  <a:rPr lang="en-US" sz="2400" b="0" i="1" smtClean="0">
                                    <a:solidFill>
                                      <a:schemeClr val="accent1">
                                        <a:lumMod val="50000"/>
                                      </a:schemeClr>
                                    </a:solidFill>
                                    <a:latin typeface="Cambria Math" charset="0"/>
                                  </a:rPr>
                                  <m:t>|</m:t>
                                </m:r>
                                <m:sSub>
                                  <m:sSubPr>
                                    <m:ctrlPr>
                                      <a:rPr lang="en-US" sz="2400" b="0" i="1" smtClean="0">
                                        <a:solidFill>
                                          <a:schemeClr val="accent1">
                                            <a:lumMod val="5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smtClean="0">
                                        <a:solidFill>
                                          <a:schemeClr val="accent1">
                                            <a:lumMod val="50000"/>
                                          </a:schemeClr>
                                        </a:solidFill>
                                        <a:latin typeface="Cambria Math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solidFill>
                                          <a:schemeClr val="accent1">
                                            <a:lumMod val="50000"/>
                                          </a:schemeClr>
                                        </a:solidFill>
                                        <a:latin typeface="Cambria Math" charset="0"/>
                                      </a:rPr>
                                      <m:t>+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sz="2400" b="0" i="1" smtClean="0">
                                        <a:solidFill>
                                          <a:schemeClr val="accent1">
                                            <a:lumMod val="5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en-US" sz="2400" b="0" i="1" smtClean="0">
                                            <a:solidFill>
                                              <a:schemeClr val="accent1">
                                                <a:lumMod val="50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2400" b="0" i="1" smtClean="0">
                                            <a:solidFill>
                                              <a:schemeClr val="accent1">
                                                <a:lumMod val="50000"/>
                                              </a:schemeClr>
                                            </a:solidFill>
                                            <a:latin typeface="Cambria Math" charset="0"/>
                                          </a:rPr>
                                          <m:t>𝑥</m:t>
                                        </m:r>
                                      </m:e>
                                      <m:sup>
                                        <m:r>
                                          <a:rPr lang="en-US" sz="2400" b="0" i="1" smtClean="0">
                                            <a:solidFill>
                                              <a:schemeClr val="accent1">
                                                <a:lumMod val="50000"/>
                                              </a:schemeClr>
                                            </a:solidFill>
                                            <a:latin typeface="Cambria Math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</m:e>
                                </m:d>
                                <m:r>
                                  <a:rPr lang="en-US" sz="2400" b="0" i="1" smtClean="0">
                                    <a:solidFill>
                                      <a:schemeClr val="accent1">
                                        <a:lumMod val="50000"/>
                                      </a:schemeClr>
                                    </a:solidFill>
                                    <a:latin typeface="Cambria Math" charset="0"/>
                                  </a:rPr>
                                  <m:t>|</m:t>
                                </m:r>
                                <m:r>
                                  <a:rPr lang="en-US" sz="2400" b="0" i="1" smtClean="0">
                                    <a:solidFill>
                                      <a:schemeClr val="accent1">
                                        <a:lumMod val="50000"/>
                                      </a:schemeClr>
                                    </a:solidFill>
                                    <a:latin typeface="Cambria Math" charset="0"/>
                                  </a:rPr>
                                  <m:t>𝑑𝑥</m:t>
                                </m:r>
                                <m:r>
                                  <a:rPr lang="en-US" sz="2400" b="0" i="1" smtClean="0">
                                    <a:solidFill>
                                      <a:schemeClr val="accent1">
                                        <a:lumMod val="50000"/>
                                      </a:schemeClr>
                                    </a:solidFill>
                                    <a:latin typeface="Cambria Math" charset="0"/>
                                  </a:rPr>
                                  <m:t>′</m:t>
                                </m:r>
                              </m:e>
                            </m:nary>
                          </m:e>
                        </m:d>
                        <m:r>
                          <m:rPr>
                            <m:nor/>
                          </m:rPr>
                          <a:rPr lang="en-US" sz="2400" dirty="0">
                            <a:solidFill>
                              <a:schemeClr val="accent1">
                                <a:lumMod val="50000"/>
                              </a:schemeClr>
                            </a:solidFill>
                          </a:rPr>
                          <m:t>|</m:t>
                        </m:r>
                        <m:d>
                          <m:dPr>
                            <m:begChr m:val=""/>
                            <m:endChr m:val="⟩"/>
                            <m:ctrlPr>
                              <a:rPr lang="en-US" sz="2400" i="1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400" i="1" smtClean="0">
                                    <a:solidFill>
                                      <a:schemeClr val="accent1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 smtClean="0">
                                    <a:solidFill>
                                      <a:schemeClr val="accent1">
                                        <a:lumMod val="50000"/>
                                      </a:schemeClr>
                                    </a:solidFill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𝜒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solidFill>
                                      <a:schemeClr val="accent1">
                                        <a:lumMod val="50000"/>
                                      </a:schemeClr>
                                    </a:solidFill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+</m:t>
                                </m:r>
                              </m:sub>
                            </m:sSub>
                          </m:e>
                        </m:d>
                      </m:e>
                    </m:func>
                  </m:oMath>
                </a14:m>
                <a:endParaRPr lang="en-US" sz="24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04405" y="5733880"/>
                <a:ext cx="6422527" cy="585994"/>
              </a:xfrm>
              <a:prstGeom prst="rect">
                <a:avLst/>
              </a:prstGeom>
              <a:blipFill rotWithShape="0">
                <a:blip r:embed="rId9"/>
                <a:stretch>
                  <a:fillRect l="-2941" b="-104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1390454" y="6393649"/>
                <a:ext cx="3723968" cy="42492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ℋ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charset="0"/>
                            </a:rPr>
                            <m:t>+</m:t>
                          </m:r>
                        </m:sub>
                      </m:sSub>
                      <m:r>
                        <m:rPr>
                          <m:nor/>
                        </m:rPr>
                        <a:rPr lang="en-US" sz="240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m:t>|</m:t>
                      </m:r>
                      <m:d>
                        <m:dPr>
                          <m:begChr m:val=""/>
                          <m:endChr m:val="⟩"/>
                          <m:ctrlPr>
                            <a:rPr lang="en-US" sz="2400" i="1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𝜓</m:t>
                          </m:r>
                          <m:d>
                            <m:dPr>
                              <m:ctrlPr>
                                <a:rPr lang="is-IS" sz="2400" i="1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chemeClr val="accent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solidFill>
                                        <a:schemeClr val="accent1">
                                          <a:lumMod val="50000"/>
                                        </a:schemeClr>
                                      </a:solidFill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chemeClr val="accent1">
                                          <a:lumMod val="50000"/>
                                        </a:schemeClr>
                                      </a:solidFill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𝑦</m:t>
                                  </m:r>
                                </m:sub>
                              </m:sSub>
                            </m:e>
                          </m:d>
                        </m:e>
                      </m:d>
                      <m:r>
                        <a:rPr lang="en-US" sz="2400" i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𝑣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𝐹</m:t>
                          </m:r>
                        </m:sub>
                      </m:sSub>
                      <m:sSub>
                        <m:sSub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𝑘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𝑦</m:t>
                          </m:r>
                        </m:sub>
                      </m:sSub>
                      <m:r>
                        <m:rPr>
                          <m:nor/>
                        </m:rPr>
                        <a:rPr lang="en-US" sz="240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m:t>|</m:t>
                      </m:r>
                      <m:d>
                        <m:dPr>
                          <m:begChr m:val=""/>
                          <m:endChr m:val="⟩"/>
                          <m:ctrlPr>
                            <a:rPr lang="en-US" sz="2400" i="1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𝜓</m:t>
                          </m:r>
                          <m:d>
                            <m:dPr>
                              <m:ctrlPr>
                                <a:rPr lang="is-IS" sz="2400" i="1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chemeClr val="accent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solidFill>
                                        <a:schemeClr val="accent1">
                                          <a:lumMod val="50000"/>
                                        </a:schemeClr>
                                      </a:solidFill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chemeClr val="accent1">
                                          <a:lumMod val="50000"/>
                                        </a:schemeClr>
                                      </a:solidFill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𝑦</m:t>
                                  </m:r>
                                </m:sub>
                              </m:sSub>
                            </m:e>
                          </m:d>
                        </m:e>
                      </m:d>
                    </m:oMath>
                  </m:oMathPara>
                </a14:m>
                <a:endParaRPr lang="en-US" sz="24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0454" y="6393649"/>
                <a:ext cx="3723968" cy="424925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4854291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277632" y="532315"/>
            <a:ext cx="672336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i="1" dirty="0">
                <a:solidFill>
                  <a:srgbClr val="C00000"/>
                </a:solidFill>
                <a:latin typeface="Bell MT" panose="02020503060305020303" pitchFamily="18" charset="0"/>
              </a:rPr>
              <a:t>Properties of the chiral edge mode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164972" y="1065506"/>
            <a:ext cx="6701395" cy="46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1293640" y="1266902"/>
                <a:ext cx="6422527" cy="58599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2400" dirty="0"/>
                  <a:t>|</a:t>
                </a:r>
                <a14:m>
                  <m:oMath xmlns:m="http://schemas.openxmlformats.org/officeDocument/2006/math">
                    <m:d>
                      <m:dPr>
                        <m:begChr m:val=""/>
                        <m:endChr m:val="⟩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𝜓</m:t>
                        </m:r>
                        <m:d>
                          <m:dPr>
                            <m:ctrlPr>
                              <a:rPr lang="is-IS" sz="2400" i="1" smtClean="0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400" i="1" smtClean="0"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𝑘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𝑦</m:t>
                                </m:r>
                              </m:sub>
                            </m:sSub>
                          </m:e>
                        </m:d>
                      </m:e>
                    </m:d>
                    <m:r>
                      <a:rPr lang="en-US" sz="2400" b="0" i="1" smtClean="0">
                        <a:latin typeface="Cambria Math" charset="0"/>
                      </a:rPr>
                      <m:t>=</m:t>
                    </m:r>
                    <m:sSup>
                      <m:sSupPr>
                        <m:ctrlPr>
                          <a:rPr lang="el-GR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l-GR" sz="2400" b="0" i="1" smtClean="0">
                            <a:latin typeface="Cambria Math" charset="0"/>
                          </a:rPr>
                          <m:t>𝑒</m:t>
                        </m:r>
                      </m:e>
                      <m:sup>
                        <m:r>
                          <a:rPr lang="en-US" sz="2400" b="0" i="1" smtClean="0">
                            <a:latin typeface="Cambria Math" charset="0"/>
                          </a:rPr>
                          <m:t>𝑖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charset="0"/>
                              </a:rPr>
                              <m:t>𝑦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 charset="0"/>
                          </a:rPr>
                          <m:t>𝑦</m:t>
                        </m:r>
                      </m:sup>
                    </m:sSup>
                    <m:r>
                      <a:rPr lang="en-US" sz="2400" b="0" i="1" smtClean="0">
                        <a:latin typeface="Cambria Math" charset="0"/>
                      </a:rPr>
                      <m:t> </m:t>
                    </m:r>
                    <m:func>
                      <m:func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sz="2400" b="0" i="1" smtClean="0">
                            <a:latin typeface="Cambria Math" charset="0"/>
                          </a:rPr>
                          <m:t>𝑒𝑥𝑝</m:t>
                        </m:r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pt-BR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bg-BG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400" b="0" i="1" smtClean="0">
                                    <a:latin typeface="Cambria Math" charset="0"/>
                                  </a:rPr>
                                  <m:t>1</m:t>
                                </m:r>
                              </m:num>
                              <m:den>
                                <m:sSub>
                                  <m:sSub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smtClean="0">
                                        <a:latin typeface="Cambria Math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latin typeface="Cambria Math" charset="0"/>
                                      </a:rPr>
                                      <m:t>𝐹</m:t>
                                    </m:r>
                                  </m:sub>
                                </m:sSub>
                              </m:den>
                            </m:f>
                            <m:nary>
                              <m:naryPr>
                                <m:limLoc m:val="undOvr"/>
                                <m:ctrlPr>
                                  <a:rPr lang="is-I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m:rPr>
                                    <m:brk m:alnAt="24"/>
                                  </m:rPr>
                                  <a:rPr lang="en-US" sz="2400" b="0" i="1" smtClean="0">
                                    <a:latin typeface="Cambria Math" charset="0"/>
                                  </a:rPr>
                                  <m:t>−</m:t>
                                </m:r>
                                <m:r>
                                  <a:rPr lang="en-US" sz="2400" b="0" i="1" smtClean="0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∞</m:t>
                                </m:r>
                              </m:sub>
                              <m:sup>
                                <m:r>
                                  <a:rPr lang="en-US" sz="2400" b="0" i="1" smtClean="0">
                                    <a:latin typeface="Cambria Math" charset="0"/>
                                  </a:rPr>
                                  <m:t>𝑥</m:t>
                                </m:r>
                              </m:sup>
                              <m:e>
                                <m:r>
                                  <a:rPr lang="en-US" sz="2400" b="0" i="1" smtClean="0">
                                    <a:latin typeface="Cambria Math" charset="0"/>
                                  </a:rPr>
                                  <m:t>|</m:t>
                                </m:r>
                                <m:sSub>
                                  <m:sSub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smtClean="0">
                                        <a:latin typeface="Cambria Math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latin typeface="Cambria Math" charset="0"/>
                                      </a:rPr>
                                      <m:t>+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en-US" sz="24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2400" b="0" i="1" smtClean="0">
                                            <a:latin typeface="Cambria Math" charset="0"/>
                                          </a:rPr>
                                          <m:t>𝑥</m:t>
                                        </m:r>
                                      </m:e>
                                      <m:sup>
                                        <m:r>
                                          <a:rPr lang="en-US" sz="2400" b="0" i="1" smtClean="0">
                                            <a:latin typeface="Cambria Math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</m:e>
                                </m:d>
                                <m:r>
                                  <a:rPr lang="en-US" sz="2400" b="0" i="1" smtClean="0">
                                    <a:latin typeface="Cambria Math" charset="0"/>
                                  </a:rPr>
                                  <m:t>|</m:t>
                                </m:r>
                                <m:r>
                                  <a:rPr lang="en-US" sz="2400" b="0" i="1" smtClean="0">
                                    <a:latin typeface="Cambria Math" charset="0"/>
                                  </a:rPr>
                                  <m:t>𝑑𝑥</m:t>
                                </m:r>
                                <m:r>
                                  <a:rPr lang="en-US" sz="2400" b="0" i="1" smtClean="0">
                                    <a:latin typeface="Cambria Math" charset="0"/>
                                  </a:rPr>
                                  <m:t>′</m:t>
                                </m:r>
                              </m:e>
                            </m:nary>
                          </m:e>
                        </m:d>
                        <m:r>
                          <m:rPr>
                            <m:nor/>
                          </m:rPr>
                          <a:rPr lang="en-US" sz="2400" dirty="0"/>
                          <m:t>|</m:t>
                        </m:r>
                        <m:d>
                          <m:dPr>
                            <m:begChr m:val=""/>
                            <m:endChr m:val="⟩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400" i="1" smtClean="0"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 smtClean="0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𝜒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+</m:t>
                                </m:r>
                              </m:sub>
                            </m:sSub>
                          </m:e>
                        </m:d>
                      </m:e>
                    </m:func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3640" y="1266902"/>
                <a:ext cx="6422527" cy="585994"/>
              </a:xfrm>
              <a:prstGeom prst="rect">
                <a:avLst/>
              </a:prstGeom>
              <a:blipFill rotWithShape="0">
                <a:blip r:embed="rId3"/>
                <a:stretch>
                  <a:fillRect l="-2846" b="-104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Group 8"/>
          <p:cNvGrpSpPr/>
          <p:nvPr/>
        </p:nvGrpSpPr>
        <p:grpSpPr>
          <a:xfrm>
            <a:off x="4639315" y="2216597"/>
            <a:ext cx="2587982" cy="2287926"/>
            <a:chOff x="1686430" y="2098500"/>
            <a:chExt cx="2587982" cy="2287926"/>
          </a:xfrm>
        </p:grpSpPr>
        <p:pic>
          <p:nvPicPr>
            <p:cNvPr id="21" name="Picture 2">
              <a:extLst>
                <a:ext uri="{FF2B5EF4-FFF2-40B4-BE49-F238E27FC236}">
                  <a16:creationId xmlns:a16="http://schemas.microsoft.com/office/drawing/2014/main" id="{9FC9B81D-65E9-734F-B02F-09D4AE2EDD2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86430" y="2098500"/>
              <a:ext cx="2587982" cy="2287926"/>
            </a:xfrm>
            <a:prstGeom prst="rect">
              <a:avLst/>
            </a:prstGeom>
          </p:spPr>
        </p:pic>
        <p:cxnSp>
          <p:nvCxnSpPr>
            <p:cNvPr id="4" name="Straight Connector 3"/>
            <p:cNvCxnSpPr/>
            <p:nvPr/>
          </p:nvCxnSpPr>
          <p:spPr>
            <a:xfrm flipV="1">
              <a:off x="2856322" y="2809188"/>
              <a:ext cx="292231" cy="669303"/>
            </a:xfrm>
            <a:prstGeom prst="line">
              <a:avLst/>
            </a:prstGeom>
            <a:ln w="22225">
              <a:solidFill>
                <a:srgbClr val="FF0000"/>
              </a:solidFill>
              <a:prstDash val="solid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4" name="Picture 10" descr="D:\Users\kaisun\Documents\My Dropbox\Paper and Talk\Talks\2011-02 Indiana\figures\edge_classical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93640" y="2102176"/>
            <a:ext cx="1991908" cy="1986375"/>
          </a:xfrm>
          <a:prstGeom prst="rect">
            <a:avLst/>
          </a:prstGeom>
          <a:noFill/>
        </p:spPr>
      </p:pic>
      <p:sp>
        <p:nvSpPr>
          <p:cNvPr id="26" name="TextBox 25"/>
          <p:cNvSpPr txBox="1"/>
          <p:nvPr/>
        </p:nvSpPr>
        <p:spPr>
          <a:xfrm>
            <a:off x="846388" y="4014665"/>
            <a:ext cx="31160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Times" charset="0"/>
                <a:ea typeface="Times" charset="0"/>
                <a:cs typeface="Times" charset="0"/>
              </a:rPr>
              <a:t>Conducting chiral edge </a:t>
            </a:r>
          </a:p>
          <a:p>
            <a:pPr algn="ctr"/>
            <a:r>
              <a:rPr lang="en-US" dirty="0">
                <a:latin typeface="Times" charset="0"/>
                <a:ea typeface="Times" charset="0"/>
                <a:cs typeface="Times" charset="0"/>
              </a:rPr>
              <a:t>(half of a 1D quantum wire)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7337" y="4662686"/>
            <a:ext cx="737883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charset="0"/>
              <a:buChar char="•"/>
            </a:pPr>
            <a:r>
              <a:rPr lang="en-US" dirty="0">
                <a:latin typeface="Times" charset="0"/>
                <a:ea typeface="Times" charset="0"/>
                <a:cs typeface="Times" charset="0"/>
              </a:rPr>
              <a:t>The chiral mode can not be stopped by any obstacle or edge disorder.</a:t>
            </a:r>
          </a:p>
          <a:p>
            <a:pPr marL="285750" indent="-285750" algn="just">
              <a:buFont typeface="Arial" charset="0"/>
              <a:buChar char="•"/>
            </a:pPr>
            <a:r>
              <a:rPr lang="en-US" dirty="0">
                <a:latin typeface="Times" charset="0"/>
                <a:ea typeface="Times" charset="0"/>
                <a:cs typeface="Times" charset="0"/>
              </a:rPr>
              <a:t>Normally, any 1D system localizes at low temperature (Anderson insulator). The chiral edge is protected from localization.</a:t>
            </a:r>
          </a:p>
          <a:p>
            <a:pPr marL="285750" indent="-285750" algn="just">
              <a:buFont typeface="Arial" charset="0"/>
              <a:buChar char="•"/>
            </a:pPr>
            <a:r>
              <a:rPr lang="en-US" dirty="0">
                <a:latin typeface="Times" charset="0"/>
                <a:ea typeface="Times" charset="0"/>
                <a:cs typeface="Times" charset="0"/>
              </a:rPr>
              <a:t>Such a 1D mode can not appear in a pure 1D system, only at a boundary of a higher-dimensional system.</a:t>
            </a:r>
          </a:p>
          <a:p>
            <a:pPr marL="285750" indent="-285750" algn="just">
              <a:buFont typeface="Arial" charset="0"/>
              <a:buChar char="•"/>
            </a:pPr>
            <a:r>
              <a:rPr lang="en-US" dirty="0">
                <a:latin typeface="Times" charset="0"/>
                <a:ea typeface="Times" charset="0"/>
                <a:cs typeface="Times" charset="0"/>
              </a:rPr>
              <a:t>The chiral edge carries the quantized Hall conductivity (IQHE).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176567" y="6337795"/>
            <a:ext cx="2339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400" dirty="0"/>
              <a:t>σ</a:t>
            </a:r>
            <a:r>
              <a:rPr lang="en-US" sz="2400" baseline="-25000" dirty="0"/>
              <a:t> </a:t>
            </a:r>
            <a:r>
              <a:rPr lang="en-US" sz="2400" baseline="-25000" dirty="0" err="1"/>
              <a:t>xy</a:t>
            </a:r>
            <a:r>
              <a:rPr lang="en-US" sz="2400" dirty="0"/>
              <a:t>=j</a:t>
            </a:r>
            <a:r>
              <a:rPr lang="en-US" sz="2400" baseline="-25000" dirty="0"/>
              <a:t> x</a:t>
            </a:r>
            <a:r>
              <a:rPr lang="en-US" sz="2400" dirty="0"/>
              <a:t>/E</a:t>
            </a:r>
            <a:r>
              <a:rPr lang="en-US" sz="2400" baseline="-25000" dirty="0"/>
              <a:t> y</a:t>
            </a:r>
            <a:r>
              <a:rPr lang="en-US" sz="2400" dirty="0"/>
              <a:t>= n e</a:t>
            </a:r>
            <a:r>
              <a:rPr lang="en-US" sz="2400" baseline="30000" dirty="0"/>
              <a:t>2</a:t>
            </a:r>
            <a:r>
              <a:rPr lang="en-US" sz="2400" dirty="0"/>
              <a:t>/h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395196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08EAEBB-9E75-A94D-897F-02658CB787CB}"/>
                  </a:ext>
                </a:extLst>
              </p:cNvPr>
              <p:cNvSpPr txBox="1"/>
              <p:nvPr/>
            </p:nvSpPr>
            <p:spPr>
              <a:xfrm>
                <a:off x="901775" y="314837"/>
                <a:ext cx="7466029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800" i="1" dirty="0">
                    <a:solidFill>
                      <a:srgbClr val="C00000"/>
                    </a:solidFill>
                    <a:latin typeface="Bell MT" panose="02020503060305020303" pitchFamily="18" charset="77"/>
                  </a:rPr>
                  <a:t>Kane-</a:t>
                </a:r>
                <a:r>
                  <a:rPr lang="en-US" sz="4800" i="1" dirty="0" err="1">
                    <a:solidFill>
                      <a:srgbClr val="C00000"/>
                    </a:solidFill>
                    <a:latin typeface="Bell MT" panose="02020503060305020303" pitchFamily="18" charset="77"/>
                  </a:rPr>
                  <a:t>Mele</a:t>
                </a:r>
                <a:r>
                  <a:rPr lang="en-US" sz="4800" i="1" dirty="0">
                    <a:solidFill>
                      <a:srgbClr val="C00000"/>
                    </a:solidFill>
                    <a:latin typeface="Bell MT" panose="02020503060305020303" pitchFamily="18" charset="77"/>
                  </a:rPr>
                  <a:t> model of </a:t>
                </a:r>
              </a:p>
              <a:p>
                <a:pPr algn="ctr"/>
                <a:r>
                  <a:rPr lang="en-US" sz="4800" i="1" dirty="0">
                    <a:solidFill>
                      <a:srgbClr val="C00000"/>
                    </a:solidFill>
                    <a:latin typeface="Bell MT" panose="02020503060305020303" pitchFamily="18" charset="77"/>
                  </a:rPr>
                  <a:t>a 2D topological insulator</a:t>
                </a:r>
              </a:p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sz="48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4800" i="1" smtClean="0">
                            <a:solidFill>
                              <a:srgbClr val="C0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ℤ</m:t>
                        </m:r>
                      </m:e>
                      <m:sub>
                        <m:r>
                          <a:rPr lang="en-US" sz="4800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4800" i="1" dirty="0">
                    <a:solidFill>
                      <a:srgbClr val="C00000"/>
                    </a:solidFill>
                    <a:latin typeface="Bell MT" panose="02020503060305020303" pitchFamily="18" charset="77"/>
                  </a:rPr>
                  <a:t>topological index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F08EAEBB-9E75-A94D-897F-02658CB787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1775" y="314837"/>
                <a:ext cx="7466029" cy="2308324"/>
              </a:xfrm>
              <a:prstGeom prst="rect">
                <a:avLst/>
              </a:prstGeom>
              <a:blipFill rotWithShape="0">
                <a:blip r:embed="rId2"/>
                <a:stretch>
                  <a:fillRect t="-6085" b="-134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4287" y="2803072"/>
            <a:ext cx="6903720" cy="3429000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3788238" y="5045558"/>
            <a:ext cx="310243" cy="293915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523010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277633" y="532315"/>
            <a:ext cx="658873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i="1">
                <a:solidFill>
                  <a:srgbClr val="C00000"/>
                </a:solidFill>
                <a:latin typeface="Bell MT" panose="02020503060305020303" pitchFamily="18" charset="0"/>
              </a:rPr>
              <a:t>Reviewing some entries  </a:t>
            </a:r>
            <a:r>
              <a:rPr lang="en-US" sz="2700" i="1" dirty="0">
                <a:solidFill>
                  <a:srgbClr val="C00000"/>
                </a:solidFill>
                <a:latin typeface="Bell MT" panose="02020503060305020303" pitchFamily="18" charset="0"/>
              </a:rPr>
              <a:t>of the topological table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164972" y="1065506"/>
            <a:ext cx="6701395" cy="46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661" y="2333051"/>
            <a:ext cx="5824912" cy="2953372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>
          <a:xfrm flipH="1" flipV="1">
            <a:off x="4185552" y="2075854"/>
            <a:ext cx="720181" cy="54942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5569128" y="2040820"/>
            <a:ext cx="650449" cy="72586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flipV="1">
            <a:off x="5569128" y="2625282"/>
            <a:ext cx="1489435" cy="161355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 flipV="1">
            <a:off x="6210151" y="3531826"/>
            <a:ext cx="650449" cy="72586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flipH="1">
            <a:off x="3808430" y="3877733"/>
            <a:ext cx="1059903" cy="153123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" name="Group 55">
            <a:extLst>
              <a:ext uri="{FF2B5EF4-FFF2-40B4-BE49-F238E27FC236}">
                <a16:creationId xmlns:a16="http://schemas.microsoft.com/office/drawing/2014/main" id="{2C175D5F-5FB6-AC4F-989E-6C13B6F04611}"/>
              </a:ext>
            </a:extLst>
          </p:cNvPr>
          <p:cNvGrpSpPr/>
          <p:nvPr/>
        </p:nvGrpSpPr>
        <p:grpSpPr>
          <a:xfrm>
            <a:off x="2075531" y="1137430"/>
            <a:ext cx="1094659" cy="1138287"/>
            <a:chOff x="5657232" y="1600200"/>
            <a:chExt cx="1828800" cy="1828800"/>
          </a:xfrm>
        </p:grpSpPr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2A17834F-18B4-6C46-B4CD-F47761BD6D6B}"/>
                </a:ext>
              </a:extLst>
            </p:cNvPr>
            <p:cNvSpPr/>
            <p:nvPr/>
          </p:nvSpPr>
          <p:spPr>
            <a:xfrm>
              <a:off x="5657232" y="1600200"/>
              <a:ext cx="1828800" cy="1828800"/>
            </a:xfrm>
            <a:prstGeom prst="ellipse">
              <a:avLst/>
            </a:prstGeom>
            <a:solidFill>
              <a:schemeClr val="bg1">
                <a:lumMod val="9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33451270-62E7-C94D-86F4-E72C9AF763DD}"/>
                </a:ext>
              </a:extLst>
            </p:cNvPr>
            <p:cNvSpPr/>
            <p:nvPr/>
          </p:nvSpPr>
          <p:spPr>
            <a:xfrm>
              <a:off x="5657232" y="2178627"/>
              <a:ext cx="1828800" cy="671945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5894352" y="1495241"/>
            <a:ext cx="19720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latin typeface="Times" charset="0"/>
                <a:ea typeface="Times" charset="0"/>
                <a:cs typeface="Times" charset="0"/>
              </a:rPr>
              <a:t>Quantum Hall</a:t>
            </a:r>
          </a:p>
          <a:p>
            <a:pPr algn="ctr"/>
            <a:r>
              <a:rPr lang="en-US" sz="1600" dirty="0">
                <a:latin typeface="Times" charset="0"/>
                <a:ea typeface="Times" charset="0"/>
                <a:cs typeface="Times" charset="0"/>
              </a:rPr>
              <a:t>(e.g., Haldane model)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065560" y="1252988"/>
            <a:ext cx="287610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latin typeface="Times" charset="0"/>
                <a:ea typeface="Times" charset="0"/>
                <a:cs typeface="Times" charset="0"/>
              </a:rPr>
              <a:t>1D insulators w/o symmetry are </a:t>
            </a:r>
          </a:p>
          <a:p>
            <a:pPr algn="ctr"/>
            <a:r>
              <a:rPr lang="en-US" sz="1600" dirty="0">
                <a:latin typeface="Times" charset="0"/>
                <a:ea typeface="Times" charset="0"/>
                <a:cs typeface="Times" charset="0"/>
              </a:rPr>
              <a:t>trivial because any loop on a </a:t>
            </a:r>
          </a:p>
          <a:p>
            <a:pPr algn="ctr"/>
            <a:r>
              <a:rPr lang="en-US" sz="1600" dirty="0">
                <a:latin typeface="Times" charset="0"/>
                <a:ea typeface="Times" charset="0"/>
                <a:cs typeface="Times" charset="0"/>
              </a:rPr>
              <a:t>sphere is contractible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666751" y="3199969"/>
            <a:ext cx="218521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latin typeface="Times" charset="0"/>
                <a:ea typeface="Times" charset="0"/>
                <a:cs typeface="Times" charset="0"/>
              </a:rPr>
              <a:t>3D topological insulator</a:t>
            </a:r>
          </a:p>
          <a:p>
            <a:pPr algn="ctr"/>
            <a:r>
              <a:rPr lang="en-US" sz="1600" dirty="0">
                <a:latin typeface="Times" charset="0"/>
                <a:ea typeface="Times" charset="0"/>
                <a:cs typeface="Times" charset="0"/>
              </a:rPr>
              <a:t>(this lecture)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02342" y="2357950"/>
            <a:ext cx="27719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latin typeface="Times" charset="0"/>
                <a:ea typeface="Times" charset="0"/>
                <a:cs typeface="Times" charset="0"/>
              </a:rPr>
              <a:t>2D topological insulator</a:t>
            </a:r>
          </a:p>
          <a:p>
            <a:pPr algn="ctr"/>
            <a:r>
              <a:rPr lang="en-US" sz="1600" dirty="0">
                <a:latin typeface="Times" charset="0"/>
                <a:ea typeface="Times" charset="0"/>
                <a:cs typeface="Times" charset="0"/>
              </a:rPr>
              <a:t>(Kane-</a:t>
            </a:r>
            <a:r>
              <a:rPr lang="en-US" sz="1600" dirty="0" err="1">
                <a:latin typeface="Times" charset="0"/>
                <a:ea typeface="Times" charset="0"/>
                <a:cs typeface="Times" charset="0"/>
              </a:rPr>
              <a:t>Mele</a:t>
            </a:r>
            <a:r>
              <a:rPr lang="en-US" sz="1600" dirty="0">
                <a:latin typeface="Times" charset="0"/>
                <a:ea typeface="Times" charset="0"/>
                <a:cs typeface="Times" charset="0"/>
              </a:rPr>
              <a:t>, BHZ: this lecture)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859941" y="5310624"/>
            <a:ext cx="13901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err="1">
                <a:latin typeface="Times" charset="0"/>
                <a:ea typeface="Times" charset="0"/>
                <a:cs typeface="Times" charset="0"/>
              </a:rPr>
              <a:t>Majorana</a:t>
            </a:r>
            <a:r>
              <a:rPr lang="en-US" sz="1600" dirty="0">
                <a:latin typeface="Times" charset="0"/>
                <a:ea typeface="Times" charset="0"/>
                <a:cs typeface="Times" charset="0"/>
              </a:rPr>
              <a:t> wire</a:t>
            </a:r>
          </a:p>
        </p:txBody>
      </p:sp>
      <p:cxnSp>
        <p:nvCxnSpPr>
          <p:cNvPr id="20" name="Straight Arrow Connector 19"/>
          <p:cNvCxnSpPr/>
          <p:nvPr/>
        </p:nvCxnSpPr>
        <p:spPr>
          <a:xfrm flipH="1" flipV="1">
            <a:off x="2683933" y="1915690"/>
            <a:ext cx="2221800" cy="109609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2466937" y="1921141"/>
            <a:ext cx="112562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>
                <a:latin typeface="Times" charset="0"/>
                <a:ea typeface="Times" charset="0"/>
                <a:cs typeface="Times" charset="0"/>
              </a:rPr>
              <a:t>SSH model</a:t>
            </a:r>
            <a:endParaRPr lang="en-US" sz="1600" dirty="0">
              <a:latin typeface="Times" charset="0"/>
              <a:ea typeface="Times" charset="0"/>
              <a:cs typeface="Times" charset="0"/>
            </a:endParaRPr>
          </a:p>
        </p:txBody>
      </p:sp>
      <p:cxnSp>
        <p:nvCxnSpPr>
          <p:cNvPr id="21" name="Straight Arrow Connector 20"/>
          <p:cNvCxnSpPr/>
          <p:nvPr/>
        </p:nvCxnSpPr>
        <p:spPr>
          <a:xfrm flipH="1">
            <a:off x="4185552" y="3877733"/>
            <a:ext cx="1317808" cy="206586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2474159" y="5906055"/>
            <a:ext cx="337624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latin typeface="Times" charset="0"/>
                <a:ea typeface="Times" charset="0"/>
                <a:cs typeface="Times" charset="0"/>
              </a:rPr>
              <a:t>Topological superconducting films</a:t>
            </a:r>
          </a:p>
          <a:p>
            <a:pPr algn="ctr"/>
            <a:r>
              <a:rPr lang="en-US" sz="1600" dirty="0">
                <a:latin typeface="Times" charset="0"/>
                <a:ea typeface="Times" charset="0"/>
                <a:cs typeface="Times" charset="0"/>
              </a:rPr>
              <a:t>(</a:t>
            </a:r>
            <a:r>
              <a:rPr lang="en-US" sz="1600" dirty="0" err="1">
                <a:latin typeface="Times" charset="0"/>
                <a:ea typeface="Times" charset="0"/>
                <a:cs typeface="Times" charset="0"/>
              </a:rPr>
              <a:t>e.g</a:t>
            </a:r>
            <a:r>
              <a:rPr lang="en-US" sz="1600" dirty="0">
                <a:latin typeface="Times" charset="0"/>
                <a:ea typeface="Times" charset="0"/>
                <a:cs typeface="Times" charset="0"/>
              </a:rPr>
              <a:t>, </a:t>
            </a:r>
            <a:r>
              <a:rPr lang="en-US" sz="1600" dirty="0" err="1">
                <a:latin typeface="Times" charset="0"/>
                <a:ea typeface="Times" charset="0"/>
                <a:cs typeface="Times" charset="0"/>
              </a:rPr>
              <a:t>px+ipy</a:t>
            </a:r>
            <a:r>
              <a:rPr lang="en-US" sz="1600" dirty="0">
                <a:latin typeface="Times" charset="0"/>
                <a:ea typeface="Times" charset="0"/>
                <a:cs typeface="Times" charset="0"/>
              </a:rPr>
              <a:t> like strontium </a:t>
            </a:r>
            <a:r>
              <a:rPr lang="en-US" sz="1600" dirty="0" err="1">
                <a:latin typeface="Times" charset="0"/>
                <a:ea typeface="Times" charset="0"/>
                <a:cs typeface="Times" charset="0"/>
              </a:rPr>
              <a:t>ruthenate</a:t>
            </a:r>
            <a:r>
              <a:rPr lang="en-US" sz="1600" dirty="0">
                <a:latin typeface="Times" charset="0"/>
                <a:ea typeface="Times" charset="0"/>
                <a:cs typeface="Times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80546516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277632" y="532315"/>
            <a:ext cx="672336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i="1" dirty="0">
                <a:solidFill>
                  <a:srgbClr val="C00000"/>
                </a:solidFill>
                <a:latin typeface="Bell MT" panose="02020503060305020303" pitchFamily="18" charset="0"/>
              </a:rPr>
              <a:t>Destroying Dirac points in </a:t>
            </a:r>
            <a:r>
              <a:rPr lang="en-US" sz="2700" i="1" dirty="0" err="1">
                <a:solidFill>
                  <a:srgbClr val="C00000"/>
                </a:solidFill>
                <a:latin typeface="Bell MT" panose="02020503060305020303" pitchFamily="18" charset="0"/>
              </a:rPr>
              <a:t>spinfull</a:t>
            </a:r>
            <a:r>
              <a:rPr lang="en-US" sz="2700" i="1" dirty="0">
                <a:solidFill>
                  <a:srgbClr val="C00000"/>
                </a:solidFill>
                <a:latin typeface="Bell MT" panose="02020503060305020303" pitchFamily="18" charset="0"/>
              </a:rPr>
              <a:t> graphene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164972" y="1065506"/>
            <a:ext cx="6701395" cy="46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1504337" y="1767524"/>
                <a:ext cx="5741893" cy="4603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60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ℋ</m:t>
                    </m:r>
                    <m:r>
                      <a:rPr lang="en-US" sz="2600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sSub>
                      <m:sSubPr>
                        <m:ctrlPr>
                          <a:rPr lang="en-US" sz="26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sz="26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𝑣</m:t>
                        </m:r>
                      </m:e>
                      <m:sub>
                        <m:r>
                          <a:rPr lang="en-US" sz="26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𝐹</m:t>
                        </m:r>
                      </m:sub>
                    </m:sSub>
                    <m:d>
                      <m:dPr>
                        <m:ctrlPr>
                          <a:rPr lang="is-IS" sz="26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acc>
                          <m:accPr>
                            <m:chr m:val="̂"/>
                            <m:ctrlPr>
                              <a:rPr lang="is-IS" sz="2600" b="0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accPr>
                          <m:e>
                            <m:r>
                              <a:rPr lang="is-IS" sz="2600" b="0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𝕀</m:t>
                            </m:r>
                          </m:e>
                        </m:acc>
                        <m:r>
                          <a:rPr lang="is-IS" sz="26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⨂</m:t>
                        </m:r>
                        <m:sSub>
                          <m:sSubPr>
                            <m:ctrlPr>
                              <a:rPr lang="en-US" sz="2600" b="0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sz="2600" b="0" i="1" smtClean="0">
                                    <a:solidFill>
                                      <a:schemeClr val="accent1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accPr>
                              <m:e>
                                <m:r>
                                  <a:rPr lang="en-US" sz="2600" b="0" i="1" smtClean="0">
                                    <a:solidFill>
                                      <a:schemeClr val="accent1">
                                        <a:lumMod val="50000"/>
                                      </a:schemeClr>
                                    </a:solidFill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𝜏</m:t>
                                </m:r>
                              </m:e>
                            </m:acc>
                          </m:e>
                          <m:sub>
                            <m:r>
                              <a:rPr lang="en-US" sz="2600" b="0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𝑧</m:t>
                            </m:r>
                          </m:sub>
                        </m:sSub>
                        <m:r>
                          <a:rPr lang="en-US" sz="26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⨂</m:t>
                        </m:r>
                        <m:sSub>
                          <m:sSubPr>
                            <m:ctrlPr>
                              <a:rPr lang="en-US" sz="2600" b="0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sz="2600" b="0" i="1" smtClean="0">
                                    <a:solidFill>
                                      <a:schemeClr val="accent1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accPr>
                              <m:e>
                                <m:r>
                                  <a:rPr lang="en-US" sz="2600" b="0" i="1" smtClean="0">
                                    <a:solidFill>
                                      <a:schemeClr val="accent1">
                                        <a:lumMod val="50000"/>
                                      </a:schemeClr>
                                    </a:solidFill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𝜎</m:t>
                                </m:r>
                              </m:e>
                            </m:acc>
                          </m:e>
                          <m:sub>
                            <m:r>
                              <a:rPr lang="en-US" sz="2600" b="0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𝑥</m:t>
                            </m:r>
                          </m:sub>
                        </m:sSub>
                        <m:r>
                          <a:rPr lang="en-US" sz="26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 </m:t>
                        </m:r>
                        <m:sSub>
                          <m:sSubPr>
                            <m:ctrlPr>
                              <a:rPr lang="en-US" sz="2600" b="0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bPr>
                          <m:e>
                            <m:r>
                              <a:rPr lang="en-US" sz="2600" b="0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2600" b="0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𝑥</m:t>
                            </m:r>
                          </m:sub>
                        </m:sSub>
                        <m:r>
                          <a:rPr lang="en-US" sz="26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+</m:t>
                        </m:r>
                        <m:acc>
                          <m:accPr>
                            <m:chr m:val="̂"/>
                            <m:ctrlPr>
                              <a:rPr lang="is-IS" sz="2600" i="1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accPr>
                          <m:e>
                            <m:r>
                              <a:rPr lang="is-IS" sz="2600" i="1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𝕀</m:t>
                            </m:r>
                          </m:e>
                        </m:acc>
                        <m:r>
                          <a:rPr lang="is-IS" sz="2600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⨂</m:t>
                        </m:r>
                        <m:acc>
                          <m:accPr>
                            <m:chr m:val="̂"/>
                            <m:ctrlPr>
                              <a:rPr lang="is-IS" sz="2600" i="1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accPr>
                          <m:e>
                            <m:r>
                              <a:rPr lang="is-IS" sz="2600" i="1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𝕀</m:t>
                            </m:r>
                          </m:e>
                        </m:acc>
                        <m:r>
                          <a:rPr lang="en-US" sz="2600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⨂</m:t>
                        </m:r>
                        <m:sSub>
                          <m:sSubPr>
                            <m:ctrlPr>
                              <a:rPr lang="en-US" sz="2600" i="1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sz="2600" i="1">
                                    <a:solidFill>
                                      <a:schemeClr val="accent1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accPr>
                              <m:e>
                                <m:r>
                                  <a:rPr lang="en-US" sz="2600" i="1">
                                    <a:solidFill>
                                      <a:schemeClr val="accent1">
                                        <a:lumMod val="50000"/>
                                      </a:schemeClr>
                                    </a:solidFill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𝜎</m:t>
                                </m:r>
                              </m:e>
                            </m:acc>
                          </m:e>
                          <m:sub>
                            <m:r>
                              <a:rPr lang="en-US" sz="2600" b="0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𝑦</m:t>
                            </m:r>
                          </m:sub>
                        </m:sSub>
                        <m:sSub>
                          <m:sSubPr>
                            <m:ctrlPr>
                              <a:rPr lang="en-US" sz="2600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bPr>
                          <m:e>
                            <m:r>
                              <a:rPr lang="en-US" sz="2600" b="0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 </m:t>
                            </m:r>
                            <m:r>
                              <a:rPr lang="en-US" sz="2600" b="0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2600" b="0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𝑦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600" dirty="0">
                    <a:solidFill>
                      <a:schemeClr val="accent1">
                        <a:lumMod val="50000"/>
                      </a:schemeClr>
                    </a:solidFill>
                  </a:rPr>
                  <a:t> +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60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6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charset="0"/>
                          </a:rPr>
                          <m:t>𝑉</m:t>
                        </m:r>
                      </m:e>
                    </m:acc>
                  </m:oMath>
                </a14:m>
                <a:endParaRPr lang="en-US" sz="26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4337" y="1767524"/>
                <a:ext cx="5741893" cy="460382"/>
              </a:xfrm>
              <a:prstGeom prst="rect">
                <a:avLst/>
              </a:prstGeom>
              <a:blipFill rotWithShape="0">
                <a:blip r:embed="rId4"/>
                <a:stretch>
                  <a:fillRect l="-106" t="-14667" b="-38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746807" y="1255131"/>
            <a:ext cx="77850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Complicated-looking graphene Hamiltonian with spin &amp; valley indices restored 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 flipH="1">
            <a:off x="2337847" y="2149311"/>
            <a:ext cx="433633" cy="221656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3252247" y="2130458"/>
            <a:ext cx="9427" cy="240509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4015819" y="2195616"/>
            <a:ext cx="499850" cy="175351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2045616" y="2370967"/>
            <a:ext cx="41915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Spin    Valleys (K &amp; K’)    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</a:rPr>
              <a:t>Sublattices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(A &amp; B)</a:t>
            </a:r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7061296" y="2139884"/>
            <a:ext cx="9427" cy="240509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6363092" y="2368066"/>
            <a:ext cx="2610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accent1">
                    <a:lumMod val="50000"/>
                  </a:schemeClr>
                </a:solidFill>
              </a:rPr>
              <a:t>gap-opening perturbation</a:t>
            </a:r>
            <a:endParaRPr lang="en-US" dirty="0"/>
          </a:p>
        </p:txBody>
      </p:sp>
      <p:grpSp>
        <p:nvGrpSpPr>
          <p:cNvPr id="23" name="Group 22"/>
          <p:cNvGrpSpPr/>
          <p:nvPr/>
        </p:nvGrpSpPr>
        <p:grpSpPr>
          <a:xfrm>
            <a:off x="746807" y="2971509"/>
            <a:ext cx="7680308" cy="3190754"/>
            <a:chOff x="746807" y="2971509"/>
            <a:chExt cx="7680308" cy="3190754"/>
          </a:xfrm>
        </p:grpSpPr>
        <p:sp>
          <p:nvSpPr>
            <p:cNvPr id="18" name="TextBox 17"/>
            <p:cNvSpPr txBox="1"/>
            <p:nvPr/>
          </p:nvSpPr>
          <p:spPr>
            <a:xfrm>
              <a:off x="746807" y="2971509"/>
              <a:ext cx="7680308" cy="25853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342900" indent="-342900">
                <a:buFont typeface="+mj-lt"/>
                <a:buAutoNum type="arabicPeriod"/>
              </a:pPr>
              <a:r>
                <a:rPr lang="en-US" dirty="0"/>
                <a:t>Inversion (P-) breaking perturbation (trivial insulator, e.g. Boron nitride)</a:t>
              </a:r>
            </a:p>
            <a:p>
              <a:pPr marL="342900" indent="-342900">
                <a:buFont typeface="+mj-lt"/>
                <a:buAutoNum type="arabicPeriod"/>
              </a:pPr>
              <a:endParaRPr lang="en-US" dirty="0"/>
            </a:p>
            <a:p>
              <a:pPr marL="342900" indent="-342900">
                <a:buFont typeface="+mj-lt"/>
                <a:buAutoNum type="arabicPeriod"/>
              </a:pPr>
              <a:endParaRPr lang="en-US" dirty="0"/>
            </a:p>
            <a:p>
              <a:pPr marL="342900" indent="-342900">
                <a:buFont typeface="+mj-lt"/>
                <a:buAutoNum type="arabicPeriod"/>
              </a:pPr>
              <a:endParaRPr lang="en-US" dirty="0"/>
            </a:p>
            <a:p>
              <a:pPr marL="342900" indent="-342900">
                <a:buFont typeface="+mj-lt"/>
                <a:buAutoNum type="arabicPeriod"/>
              </a:pPr>
              <a:r>
                <a:rPr lang="en-US" dirty="0"/>
                <a:t>T-reversal breaking perturbation (</a:t>
              </a:r>
              <a:r>
                <a:rPr lang="en-US" dirty="0" err="1"/>
                <a:t>Chern</a:t>
              </a:r>
              <a:r>
                <a:rPr lang="en-US" dirty="0"/>
                <a:t> insulator, e.g. Haldane model)</a:t>
              </a:r>
            </a:p>
            <a:p>
              <a:pPr marL="342900" indent="-342900">
                <a:buFont typeface="+mj-lt"/>
                <a:buAutoNum type="arabicPeriod"/>
              </a:pPr>
              <a:endParaRPr lang="en-US" dirty="0"/>
            </a:p>
            <a:p>
              <a:pPr marL="342900" indent="-342900">
                <a:buFont typeface="+mj-lt"/>
                <a:buAutoNum type="arabicPeriod"/>
              </a:pPr>
              <a:endParaRPr lang="en-US" dirty="0"/>
            </a:p>
            <a:p>
              <a:pPr marL="342900" indent="-342900">
                <a:buFont typeface="+mj-lt"/>
                <a:buAutoNum type="arabicPeriod"/>
              </a:pPr>
              <a:endParaRPr lang="en-US" dirty="0"/>
            </a:p>
            <a:p>
              <a:pPr marL="342900" indent="-342900">
                <a:buFont typeface="+mj-lt"/>
                <a:buAutoNum type="arabicPeriod"/>
              </a:pPr>
              <a:r>
                <a:rPr lang="en-US" dirty="0">
                  <a:solidFill>
                    <a:srgbClr val="FF0000"/>
                  </a:solidFill>
                </a:rPr>
                <a:t>Symmetry preserving perturbation (topological insulator, Kane-</a:t>
              </a:r>
              <a:r>
                <a:rPr lang="en-US" dirty="0" err="1">
                  <a:solidFill>
                    <a:srgbClr val="FF0000"/>
                  </a:solidFill>
                </a:rPr>
                <a:t>Mele</a:t>
              </a:r>
              <a:r>
                <a:rPr lang="en-US" dirty="0">
                  <a:solidFill>
                    <a:srgbClr val="FF0000"/>
                  </a:solidFill>
                </a:rPr>
                <a:t> model)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/>
                <p:cNvSpPr txBox="1"/>
                <p:nvPr/>
              </p:nvSpPr>
              <p:spPr>
                <a:xfrm>
                  <a:off x="3007530" y="3574952"/>
                  <a:ext cx="1686744" cy="31220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̂"/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charset="0"/>
                              </a:rPr>
                              <m:t>𝑉</m:t>
                            </m:r>
                          </m:e>
                        </m:acc>
                        <m:r>
                          <a:rPr lang="en-US" b="0" i="1" smtClean="0">
                            <a:latin typeface="Cambria Math" charset="0"/>
                          </a:rPr>
                          <m:t>= </m:t>
                        </m:r>
                        <m:sSub>
                          <m:sSub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charset="0"/>
                              </a:rPr>
                              <m:t>𝑝</m:t>
                            </m:r>
                          </m:sub>
                        </m:sSub>
                        <m:acc>
                          <m:accPr>
                            <m:chr m:val="̂"/>
                            <m:ctrlPr>
                              <a:rPr lang="is-I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accPr>
                          <m:e>
                            <m:r>
                              <a:rPr lang="is-IS" i="1">
                                <a:solidFill>
                                  <a:schemeClr val="tx1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𝕀</m:t>
                            </m:r>
                          </m:e>
                        </m:acc>
                        <m:r>
                          <a:rPr lang="is-IS" i="1">
                            <a:solidFill>
                              <a:schemeClr val="tx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⨂</m:t>
                        </m:r>
                        <m:acc>
                          <m:accPr>
                            <m:chr m:val="̂"/>
                            <m:ctrlPr>
                              <a:rPr lang="is-I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accPr>
                          <m:e>
                            <m:r>
                              <a:rPr lang="is-IS" i="1">
                                <a:solidFill>
                                  <a:schemeClr val="tx1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𝕀</m:t>
                            </m:r>
                          </m:e>
                        </m:acc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⨂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accPr>
                              <m:e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𝜎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𝑧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0" name="TextBox 1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07530" y="3574952"/>
                  <a:ext cx="1686744" cy="312201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l="-2527" t="-121154" r="-14440" b="-15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TextBox 27"/>
                <p:cNvSpPr txBox="1"/>
                <p:nvPr/>
              </p:nvSpPr>
              <p:spPr>
                <a:xfrm>
                  <a:off x="3001150" y="4683429"/>
                  <a:ext cx="1807418" cy="28443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̂"/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charset="0"/>
                              </a:rPr>
                              <m:t>𝑉</m:t>
                            </m:r>
                          </m:e>
                        </m:acc>
                        <m:r>
                          <a:rPr lang="en-US" b="0" i="1" smtClean="0">
                            <a:latin typeface="Cambria Math" charset="0"/>
                          </a:rPr>
                          <m:t>= </m:t>
                        </m:r>
                        <m:sSub>
                          <m:sSub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charset="0"/>
                              </a:rPr>
                              <m:t>𝑇</m:t>
                            </m:r>
                          </m:sub>
                        </m:sSub>
                        <m:acc>
                          <m:accPr>
                            <m:chr m:val="̂"/>
                            <m:ctrlPr>
                              <a:rPr lang="is-I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accPr>
                          <m:e>
                            <m:r>
                              <a:rPr lang="is-IS" i="1">
                                <a:solidFill>
                                  <a:schemeClr val="tx1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𝕀</m:t>
                            </m:r>
                          </m:e>
                        </m:acc>
                        <m:r>
                          <a:rPr lang="is-IS" i="1">
                            <a:solidFill>
                              <a:schemeClr val="tx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⨂</m:t>
                        </m:r>
                        <m:sSub>
                          <m:sSubPr>
                            <m:ctrlPr>
                              <a:rPr lang="en-US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accPr>
                              <m:e>
                                <m:r>
                                  <a:rPr lang="en-US" i="1" smtClean="0">
                                    <a:solidFill>
                                      <a:schemeClr val="tx1"/>
                                    </a:solidFill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𝜏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𝑧</m:t>
                            </m:r>
                          </m:sub>
                        </m:sSub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⨂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accPr>
                              <m:e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𝜎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𝑧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8" name="TextBox 2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01150" y="4683429"/>
                  <a:ext cx="1807418" cy="284437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l="-2357" t="-136170" r="-13468" b="-17446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TextBox 28"/>
                <p:cNvSpPr txBox="1"/>
                <p:nvPr/>
              </p:nvSpPr>
              <p:spPr>
                <a:xfrm>
                  <a:off x="3001150" y="5875838"/>
                  <a:ext cx="2014462" cy="28642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̂"/>
                            <m:ctrlPr>
                              <a:rPr lang="en-US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𝑉</m:t>
                            </m:r>
                          </m:e>
                        </m:acc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= </m:t>
                        </m:r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𝑆𝑂</m:t>
                            </m:r>
                          </m:sub>
                        </m:sSub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charset="0"/>
                                  </a:rPr>
                                  <m:t>𝑆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𝑧</m:t>
                            </m:r>
                          </m:sub>
                        </m:sSub>
                        <m:r>
                          <a:rPr lang="is-IS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⨂</m:t>
                        </m:r>
                        <m:sSub>
                          <m:sSubPr>
                            <m:ctrlPr>
                              <a:rPr lang="en-US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accPr>
                              <m:e>
                                <m:r>
                                  <a:rPr lang="en-US" i="1" smtClean="0">
                                    <a:solidFill>
                                      <a:srgbClr val="FF0000"/>
                                    </a:solidFill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𝜏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𝑧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⨂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accPr>
                              <m:e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𝜎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𝑧</m:t>
                            </m:r>
                          </m:sub>
                        </m:sSub>
                      </m:oMath>
                    </m:oMathPara>
                  </a14:m>
                  <a:endParaRPr lang="en-US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29" name="TextBox 2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01150" y="5875838"/>
                  <a:ext cx="2014462" cy="286425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l="-2115" t="-136170" r="-11782" b="-17446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90004440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277632" y="532315"/>
            <a:ext cx="672336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i="1" dirty="0">
                <a:solidFill>
                  <a:srgbClr val="C00000"/>
                </a:solidFill>
                <a:latin typeface="Bell MT" panose="02020503060305020303" pitchFamily="18" charset="0"/>
              </a:rPr>
              <a:t>The simplest construction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164972" y="1065506"/>
            <a:ext cx="6701395" cy="46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2662116" y="1243057"/>
                <a:ext cx="370710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rgbClr val="FF0000"/>
                    </a:solidFill>
                  </a:rPr>
                  <a:t>Kane-</a:t>
                </a:r>
                <a:r>
                  <a:rPr lang="en-US" dirty="0" err="1">
                    <a:solidFill>
                      <a:srgbClr val="FF0000"/>
                    </a:solidFill>
                  </a:rPr>
                  <a:t>Mele</a:t>
                </a:r>
                <a:r>
                  <a:rPr lang="en-US" dirty="0">
                    <a:solidFill>
                      <a:srgbClr val="FF0000"/>
                    </a:solidFill>
                  </a:rPr>
                  <a:t> model = Haldane model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solidFill>
                              <a:schemeClr val="bg1"/>
                            </a:solidFill>
                            <a:latin typeface="Cambria Math" charset="0"/>
                          </a:rPr>
                          <m:t>𝑙</m:t>
                        </m:r>
                      </m:e>
                      <m:sup>
                        <m: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2116" y="1243057"/>
                <a:ext cx="3707105" cy="400110"/>
              </a:xfrm>
              <a:prstGeom prst="rect">
                <a:avLst/>
              </a:prstGeom>
              <a:blipFill rotWithShape="0">
                <a:blip r:embed="rId3"/>
                <a:stretch>
                  <a:fillRect l="-1480" t="-3030" b="-212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6" name="Group 115"/>
          <p:cNvGrpSpPr/>
          <p:nvPr/>
        </p:nvGrpSpPr>
        <p:grpSpPr>
          <a:xfrm>
            <a:off x="626269" y="1702230"/>
            <a:ext cx="7129001" cy="1676679"/>
            <a:chOff x="626269" y="1702230"/>
            <a:chExt cx="7129001" cy="1676679"/>
          </a:xfrm>
        </p:grpSpPr>
        <p:grpSp>
          <p:nvGrpSpPr>
            <p:cNvPr id="84" name="Group 83"/>
            <p:cNvGrpSpPr/>
            <p:nvPr/>
          </p:nvGrpSpPr>
          <p:grpSpPr>
            <a:xfrm>
              <a:off x="626269" y="1702230"/>
              <a:ext cx="3311027" cy="1676679"/>
              <a:chOff x="626269" y="1702230"/>
              <a:chExt cx="3311027" cy="1676679"/>
            </a:xfrm>
          </p:grpSpPr>
          <p:pic>
            <p:nvPicPr>
              <p:cNvPr id="78" name="Picture 2">
                <a:extLst>
                  <a:ext uri="{FF2B5EF4-FFF2-40B4-BE49-F238E27FC236}">
                    <a16:creationId xmlns:a16="http://schemas.microsoft.com/office/drawing/2014/main" id="{A1F8B6EB-23BF-5149-8376-C2FA364256E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64972" y="1774154"/>
                <a:ext cx="1443483" cy="1276123"/>
              </a:xfrm>
              <a:prstGeom prst="rect">
                <a:avLst/>
              </a:prstGeom>
            </p:spPr>
          </p:pic>
          <p:pic>
            <p:nvPicPr>
              <p:cNvPr id="79" name="Picture 78">
                <a:extLst>
                  <a:ext uri="{FF2B5EF4-FFF2-40B4-BE49-F238E27FC236}">
                    <a16:creationId xmlns:a16="http://schemas.microsoft.com/office/drawing/2014/main" id="{035F6C23-A9E6-FB4B-985D-7850618B019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372934" y="1774154"/>
                <a:ext cx="1443483" cy="1276123"/>
              </a:xfrm>
              <a:prstGeom prst="rect">
                <a:avLst/>
              </a:prstGeom>
            </p:spPr>
          </p:pic>
          <p:cxnSp>
            <p:nvCxnSpPr>
              <p:cNvPr id="7" name="Straight Arrow Connector 6"/>
              <p:cNvCxnSpPr/>
              <p:nvPr/>
            </p:nvCxnSpPr>
            <p:spPr>
              <a:xfrm>
                <a:off x="1894788" y="2253006"/>
                <a:ext cx="0" cy="207390"/>
              </a:xfrm>
              <a:prstGeom prst="straightConnector1">
                <a:avLst/>
              </a:prstGeom>
              <a:ln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Straight Arrow Connector 79"/>
              <p:cNvCxnSpPr/>
              <p:nvPr/>
            </p:nvCxnSpPr>
            <p:spPr>
              <a:xfrm>
                <a:off x="3093563" y="2253006"/>
                <a:ext cx="0" cy="207390"/>
              </a:xfrm>
              <a:prstGeom prst="straightConnector1">
                <a:avLst/>
              </a:prstGeom>
              <a:ln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TextBox 15"/>
              <p:cNvSpPr txBox="1"/>
              <p:nvPr/>
            </p:nvSpPr>
            <p:spPr>
              <a:xfrm>
                <a:off x="626269" y="1702230"/>
                <a:ext cx="86754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spin up</a:t>
                </a: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1" name="TextBox 80"/>
                  <p:cNvSpPr txBox="1"/>
                  <p:nvPr/>
                </p:nvSpPr>
                <p:spPr>
                  <a:xfrm>
                    <a:off x="1096604" y="2210442"/>
                    <a:ext cx="717248" cy="246221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sz="1600" i="1" smtClean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solidFill>
                                    <a:schemeClr val="tx2"/>
                                  </a:solidFill>
                                  <a:latin typeface="Cambria Math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1600" b="0" i="1" smtClean="0">
                                  <a:solidFill>
                                    <a:schemeClr val="tx2"/>
                                  </a:solidFill>
                                  <a:latin typeface="Cambria Math" charset="0"/>
                                </a:rPr>
                                <m:t>−</m:t>
                              </m:r>
                            </m:sub>
                          </m:sSub>
                          <m:r>
                            <a:rPr lang="en-US" sz="1600" b="0" i="1" smtClean="0">
                              <a:solidFill>
                                <a:schemeClr val="tx2"/>
                              </a:solidFill>
                              <a:latin typeface="Cambria Math" charset="0"/>
                            </a:rPr>
                            <m:t>&lt;0</m:t>
                          </m:r>
                        </m:oMath>
                      </m:oMathPara>
                    </a14:m>
                    <a:endParaRPr lang="en-US" sz="1600" dirty="0">
                      <a:solidFill>
                        <a:schemeClr val="tx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81" name="TextBox 80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96604" y="2210442"/>
                    <a:ext cx="717248" cy="246221"/>
                  </a:xfrm>
                  <a:prstGeom prst="rect">
                    <a:avLst/>
                  </a:prstGeom>
                  <a:blipFill rotWithShape="0">
                    <a:blip r:embed="rId7"/>
                    <a:stretch>
                      <a:fillRect l="-4237" r="-5932" b="-10000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3" name="TextBox 82"/>
                  <p:cNvSpPr txBox="1"/>
                  <p:nvPr/>
                </p:nvSpPr>
                <p:spPr>
                  <a:xfrm>
                    <a:off x="3220048" y="2210441"/>
                    <a:ext cx="717248" cy="246221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sz="1600" i="1" smtClean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solidFill>
                                    <a:schemeClr val="tx2"/>
                                  </a:solidFill>
                                  <a:latin typeface="Cambria Math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1600" b="0" i="1" smtClean="0">
                                  <a:solidFill>
                                    <a:schemeClr val="tx2"/>
                                  </a:solidFill>
                                  <a:latin typeface="Cambria Math" charset="0"/>
                                </a:rPr>
                                <m:t>+</m:t>
                              </m:r>
                            </m:sub>
                          </m:sSub>
                          <m:r>
                            <a:rPr lang="en-US" sz="1600" b="0" i="1" smtClean="0">
                              <a:solidFill>
                                <a:schemeClr val="tx2"/>
                              </a:solidFill>
                              <a:latin typeface="Cambria Math" charset="0"/>
                            </a:rPr>
                            <m:t>&gt;0</m:t>
                          </m:r>
                        </m:oMath>
                      </m:oMathPara>
                    </a14:m>
                    <a:endParaRPr lang="en-US" sz="1600" dirty="0">
                      <a:solidFill>
                        <a:schemeClr val="tx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83" name="TextBox 82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220048" y="2210441"/>
                    <a:ext cx="717248" cy="246221"/>
                  </a:xfrm>
                  <a:prstGeom prst="rect">
                    <a:avLst/>
                  </a:prstGeom>
                  <a:blipFill rotWithShape="0">
                    <a:blip r:embed="rId8"/>
                    <a:stretch>
                      <a:fillRect l="-3390" r="-5932" b="-12500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82" name="TextBox 81"/>
              <p:cNvSpPr txBox="1"/>
              <p:nvPr/>
            </p:nvSpPr>
            <p:spPr>
              <a:xfrm>
                <a:off x="1710242" y="3004491"/>
                <a:ext cx="52290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/>
                  <a:t>K’</a:t>
                </a:r>
              </a:p>
            </p:txBody>
          </p:sp>
          <p:sp>
            <p:nvSpPr>
              <p:cNvPr id="85" name="TextBox 84"/>
              <p:cNvSpPr txBox="1"/>
              <p:nvPr/>
            </p:nvSpPr>
            <p:spPr>
              <a:xfrm>
                <a:off x="2963157" y="3009577"/>
                <a:ext cx="26119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/>
                  <a:t>K</a:t>
                </a:r>
                <a:endParaRPr lang="en-US" dirty="0"/>
              </a:p>
            </p:txBody>
          </p:sp>
        </p:grpSp>
        <p:grpSp>
          <p:nvGrpSpPr>
            <p:cNvPr id="87" name="Group 86"/>
            <p:cNvGrpSpPr/>
            <p:nvPr/>
          </p:nvGrpSpPr>
          <p:grpSpPr>
            <a:xfrm>
              <a:off x="4293411" y="1702230"/>
              <a:ext cx="3461859" cy="1629544"/>
              <a:chOff x="475437" y="1702230"/>
              <a:chExt cx="3461859" cy="1629544"/>
            </a:xfrm>
          </p:grpSpPr>
          <p:pic>
            <p:nvPicPr>
              <p:cNvPr id="88" name="Picture 87">
                <a:extLst>
                  <a:ext uri="{FF2B5EF4-FFF2-40B4-BE49-F238E27FC236}">
                    <a16:creationId xmlns:a16="http://schemas.microsoft.com/office/drawing/2014/main" id="{A1F8B6EB-23BF-5149-8376-C2FA364256E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64972" y="1774154"/>
                <a:ext cx="1443483" cy="1276123"/>
              </a:xfrm>
              <a:prstGeom prst="rect">
                <a:avLst/>
              </a:prstGeom>
            </p:spPr>
          </p:pic>
          <p:pic>
            <p:nvPicPr>
              <p:cNvPr id="89" name="Picture 88">
                <a:extLst>
                  <a:ext uri="{FF2B5EF4-FFF2-40B4-BE49-F238E27FC236}">
                    <a16:creationId xmlns:a16="http://schemas.microsoft.com/office/drawing/2014/main" id="{035F6C23-A9E6-FB4B-985D-7850618B019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372934" y="1774154"/>
                <a:ext cx="1443483" cy="1276123"/>
              </a:xfrm>
              <a:prstGeom prst="rect">
                <a:avLst/>
              </a:prstGeom>
            </p:spPr>
          </p:pic>
          <p:cxnSp>
            <p:nvCxnSpPr>
              <p:cNvPr id="90" name="Straight Arrow Connector 89"/>
              <p:cNvCxnSpPr/>
              <p:nvPr/>
            </p:nvCxnSpPr>
            <p:spPr>
              <a:xfrm>
                <a:off x="1894788" y="2253006"/>
                <a:ext cx="0" cy="207390"/>
              </a:xfrm>
              <a:prstGeom prst="straightConnector1">
                <a:avLst/>
              </a:prstGeom>
              <a:ln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Straight Arrow Connector 90"/>
              <p:cNvCxnSpPr/>
              <p:nvPr/>
            </p:nvCxnSpPr>
            <p:spPr>
              <a:xfrm>
                <a:off x="3093563" y="2253006"/>
                <a:ext cx="0" cy="207390"/>
              </a:xfrm>
              <a:prstGeom prst="straightConnector1">
                <a:avLst/>
              </a:prstGeom>
              <a:ln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2" name="TextBox 91"/>
              <p:cNvSpPr txBox="1"/>
              <p:nvPr/>
            </p:nvSpPr>
            <p:spPr>
              <a:xfrm>
                <a:off x="475437" y="1702230"/>
                <a:ext cx="115377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/>
                  <a:t>spin down</a:t>
                </a:r>
                <a:endParaRPr lang="en-US" dirty="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3" name="TextBox 92"/>
                  <p:cNvSpPr txBox="1"/>
                  <p:nvPr/>
                </p:nvSpPr>
                <p:spPr>
                  <a:xfrm>
                    <a:off x="1096604" y="2210442"/>
                    <a:ext cx="717248" cy="246221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sz="1600" i="1" smtClean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solidFill>
                                    <a:schemeClr val="tx2"/>
                                  </a:solidFill>
                                  <a:latin typeface="Cambria Math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1600" b="0" i="1" smtClean="0">
                                  <a:solidFill>
                                    <a:schemeClr val="tx2"/>
                                  </a:solidFill>
                                  <a:latin typeface="Cambria Math" charset="0"/>
                                </a:rPr>
                                <m:t>−</m:t>
                              </m:r>
                            </m:sub>
                          </m:sSub>
                          <m:r>
                            <a:rPr lang="en-US" sz="1600" b="0" i="1" smtClean="0">
                              <a:solidFill>
                                <a:schemeClr val="tx2"/>
                              </a:solidFill>
                              <a:latin typeface="Cambria Math" charset="0"/>
                            </a:rPr>
                            <m:t>&gt;0</m:t>
                          </m:r>
                        </m:oMath>
                      </m:oMathPara>
                    </a14:m>
                    <a:endParaRPr lang="en-US" sz="1600" dirty="0">
                      <a:solidFill>
                        <a:schemeClr val="tx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93" name="TextBox 92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96604" y="2210442"/>
                    <a:ext cx="717248" cy="246221"/>
                  </a:xfrm>
                  <a:prstGeom prst="rect">
                    <a:avLst/>
                  </a:prstGeom>
                  <a:blipFill rotWithShape="0">
                    <a:blip r:embed="rId9"/>
                    <a:stretch>
                      <a:fillRect l="-3390" r="-5932" b="-10000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4" name="TextBox 93"/>
                  <p:cNvSpPr txBox="1"/>
                  <p:nvPr/>
                </p:nvSpPr>
                <p:spPr>
                  <a:xfrm>
                    <a:off x="3220048" y="2210441"/>
                    <a:ext cx="717248" cy="246221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sz="1600" i="1" smtClean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solidFill>
                                    <a:schemeClr val="tx2"/>
                                  </a:solidFill>
                                  <a:latin typeface="Cambria Math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1600" b="0" i="1" smtClean="0">
                                  <a:solidFill>
                                    <a:schemeClr val="tx2"/>
                                  </a:solidFill>
                                  <a:latin typeface="Cambria Math" charset="0"/>
                                </a:rPr>
                                <m:t>+</m:t>
                              </m:r>
                            </m:sub>
                          </m:sSub>
                          <m:r>
                            <a:rPr lang="en-US" sz="1600" b="0" i="1" smtClean="0">
                              <a:solidFill>
                                <a:schemeClr val="tx2"/>
                              </a:solidFill>
                              <a:latin typeface="Cambria Math" charset="0"/>
                            </a:rPr>
                            <m:t>&lt;0</m:t>
                          </m:r>
                        </m:oMath>
                      </m:oMathPara>
                    </a14:m>
                    <a:endParaRPr lang="en-US" sz="1600" dirty="0">
                      <a:solidFill>
                        <a:schemeClr val="tx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94" name="TextBox 93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220048" y="2210441"/>
                    <a:ext cx="717248" cy="246221"/>
                  </a:xfrm>
                  <a:prstGeom prst="rect">
                    <a:avLst/>
                  </a:prstGeom>
                  <a:blipFill rotWithShape="0">
                    <a:blip r:embed="rId10"/>
                    <a:stretch>
                      <a:fillRect l="-4274" r="-6838" b="-12500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95" name="TextBox 94"/>
              <p:cNvSpPr txBox="1"/>
              <p:nvPr/>
            </p:nvSpPr>
            <p:spPr>
              <a:xfrm>
                <a:off x="1371882" y="2937535"/>
                <a:ext cx="73289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       K’</a:t>
                </a:r>
              </a:p>
            </p:txBody>
          </p:sp>
          <p:sp>
            <p:nvSpPr>
              <p:cNvPr id="96" name="TextBox 95"/>
              <p:cNvSpPr txBox="1"/>
              <p:nvPr/>
            </p:nvSpPr>
            <p:spPr>
              <a:xfrm>
                <a:off x="2661493" y="2962442"/>
                <a:ext cx="67518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      K </a:t>
                </a:r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6" name="TextBox 85"/>
              <p:cNvSpPr txBox="1"/>
              <p:nvPr/>
            </p:nvSpPr>
            <p:spPr>
              <a:xfrm>
                <a:off x="1016295" y="4623511"/>
                <a:ext cx="3854004" cy="6223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̆"/>
                              <m:ctrlPr>
                                <a:rPr lang="en-US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 smtClean="0">
                                  <a:solidFill>
                                    <a:srgbClr val="FF0000"/>
                                  </a:solidFill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ℋ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𝐾𝑎𝑛𝑒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−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𝑀𝑒𝑙𝑒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=</m:t>
                      </m:r>
                      <m:d>
                        <m:dPr>
                          <m:ctrlPr>
                            <a:rPr lang="uk-UA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uk-UA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̂"/>
                                        <m:ctrlPr>
                                          <a:rPr lang="en-US" b="0" i="1" smtClean="0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b="0" i="1" smtClean="0">
                                            <a:solidFill>
                                              <a:srgbClr val="FF0000"/>
                                            </a:solidFill>
                                            <a:latin typeface="Cambria Math" charset="0"/>
                                            <a:ea typeface="Cambria Math" charset="0"/>
                                            <a:cs typeface="Cambria Math" charset="0"/>
                                          </a:rPr>
                                          <m:t>ℋ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charset="0"/>
                                      </a:rPr>
                                      <m:t>𝐻𝑎𝑙𝑑𝑎𝑛𝑒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charset="0"/>
                                  </a:rPr>
                                  <m:t>0</m:t>
                                </m:r>
                              </m:e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acc>
                                      <m:accPr>
                                        <m:chr m:val="̂"/>
                                        <m:ctrlPr>
                                          <a:rPr lang="en-US" i="1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FF0000"/>
                                            </a:solidFill>
                                            <a:latin typeface="Cambria Math" charset="0"/>
                                            <a:ea typeface="Cambria Math" charset="0"/>
                                            <a:cs typeface="Cambria Math" charset="0"/>
                                          </a:rPr>
                                          <m:t>ℋ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charset="0"/>
                                      </a:rPr>
                                      <m:t>𝐻𝑎𝑙𝑑𝑎𝑛𝑒</m:t>
                                    </m:r>
                                  </m:sub>
                                  <m:sup>
                                    <m:r>
                                      <a:rPr lang="en-US" b="0" i="1" smtClean="0">
                                        <a:solidFill>
                                          <a:srgbClr val="FF0000"/>
                                        </a:solidFill>
                                        <a:latin typeface="Cambria Math" charset="0"/>
                                      </a:rPr>
                                      <m:t>∗</m:t>
                                    </m:r>
                                  </m:sup>
                                </m:sSubSup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6" name="TextBox 8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295" y="4623511"/>
                <a:ext cx="3854004" cy="622350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5" name="Group 114"/>
          <p:cNvGrpSpPr/>
          <p:nvPr/>
        </p:nvGrpSpPr>
        <p:grpSpPr>
          <a:xfrm>
            <a:off x="5132755" y="3633722"/>
            <a:ext cx="3647134" cy="3224278"/>
            <a:chOff x="5132755" y="3633722"/>
            <a:chExt cx="3647134" cy="3224278"/>
          </a:xfrm>
        </p:grpSpPr>
        <p:pic>
          <p:nvPicPr>
            <p:cNvPr id="98" name="Picture 2">
              <a:extLst>
                <a:ext uri="{FF2B5EF4-FFF2-40B4-BE49-F238E27FC236}">
                  <a16:creationId xmlns:a16="http://schemas.microsoft.com/office/drawing/2014/main" id="{9FC9B81D-65E9-734F-B02F-09D4AE2EDD2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32755" y="3633722"/>
              <a:ext cx="3647134" cy="3224278"/>
            </a:xfrm>
            <a:prstGeom prst="rect">
              <a:avLst/>
            </a:prstGeom>
          </p:spPr>
        </p:pic>
        <p:grpSp>
          <p:nvGrpSpPr>
            <p:cNvPr id="114" name="Group 113"/>
            <p:cNvGrpSpPr/>
            <p:nvPr/>
          </p:nvGrpSpPr>
          <p:grpSpPr>
            <a:xfrm>
              <a:off x="5854281" y="4506012"/>
              <a:ext cx="2109010" cy="1225486"/>
              <a:chOff x="5854281" y="4506012"/>
              <a:chExt cx="2109010" cy="1225486"/>
            </a:xfrm>
          </p:grpSpPr>
          <p:cxnSp>
            <p:nvCxnSpPr>
              <p:cNvPr id="99" name="Straight Connector 98"/>
              <p:cNvCxnSpPr/>
              <p:nvPr/>
            </p:nvCxnSpPr>
            <p:spPr>
              <a:xfrm flipV="1">
                <a:off x="6730738" y="4506012"/>
                <a:ext cx="546755" cy="1159497"/>
              </a:xfrm>
              <a:prstGeom prst="line">
                <a:avLst/>
              </a:prstGeom>
              <a:ln w="15875">
                <a:solidFill>
                  <a:schemeClr val="accent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Straight Connector 100"/>
              <p:cNvCxnSpPr/>
              <p:nvPr/>
            </p:nvCxnSpPr>
            <p:spPr>
              <a:xfrm flipH="1" flipV="1">
                <a:off x="6655324" y="4506012"/>
                <a:ext cx="622169" cy="1225486"/>
              </a:xfrm>
              <a:prstGeom prst="line">
                <a:avLst/>
              </a:prstGeom>
              <a:ln w="158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8" name="Up Arrow 107"/>
              <p:cNvSpPr/>
              <p:nvPr/>
            </p:nvSpPr>
            <p:spPr>
              <a:xfrm flipH="1">
                <a:off x="7168236" y="5206567"/>
                <a:ext cx="153756" cy="327958"/>
              </a:xfrm>
              <a:prstGeom prst="upArrow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9" name="Down Arrow 108"/>
              <p:cNvSpPr/>
              <p:nvPr/>
            </p:nvSpPr>
            <p:spPr>
              <a:xfrm>
                <a:off x="6610825" y="5226692"/>
                <a:ext cx="164412" cy="326687"/>
              </a:xfrm>
              <a:prstGeom prst="downArrow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12" name="Straight Connector 111"/>
              <p:cNvCxnSpPr/>
              <p:nvPr/>
            </p:nvCxnSpPr>
            <p:spPr>
              <a:xfrm>
                <a:off x="5967166" y="5137609"/>
                <a:ext cx="1996125" cy="0"/>
              </a:xfrm>
              <a:prstGeom prst="line">
                <a:avLst/>
              </a:prstGeom>
              <a:ln w="9525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3" name="TextBox 112"/>
              <p:cNvSpPr txBox="1"/>
              <p:nvPr/>
            </p:nvSpPr>
            <p:spPr>
              <a:xfrm>
                <a:off x="5854281" y="4818382"/>
                <a:ext cx="52931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/>
                  <a:t>E=0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07189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277632" y="532315"/>
            <a:ext cx="672336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i="1" dirty="0">
                <a:solidFill>
                  <a:srgbClr val="C00000"/>
                </a:solidFill>
                <a:latin typeface="Bell MT" panose="02020503060305020303" pitchFamily="18" charset="0"/>
              </a:rPr>
              <a:t>Can the degeneracy be lifted?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164972" y="1065506"/>
            <a:ext cx="6701395" cy="46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6" name="TextBox 85"/>
              <p:cNvSpPr txBox="1"/>
              <p:nvPr/>
            </p:nvSpPr>
            <p:spPr>
              <a:xfrm>
                <a:off x="4937083" y="2006065"/>
                <a:ext cx="2381999" cy="6223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uk-UA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uk-UA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̂"/>
                                        <m:ctrlPr>
                                          <a:rPr lang="en-US" b="0" i="1" smtClean="0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b="0" i="1" smtClean="0">
                                            <a:solidFill>
                                              <a:srgbClr val="FF0000"/>
                                            </a:solidFill>
                                            <a:latin typeface="Cambria Math" charset="0"/>
                                            <a:ea typeface="Cambria Math" charset="0"/>
                                            <a:cs typeface="Cambria Math" charset="0"/>
                                          </a:rPr>
                                          <m:t>ℋ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charset="0"/>
                                      </a:rPr>
                                      <m:t>𝐻𝑎𝑙𝑑𝑎𝑛𝑒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charset="0"/>
                                  </a:rPr>
                                  <m:t>#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charset="0"/>
                                  </a:rPr>
                                  <m:t>#</m:t>
                                </m:r>
                              </m:e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acc>
                                      <m:accPr>
                                        <m:chr m:val="̂"/>
                                        <m:ctrlPr>
                                          <a:rPr lang="en-US" i="1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FF0000"/>
                                            </a:solidFill>
                                            <a:latin typeface="Cambria Math" charset="0"/>
                                            <a:ea typeface="Cambria Math" charset="0"/>
                                            <a:cs typeface="Cambria Math" charset="0"/>
                                          </a:rPr>
                                          <m:t>ℋ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charset="0"/>
                                      </a:rPr>
                                      <m:t>𝐻𝑎𝑙𝑑𝑎𝑛𝑒</m:t>
                                    </m:r>
                                  </m:sub>
                                  <m:sup>
                                    <m:r>
                                      <a:rPr lang="en-US" b="0" i="1" smtClean="0">
                                        <a:solidFill>
                                          <a:srgbClr val="FF0000"/>
                                        </a:solidFill>
                                        <a:latin typeface="Cambria Math" charset="0"/>
                                      </a:rPr>
                                      <m:t>∗</m:t>
                                    </m:r>
                                  </m:sup>
                                </m:sSubSup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6" name="TextBox 8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7083" y="2006065"/>
                <a:ext cx="2381999" cy="622350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320512" y="1235902"/>
            <a:ext cx="81541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charset="0"/>
              <a:buChar char="•"/>
            </a:pPr>
            <a:r>
              <a:rPr lang="en-US" dirty="0"/>
              <a:t>Other spin-orbit couplings are possible (e.g., </a:t>
            </a:r>
            <a:r>
              <a:rPr lang="en-US" dirty="0" err="1"/>
              <a:t>Rashba</a:t>
            </a:r>
            <a:r>
              <a:rPr lang="en-US" dirty="0"/>
              <a:t>), which introduce off-diagonal terms and break spin conservation (no notion of spin up or down exists)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1138081" y="1999944"/>
                <a:ext cx="2381999" cy="622350"/>
              </a:xfrm>
              <a:prstGeom prst="rect">
                <a:avLst/>
              </a:prstGeom>
              <a:noFill/>
            </p:spPr>
            <p:txBody>
              <a:bodyPr vert="horz"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uk-UA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uk-UA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̂"/>
                                        <m:ctrlPr>
                                          <a:rPr lang="en-US" b="0" i="1" smtClean="0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b="0" i="1" smtClean="0">
                                            <a:solidFill>
                                              <a:srgbClr val="FF0000"/>
                                            </a:solidFill>
                                            <a:latin typeface="Cambria Math" charset="0"/>
                                            <a:ea typeface="Cambria Math" charset="0"/>
                                            <a:cs typeface="Cambria Math" charset="0"/>
                                          </a:rPr>
                                          <m:t>ℋ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charset="0"/>
                                      </a:rPr>
                                      <m:t>𝐻𝑎𝑙𝑑𝑎𝑛𝑒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charset="0"/>
                                  </a:rPr>
                                  <m:t>0</m:t>
                                </m:r>
                              </m:e>
                              <m:e>
                                <m:sSubSup>
                                  <m:sSubSupPr>
                                    <m:ctrlP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acc>
                                      <m:accPr>
                                        <m:chr m:val="̂"/>
                                        <m:ctrlPr>
                                          <a:rPr lang="en-US" i="1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FF0000"/>
                                            </a:solidFill>
                                            <a:latin typeface="Cambria Math" charset="0"/>
                                            <a:ea typeface="Cambria Math" charset="0"/>
                                            <a:cs typeface="Cambria Math" charset="0"/>
                                          </a:rPr>
                                          <m:t>ℋ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charset="0"/>
                                      </a:rPr>
                                      <m:t>𝐻𝑎𝑙𝑑𝑎𝑛𝑒</m:t>
                                    </m:r>
                                  </m:sub>
                                  <m:sup>
                                    <m:r>
                                      <a:rPr lang="en-US" b="0" i="1" smtClean="0">
                                        <a:solidFill>
                                          <a:srgbClr val="FF0000"/>
                                        </a:solidFill>
                                        <a:latin typeface="Cambria Math" charset="0"/>
                                      </a:rPr>
                                      <m:t>∗</m:t>
                                    </m:r>
                                  </m:sup>
                                </m:sSubSup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8081" y="1999944"/>
                <a:ext cx="2381999" cy="622350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/>
          <p:cNvCxnSpPr>
            <a:stCxn id="39" idx="3"/>
          </p:cNvCxnSpPr>
          <p:nvPr/>
        </p:nvCxnSpPr>
        <p:spPr>
          <a:xfrm>
            <a:off x="3520080" y="2311119"/>
            <a:ext cx="1334724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2" name="Picture 2">
            <a:extLst>
              <a:ext uri="{FF2B5EF4-FFF2-40B4-BE49-F238E27FC236}">
                <a16:creationId xmlns:a16="http://schemas.microsoft.com/office/drawing/2014/main" id="{9FC9B81D-65E9-734F-B02F-09D4AE2EDD2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9233" y="3119338"/>
            <a:ext cx="3647134" cy="3224278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120990" y="3158632"/>
            <a:ext cx="6919870" cy="3224278"/>
            <a:chOff x="120990" y="3158632"/>
            <a:chExt cx="6919870" cy="3224278"/>
          </a:xfrm>
        </p:grpSpPr>
        <p:grpSp>
          <p:nvGrpSpPr>
            <p:cNvPr id="115" name="Group 114"/>
            <p:cNvGrpSpPr/>
            <p:nvPr/>
          </p:nvGrpSpPr>
          <p:grpSpPr>
            <a:xfrm>
              <a:off x="120990" y="3158632"/>
              <a:ext cx="3647134" cy="3224278"/>
              <a:chOff x="5132755" y="3633722"/>
              <a:chExt cx="3647134" cy="3224278"/>
            </a:xfrm>
          </p:grpSpPr>
          <p:pic>
            <p:nvPicPr>
              <p:cNvPr id="98" name="Picture 2">
                <a:extLst>
                  <a:ext uri="{FF2B5EF4-FFF2-40B4-BE49-F238E27FC236}">
                    <a16:creationId xmlns:a16="http://schemas.microsoft.com/office/drawing/2014/main" id="{9FC9B81D-65E9-734F-B02F-09D4AE2EDD2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132755" y="3633722"/>
                <a:ext cx="3647134" cy="3224278"/>
              </a:xfrm>
              <a:prstGeom prst="rect">
                <a:avLst/>
              </a:prstGeom>
            </p:spPr>
          </p:pic>
          <p:grpSp>
            <p:nvGrpSpPr>
              <p:cNvPr id="114" name="Group 113"/>
              <p:cNvGrpSpPr/>
              <p:nvPr/>
            </p:nvGrpSpPr>
            <p:grpSpPr>
              <a:xfrm>
                <a:off x="5854281" y="4506012"/>
                <a:ext cx="2109010" cy="1225486"/>
                <a:chOff x="5854281" y="4506012"/>
                <a:chExt cx="2109010" cy="1225486"/>
              </a:xfrm>
            </p:grpSpPr>
            <p:cxnSp>
              <p:nvCxnSpPr>
                <p:cNvPr id="99" name="Straight Connector 98"/>
                <p:cNvCxnSpPr/>
                <p:nvPr/>
              </p:nvCxnSpPr>
              <p:spPr>
                <a:xfrm flipV="1">
                  <a:off x="6730738" y="4506012"/>
                  <a:ext cx="546755" cy="1159497"/>
                </a:xfrm>
                <a:prstGeom prst="line">
                  <a:avLst/>
                </a:prstGeom>
                <a:ln w="1587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1" name="Straight Connector 100"/>
                <p:cNvCxnSpPr/>
                <p:nvPr/>
              </p:nvCxnSpPr>
              <p:spPr>
                <a:xfrm flipH="1" flipV="1">
                  <a:off x="6655324" y="4506012"/>
                  <a:ext cx="622169" cy="1225486"/>
                </a:xfrm>
                <a:prstGeom prst="line">
                  <a:avLst/>
                </a:prstGeom>
                <a:ln w="158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8" name="Up Arrow 107"/>
                <p:cNvSpPr/>
                <p:nvPr/>
              </p:nvSpPr>
              <p:spPr>
                <a:xfrm flipH="1">
                  <a:off x="7168236" y="5206567"/>
                  <a:ext cx="153756" cy="327958"/>
                </a:xfrm>
                <a:prstGeom prst="upArrow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Down Arrow 108"/>
                <p:cNvSpPr/>
                <p:nvPr/>
              </p:nvSpPr>
              <p:spPr>
                <a:xfrm>
                  <a:off x="6610825" y="5226692"/>
                  <a:ext cx="164412" cy="326687"/>
                </a:xfrm>
                <a:prstGeom prst="downArrow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112" name="Straight Connector 111"/>
                <p:cNvCxnSpPr/>
                <p:nvPr/>
              </p:nvCxnSpPr>
              <p:spPr>
                <a:xfrm>
                  <a:off x="5967166" y="5137609"/>
                  <a:ext cx="1996125" cy="0"/>
                </a:xfrm>
                <a:prstGeom prst="line">
                  <a:avLst/>
                </a:prstGeom>
                <a:ln w="9525">
                  <a:solidFill>
                    <a:schemeClr val="tx1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3" name="TextBox 112"/>
                <p:cNvSpPr txBox="1"/>
                <p:nvPr/>
              </p:nvSpPr>
              <p:spPr>
                <a:xfrm>
                  <a:off x="5854281" y="4818382"/>
                  <a:ext cx="52931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/>
                    <a:t>E=0</a:t>
                  </a:r>
                </a:p>
              </p:txBody>
            </p:sp>
          </p:grpSp>
        </p:grpSp>
        <p:grpSp>
          <p:nvGrpSpPr>
            <p:cNvPr id="13" name="Group 12"/>
            <p:cNvGrpSpPr/>
            <p:nvPr/>
          </p:nvGrpSpPr>
          <p:grpSpPr>
            <a:xfrm>
              <a:off x="5044735" y="3507390"/>
              <a:ext cx="1996125" cy="2258069"/>
              <a:chOff x="5044735" y="3460255"/>
              <a:chExt cx="1996125" cy="2258069"/>
            </a:xfrm>
          </p:grpSpPr>
          <p:cxnSp>
            <p:nvCxnSpPr>
              <p:cNvPr id="43" name="Straight Connector 42"/>
              <p:cNvCxnSpPr/>
              <p:nvPr/>
            </p:nvCxnSpPr>
            <p:spPr>
              <a:xfrm>
                <a:off x="5044735" y="4596530"/>
                <a:ext cx="1996125" cy="0"/>
              </a:xfrm>
              <a:prstGeom prst="line">
                <a:avLst/>
              </a:prstGeom>
              <a:ln w="9525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Freeform 11"/>
              <p:cNvSpPr/>
              <p:nvPr/>
            </p:nvSpPr>
            <p:spPr>
              <a:xfrm>
                <a:off x="5510183" y="3460255"/>
                <a:ext cx="1065231" cy="1018102"/>
              </a:xfrm>
              <a:custGeom>
                <a:avLst/>
                <a:gdLst>
                  <a:gd name="connsiteX0" fmla="*/ 0 w 876693"/>
                  <a:gd name="connsiteY0" fmla="*/ 0 h 1018102"/>
                  <a:gd name="connsiteX1" fmla="*/ 471340 w 876693"/>
                  <a:gd name="connsiteY1" fmla="*/ 1018095 h 1018102"/>
                  <a:gd name="connsiteX2" fmla="*/ 876693 w 876693"/>
                  <a:gd name="connsiteY2" fmla="*/ 18854 h 10181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76693" h="1018102">
                    <a:moveTo>
                      <a:pt x="0" y="0"/>
                    </a:moveTo>
                    <a:cubicBezTo>
                      <a:pt x="162612" y="507476"/>
                      <a:pt x="325225" y="1014953"/>
                      <a:pt x="471340" y="1018095"/>
                    </a:cubicBezTo>
                    <a:cubicBezTo>
                      <a:pt x="617455" y="1021237"/>
                      <a:pt x="876693" y="18854"/>
                      <a:pt x="876693" y="18854"/>
                    </a:cubicBezTo>
                  </a:path>
                </a:pathLst>
              </a:custGeom>
              <a:noFill/>
              <a:ln w="19050"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" name="Freeform 47"/>
              <p:cNvSpPr/>
              <p:nvPr/>
            </p:nvSpPr>
            <p:spPr>
              <a:xfrm rot="10800000">
                <a:off x="5510183" y="4700222"/>
                <a:ext cx="1150070" cy="1018102"/>
              </a:xfrm>
              <a:custGeom>
                <a:avLst/>
                <a:gdLst>
                  <a:gd name="connsiteX0" fmla="*/ 0 w 876693"/>
                  <a:gd name="connsiteY0" fmla="*/ 0 h 1018102"/>
                  <a:gd name="connsiteX1" fmla="*/ 471340 w 876693"/>
                  <a:gd name="connsiteY1" fmla="*/ 1018095 h 1018102"/>
                  <a:gd name="connsiteX2" fmla="*/ 876693 w 876693"/>
                  <a:gd name="connsiteY2" fmla="*/ 18854 h 10181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76693" h="1018102">
                    <a:moveTo>
                      <a:pt x="0" y="0"/>
                    </a:moveTo>
                    <a:cubicBezTo>
                      <a:pt x="162612" y="507476"/>
                      <a:pt x="325225" y="1014953"/>
                      <a:pt x="471340" y="1018095"/>
                    </a:cubicBezTo>
                    <a:cubicBezTo>
                      <a:pt x="617455" y="1021237"/>
                      <a:pt x="876693" y="18854"/>
                      <a:pt x="876693" y="18854"/>
                    </a:cubicBezTo>
                  </a:path>
                </a:pathLst>
              </a:custGeom>
              <a:noFill/>
              <a:ln w="19050"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50" name="Straight Arrow Connector 49"/>
            <p:cNvCxnSpPr/>
            <p:nvPr/>
          </p:nvCxnSpPr>
          <p:spPr>
            <a:xfrm>
              <a:off x="3304591" y="4662519"/>
              <a:ext cx="1334724" cy="0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" name="TextBox 2"/>
            <p:cNvSpPr txBox="1"/>
            <p:nvPr/>
          </p:nvSpPr>
          <p:spPr>
            <a:xfrm>
              <a:off x="3780735" y="3908388"/>
              <a:ext cx="42191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dirty="0">
                  <a:solidFill>
                    <a:srgbClr val="FF0000"/>
                  </a:solidFill>
                </a:rPr>
                <a:t>?</a:t>
              </a: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320512" y="2706862"/>
            <a:ext cx="81541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charset="0"/>
              <a:buChar char="•"/>
            </a:pPr>
            <a:r>
              <a:rPr lang="en-US" dirty="0"/>
              <a:t>Can the generic spin-orbit perturbation lift </a:t>
            </a:r>
            <a:r>
              <a:rPr lang="en-US"/>
              <a:t>the degeneracy?</a:t>
            </a:r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5736363" y="4003531"/>
            <a:ext cx="622169" cy="1225486"/>
            <a:chOff x="5736363" y="4003531"/>
            <a:chExt cx="622169" cy="1225486"/>
          </a:xfrm>
        </p:grpSpPr>
        <p:cxnSp>
          <p:nvCxnSpPr>
            <p:cNvPr id="26" name="Straight Connector 25"/>
            <p:cNvCxnSpPr/>
            <p:nvPr/>
          </p:nvCxnSpPr>
          <p:spPr>
            <a:xfrm flipV="1">
              <a:off x="5811777" y="4003531"/>
              <a:ext cx="546755" cy="1159497"/>
            </a:xfrm>
            <a:prstGeom prst="line">
              <a:avLst/>
            </a:prstGeom>
            <a:ln w="158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flipH="1" flipV="1">
              <a:off x="5736363" y="4003531"/>
              <a:ext cx="622169" cy="1225486"/>
            </a:xfrm>
            <a:prstGeom prst="line">
              <a:avLst/>
            </a:prstGeom>
            <a:ln w="158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Rectangle 5"/>
          <p:cNvSpPr/>
          <p:nvPr/>
        </p:nvSpPr>
        <p:spPr>
          <a:xfrm>
            <a:off x="3535493" y="3963931"/>
            <a:ext cx="872919" cy="596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NO!</a:t>
            </a:r>
          </a:p>
        </p:txBody>
      </p:sp>
    </p:spTree>
    <p:extLst>
      <p:ext uri="{BB962C8B-B14F-4D97-AF65-F5344CB8AC3E}">
        <p14:creationId xmlns:p14="http://schemas.microsoft.com/office/powerpoint/2010/main" val="1547191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/>
      <p:bldP spid="24" grpId="0"/>
      <p:bldP spid="6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roup 50"/>
          <p:cNvGrpSpPr/>
          <p:nvPr/>
        </p:nvGrpSpPr>
        <p:grpSpPr>
          <a:xfrm>
            <a:off x="5894350" y="3992983"/>
            <a:ext cx="3249650" cy="2553509"/>
            <a:chOff x="5132755" y="3633722"/>
            <a:chExt cx="3647134" cy="3224278"/>
          </a:xfrm>
        </p:grpSpPr>
        <p:pic>
          <p:nvPicPr>
            <p:cNvPr id="58" name="Picture 2">
              <a:extLst>
                <a:ext uri="{FF2B5EF4-FFF2-40B4-BE49-F238E27FC236}">
                  <a16:creationId xmlns:a16="http://schemas.microsoft.com/office/drawing/2014/main" id="{9FC9B81D-65E9-734F-B02F-09D4AE2EDD2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32755" y="3633722"/>
              <a:ext cx="3647134" cy="3224278"/>
            </a:xfrm>
            <a:prstGeom prst="rect">
              <a:avLst/>
            </a:prstGeom>
          </p:spPr>
        </p:pic>
        <p:grpSp>
          <p:nvGrpSpPr>
            <p:cNvPr id="59" name="Group 58"/>
            <p:cNvGrpSpPr/>
            <p:nvPr/>
          </p:nvGrpSpPr>
          <p:grpSpPr>
            <a:xfrm>
              <a:off x="6126012" y="4506012"/>
              <a:ext cx="1395202" cy="1225486"/>
              <a:chOff x="6126012" y="4506012"/>
              <a:chExt cx="1395202" cy="1225486"/>
            </a:xfrm>
          </p:grpSpPr>
          <p:cxnSp>
            <p:nvCxnSpPr>
              <p:cNvPr id="60" name="Straight Connector 59"/>
              <p:cNvCxnSpPr/>
              <p:nvPr/>
            </p:nvCxnSpPr>
            <p:spPr>
              <a:xfrm flipV="1">
                <a:off x="6730738" y="4506012"/>
                <a:ext cx="546755" cy="1159497"/>
              </a:xfrm>
              <a:prstGeom prst="line">
                <a:avLst/>
              </a:prstGeom>
              <a:ln w="15875">
                <a:solidFill>
                  <a:schemeClr val="accent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Straight Connector 60"/>
              <p:cNvCxnSpPr/>
              <p:nvPr/>
            </p:nvCxnSpPr>
            <p:spPr>
              <a:xfrm flipH="1" flipV="1">
                <a:off x="6655324" y="4506012"/>
                <a:ext cx="622169" cy="1225486"/>
              </a:xfrm>
              <a:prstGeom prst="line">
                <a:avLst/>
              </a:prstGeom>
              <a:ln w="158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Straight Connector 63"/>
              <p:cNvCxnSpPr/>
              <p:nvPr/>
            </p:nvCxnSpPr>
            <p:spPr>
              <a:xfrm>
                <a:off x="6289397" y="5118755"/>
                <a:ext cx="1231817" cy="0"/>
              </a:xfrm>
              <a:prstGeom prst="line">
                <a:avLst/>
              </a:prstGeom>
              <a:ln w="9525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5" name="TextBox 64"/>
              <p:cNvSpPr txBox="1"/>
              <p:nvPr/>
            </p:nvSpPr>
            <p:spPr>
              <a:xfrm>
                <a:off x="6126012" y="4749382"/>
                <a:ext cx="529312" cy="369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/>
                  <a:t>E=0</a:t>
                </a:r>
              </a:p>
            </p:txBody>
          </p:sp>
        </p:grpSp>
      </p:grpSp>
      <p:sp>
        <p:nvSpPr>
          <p:cNvPr id="10" name="TextBox 9"/>
          <p:cNvSpPr txBox="1"/>
          <p:nvPr/>
        </p:nvSpPr>
        <p:spPr>
          <a:xfrm>
            <a:off x="737158" y="419720"/>
            <a:ext cx="672336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i="1" dirty="0">
                <a:solidFill>
                  <a:srgbClr val="C00000"/>
                </a:solidFill>
                <a:latin typeface="Bell MT" panose="02020503060305020303" pitchFamily="18" charset="0"/>
              </a:rPr>
              <a:t>The degeneracy is protected by T-reversal symmetry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795808" y="949397"/>
            <a:ext cx="7499779" cy="52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7" name="Group 16"/>
          <p:cNvGrpSpPr/>
          <p:nvPr/>
        </p:nvGrpSpPr>
        <p:grpSpPr>
          <a:xfrm>
            <a:off x="517417" y="1244339"/>
            <a:ext cx="6597832" cy="1140668"/>
            <a:chOff x="517417" y="1244339"/>
            <a:chExt cx="6597832" cy="1140668"/>
          </a:xfrm>
        </p:grpSpPr>
        <p:sp>
          <p:nvSpPr>
            <p:cNvPr id="2" name="TextBox 1"/>
            <p:cNvSpPr txBox="1"/>
            <p:nvPr/>
          </p:nvSpPr>
          <p:spPr>
            <a:xfrm>
              <a:off x="517417" y="1244339"/>
              <a:ext cx="659783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indent="-285750">
                <a:buFont typeface="Arial" charset="0"/>
                <a:buChar char="•"/>
              </a:pPr>
              <a:r>
                <a:rPr lang="en-US" dirty="0"/>
                <a:t>Time-reversal operator = spin-rotation and complex conjugation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" name="TextBox 2"/>
                <p:cNvSpPr txBox="1"/>
                <p:nvPr/>
              </p:nvSpPr>
              <p:spPr>
                <a:xfrm>
                  <a:off x="876714" y="1805233"/>
                  <a:ext cx="4584717" cy="57977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US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𝕋</m:t>
                      </m:r>
                      <m:r>
                        <a:rPr lang="en-US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 </m:t>
                      </m:r>
                      <m:d>
                        <m:dPr>
                          <m:ctrlPr>
                            <a:rPr lang="is-IS" b="0" i="1" smtClean="0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cs-CZ" b="0" i="1" smtClean="0">
                                  <a:latin typeface="Cambria Math" panose="02040503050406030204" pitchFamily="18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charset="0"/>
                                        <a:cs typeface="Cambria Math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charset="0"/>
                                        <a:ea typeface="Cambria Math" charset="0"/>
                                        <a:cs typeface="Cambria Math" charset="0"/>
                                      </a:rPr>
                                      <m:t>𝜓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charset="0"/>
                                        <a:ea typeface="Cambria Math" charset="0"/>
                                        <a:cs typeface="Cambria Math" charset="0"/>
                                      </a:rPr>
                                      <m:t>↑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charset="0"/>
                                        <a:cs typeface="Cambria Math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charset="0"/>
                                        <a:ea typeface="Cambria Math" charset="0"/>
                                        <a:cs typeface="Cambria Math" charset="0"/>
                                      </a:rPr>
                                      <m:t>𝜓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charset="0"/>
                                        <a:ea typeface="Cambria Math" charset="0"/>
                                        <a:cs typeface="Cambria Math" charset="0"/>
                                      </a:rPr>
                                      <m:t>↓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sSup>
                        <m:sSupPr>
                          <m:ctrlPr>
                            <a:rPr lang="el-GR" b="0" i="1" smtClean="0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r>
                            <a:rPr lang="el-GR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𝑒</m:t>
                          </m:r>
                        </m:e>
                        <m:sup>
                          <m:r>
                            <a:rPr lang="el-GR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𝑖</m:t>
                          </m:r>
                          <m:r>
                            <a:rPr lang="el-GR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𝜋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̂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𝑆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𝑦</m:t>
                              </m:r>
                            </m:sub>
                          </m:sSub>
                        </m:sup>
                      </m:sSup>
                      <m:sSup>
                        <m:sSup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is-IS" i="1">
                                  <a:latin typeface="Cambria Math" panose="02040503050406030204" pitchFamily="18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d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1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cs-CZ" i="1">
                                      <a:latin typeface="Cambria Math" panose="02040503050406030204" pitchFamily="18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mPr>
                                <m:mr>
                                  <m:e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  <a:ea typeface="Cambria Math" charset="0"/>
                                            <a:cs typeface="Cambria Math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charset="0"/>
                                            <a:ea typeface="Cambria Math" charset="0"/>
                                            <a:cs typeface="Cambria Math" charset="0"/>
                                          </a:rPr>
                                          <m:t>𝜓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charset="0"/>
                                            <a:ea typeface="Cambria Math" charset="0"/>
                                            <a:cs typeface="Cambria Math" charset="0"/>
                                          </a:rPr>
                                          <m:t>↑</m:t>
                                        </m:r>
                                      </m:sub>
                                    </m:sSub>
                                  </m:e>
                                </m:mr>
                                <m:mr>
                                  <m:e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  <a:ea typeface="Cambria Math" charset="0"/>
                                            <a:cs typeface="Cambria Math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charset="0"/>
                                            <a:ea typeface="Cambria Math" charset="0"/>
                                            <a:cs typeface="Cambria Math" charset="0"/>
                                          </a:rPr>
                                          <m:t>𝜓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charset="0"/>
                                            <a:ea typeface="Cambria Math" charset="0"/>
                                            <a:cs typeface="Cambria Math" charset="0"/>
                                          </a:rPr>
                                          <m:t>↓</m:t>
                                        </m:r>
                                      </m:sub>
                                    </m:sSub>
                                  </m:e>
                                </m:mr>
                              </m:m>
                            </m:e>
                          </m:d>
                        </m:e>
                        <m:sup>
                          <m:r>
                            <a:rPr lang="en-US" b="0" i="1" dirty="0" smtClean="0">
                              <a:latin typeface="Cambria Math" charset="0"/>
                            </a:rPr>
                            <m:t>∗</m:t>
                          </m:r>
                        </m:sup>
                      </m:sSup>
                      <m:r>
                        <a:rPr lang="en-US" b="0" i="1" dirty="0" smtClean="0">
                          <a:latin typeface="Cambria Math" charset="0"/>
                        </a:rPr>
                        <m:t>=</m:t>
                      </m:r>
                      <m:d>
                        <m:dPr>
                          <m:ctrlPr>
                            <a:rPr lang="is-IS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cs-CZ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Sup>
                                  <m:sSubSupPr>
                                    <m:ctrlP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b="0" i="1" dirty="0" smtClean="0">
                                        <a:latin typeface="Cambria Math" charset="0"/>
                                        <a:ea typeface="Cambria Math" charset="0"/>
                                        <a:cs typeface="Cambria Math" charset="0"/>
                                      </a:rPr>
                                      <m:t>𝜓</m:t>
                                    </m:r>
                                  </m:e>
                                  <m:sub>
                                    <m:r>
                                      <a:rPr lang="en-US" b="0" i="1" dirty="0" smtClean="0">
                                        <a:latin typeface="Cambria Math" charset="0"/>
                                        <a:ea typeface="Cambria Math" charset="0"/>
                                        <a:cs typeface="Cambria Math" charset="0"/>
                                      </a:rPr>
                                      <m:t>↓</m:t>
                                    </m:r>
                                  </m:sub>
                                  <m:sup>
                                    <m:r>
                                      <a:rPr lang="en-US" b="0" i="1" dirty="0" smtClean="0">
                                        <a:latin typeface="Cambria Math" charset="0"/>
                                      </a:rPr>
                                      <m:t>∗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b="0" i="1" dirty="0" smtClean="0">
                                        <a:latin typeface="Cambria Math" charset="0"/>
                                      </a:rPr>
                                      <m:t>−</m:t>
                                    </m:r>
                                    <m:r>
                                      <a:rPr lang="en-US" i="1" dirty="0">
                                        <a:latin typeface="Cambria Math" charset="0"/>
                                        <a:ea typeface="Cambria Math" charset="0"/>
                                        <a:cs typeface="Cambria Math" charset="0"/>
                                      </a:rPr>
                                      <m:t>𝜓</m:t>
                                    </m:r>
                                  </m:e>
                                  <m:sub>
                                    <m:r>
                                      <a:rPr lang="en-US" i="1" dirty="0" smtClean="0">
                                        <a:latin typeface="Cambria Math" charset="0"/>
                                        <a:ea typeface="Cambria Math" charset="0"/>
                                        <a:cs typeface="Cambria Math" charset="0"/>
                                      </a:rPr>
                                      <m:t>↑</m:t>
                                    </m:r>
                                  </m:sub>
                                  <m:sup>
                                    <m:r>
                                      <a:rPr lang="en-US" i="1" dirty="0">
                                        <a:latin typeface="Cambria Math" charset="0"/>
                                      </a:rPr>
                                      <m:t>∗</m:t>
                                    </m:r>
                                  </m:sup>
                                </m:sSubSup>
                              </m:e>
                            </m:mr>
                          </m:m>
                        </m:e>
                      </m:d>
                    </m:oMath>
                  </a14:m>
                  <a:r>
                    <a:rPr lang="en-US" dirty="0"/>
                    <a:t>,</a:t>
                  </a:r>
                  <a14:m>
                    <m:oMath xmlns:m="http://schemas.openxmlformats.org/officeDocument/2006/math">
                      <m:r>
                        <a:rPr lang="en-US" b="0" i="0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 </m:t>
                      </m:r>
                      <m:r>
                        <a:rPr lang="en-US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           </m:t>
                      </m:r>
                      <m:sSup>
                        <m:sSupPr>
                          <m:ctrlPr>
                            <a:rPr lang="el-GR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𝕋</m:t>
                          </m:r>
                        </m:e>
                        <m:sup>
                          <m:r>
                            <a:rPr lang="el-GR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=−1</m:t>
                      </m:r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" name="TextBox 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76714" y="1805233"/>
                  <a:ext cx="4584717" cy="579774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b="-105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517417" y="2490249"/>
                <a:ext cx="437254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285750" indent="-285750">
                  <a:buFont typeface="Arial" charset="0"/>
                  <a:buChar char="•"/>
                </a:pPr>
                <a:r>
                  <a:rPr lang="en-US" dirty="0"/>
                  <a:t>Time-reversal symmetry implies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pt-BR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BR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ℋ</m:t>
                        </m:r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,</m:t>
                        </m:r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𝕋</m:t>
                        </m:r>
                      </m:e>
                    </m:d>
                  </m:oMath>
                </a14:m>
                <a:r>
                  <a:rPr lang="en-US" dirty="0"/>
                  <a:t>=0</a:t>
                </a: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417" y="2490249"/>
                <a:ext cx="4372544" cy="369332"/>
              </a:xfrm>
              <a:prstGeom prst="rect">
                <a:avLst/>
              </a:prstGeom>
              <a:blipFill rotWithShape="0">
                <a:blip r:embed="rId5"/>
                <a:stretch>
                  <a:fillRect l="-976" t="-10000" r="-279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TextBox 39"/>
          <p:cNvSpPr txBox="1"/>
          <p:nvPr/>
        </p:nvSpPr>
        <p:spPr>
          <a:xfrm>
            <a:off x="517417" y="3076919"/>
            <a:ext cx="53629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dirty="0"/>
              <a:t>This guarantees double-degeneracy of the spectrum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876714" y="3663499"/>
                <a:ext cx="396076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pt-BR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ℋ</m:t>
                    </m:r>
                  </m:oMath>
                </a14:m>
                <a:r>
                  <a:rPr lang="en-US" dirty="0"/>
                  <a:t>|</a:t>
                </a:r>
                <a14:m>
                  <m:oMath xmlns:m="http://schemas.openxmlformats.org/officeDocument/2006/math">
                    <m:d>
                      <m:dPr>
                        <m:begChr m:val=""/>
                        <m:endChr m:val="⟩"/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𝜓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charset="0"/>
                              </a:rPr>
                              <m:t>𝐸</m:t>
                            </m:r>
                          </m:sub>
                        </m:sSub>
                      </m:e>
                    </m:d>
                    <m:r>
                      <a:rPr lang="en-US" b="0" i="1" dirty="0" smtClean="0">
                        <a:latin typeface="Cambria Math" charset="0"/>
                      </a:rPr>
                      <m:t>=</m:t>
                    </m:r>
                    <m:r>
                      <a:rPr lang="en-US" b="0" i="1" dirty="0" smtClean="0">
                        <a:latin typeface="Cambria Math" charset="0"/>
                      </a:rPr>
                      <m:t>𝐸</m:t>
                    </m:r>
                    <m:r>
                      <m:rPr>
                        <m:nor/>
                      </m:rPr>
                      <a:rPr lang="en-US" dirty="0"/>
                      <m:t>|</m:t>
                    </m:r>
                    <m:d>
                      <m:dPr>
                        <m:begChr m:val=""/>
                        <m:endChr m:val="⟩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𝜓</m:t>
                            </m:r>
                          </m:e>
                          <m:sub>
                            <m:r>
                              <a:rPr lang="en-US" i="1" dirty="0">
                                <a:latin typeface="Cambria Math" charset="0"/>
                              </a:rPr>
                              <m:t>𝐸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/>
                  <a:t>    and   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𝕋</m:t>
                    </m:r>
                  </m:oMath>
                </a14:m>
                <a:r>
                  <a:rPr lang="en-US" dirty="0"/>
                  <a:t>|</a:t>
                </a:r>
                <a14:m>
                  <m:oMath xmlns:m="http://schemas.openxmlformats.org/officeDocument/2006/math">
                    <m:d>
                      <m:dPr>
                        <m:begChr m:val=""/>
                        <m:endChr m:val="⟩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𝜓</m:t>
                            </m:r>
                          </m:e>
                          <m:sub>
                            <m:r>
                              <a:rPr lang="en-US" i="1" dirty="0">
                                <a:latin typeface="Cambria Math" charset="0"/>
                              </a:rPr>
                              <m:t>𝐸</m:t>
                            </m:r>
                          </m:sub>
                        </m:sSub>
                      </m:e>
                    </m:d>
                    <m:r>
                      <a:rPr lang="en-US" i="1" dirty="0">
                        <a:latin typeface="Cambria Math" charset="0"/>
                      </a:rPr>
                      <m:t>=</m:t>
                    </m:r>
                    <m:r>
                      <m:rPr>
                        <m:nor/>
                      </m:rPr>
                      <a:rPr lang="en-US" b="0" i="0" dirty="0" smtClean="0">
                        <a:latin typeface="Cambria Math" charset="0"/>
                      </a:rPr>
                      <m:t>c</m:t>
                    </m:r>
                    <m:r>
                      <m:rPr>
                        <m:nor/>
                      </m:rPr>
                      <a:rPr lang="en-US" dirty="0"/>
                      <m:t>|</m:t>
                    </m:r>
                    <m:d>
                      <m:dPr>
                        <m:begChr m:val=""/>
                        <m:endChr m:val="⟩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𝜓</m:t>
                            </m:r>
                          </m:e>
                          <m:sub>
                            <m:r>
                              <a:rPr lang="en-US" i="1" dirty="0">
                                <a:latin typeface="Cambria Math" charset="0"/>
                              </a:rPr>
                              <m:t>𝐸</m:t>
                            </m:r>
                          </m:sub>
                        </m:sSub>
                      </m:e>
                    </m:d>
                  </m:oMath>
                </a14:m>
                <a:endParaRPr lang="en-US" dirty="0">
                  <a:latin typeface="Times" charset="0"/>
                  <a:ea typeface="Times" charset="0"/>
                  <a:cs typeface="Times" charset="0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6714" y="3663499"/>
                <a:ext cx="3960764" cy="276999"/>
              </a:xfrm>
              <a:prstGeom prst="rect">
                <a:avLst/>
              </a:prstGeom>
              <a:blipFill rotWithShape="0">
                <a:blip r:embed="rId6"/>
                <a:stretch>
                  <a:fillRect l="-2154" t="-180000" r="-12000" b="-26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ight Arrow 8"/>
          <p:cNvSpPr/>
          <p:nvPr/>
        </p:nvSpPr>
        <p:spPr>
          <a:xfrm>
            <a:off x="4837478" y="3716821"/>
            <a:ext cx="585067" cy="223677"/>
          </a:xfrm>
          <a:prstGeom prst="rightArrow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502597" y="3663498"/>
                <a:ext cx="188122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l-GR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𝕋</m:t>
                          </m:r>
                        </m:e>
                        <m:sup>
                          <m:r>
                            <a:rPr lang="el-GR" i="1">
                              <a:solidFill>
                                <a:schemeClr val="tx1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2</m:t>
                          </m:r>
                        </m:sup>
                      </m:sSup>
                      <m:r>
                        <m:rPr>
                          <m:nor/>
                        </m:rPr>
                        <a:rPr lang="en-US" dirty="0"/>
                        <m:t>|</m:t>
                      </m:r>
                      <m:d>
                        <m:dPr>
                          <m:begChr m:val=""/>
                          <m:endChr m:val="⟩"/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dirty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𝜓</m:t>
                              </m:r>
                            </m:e>
                            <m:sub>
                              <m:r>
                                <a:rPr lang="en-US" i="1" dirty="0">
                                  <a:latin typeface="Cambria Math" charset="0"/>
                                </a:rPr>
                                <m:t>𝐸</m:t>
                              </m:r>
                            </m:sub>
                          </m:sSub>
                        </m:e>
                      </m:d>
                      <m:r>
                        <a:rPr lang="en-US" i="1" dirty="0" smtClean="0">
                          <a:latin typeface="Cambria Math" charset="0"/>
                        </a:rPr>
                        <m:t>=</m:t>
                      </m:r>
                      <m:sSup>
                        <m:sSupPr>
                          <m:ctrlPr>
                            <a:rPr lang="el-GR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dirty="0" smtClean="0">
                              <a:latin typeface="Cambria Math" charset="0"/>
                            </a:rPr>
                            <m:t>𝑐</m:t>
                          </m:r>
                        </m:e>
                        <m:sup>
                          <m:r>
                            <a:rPr lang="en-US" b="0" i="1" dirty="0" smtClean="0">
                              <a:latin typeface="Cambria Math" charset="0"/>
                            </a:rPr>
                            <m:t>∗</m:t>
                          </m:r>
                        </m:sup>
                      </m:sSup>
                      <m:r>
                        <a:rPr lang="en-US" b="0" i="1" dirty="0" smtClean="0">
                          <a:latin typeface="Cambria Math" charset="0"/>
                        </a:rPr>
                        <m:t>𝑐</m:t>
                      </m:r>
                      <m:r>
                        <m:rPr>
                          <m:nor/>
                        </m:rPr>
                        <a:rPr lang="en-US" dirty="0"/>
                        <m:t>|</m:t>
                      </m:r>
                      <m:d>
                        <m:dPr>
                          <m:begChr m:val=""/>
                          <m:endChr m:val="⟩"/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dirty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𝜓</m:t>
                              </m:r>
                            </m:e>
                            <m:sub>
                              <m:r>
                                <a:rPr lang="en-US" i="1" dirty="0">
                                  <a:latin typeface="Cambria Math" charset="0"/>
                                </a:rPr>
                                <m:t>𝐸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2597" y="3663498"/>
                <a:ext cx="1881221" cy="276999"/>
              </a:xfrm>
              <a:prstGeom prst="rect">
                <a:avLst/>
              </a:prstGeom>
              <a:blipFill rotWithShape="0">
                <a:blip r:embed="rId7"/>
                <a:stretch>
                  <a:fillRect l="-2273" t="-180000" r="-28571" b="-26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795808" y="4157746"/>
                <a:ext cx="510511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Times" charset="0"/>
                    <a:ea typeface="Times" charset="0"/>
                    <a:cs typeface="Times" charset="0"/>
                  </a:rPr>
                  <a:t>This is a contradiction, because it requires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  <a:ea typeface="Times" charset="0"/>
                            <a:cs typeface="Times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charset="0"/>
                            <a:ea typeface="Times" charset="0"/>
                            <a:cs typeface="Times" charset="0"/>
                          </a:rPr>
                          <m:t>|</m:t>
                        </m:r>
                        <m:r>
                          <a:rPr lang="en-US" b="0" i="1" smtClean="0">
                            <a:latin typeface="Cambria Math" charset="0"/>
                            <a:ea typeface="Times" charset="0"/>
                            <a:cs typeface="Times" charset="0"/>
                          </a:rPr>
                          <m:t>𝑐</m:t>
                        </m:r>
                        <m:r>
                          <a:rPr lang="en-US" b="0" i="1" smtClean="0">
                            <a:latin typeface="Cambria Math" charset="0"/>
                            <a:ea typeface="Times" charset="0"/>
                            <a:cs typeface="Times" charset="0"/>
                          </a:rPr>
                          <m:t>|</m:t>
                        </m:r>
                      </m:e>
                      <m:sup>
                        <m:r>
                          <a:rPr lang="en-US" b="0" i="1" smtClean="0">
                            <a:latin typeface="Cambria Math" charset="0"/>
                            <a:ea typeface="Times" charset="0"/>
                            <a:cs typeface="Times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charset="0"/>
                        <a:ea typeface="Times" charset="0"/>
                        <a:cs typeface="Times" charset="0"/>
                      </a:rPr>
                      <m:t>=−1</m:t>
                    </m:r>
                  </m:oMath>
                </a14:m>
                <a:endParaRPr lang="en-US" dirty="0">
                  <a:latin typeface="Times" charset="0"/>
                  <a:ea typeface="Times" charset="0"/>
                  <a:cs typeface="Times" charset="0"/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5808" y="4157746"/>
                <a:ext cx="5105115" cy="369332"/>
              </a:xfrm>
              <a:prstGeom prst="rect">
                <a:avLst/>
              </a:prstGeom>
              <a:blipFill rotWithShape="0">
                <a:blip r:embed="rId8"/>
                <a:stretch>
                  <a:fillRect l="-1075" t="-6557" b="-262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537980" y="4649431"/>
                <a:ext cx="615399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charset="0"/>
                  <a:buChar char="•"/>
                </a:pPr>
                <a:r>
                  <a:rPr lang="en-US" dirty="0">
                    <a:solidFill>
                      <a:srgbClr val="FF0000"/>
                    </a:solidFill>
                  </a:rPr>
                  <a:t>Hence, the must be (at least) 2 distinct, degenerate states with energy E connected by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𝕋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-reversal (</a:t>
                </a:r>
                <a:r>
                  <a:rPr lang="en-US" dirty="0" err="1">
                    <a:solidFill>
                      <a:srgbClr val="FF0000"/>
                    </a:solidFill>
                  </a:rPr>
                  <a:t>Kramers</a:t>
                </a:r>
                <a:r>
                  <a:rPr lang="en-US" dirty="0">
                    <a:solidFill>
                      <a:srgbClr val="FF0000"/>
                    </a:solidFill>
                  </a:rPr>
                  <a:t> doublet).</a:t>
                </a:r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980" y="4649431"/>
                <a:ext cx="6153994" cy="646331"/>
              </a:xfrm>
              <a:prstGeom prst="rect">
                <a:avLst/>
              </a:prstGeom>
              <a:blipFill rotWithShape="0">
                <a:blip r:embed="rId9"/>
                <a:stretch>
                  <a:fillRect l="-594" t="-5660" b="-14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537980" y="5392155"/>
                <a:ext cx="615399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charset="0"/>
                  <a:buChar char="•"/>
                </a:pPr>
                <a:r>
                  <a:rPr lang="en-US" dirty="0">
                    <a:solidFill>
                      <a:srgbClr val="FF0000"/>
                    </a:solidFill>
                  </a:rPr>
                  <a:t>We can’t remove degeneracy at E=0, as long as perturbation does not break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𝕋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-reversal!</a:t>
                </a:r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980" y="5392155"/>
                <a:ext cx="6153994" cy="646331"/>
              </a:xfrm>
              <a:prstGeom prst="rect">
                <a:avLst/>
              </a:prstGeom>
              <a:blipFill rotWithShape="0">
                <a:blip r:embed="rId10"/>
                <a:stretch>
                  <a:fillRect l="-594" t="-5660" r="-198" b="-14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83740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40" grpId="0"/>
      <p:bldP spid="6" grpId="0"/>
      <p:bldP spid="9" grpId="0" animBg="1"/>
      <p:bldP spid="12" grpId="0"/>
      <p:bldP spid="13" grpId="0"/>
      <p:bldP spid="47" grpId="0"/>
      <p:bldP spid="48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737158" y="419720"/>
                <a:ext cx="6723367" cy="5078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7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700" i="1" smtClean="0">
                            <a:solidFill>
                              <a:srgbClr val="C0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ℤ</m:t>
                        </m:r>
                      </m:e>
                      <m:sub>
                        <m:r>
                          <a:rPr lang="en-US" sz="2700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700" i="1" dirty="0">
                    <a:solidFill>
                      <a:srgbClr val="C00000"/>
                    </a:solidFill>
                    <a:latin typeface="Bell MT" panose="02020503060305020303" pitchFamily="18" charset="0"/>
                  </a:rPr>
                  <a:t> classification </a:t>
                </a:r>
                <a:r>
                  <a:rPr lang="en-US" sz="2700" i="1">
                    <a:solidFill>
                      <a:srgbClr val="C00000"/>
                    </a:solidFill>
                    <a:latin typeface="Bell MT" panose="02020503060305020303" pitchFamily="18" charset="0"/>
                  </a:rPr>
                  <a:t>of 2D topological </a:t>
                </a:r>
                <a:r>
                  <a:rPr lang="en-US" sz="2700" i="1" dirty="0">
                    <a:solidFill>
                      <a:srgbClr val="C00000"/>
                    </a:solidFill>
                    <a:latin typeface="Bell MT" panose="02020503060305020303" pitchFamily="18" charset="0"/>
                  </a:rPr>
                  <a:t>insulators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7158" y="419720"/>
                <a:ext cx="6723367" cy="507831"/>
              </a:xfrm>
              <a:prstGeom prst="rect">
                <a:avLst/>
              </a:prstGeom>
              <a:blipFill rotWithShape="0">
                <a:blip r:embed="rId2"/>
                <a:stretch>
                  <a:fillRect t="-10843" b="-313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795808" y="949397"/>
            <a:ext cx="7499779" cy="52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28" name="Group 1027"/>
          <p:cNvGrpSpPr/>
          <p:nvPr/>
        </p:nvGrpSpPr>
        <p:grpSpPr>
          <a:xfrm>
            <a:off x="871385" y="1909252"/>
            <a:ext cx="2875320" cy="3808257"/>
            <a:chOff x="871385" y="1909252"/>
            <a:chExt cx="2875320" cy="3808257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118C0673-D36E-FE4B-B3E1-6E31223DB7B0}"/>
                </a:ext>
              </a:extLst>
            </p:cNvPr>
            <p:cNvGrpSpPr/>
            <p:nvPr/>
          </p:nvGrpSpPr>
          <p:grpSpPr>
            <a:xfrm>
              <a:off x="1021371" y="2248554"/>
              <a:ext cx="2717047" cy="3416142"/>
              <a:chOff x="1203035" y="1119910"/>
              <a:chExt cx="2052783" cy="2588492"/>
            </a:xfrm>
          </p:grpSpPr>
          <p:cxnSp>
            <p:nvCxnSpPr>
              <p:cNvPr id="15" name="Straight Arrow Connector 14">
                <a:extLst>
                  <a:ext uri="{FF2B5EF4-FFF2-40B4-BE49-F238E27FC236}">
                    <a16:creationId xmlns:a16="http://schemas.microsoft.com/office/drawing/2014/main" id="{BD39666B-82E7-8D4F-BE2E-6FCC470809F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38763" y="1119910"/>
                <a:ext cx="0" cy="2588491"/>
              </a:xfrm>
              <a:prstGeom prst="straightConnector1">
                <a:avLst/>
              </a:prstGeom>
              <a:ln w="9525" cap="flat" cmpd="sng" algn="ctr">
                <a:solidFill>
                  <a:schemeClr val="dk1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16" name="Straight Arrow Connector 15">
                <a:extLst>
                  <a:ext uri="{FF2B5EF4-FFF2-40B4-BE49-F238E27FC236}">
                    <a16:creationId xmlns:a16="http://schemas.microsoft.com/office/drawing/2014/main" id="{B517E20D-E260-8845-AE2D-EC5D4D518EC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203035" y="1119910"/>
                <a:ext cx="0" cy="2588492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7" name="Straight Arrow Connector 16">
                <a:extLst>
                  <a:ext uri="{FF2B5EF4-FFF2-40B4-BE49-F238E27FC236}">
                    <a16:creationId xmlns:a16="http://schemas.microsoft.com/office/drawing/2014/main" id="{74679601-6EB4-7B43-90B3-4942E59F612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03035" y="2463802"/>
                <a:ext cx="2052783" cy="0"/>
              </a:xfrm>
              <a:prstGeom prst="straightConnector1">
                <a:avLst/>
              </a:prstGeom>
              <a:ln w="952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arrow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23" name="Ink 24">
                  <a:extLst>
                    <a:ext uri="{FF2B5EF4-FFF2-40B4-BE49-F238E27FC236}">
                      <a16:creationId xmlns:a16="http://schemas.microsoft.com/office/drawing/2014/main" id="{56A13B50-32E0-784F-9A8F-075977819936}"/>
                    </a:ext>
                  </a:extLst>
                </p14:cNvPr>
                <p14:cNvContentPartPr/>
                <p14:nvPr/>
              </p14:nvContentPartPr>
              <p14:xfrm>
                <a:off x="3497945" y="4104055"/>
                <a:ext cx="248760" cy="225000"/>
              </p14:xfrm>
            </p:contentPart>
          </mc:Choice>
          <mc:Fallback xmlns="">
            <p:pic>
              <p:nvPicPr>
                <p:cNvPr id="23" name="Ink 24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="" id="{56A13B50-32E0-784F-9A8F-075977819936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3482443" y="4088575"/>
                  <a:ext cx="279404" cy="25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9C4E1A36-8C09-1D4F-BD13-677AFB0E847E}"/>
                    </a:ext>
                  </a:extLst>
                </p14:cNvPr>
                <p14:cNvContentPartPr/>
                <p14:nvPr/>
              </p14:nvContentPartPr>
              <p14:xfrm>
                <a:off x="871385" y="4069495"/>
                <a:ext cx="81000" cy="11952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="" id="{9C4E1A36-8C09-1D4F-BD13-677AFB0E847E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855905" y="4054015"/>
                  <a:ext cx="111600" cy="15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C016C41B-DF31-904E-9873-3C4C44CDB20F}"/>
                    </a:ext>
                  </a:extLst>
                </p14:cNvPr>
                <p14:cNvContentPartPr/>
                <p14:nvPr/>
              </p14:nvContentPartPr>
              <p14:xfrm>
                <a:off x="1033025" y="2233855"/>
                <a:ext cx="2390400" cy="91836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="" id="{C016C41B-DF31-904E-9873-3C4C44CDB20F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1017543" y="2218369"/>
                  <a:ext cx="2421005" cy="948972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F60DA0C3-C93B-C245-B923-4A1D5214B655}"/>
                    </a:ext>
                  </a:extLst>
                </p14:cNvPr>
                <p14:cNvContentPartPr/>
                <p14:nvPr/>
              </p14:nvContentPartPr>
              <p14:xfrm>
                <a:off x="1027265" y="4802815"/>
                <a:ext cx="2430720" cy="84312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="" id="{F60DA0C3-C93B-C245-B923-4A1D5214B655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1011785" y="4787335"/>
                  <a:ext cx="2461320" cy="87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45" name="Ink 45">
                  <a:extLst>
                    <a:ext uri="{FF2B5EF4-FFF2-40B4-BE49-F238E27FC236}">
                      <a16:creationId xmlns:a16="http://schemas.microsoft.com/office/drawing/2014/main" id="{3D6722C0-B1E4-424D-AF6C-F0E3E5A16690}"/>
                    </a:ext>
                  </a:extLst>
                </p14:cNvPr>
                <p14:cNvContentPartPr/>
                <p14:nvPr/>
              </p14:nvContentPartPr>
              <p14:xfrm>
                <a:off x="1115395" y="1909252"/>
                <a:ext cx="582644" cy="242694"/>
              </p14:xfrm>
            </p:contentPart>
          </mc:Choice>
          <mc:Fallback xmlns="">
            <p:pic>
              <p:nvPicPr>
                <p:cNvPr id="45" name="Ink 45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="" id="{3D6722C0-B1E4-424D-AF6C-F0E3E5A16690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1099911" y="1893791"/>
                  <a:ext cx="613253" cy="273255"/>
                </a:xfrm>
                <a:prstGeom prst="rect">
                  <a:avLst/>
                </a:prstGeom>
              </p:spPr>
            </p:pic>
          </mc:Fallback>
        </mc:AlternateContent>
        <p:cxnSp>
          <p:nvCxnSpPr>
            <p:cNvPr id="4" name="Straight Connector 3"/>
            <p:cNvCxnSpPr/>
            <p:nvPr/>
          </p:nvCxnSpPr>
          <p:spPr>
            <a:xfrm flipV="1">
              <a:off x="1033025" y="2248554"/>
              <a:ext cx="665014" cy="83401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flipV="1">
              <a:off x="1402242" y="2231269"/>
              <a:ext cx="665014" cy="83401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flipV="1">
              <a:off x="1883010" y="2212508"/>
              <a:ext cx="529823" cy="67366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flipV="1">
              <a:off x="2524852" y="2212508"/>
              <a:ext cx="155861" cy="22536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flipV="1">
              <a:off x="1016869" y="2278871"/>
              <a:ext cx="298759" cy="36534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flipV="1">
              <a:off x="1187777" y="4886565"/>
              <a:ext cx="569609" cy="75937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flipV="1">
              <a:off x="1591098" y="4901819"/>
              <a:ext cx="524046" cy="77665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flipV="1">
              <a:off x="2011560" y="5001286"/>
              <a:ext cx="492551" cy="69244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flipV="1">
              <a:off x="2408119" y="5158579"/>
              <a:ext cx="378749" cy="55893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flipV="1">
              <a:off x="1033025" y="4838872"/>
              <a:ext cx="369217" cy="47784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flipV="1">
              <a:off x="2779402" y="5366313"/>
              <a:ext cx="252551" cy="35119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0" name="Group 69"/>
          <p:cNvGrpSpPr/>
          <p:nvPr/>
        </p:nvGrpSpPr>
        <p:grpSpPr>
          <a:xfrm>
            <a:off x="5151725" y="1841158"/>
            <a:ext cx="2875320" cy="3808257"/>
            <a:chOff x="871385" y="1909252"/>
            <a:chExt cx="2875320" cy="3808257"/>
          </a:xfrm>
        </p:grpSpPr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118C0673-D36E-FE4B-B3E1-6E31223DB7B0}"/>
                </a:ext>
              </a:extLst>
            </p:cNvPr>
            <p:cNvGrpSpPr/>
            <p:nvPr/>
          </p:nvGrpSpPr>
          <p:grpSpPr>
            <a:xfrm>
              <a:off x="1021371" y="2248554"/>
              <a:ext cx="2717047" cy="3416142"/>
              <a:chOff x="1203035" y="1119910"/>
              <a:chExt cx="2052783" cy="2588492"/>
            </a:xfrm>
          </p:grpSpPr>
          <p:cxnSp>
            <p:nvCxnSpPr>
              <p:cNvPr id="88" name="Straight Arrow Connector 87">
                <a:extLst>
                  <a:ext uri="{FF2B5EF4-FFF2-40B4-BE49-F238E27FC236}">
                    <a16:creationId xmlns:a16="http://schemas.microsoft.com/office/drawing/2014/main" id="{BD39666B-82E7-8D4F-BE2E-6FCC470809F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38763" y="1119910"/>
                <a:ext cx="0" cy="2588491"/>
              </a:xfrm>
              <a:prstGeom prst="straightConnector1">
                <a:avLst/>
              </a:prstGeom>
              <a:ln w="9525" cap="flat" cmpd="sng" algn="ctr">
                <a:solidFill>
                  <a:schemeClr val="dk1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89" name="Straight Arrow Connector 88">
                <a:extLst>
                  <a:ext uri="{FF2B5EF4-FFF2-40B4-BE49-F238E27FC236}">
                    <a16:creationId xmlns:a16="http://schemas.microsoft.com/office/drawing/2014/main" id="{B517E20D-E260-8845-AE2D-EC5D4D518EC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203035" y="1119910"/>
                <a:ext cx="0" cy="2588492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0" name="Straight Arrow Connector 89">
                <a:extLst>
                  <a:ext uri="{FF2B5EF4-FFF2-40B4-BE49-F238E27FC236}">
                    <a16:creationId xmlns:a16="http://schemas.microsoft.com/office/drawing/2014/main" id="{74679601-6EB4-7B43-90B3-4942E59F612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03035" y="2463802"/>
                <a:ext cx="2052783" cy="0"/>
              </a:xfrm>
              <a:prstGeom prst="straightConnector1">
                <a:avLst/>
              </a:prstGeom>
              <a:ln w="9525" cap="flat" cmpd="sng" algn="ctr">
                <a:solidFill>
                  <a:schemeClr val="accent3"/>
                </a:solidFill>
                <a:prstDash val="solid"/>
                <a:round/>
                <a:headEnd type="none" w="med" len="med"/>
                <a:tailEnd type="arrow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72" name="Ink 24">
                  <a:extLst>
                    <a:ext uri="{FF2B5EF4-FFF2-40B4-BE49-F238E27FC236}">
                      <a16:creationId xmlns:a16="http://schemas.microsoft.com/office/drawing/2014/main" id="{56A13B50-32E0-784F-9A8F-075977819936}"/>
                    </a:ext>
                  </a:extLst>
                </p14:cNvPr>
                <p14:cNvContentPartPr/>
                <p14:nvPr/>
              </p14:nvContentPartPr>
              <p14:xfrm>
                <a:off x="3497945" y="4104055"/>
                <a:ext cx="248760" cy="225000"/>
              </p14:xfrm>
            </p:contentPart>
          </mc:Choice>
          <mc:Fallback xmlns="">
            <p:pic>
              <p:nvPicPr>
                <p:cNvPr id="72" name="Ink 24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="" id="{56A13B50-32E0-784F-9A8F-075977819936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3482443" y="4088575"/>
                  <a:ext cx="279404" cy="25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9C4E1A36-8C09-1D4F-BD13-677AFB0E847E}"/>
                    </a:ext>
                  </a:extLst>
                </p14:cNvPr>
                <p14:cNvContentPartPr/>
                <p14:nvPr/>
              </p14:nvContentPartPr>
              <p14:xfrm>
                <a:off x="871385" y="4069495"/>
                <a:ext cx="81000" cy="119520"/>
              </p14:xfrm>
            </p:contentPart>
          </mc:Choice>
          <mc:Fallback xmlns=""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="" id="{9C4E1A36-8C09-1D4F-BD13-677AFB0E847E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855905" y="4054015"/>
                  <a:ext cx="111600" cy="15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C016C41B-DF31-904E-9873-3C4C44CDB20F}"/>
                    </a:ext>
                  </a:extLst>
                </p14:cNvPr>
                <p14:cNvContentPartPr/>
                <p14:nvPr/>
              </p14:nvContentPartPr>
              <p14:xfrm>
                <a:off x="1033025" y="2233855"/>
                <a:ext cx="2390400" cy="918360"/>
              </p14:xfrm>
            </p:contentPart>
          </mc:Choice>
          <mc:Fallback xmlns=""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="" id="{C016C41B-DF31-904E-9873-3C4C44CDB20F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1017543" y="2218369"/>
                  <a:ext cx="2421005" cy="948972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F60DA0C3-C93B-C245-B923-4A1D5214B655}"/>
                    </a:ext>
                  </a:extLst>
                </p14:cNvPr>
                <p14:cNvContentPartPr/>
                <p14:nvPr/>
              </p14:nvContentPartPr>
              <p14:xfrm>
                <a:off x="1027265" y="4802815"/>
                <a:ext cx="2430720" cy="843120"/>
              </p14:xfrm>
            </p:contentPart>
          </mc:Choice>
          <mc:Fallback xmlns=""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="" id="{F60DA0C3-C93B-C245-B923-4A1D5214B655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1011785" y="4787335"/>
                  <a:ext cx="2461320" cy="87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76" name="Ink 45">
                  <a:extLst>
                    <a:ext uri="{FF2B5EF4-FFF2-40B4-BE49-F238E27FC236}">
                      <a16:creationId xmlns:a16="http://schemas.microsoft.com/office/drawing/2014/main" id="{3D6722C0-B1E4-424D-AF6C-F0E3E5A16690}"/>
                    </a:ext>
                  </a:extLst>
                </p14:cNvPr>
                <p14:cNvContentPartPr/>
                <p14:nvPr/>
              </p14:nvContentPartPr>
              <p14:xfrm>
                <a:off x="1115395" y="1909252"/>
                <a:ext cx="582644" cy="242694"/>
              </p14:xfrm>
            </p:contentPart>
          </mc:Choice>
          <mc:Fallback xmlns="">
            <p:pic>
              <p:nvPicPr>
                <p:cNvPr id="76" name="Ink 45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="" id="{3D6722C0-B1E4-424D-AF6C-F0E3E5A16690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1099920" y="1893769"/>
                  <a:ext cx="613234" cy="273301"/>
                </a:xfrm>
                <a:prstGeom prst="rect">
                  <a:avLst/>
                </a:prstGeom>
              </p:spPr>
            </p:pic>
          </mc:Fallback>
        </mc:AlternateContent>
        <p:cxnSp>
          <p:nvCxnSpPr>
            <p:cNvPr id="77" name="Straight Connector 76"/>
            <p:cNvCxnSpPr/>
            <p:nvPr/>
          </p:nvCxnSpPr>
          <p:spPr>
            <a:xfrm flipV="1">
              <a:off x="1033025" y="2248554"/>
              <a:ext cx="665014" cy="83401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flipV="1">
              <a:off x="1402242" y="2231269"/>
              <a:ext cx="665014" cy="83401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flipV="1">
              <a:off x="1883010" y="2212508"/>
              <a:ext cx="529823" cy="67366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flipV="1">
              <a:off x="2524852" y="2212508"/>
              <a:ext cx="155861" cy="22536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flipV="1">
              <a:off x="1016869" y="2278871"/>
              <a:ext cx="298759" cy="36534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flipV="1">
              <a:off x="1187777" y="4886565"/>
              <a:ext cx="569609" cy="75937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flipV="1">
              <a:off x="1591098" y="4901819"/>
              <a:ext cx="524046" cy="77665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flipV="1">
              <a:off x="2011560" y="5001286"/>
              <a:ext cx="492551" cy="69244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flipV="1">
              <a:off x="2408119" y="5158579"/>
              <a:ext cx="378749" cy="55893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flipV="1">
              <a:off x="1033025" y="4838872"/>
              <a:ext cx="369217" cy="47784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flipV="1">
              <a:off x="2779402" y="5366313"/>
              <a:ext cx="252551" cy="35119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43" name="Ink 43">
                <a:extLst>
                  <a:ext uri="{FF2B5EF4-FFF2-40B4-BE49-F238E27FC236}">
                    <a16:creationId xmlns:a16="http://schemas.microsoft.com/office/drawing/2014/main" id="{5673DBB9-DBBD-6447-8F58-8E3F15490A52}"/>
                  </a:ext>
                </a:extLst>
              </p14:cNvPr>
              <p14:cNvContentPartPr/>
              <p14:nvPr/>
            </p14:nvContentPartPr>
            <p14:xfrm>
              <a:off x="981185" y="3463615"/>
              <a:ext cx="2482560" cy="1148760"/>
            </p14:xfrm>
          </p:contentPart>
        </mc:Choice>
        <mc:Fallback xmlns="">
          <p:pic>
            <p:nvPicPr>
              <p:cNvPr id="43" name="Ink 43">
                <a:extLst>
                  <a:ext uri="{FF2B5EF4-FFF2-40B4-BE49-F238E27FC236}">
                    <a16:creationId xmlns:a16="http://schemas.microsoft.com/office/drawing/2014/main" id="{5673DBB9-DBBD-6447-8F58-8E3F15490A52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966065" y="3448140"/>
                <a:ext cx="2513160" cy="117935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47" name="Ink 47">
                <a:extLst>
                  <a:ext uri="{FF2B5EF4-FFF2-40B4-BE49-F238E27FC236}">
                    <a16:creationId xmlns:a16="http://schemas.microsoft.com/office/drawing/2014/main" id="{E979CE00-D0A1-8442-82D0-BC25AED02E9A}"/>
                  </a:ext>
                </a:extLst>
              </p14:cNvPr>
              <p14:cNvContentPartPr/>
              <p14:nvPr/>
            </p14:nvContentPartPr>
            <p14:xfrm>
              <a:off x="2274305" y="2314855"/>
              <a:ext cx="1189440" cy="641160"/>
            </p14:xfrm>
          </p:contentPart>
        </mc:Choice>
        <mc:Fallback xmlns="">
          <p:pic>
            <p:nvPicPr>
              <p:cNvPr id="47" name="Ink 47">
                <a:extLst>
                  <a:ext uri="{FF2B5EF4-FFF2-40B4-BE49-F238E27FC236}">
                    <a16:creationId xmlns:a16="http://schemas.microsoft.com/office/drawing/2014/main" id="{E979CE00-D0A1-8442-82D0-BC25AED02E9A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2259185" y="2299375"/>
                <a:ext cx="1220040" cy="67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63" name="Ink 63">
                <a:extLst>
                  <a:ext uri="{FF2B5EF4-FFF2-40B4-BE49-F238E27FC236}">
                    <a16:creationId xmlns:a16="http://schemas.microsoft.com/office/drawing/2014/main" id="{8B85DD99-0F59-D44F-ABEB-53C0B801D6E3}"/>
                  </a:ext>
                </a:extLst>
              </p14:cNvPr>
              <p14:cNvContentPartPr/>
              <p14:nvPr/>
            </p14:nvContentPartPr>
            <p14:xfrm>
              <a:off x="5264465" y="2268415"/>
              <a:ext cx="2465280" cy="3077280"/>
            </p14:xfrm>
          </p:contentPart>
        </mc:Choice>
        <mc:Fallback xmlns="">
          <p:pic>
            <p:nvPicPr>
              <p:cNvPr id="63" name="Ink 63">
                <a:extLst>
                  <a:ext uri="{FF2B5EF4-FFF2-40B4-BE49-F238E27FC236}">
                    <a16:creationId xmlns:a16="http://schemas.microsoft.com/office/drawing/2014/main" id="{8B85DD99-0F59-D44F-ABEB-53C0B801D6E3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5248985" y="2252937"/>
                <a:ext cx="2495880" cy="310751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91" name="Ink 91">
                <a:extLst>
                  <a:ext uri="{FF2B5EF4-FFF2-40B4-BE49-F238E27FC236}">
                    <a16:creationId xmlns:a16="http://schemas.microsoft.com/office/drawing/2014/main" id="{ED016CB4-5EB4-6944-A1F5-1897D3C4096F}"/>
                  </a:ext>
                </a:extLst>
              </p14:cNvPr>
              <p14:cNvContentPartPr/>
              <p14:nvPr/>
            </p14:nvContentPartPr>
            <p14:xfrm>
              <a:off x="1873265" y="1240853"/>
              <a:ext cx="595080" cy="236520"/>
            </p14:xfrm>
          </p:contentPart>
        </mc:Choice>
        <mc:Fallback xmlns="">
          <p:pic>
            <p:nvPicPr>
              <p:cNvPr id="91" name="Ink 91">
                <a:extLst>
                  <a:ext uri="{FF2B5EF4-FFF2-40B4-BE49-F238E27FC236}">
                    <a16:creationId xmlns:a16="http://schemas.microsoft.com/office/drawing/2014/main" id="{ED016CB4-5EB4-6944-A1F5-1897D3C4096F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858145" y="1225733"/>
                <a:ext cx="625320" cy="266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97" name="Ink 97">
                <a:extLst>
                  <a:ext uri="{FF2B5EF4-FFF2-40B4-BE49-F238E27FC236}">
                    <a16:creationId xmlns:a16="http://schemas.microsoft.com/office/drawing/2014/main" id="{59A3ACA5-03B6-3740-8770-A314DD229CF1}"/>
                  </a:ext>
                </a:extLst>
              </p14:cNvPr>
              <p14:cNvContentPartPr/>
              <p14:nvPr/>
            </p14:nvContentPartPr>
            <p14:xfrm>
              <a:off x="6052699" y="1293245"/>
              <a:ext cx="635760" cy="196560"/>
            </p14:xfrm>
          </p:contentPart>
        </mc:Choice>
        <mc:Fallback xmlns="">
          <p:pic>
            <p:nvPicPr>
              <p:cNvPr id="97" name="Ink 97">
                <a:extLst>
                  <a:ext uri="{FF2B5EF4-FFF2-40B4-BE49-F238E27FC236}">
                    <a16:creationId xmlns:a16="http://schemas.microsoft.com/office/drawing/2014/main" id="{59A3ACA5-03B6-3740-8770-A314DD229CF1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6037570" y="1278125"/>
                <a:ext cx="666377" cy="227160"/>
              </a:xfrm>
              <a:prstGeom prst="rect">
                <a:avLst/>
              </a:prstGeom>
            </p:spPr>
          </p:pic>
        </mc:Fallback>
      </mc:AlternateContent>
      <p:grpSp>
        <p:nvGrpSpPr>
          <p:cNvPr id="1035" name="Group 1034">
            <a:extLst>
              <a:ext uri="{FF2B5EF4-FFF2-40B4-BE49-F238E27FC236}">
                <a16:creationId xmlns:a16="http://schemas.microsoft.com/office/drawing/2014/main" id="{7C7D638C-9062-4644-ACD4-000DEEC54138}"/>
              </a:ext>
            </a:extLst>
          </p:cNvPr>
          <p:cNvGrpSpPr/>
          <p:nvPr/>
        </p:nvGrpSpPr>
        <p:grpSpPr>
          <a:xfrm>
            <a:off x="911885" y="6115309"/>
            <a:ext cx="2955600" cy="546546"/>
            <a:chOff x="911885" y="6115309"/>
            <a:chExt cx="2955600" cy="546546"/>
          </a:xfrm>
        </p:grpSpPr>
        <p:grpSp>
          <p:nvGrpSpPr>
            <p:cNvPr id="1033" name="Group 1032">
              <a:extLst>
                <a:ext uri="{FF2B5EF4-FFF2-40B4-BE49-F238E27FC236}">
                  <a16:creationId xmlns:a16="http://schemas.microsoft.com/office/drawing/2014/main" id="{FEC3D27C-EB1D-754A-80C7-C9E8365FBFFD}"/>
                </a:ext>
              </a:extLst>
            </p:cNvPr>
            <p:cNvGrpSpPr/>
            <p:nvPr/>
          </p:nvGrpSpPr>
          <p:grpSpPr>
            <a:xfrm>
              <a:off x="911885" y="6115309"/>
              <a:ext cx="2955600" cy="542880"/>
              <a:chOff x="790745" y="1194895"/>
              <a:chExt cx="2955600" cy="54288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30">
                <p14:nvContentPartPr>
                  <p14:cNvPr id="138" name="Ink 137">
                    <a:extLst>
                      <a:ext uri="{FF2B5EF4-FFF2-40B4-BE49-F238E27FC236}">
                        <a16:creationId xmlns:a16="http://schemas.microsoft.com/office/drawing/2014/main" id="{E4D24D64-3144-7A48-B355-2C0E4AFF36EC}"/>
                      </a:ext>
                    </a:extLst>
                  </p14:cNvPr>
                  <p14:cNvContentPartPr/>
                  <p14:nvPr/>
                </p14:nvContentPartPr>
                <p14:xfrm>
                  <a:off x="790745" y="1310095"/>
                  <a:ext cx="156240" cy="110160"/>
                </p14:xfrm>
              </p:contentPart>
            </mc:Choice>
            <mc:Fallback xmlns="">
              <p:pic>
                <p:nvPicPr>
                  <p:cNvPr id="138" name="Ink 137">
                    <a:extLst>
                      <a:ext uri="{FF2B5EF4-FFF2-40B4-BE49-F238E27FC236}">
                        <a16:creationId xmlns:a16="http://schemas.microsoft.com/office/drawing/2014/main" id="{E4D24D64-3144-7A48-B355-2C0E4AFF36EC}"/>
                      </a:ext>
                    </a:extLst>
                  </p:cNvPr>
                  <p:cNvPicPr/>
                  <p:nvPr/>
                </p:nvPicPr>
                <p:blipFill>
                  <a:blip r:embed="rId31"/>
                  <a:stretch>
                    <a:fillRect/>
                  </a:stretch>
                </p:blipFill>
                <p:spPr>
                  <a:xfrm>
                    <a:off x="775265" y="1294615"/>
                    <a:ext cx="186840" cy="1407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32">
                <p14:nvContentPartPr>
                  <p14:cNvPr id="139" name="Ink 138">
                    <a:extLst>
                      <a:ext uri="{FF2B5EF4-FFF2-40B4-BE49-F238E27FC236}">
                        <a16:creationId xmlns:a16="http://schemas.microsoft.com/office/drawing/2014/main" id="{7E5D6F8F-6C44-D449-904B-0B75B2140E99}"/>
                      </a:ext>
                    </a:extLst>
                  </p14:cNvPr>
                  <p14:cNvContentPartPr/>
                  <p14:nvPr/>
                </p14:nvContentPartPr>
                <p14:xfrm>
                  <a:off x="998465" y="1315855"/>
                  <a:ext cx="121680" cy="115920"/>
                </p14:xfrm>
              </p:contentPart>
            </mc:Choice>
            <mc:Fallback xmlns="">
              <p:pic>
                <p:nvPicPr>
                  <p:cNvPr id="139" name="Ink 138">
                    <a:extLst>
                      <a:ext uri="{FF2B5EF4-FFF2-40B4-BE49-F238E27FC236}">
                        <a16:creationId xmlns:a16="http://schemas.microsoft.com/office/drawing/2014/main" id="{7E5D6F8F-6C44-D449-904B-0B75B2140E99}"/>
                      </a:ext>
                    </a:extLst>
                  </p:cNvPr>
                  <p:cNvPicPr/>
                  <p:nvPr/>
                </p:nvPicPr>
                <p:blipFill>
                  <a:blip r:embed="rId33"/>
                  <a:stretch>
                    <a:fillRect/>
                  </a:stretch>
                </p:blipFill>
                <p:spPr>
                  <a:xfrm>
                    <a:off x="982939" y="1300375"/>
                    <a:ext cx="152371" cy="1465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34">
                <p14:nvContentPartPr>
                  <p14:cNvPr id="140" name="Ink 139">
                    <a:extLst>
                      <a:ext uri="{FF2B5EF4-FFF2-40B4-BE49-F238E27FC236}">
                        <a16:creationId xmlns:a16="http://schemas.microsoft.com/office/drawing/2014/main" id="{CABB0D0B-1417-EE44-B296-613981A85057}"/>
                      </a:ext>
                    </a:extLst>
                  </p14:cNvPr>
                  <p14:cNvContentPartPr/>
                  <p14:nvPr/>
                </p14:nvContentPartPr>
                <p14:xfrm>
                  <a:off x="1171625" y="1327375"/>
                  <a:ext cx="115920" cy="110160"/>
                </p14:xfrm>
              </p:contentPart>
            </mc:Choice>
            <mc:Fallback xmlns="">
              <p:pic>
                <p:nvPicPr>
                  <p:cNvPr id="140" name="Ink 139">
                    <a:extLst>
                      <a:ext uri="{FF2B5EF4-FFF2-40B4-BE49-F238E27FC236}">
                        <a16:creationId xmlns:a16="http://schemas.microsoft.com/office/drawing/2014/main" id="{CABB0D0B-1417-EE44-B296-613981A85057}"/>
                      </a:ext>
                    </a:extLst>
                  </p:cNvPr>
                  <p:cNvPicPr/>
                  <p:nvPr/>
                </p:nvPicPr>
                <p:blipFill>
                  <a:blip r:embed="rId35"/>
                  <a:stretch>
                    <a:fillRect/>
                  </a:stretch>
                </p:blipFill>
                <p:spPr>
                  <a:xfrm>
                    <a:off x="1156097" y="1311895"/>
                    <a:ext cx="146615" cy="1407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36">
                <p14:nvContentPartPr>
                  <p14:cNvPr id="141" name="Ink 140">
                    <a:extLst>
                      <a:ext uri="{FF2B5EF4-FFF2-40B4-BE49-F238E27FC236}">
                        <a16:creationId xmlns:a16="http://schemas.microsoft.com/office/drawing/2014/main" id="{FDB50D7B-41BA-2E41-A63B-C7DC936105DB}"/>
                      </a:ext>
                    </a:extLst>
                  </p14:cNvPr>
                  <p14:cNvContentPartPr/>
                  <p14:nvPr/>
                </p14:nvContentPartPr>
                <p14:xfrm>
                  <a:off x="1339025" y="1321615"/>
                  <a:ext cx="115920" cy="121680"/>
                </p14:xfrm>
              </p:contentPart>
            </mc:Choice>
            <mc:Fallback xmlns="">
              <p:pic>
                <p:nvPicPr>
                  <p:cNvPr id="141" name="Ink 140">
                    <a:extLst>
                      <a:ext uri="{FF2B5EF4-FFF2-40B4-BE49-F238E27FC236}">
                        <a16:creationId xmlns:a16="http://schemas.microsoft.com/office/drawing/2014/main" id="{FDB50D7B-41BA-2E41-A63B-C7DC936105DB}"/>
                      </a:ext>
                    </a:extLst>
                  </p:cNvPr>
                  <p:cNvPicPr/>
                  <p:nvPr/>
                </p:nvPicPr>
                <p:blipFill>
                  <a:blip r:embed="rId37"/>
                  <a:stretch>
                    <a:fillRect/>
                  </a:stretch>
                </p:blipFill>
                <p:spPr>
                  <a:xfrm>
                    <a:off x="1323497" y="1306135"/>
                    <a:ext cx="146615" cy="1522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38">
                <p14:nvContentPartPr>
                  <p14:cNvPr id="142" name="Ink 141">
                    <a:extLst>
                      <a:ext uri="{FF2B5EF4-FFF2-40B4-BE49-F238E27FC236}">
                        <a16:creationId xmlns:a16="http://schemas.microsoft.com/office/drawing/2014/main" id="{6E72A83F-3C64-924F-80F8-691925F8E912}"/>
                      </a:ext>
                    </a:extLst>
                  </p14:cNvPr>
                  <p14:cNvContentPartPr/>
                  <p14:nvPr/>
                </p14:nvContentPartPr>
                <p14:xfrm>
                  <a:off x="1720265" y="1235215"/>
                  <a:ext cx="63720" cy="219600"/>
                </p14:xfrm>
              </p:contentPart>
            </mc:Choice>
            <mc:Fallback xmlns="">
              <p:pic>
                <p:nvPicPr>
                  <p:cNvPr id="142" name="Ink 141">
                    <a:extLst>
                      <a:ext uri="{FF2B5EF4-FFF2-40B4-BE49-F238E27FC236}">
                        <a16:creationId xmlns:a16="http://schemas.microsoft.com/office/drawing/2014/main" id="{6E72A83F-3C64-924F-80F8-691925F8E912}"/>
                      </a:ext>
                    </a:extLst>
                  </p:cNvPr>
                  <p:cNvPicPr/>
                  <p:nvPr/>
                </p:nvPicPr>
                <p:blipFill>
                  <a:blip r:embed="rId39"/>
                  <a:stretch>
                    <a:fillRect/>
                  </a:stretch>
                </p:blipFill>
                <p:spPr>
                  <a:xfrm>
                    <a:off x="1704785" y="1219760"/>
                    <a:ext cx="94320" cy="25015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40">
                <p14:nvContentPartPr>
                  <p14:cNvPr id="143" name="Ink 142">
                    <a:extLst>
                      <a:ext uri="{FF2B5EF4-FFF2-40B4-BE49-F238E27FC236}">
                        <a16:creationId xmlns:a16="http://schemas.microsoft.com/office/drawing/2014/main" id="{6E75BAC4-4282-234F-AF00-A6F15944BB36}"/>
                      </a:ext>
                    </a:extLst>
                  </p14:cNvPr>
                  <p14:cNvContentPartPr/>
                  <p14:nvPr/>
                </p14:nvContentPartPr>
                <p14:xfrm>
                  <a:off x="1783625" y="1246735"/>
                  <a:ext cx="81000" cy="196560"/>
                </p14:xfrm>
              </p:contentPart>
            </mc:Choice>
            <mc:Fallback xmlns="">
              <p:pic>
                <p:nvPicPr>
                  <p:cNvPr id="143" name="Ink 142">
                    <a:extLst>
                      <a:ext uri="{FF2B5EF4-FFF2-40B4-BE49-F238E27FC236}">
                        <a16:creationId xmlns:a16="http://schemas.microsoft.com/office/drawing/2014/main" id="{6E75BAC4-4282-234F-AF00-A6F15944BB36}"/>
                      </a:ext>
                    </a:extLst>
                  </p:cNvPr>
                  <p:cNvPicPr/>
                  <p:nvPr/>
                </p:nvPicPr>
                <p:blipFill>
                  <a:blip r:embed="rId41"/>
                  <a:stretch>
                    <a:fillRect/>
                  </a:stretch>
                </p:blipFill>
                <p:spPr>
                  <a:xfrm>
                    <a:off x="1768213" y="1231283"/>
                    <a:ext cx="111465" cy="227104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42">
                <p14:nvContentPartPr>
                  <p14:cNvPr id="144" name="Ink 143">
                    <a:extLst>
                      <a:ext uri="{FF2B5EF4-FFF2-40B4-BE49-F238E27FC236}">
                        <a16:creationId xmlns:a16="http://schemas.microsoft.com/office/drawing/2014/main" id="{ADAF8FD7-11A5-B84B-B11E-6DCE1EA38ED8}"/>
                      </a:ext>
                    </a:extLst>
                  </p14:cNvPr>
                  <p14:cNvContentPartPr/>
                  <p14:nvPr/>
                </p14:nvContentPartPr>
                <p14:xfrm>
                  <a:off x="1708385" y="1327375"/>
                  <a:ext cx="179280" cy="6120"/>
                </p14:xfrm>
              </p:contentPart>
            </mc:Choice>
            <mc:Fallback xmlns="">
              <p:pic>
                <p:nvPicPr>
                  <p:cNvPr id="144" name="Ink 143">
                    <a:extLst>
                      <a:ext uri="{FF2B5EF4-FFF2-40B4-BE49-F238E27FC236}">
                        <a16:creationId xmlns:a16="http://schemas.microsoft.com/office/drawing/2014/main" id="{ADAF8FD7-11A5-B84B-B11E-6DCE1EA38ED8}"/>
                      </a:ext>
                    </a:extLst>
                  </p:cNvPr>
                  <p:cNvPicPr/>
                  <p:nvPr/>
                </p:nvPicPr>
                <p:blipFill>
                  <a:blip r:embed="rId43"/>
                  <a:stretch>
                    <a:fillRect/>
                  </a:stretch>
                </p:blipFill>
                <p:spPr>
                  <a:xfrm>
                    <a:off x="1692905" y="1311895"/>
                    <a:ext cx="209880" cy="367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44">
                <p14:nvContentPartPr>
                  <p14:cNvPr id="145" name="Ink 144">
                    <a:extLst>
                      <a:ext uri="{FF2B5EF4-FFF2-40B4-BE49-F238E27FC236}">
                        <a16:creationId xmlns:a16="http://schemas.microsoft.com/office/drawing/2014/main" id="{C6C7AA32-28DA-D44E-B25C-2BE78AB3AF79}"/>
                      </a:ext>
                    </a:extLst>
                  </p14:cNvPr>
                  <p14:cNvContentPartPr/>
                  <p14:nvPr/>
                </p14:nvContentPartPr>
                <p14:xfrm>
                  <a:off x="1714145" y="1391095"/>
                  <a:ext cx="110160" cy="11880"/>
                </p14:xfrm>
              </p:contentPart>
            </mc:Choice>
            <mc:Fallback xmlns="">
              <p:pic>
                <p:nvPicPr>
                  <p:cNvPr id="145" name="Ink 144">
                    <a:extLst>
                      <a:ext uri="{FF2B5EF4-FFF2-40B4-BE49-F238E27FC236}">
                        <a16:creationId xmlns:a16="http://schemas.microsoft.com/office/drawing/2014/main" id="{C6C7AA32-28DA-D44E-B25C-2BE78AB3AF79}"/>
                      </a:ext>
                    </a:extLst>
                  </p:cNvPr>
                  <p:cNvPicPr/>
                  <p:nvPr/>
                </p:nvPicPr>
                <p:blipFill>
                  <a:blip r:embed="rId45"/>
                  <a:stretch>
                    <a:fillRect/>
                  </a:stretch>
                </p:blipFill>
                <p:spPr>
                  <a:xfrm>
                    <a:off x="1698665" y="1375615"/>
                    <a:ext cx="140760" cy="424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46">
                <p14:nvContentPartPr>
                  <p14:cNvPr id="146" name="Ink 145">
                    <a:extLst>
                      <a:ext uri="{FF2B5EF4-FFF2-40B4-BE49-F238E27FC236}">
                        <a16:creationId xmlns:a16="http://schemas.microsoft.com/office/drawing/2014/main" id="{8079544E-E01C-0645-BF65-D1BC2CF0BDF6}"/>
                      </a:ext>
                    </a:extLst>
                  </p14:cNvPr>
                  <p14:cNvContentPartPr/>
                  <p14:nvPr/>
                </p14:nvContentPartPr>
                <p14:xfrm>
                  <a:off x="2049305" y="1339255"/>
                  <a:ext cx="75240" cy="63720"/>
                </p14:xfrm>
              </p:contentPart>
            </mc:Choice>
            <mc:Fallback xmlns="">
              <p:pic>
                <p:nvPicPr>
                  <p:cNvPr id="146" name="Ink 145">
                    <a:extLst>
                      <a:ext uri="{FF2B5EF4-FFF2-40B4-BE49-F238E27FC236}">
                        <a16:creationId xmlns:a16="http://schemas.microsoft.com/office/drawing/2014/main" id="{8079544E-E01C-0645-BF65-D1BC2CF0BDF6}"/>
                      </a:ext>
                    </a:extLst>
                  </p:cNvPr>
                  <p:cNvPicPr/>
                  <p:nvPr/>
                </p:nvPicPr>
                <p:blipFill>
                  <a:blip r:embed="rId47"/>
                  <a:stretch>
                    <a:fillRect/>
                  </a:stretch>
                </p:blipFill>
                <p:spPr>
                  <a:xfrm>
                    <a:off x="2033825" y="1323775"/>
                    <a:ext cx="105840" cy="943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48">
                <p14:nvContentPartPr>
                  <p14:cNvPr id="147" name="Ink 146">
                    <a:extLst>
                      <a:ext uri="{FF2B5EF4-FFF2-40B4-BE49-F238E27FC236}">
                        <a16:creationId xmlns:a16="http://schemas.microsoft.com/office/drawing/2014/main" id="{D5DC126B-021C-C449-B4F2-B867B15E0DF8}"/>
                      </a:ext>
                    </a:extLst>
                  </p14:cNvPr>
                  <p14:cNvContentPartPr/>
                  <p14:nvPr/>
                </p14:nvContentPartPr>
                <p14:xfrm>
                  <a:off x="2158745" y="1264015"/>
                  <a:ext cx="179280" cy="156240"/>
                </p14:xfrm>
              </p:contentPart>
            </mc:Choice>
            <mc:Fallback xmlns="">
              <p:pic>
                <p:nvPicPr>
                  <p:cNvPr id="147" name="Ink 146">
                    <a:extLst>
                      <a:ext uri="{FF2B5EF4-FFF2-40B4-BE49-F238E27FC236}">
                        <a16:creationId xmlns:a16="http://schemas.microsoft.com/office/drawing/2014/main" id="{D5DC126B-021C-C449-B4F2-B867B15E0DF8}"/>
                      </a:ext>
                    </a:extLst>
                  </p:cNvPr>
                  <p:cNvPicPr/>
                  <p:nvPr/>
                </p:nvPicPr>
                <p:blipFill>
                  <a:blip r:embed="rId49"/>
                  <a:stretch>
                    <a:fillRect/>
                  </a:stretch>
                </p:blipFill>
                <p:spPr>
                  <a:xfrm>
                    <a:off x="2143265" y="1248535"/>
                    <a:ext cx="209880" cy="1868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50">
                <p14:nvContentPartPr>
                  <p14:cNvPr id="148" name="Ink 147">
                    <a:extLst>
                      <a:ext uri="{FF2B5EF4-FFF2-40B4-BE49-F238E27FC236}">
                        <a16:creationId xmlns:a16="http://schemas.microsoft.com/office/drawing/2014/main" id="{22C19B51-E9AD-B747-A14A-707FE8C80790}"/>
                      </a:ext>
                    </a:extLst>
                  </p14:cNvPr>
                  <p14:cNvContentPartPr/>
                  <p14:nvPr/>
                </p14:nvContentPartPr>
                <p14:xfrm>
                  <a:off x="2228225" y="1321615"/>
                  <a:ext cx="63720" cy="6120"/>
                </p14:xfrm>
              </p:contentPart>
            </mc:Choice>
            <mc:Fallback xmlns="">
              <p:pic>
                <p:nvPicPr>
                  <p:cNvPr id="148" name="Ink 147">
                    <a:extLst>
                      <a:ext uri="{FF2B5EF4-FFF2-40B4-BE49-F238E27FC236}">
                        <a16:creationId xmlns:a16="http://schemas.microsoft.com/office/drawing/2014/main" id="{22C19B51-E9AD-B747-A14A-707FE8C80790}"/>
                      </a:ext>
                    </a:extLst>
                  </p:cNvPr>
                  <p:cNvPicPr/>
                  <p:nvPr/>
                </p:nvPicPr>
                <p:blipFill>
                  <a:blip r:embed="rId51"/>
                  <a:stretch>
                    <a:fillRect/>
                  </a:stretch>
                </p:blipFill>
                <p:spPr>
                  <a:xfrm>
                    <a:off x="2212832" y="1306135"/>
                    <a:ext cx="94148" cy="367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52">
                <p14:nvContentPartPr>
                  <p14:cNvPr id="149" name="Ink 148">
                    <a:extLst>
                      <a:ext uri="{FF2B5EF4-FFF2-40B4-BE49-F238E27FC236}">
                        <a16:creationId xmlns:a16="http://schemas.microsoft.com/office/drawing/2014/main" id="{B1D7B2BC-8152-474D-9E6E-6AA032D6E90E}"/>
                      </a:ext>
                    </a:extLst>
                  </p14:cNvPr>
                  <p14:cNvContentPartPr/>
                  <p14:nvPr/>
                </p14:nvContentPartPr>
                <p14:xfrm>
                  <a:off x="2609105" y="1281295"/>
                  <a:ext cx="104400" cy="98640"/>
                </p14:xfrm>
              </p:contentPart>
            </mc:Choice>
            <mc:Fallback xmlns="">
              <p:pic>
                <p:nvPicPr>
                  <p:cNvPr id="149" name="Ink 148">
                    <a:extLst>
                      <a:ext uri="{FF2B5EF4-FFF2-40B4-BE49-F238E27FC236}">
                        <a16:creationId xmlns:a16="http://schemas.microsoft.com/office/drawing/2014/main" id="{B1D7B2BC-8152-474D-9E6E-6AA032D6E90E}"/>
                      </a:ext>
                    </a:extLst>
                  </p:cNvPr>
                  <p:cNvPicPr/>
                  <p:nvPr/>
                </p:nvPicPr>
                <p:blipFill>
                  <a:blip r:embed="rId53"/>
                  <a:stretch>
                    <a:fillRect/>
                  </a:stretch>
                </p:blipFill>
                <p:spPr>
                  <a:xfrm>
                    <a:off x="2593625" y="1265758"/>
                    <a:ext cx="135000" cy="129352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54">
                <p14:nvContentPartPr>
                  <p14:cNvPr id="150" name="Ink 149">
                    <a:extLst>
                      <a:ext uri="{FF2B5EF4-FFF2-40B4-BE49-F238E27FC236}">
                        <a16:creationId xmlns:a16="http://schemas.microsoft.com/office/drawing/2014/main" id="{2C2129D2-96AD-7040-9B2F-9BEAED7FEB4D}"/>
                      </a:ext>
                    </a:extLst>
                  </p14:cNvPr>
                  <p14:cNvContentPartPr/>
                  <p14:nvPr/>
                </p14:nvContentPartPr>
                <p14:xfrm>
                  <a:off x="2759225" y="1292815"/>
                  <a:ext cx="115920" cy="90000"/>
                </p14:xfrm>
              </p:contentPart>
            </mc:Choice>
            <mc:Fallback xmlns="">
              <p:pic>
                <p:nvPicPr>
                  <p:cNvPr id="150" name="Ink 149">
                    <a:extLst>
                      <a:ext uri="{FF2B5EF4-FFF2-40B4-BE49-F238E27FC236}">
                        <a16:creationId xmlns:a16="http://schemas.microsoft.com/office/drawing/2014/main" id="{2C2129D2-96AD-7040-9B2F-9BEAED7FEB4D}"/>
                      </a:ext>
                    </a:extLst>
                  </p:cNvPr>
                  <p:cNvPicPr/>
                  <p:nvPr/>
                </p:nvPicPr>
                <p:blipFill>
                  <a:blip r:embed="rId55"/>
                  <a:stretch>
                    <a:fillRect/>
                  </a:stretch>
                </p:blipFill>
                <p:spPr>
                  <a:xfrm>
                    <a:off x="2743745" y="1277335"/>
                    <a:ext cx="146520" cy="1206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56">
                <p14:nvContentPartPr>
                  <p14:cNvPr id="151" name="Ink 150">
                    <a:extLst>
                      <a:ext uri="{FF2B5EF4-FFF2-40B4-BE49-F238E27FC236}">
                        <a16:creationId xmlns:a16="http://schemas.microsoft.com/office/drawing/2014/main" id="{689CC456-8C14-384F-B6C6-3D86EBE61EDC}"/>
                      </a:ext>
                    </a:extLst>
                  </p14:cNvPr>
                  <p14:cNvContentPartPr/>
                  <p14:nvPr/>
                </p14:nvContentPartPr>
                <p14:xfrm>
                  <a:off x="2892065" y="1292815"/>
                  <a:ext cx="81000" cy="81000"/>
                </p14:xfrm>
              </p:contentPart>
            </mc:Choice>
            <mc:Fallback xmlns="">
              <p:pic>
                <p:nvPicPr>
                  <p:cNvPr id="151" name="Ink 150">
                    <a:extLst>
                      <a:ext uri="{FF2B5EF4-FFF2-40B4-BE49-F238E27FC236}">
                        <a16:creationId xmlns:a16="http://schemas.microsoft.com/office/drawing/2014/main" id="{689CC456-8C14-384F-B6C6-3D86EBE61EDC}"/>
                      </a:ext>
                    </a:extLst>
                  </p:cNvPr>
                  <p:cNvPicPr/>
                  <p:nvPr/>
                </p:nvPicPr>
                <p:blipFill>
                  <a:blip r:embed="rId57"/>
                  <a:stretch>
                    <a:fillRect/>
                  </a:stretch>
                </p:blipFill>
                <p:spPr>
                  <a:xfrm>
                    <a:off x="2876653" y="1277335"/>
                    <a:ext cx="111465" cy="1116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58">
                <p14:nvContentPartPr>
                  <p14:cNvPr id="152" name="Ink 151">
                    <a:extLst>
                      <a:ext uri="{FF2B5EF4-FFF2-40B4-BE49-F238E27FC236}">
                        <a16:creationId xmlns:a16="http://schemas.microsoft.com/office/drawing/2014/main" id="{7D52B940-518D-CF45-BB6D-7ABF415A0E9F}"/>
                      </a:ext>
                    </a:extLst>
                  </p14:cNvPr>
                  <p14:cNvContentPartPr/>
                  <p14:nvPr/>
                </p14:nvContentPartPr>
                <p14:xfrm>
                  <a:off x="3018785" y="1275535"/>
                  <a:ext cx="69480" cy="110160"/>
                </p14:xfrm>
              </p:contentPart>
            </mc:Choice>
            <mc:Fallback xmlns="">
              <p:pic>
                <p:nvPicPr>
                  <p:cNvPr id="152" name="Ink 151">
                    <a:extLst>
                      <a:ext uri="{FF2B5EF4-FFF2-40B4-BE49-F238E27FC236}">
                        <a16:creationId xmlns:a16="http://schemas.microsoft.com/office/drawing/2014/main" id="{7D52B940-518D-CF45-BB6D-7ABF415A0E9F}"/>
                      </a:ext>
                    </a:extLst>
                  </p:cNvPr>
                  <p:cNvPicPr/>
                  <p:nvPr/>
                </p:nvPicPr>
                <p:blipFill>
                  <a:blip r:embed="rId59"/>
                  <a:stretch>
                    <a:fillRect/>
                  </a:stretch>
                </p:blipFill>
                <p:spPr>
                  <a:xfrm>
                    <a:off x="3003305" y="1260004"/>
                    <a:ext cx="100080" cy="1408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60">
                <p14:nvContentPartPr>
                  <p14:cNvPr id="153" name="Ink 152">
                    <a:extLst>
                      <a:ext uri="{FF2B5EF4-FFF2-40B4-BE49-F238E27FC236}">
                        <a16:creationId xmlns:a16="http://schemas.microsoft.com/office/drawing/2014/main" id="{D893B78E-3F63-8448-A20E-CC2A31BB967E}"/>
                      </a:ext>
                    </a:extLst>
                  </p14:cNvPr>
                  <p14:cNvContentPartPr/>
                  <p14:nvPr/>
                </p14:nvContentPartPr>
                <p14:xfrm>
                  <a:off x="3122825" y="1275535"/>
                  <a:ext cx="92880" cy="127440"/>
                </p14:xfrm>
              </p:contentPart>
            </mc:Choice>
            <mc:Fallback xmlns="">
              <p:pic>
                <p:nvPicPr>
                  <p:cNvPr id="153" name="Ink 152">
                    <a:extLst>
                      <a:ext uri="{FF2B5EF4-FFF2-40B4-BE49-F238E27FC236}">
                        <a16:creationId xmlns:a16="http://schemas.microsoft.com/office/drawing/2014/main" id="{D893B78E-3F63-8448-A20E-CC2A31BB967E}"/>
                      </a:ext>
                    </a:extLst>
                  </p:cNvPr>
                  <p:cNvPicPr/>
                  <p:nvPr/>
                </p:nvPicPr>
                <p:blipFill>
                  <a:blip r:embed="rId61"/>
                  <a:stretch>
                    <a:fillRect/>
                  </a:stretch>
                </p:blipFill>
                <p:spPr>
                  <a:xfrm>
                    <a:off x="3107285" y="1260011"/>
                    <a:ext cx="123599" cy="158127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62">
                <p14:nvContentPartPr>
                  <p14:cNvPr id="154" name="Ink 153">
                    <a:extLst>
                      <a:ext uri="{FF2B5EF4-FFF2-40B4-BE49-F238E27FC236}">
                        <a16:creationId xmlns:a16="http://schemas.microsoft.com/office/drawing/2014/main" id="{980B4F0E-62F2-2C42-BB1A-7145D4C3B241}"/>
                      </a:ext>
                    </a:extLst>
                  </p14:cNvPr>
                  <p14:cNvContentPartPr/>
                  <p14:nvPr/>
                </p14:nvContentPartPr>
                <p14:xfrm>
                  <a:off x="3255665" y="1281295"/>
                  <a:ext cx="57960" cy="75240"/>
                </p14:xfrm>
              </p:contentPart>
            </mc:Choice>
            <mc:Fallback xmlns="">
              <p:pic>
                <p:nvPicPr>
                  <p:cNvPr id="154" name="Ink 153">
                    <a:extLst>
                      <a:ext uri="{FF2B5EF4-FFF2-40B4-BE49-F238E27FC236}">
                        <a16:creationId xmlns:a16="http://schemas.microsoft.com/office/drawing/2014/main" id="{980B4F0E-62F2-2C42-BB1A-7145D4C3B241}"/>
                      </a:ext>
                    </a:extLst>
                  </p:cNvPr>
                  <p:cNvPicPr/>
                  <p:nvPr/>
                </p:nvPicPr>
                <p:blipFill>
                  <a:blip r:embed="rId63"/>
                  <a:stretch>
                    <a:fillRect/>
                  </a:stretch>
                </p:blipFill>
                <p:spPr>
                  <a:xfrm>
                    <a:off x="3240281" y="1265815"/>
                    <a:ext cx="88371" cy="1058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64">
                <p14:nvContentPartPr>
                  <p14:cNvPr id="155" name="Ink 154">
                    <a:extLst>
                      <a:ext uri="{FF2B5EF4-FFF2-40B4-BE49-F238E27FC236}">
                        <a16:creationId xmlns:a16="http://schemas.microsoft.com/office/drawing/2014/main" id="{59154389-4160-244B-A066-433B091EC689}"/>
                      </a:ext>
                    </a:extLst>
                  </p14:cNvPr>
                  <p14:cNvContentPartPr/>
                  <p14:nvPr/>
                </p14:nvContentPartPr>
                <p14:xfrm>
                  <a:off x="3342065" y="1194895"/>
                  <a:ext cx="360" cy="34920"/>
                </p14:xfrm>
              </p:contentPart>
            </mc:Choice>
            <mc:Fallback xmlns="">
              <p:pic>
                <p:nvPicPr>
                  <p:cNvPr id="155" name="Ink 154">
                    <a:extLst>
                      <a:ext uri="{FF2B5EF4-FFF2-40B4-BE49-F238E27FC236}">
                        <a16:creationId xmlns:a16="http://schemas.microsoft.com/office/drawing/2014/main" id="{59154389-4160-244B-A066-433B091EC689}"/>
                      </a:ext>
                    </a:extLst>
                  </p:cNvPr>
                  <p:cNvPicPr/>
                  <p:nvPr/>
                </p:nvPicPr>
                <p:blipFill>
                  <a:blip r:embed="rId65"/>
                  <a:stretch>
                    <a:fillRect/>
                  </a:stretch>
                </p:blipFill>
                <p:spPr>
                  <a:xfrm>
                    <a:off x="3326585" y="1179415"/>
                    <a:ext cx="30960" cy="655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66">
                <p14:nvContentPartPr>
                  <p14:cNvPr id="156" name="Ink 155">
                    <a:extLst>
                      <a:ext uri="{FF2B5EF4-FFF2-40B4-BE49-F238E27FC236}">
                        <a16:creationId xmlns:a16="http://schemas.microsoft.com/office/drawing/2014/main" id="{6EE30D1F-3A00-A245-96DB-FA80B1A9F474}"/>
                      </a:ext>
                    </a:extLst>
                  </p14:cNvPr>
                  <p14:cNvContentPartPr/>
                  <p14:nvPr/>
                </p14:nvContentPartPr>
                <p14:xfrm>
                  <a:off x="3376985" y="1264015"/>
                  <a:ext cx="92880" cy="81000"/>
                </p14:xfrm>
              </p:contentPart>
            </mc:Choice>
            <mc:Fallback xmlns="">
              <p:pic>
                <p:nvPicPr>
                  <p:cNvPr id="156" name="Ink 155">
                    <a:extLst>
                      <a:ext uri="{FF2B5EF4-FFF2-40B4-BE49-F238E27FC236}">
                        <a16:creationId xmlns:a16="http://schemas.microsoft.com/office/drawing/2014/main" id="{6EE30D1F-3A00-A245-96DB-FA80B1A9F474}"/>
                      </a:ext>
                    </a:extLst>
                  </p:cNvPr>
                  <p:cNvPicPr/>
                  <p:nvPr/>
                </p:nvPicPr>
                <p:blipFill>
                  <a:blip r:embed="rId67"/>
                  <a:stretch>
                    <a:fillRect/>
                  </a:stretch>
                </p:blipFill>
                <p:spPr>
                  <a:xfrm>
                    <a:off x="3361505" y="1248535"/>
                    <a:ext cx="123480" cy="1116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68">
                <p14:nvContentPartPr>
                  <p14:cNvPr id="157" name="Ink 156">
                    <a:extLst>
                      <a:ext uri="{FF2B5EF4-FFF2-40B4-BE49-F238E27FC236}">
                        <a16:creationId xmlns:a16="http://schemas.microsoft.com/office/drawing/2014/main" id="{E7A5DBD6-FD1F-9F46-BDC8-33150A3BC06F}"/>
                      </a:ext>
                    </a:extLst>
                  </p14:cNvPr>
                  <p14:cNvContentPartPr/>
                  <p14:nvPr/>
                </p14:nvContentPartPr>
                <p14:xfrm>
                  <a:off x="3480665" y="1275535"/>
                  <a:ext cx="98640" cy="173520"/>
                </p14:xfrm>
              </p:contentPart>
            </mc:Choice>
            <mc:Fallback xmlns="">
              <p:pic>
                <p:nvPicPr>
                  <p:cNvPr id="157" name="Ink 156">
                    <a:extLst>
                      <a:ext uri="{FF2B5EF4-FFF2-40B4-BE49-F238E27FC236}">
                        <a16:creationId xmlns:a16="http://schemas.microsoft.com/office/drawing/2014/main" id="{E7A5DBD6-FD1F-9F46-BDC8-33150A3BC06F}"/>
                      </a:ext>
                    </a:extLst>
                  </p:cNvPr>
                  <p:cNvPicPr/>
                  <p:nvPr/>
                </p:nvPicPr>
                <p:blipFill>
                  <a:blip r:embed="rId69"/>
                  <a:stretch>
                    <a:fillRect/>
                  </a:stretch>
                </p:blipFill>
                <p:spPr>
                  <a:xfrm>
                    <a:off x="3465128" y="1260055"/>
                    <a:ext cx="129352" cy="2041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70">
                <p14:nvContentPartPr>
                  <p14:cNvPr id="158" name="Ink 157">
                    <a:extLst>
                      <a:ext uri="{FF2B5EF4-FFF2-40B4-BE49-F238E27FC236}">
                        <a16:creationId xmlns:a16="http://schemas.microsoft.com/office/drawing/2014/main" id="{3D8054D7-42B3-6B4A-B054-D7743F264667}"/>
                      </a:ext>
                    </a:extLst>
                  </p14:cNvPr>
                  <p14:cNvContentPartPr/>
                  <p14:nvPr/>
                </p14:nvContentPartPr>
                <p14:xfrm>
                  <a:off x="3665345" y="1252495"/>
                  <a:ext cx="81000" cy="103680"/>
                </p14:xfrm>
              </p:contentPart>
            </mc:Choice>
            <mc:Fallback xmlns="">
              <p:pic>
                <p:nvPicPr>
                  <p:cNvPr id="158" name="Ink 157">
                    <a:extLst>
                      <a:ext uri="{FF2B5EF4-FFF2-40B4-BE49-F238E27FC236}">
                        <a16:creationId xmlns:a16="http://schemas.microsoft.com/office/drawing/2014/main" id="{3D8054D7-42B3-6B4A-B054-D7743F264667}"/>
                      </a:ext>
                    </a:extLst>
                  </p:cNvPr>
                  <p:cNvPicPr/>
                  <p:nvPr/>
                </p:nvPicPr>
                <p:blipFill>
                  <a:blip r:embed="rId71"/>
                  <a:stretch>
                    <a:fillRect/>
                  </a:stretch>
                </p:blipFill>
                <p:spPr>
                  <a:xfrm>
                    <a:off x="3649865" y="1236961"/>
                    <a:ext cx="111600" cy="134387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72">
                <p14:nvContentPartPr>
                  <p14:cNvPr id="159" name="Ink 158">
                    <a:extLst>
                      <a:ext uri="{FF2B5EF4-FFF2-40B4-BE49-F238E27FC236}">
                        <a16:creationId xmlns:a16="http://schemas.microsoft.com/office/drawing/2014/main" id="{FB7AF2BB-CED3-704D-8785-D4ACBF595BCB}"/>
                      </a:ext>
                    </a:extLst>
                  </p14:cNvPr>
                  <p14:cNvContentPartPr/>
                  <p14:nvPr/>
                </p14:nvContentPartPr>
                <p14:xfrm>
                  <a:off x="1362065" y="1564255"/>
                  <a:ext cx="75240" cy="173520"/>
                </p14:xfrm>
              </p:contentPart>
            </mc:Choice>
            <mc:Fallback xmlns="">
              <p:pic>
                <p:nvPicPr>
                  <p:cNvPr id="159" name="Ink 158">
                    <a:extLst>
                      <a:ext uri="{FF2B5EF4-FFF2-40B4-BE49-F238E27FC236}">
                        <a16:creationId xmlns:a16="http://schemas.microsoft.com/office/drawing/2014/main" id="{FB7AF2BB-CED3-704D-8785-D4ACBF595BCB}"/>
                      </a:ext>
                    </a:extLst>
                  </p:cNvPr>
                  <p:cNvPicPr/>
                  <p:nvPr/>
                </p:nvPicPr>
                <p:blipFill>
                  <a:blip r:embed="rId73"/>
                  <a:stretch>
                    <a:fillRect/>
                  </a:stretch>
                </p:blipFill>
                <p:spPr>
                  <a:xfrm>
                    <a:off x="1346585" y="1548775"/>
                    <a:ext cx="105840" cy="2041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74">
                <p14:nvContentPartPr>
                  <p14:cNvPr id="160" name="Ink 159">
                    <a:extLst>
                      <a:ext uri="{FF2B5EF4-FFF2-40B4-BE49-F238E27FC236}">
                        <a16:creationId xmlns:a16="http://schemas.microsoft.com/office/drawing/2014/main" id="{14F4495B-F19C-1644-958E-75E139A36049}"/>
                      </a:ext>
                    </a:extLst>
                  </p14:cNvPr>
                  <p14:cNvContentPartPr/>
                  <p14:nvPr/>
                </p14:nvContentPartPr>
                <p14:xfrm>
                  <a:off x="1362065" y="1662535"/>
                  <a:ext cx="52200" cy="17640"/>
                </p14:xfrm>
              </p:contentPart>
            </mc:Choice>
            <mc:Fallback xmlns="">
              <p:pic>
                <p:nvPicPr>
                  <p:cNvPr id="160" name="Ink 159">
                    <a:extLst>
                      <a:ext uri="{FF2B5EF4-FFF2-40B4-BE49-F238E27FC236}">
                        <a16:creationId xmlns:a16="http://schemas.microsoft.com/office/drawing/2014/main" id="{14F4495B-F19C-1644-958E-75E139A36049}"/>
                      </a:ext>
                    </a:extLst>
                  </p:cNvPr>
                  <p:cNvPicPr/>
                  <p:nvPr/>
                </p:nvPicPr>
                <p:blipFill>
                  <a:blip r:embed="rId75"/>
                  <a:stretch>
                    <a:fillRect/>
                  </a:stretch>
                </p:blipFill>
                <p:spPr>
                  <a:xfrm>
                    <a:off x="1346585" y="1647055"/>
                    <a:ext cx="82800" cy="482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76">
                <p14:nvContentPartPr>
                  <p14:cNvPr id="161" name="Ink 125">
                    <a:extLst>
                      <a:ext uri="{FF2B5EF4-FFF2-40B4-BE49-F238E27FC236}">
                        <a16:creationId xmlns:a16="http://schemas.microsoft.com/office/drawing/2014/main" id="{4AA70F23-7F72-4640-B7C3-04F5A94FBD09}"/>
                      </a:ext>
                    </a:extLst>
                  </p14:cNvPr>
                  <p14:cNvContentPartPr/>
                  <p14:nvPr/>
                </p14:nvContentPartPr>
                <p14:xfrm>
                  <a:off x="1922225" y="1552735"/>
                  <a:ext cx="115920" cy="167760"/>
                </p14:xfrm>
              </p:contentPart>
            </mc:Choice>
            <mc:Fallback xmlns="">
              <p:pic>
                <p:nvPicPr>
                  <p:cNvPr id="161" name="Ink 125">
                    <a:extLst>
                      <a:ext uri="{FF2B5EF4-FFF2-40B4-BE49-F238E27FC236}">
                        <a16:creationId xmlns:a16="http://schemas.microsoft.com/office/drawing/2014/main" id="{4AA70F23-7F72-4640-B7C3-04F5A94FBD09}"/>
                      </a:ext>
                    </a:extLst>
                  </p:cNvPr>
                  <p:cNvPicPr/>
                  <p:nvPr/>
                </p:nvPicPr>
                <p:blipFill>
                  <a:blip r:embed="rId77"/>
                  <a:stretch>
                    <a:fillRect/>
                  </a:stretch>
                </p:blipFill>
                <p:spPr>
                  <a:xfrm>
                    <a:off x="1906745" y="1537255"/>
                    <a:ext cx="146520" cy="1983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78">
                <p14:nvContentPartPr>
                  <p14:cNvPr id="162" name="Ink 1029">
                    <a:extLst>
                      <a:ext uri="{FF2B5EF4-FFF2-40B4-BE49-F238E27FC236}">
                        <a16:creationId xmlns:a16="http://schemas.microsoft.com/office/drawing/2014/main" id="{CB946008-40A9-0141-8610-86D217749748}"/>
                      </a:ext>
                    </a:extLst>
                  </p14:cNvPr>
                  <p14:cNvContentPartPr/>
                  <p14:nvPr/>
                </p14:nvContentPartPr>
                <p14:xfrm>
                  <a:off x="2418665" y="1546975"/>
                  <a:ext cx="231120" cy="144720"/>
                </p14:xfrm>
              </p:contentPart>
            </mc:Choice>
            <mc:Fallback xmlns="">
              <p:pic>
                <p:nvPicPr>
                  <p:cNvPr id="162" name="Ink 1029">
                    <a:extLst>
                      <a:ext uri="{FF2B5EF4-FFF2-40B4-BE49-F238E27FC236}">
                        <a16:creationId xmlns:a16="http://schemas.microsoft.com/office/drawing/2014/main" id="{CB946008-40A9-0141-8610-86D217749748}"/>
                      </a:ext>
                    </a:extLst>
                  </p:cNvPr>
                  <p:cNvPicPr/>
                  <p:nvPr/>
                </p:nvPicPr>
                <p:blipFill>
                  <a:blip r:embed="rId79"/>
                  <a:stretch>
                    <a:fillRect/>
                  </a:stretch>
                </p:blipFill>
                <p:spPr>
                  <a:xfrm>
                    <a:off x="2403209" y="1531495"/>
                    <a:ext cx="261672" cy="175320"/>
                  </a:xfrm>
                  <a:prstGeom prst="rect">
                    <a:avLst/>
                  </a:prstGeom>
                </p:spPr>
              </p:pic>
            </mc:Fallback>
          </mc:AlternateContent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1034" name="Ink 1033">
                  <a:extLst>
                    <a:ext uri="{FF2B5EF4-FFF2-40B4-BE49-F238E27FC236}">
                      <a16:creationId xmlns:a16="http://schemas.microsoft.com/office/drawing/2014/main" id="{6CBCFB9D-696F-ED4B-A93C-B767484D83F4}"/>
                    </a:ext>
                  </a:extLst>
                </p14:cNvPr>
                <p14:cNvContentPartPr/>
                <p14:nvPr/>
              </p14:nvContentPartPr>
              <p14:xfrm>
                <a:off x="1298705" y="6534415"/>
                <a:ext cx="138960" cy="127440"/>
              </p14:xfrm>
            </p:contentPart>
          </mc:Choice>
          <mc:Fallback xmlns="">
            <p:pic>
              <p:nvPicPr>
                <p:cNvPr id="1034" name="Ink 1033">
                  <a:extLst>
                    <a:ext uri="{FF2B5EF4-FFF2-40B4-BE49-F238E27FC236}">
                      <a16:creationId xmlns:a16="http://schemas.microsoft.com/office/drawing/2014/main" id="{6CBCFB9D-696F-ED4B-A93C-B767484D83F4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1283585" y="6519295"/>
                  <a:ext cx="169560" cy="157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36" name="Group 1035">
            <a:extLst>
              <a:ext uri="{FF2B5EF4-FFF2-40B4-BE49-F238E27FC236}">
                <a16:creationId xmlns:a16="http://schemas.microsoft.com/office/drawing/2014/main" id="{FEDDFFF6-4A94-A540-8621-95DC09B233CD}"/>
              </a:ext>
            </a:extLst>
          </p:cNvPr>
          <p:cNvGrpSpPr/>
          <p:nvPr/>
        </p:nvGrpSpPr>
        <p:grpSpPr>
          <a:xfrm>
            <a:off x="5579045" y="6067396"/>
            <a:ext cx="2568780" cy="546546"/>
            <a:chOff x="1298705" y="6115309"/>
            <a:chExt cx="2568780" cy="546546"/>
          </a:xfrm>
        </p:grpSpPr>
        <p:grpSp>
          <p:nvGrpSpPr>
            <p:cNvPr id="167" name="Group 166">
              <a:extLst>
                <a:ext uri="{FF2B5EF4-FFF2-40B4-BE49-F238E27FC236}">
                  <a16:creationId xmlns:a16="http://schemas.microsoft.com/office/drawing/2014/main" id="{E68495AC-3162-6A4E-BA15-FF7D309F35BB}"/>
                </a:ext>
              </a:extLst>
            </p:cNvPr>
            <p:cNvGrpSpPr/>
            <p:nvPr/>
          </p:nvGrpSpPr>
          <p:grpSpPr>
            <a:xfrm>
              <a:off x="1483205" y="6115309"/>
              <a:ext cx="2384280" cy="542880"/>
              <a:chOff x="1362065" y="1194895"/>
              <a:chExt cx="2384280" cy="54288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82">
                <p14:nvContentPartPr>
                  <p14:cNvPr id="173" name="Ink 172">
                    <a:extLst>
                      <a:ext uri="{FF2B5EF4-FFF2-40B4-BE49-F238E27FC236}">
                        <a16:creationId xmlns:a16="http://schemas.microsoft.com/office/drawing/2014/main" id="{2EC8A9E6-AA47-084D-822C-D25B0DB87DA5}"/>
                      </a:ext>
                    </a:extLst>
                  </p14:cNvPr>
                  <p14:cNvContentPartPr/>
                  <p14:nvPr/>
                </p14:nvContentPartPr>
                <p14:xfrm>
                  <a:off x="1720265" y="1235215"/>
                  <a:ext cx="63720" cy="219600"/>
                </p14:xfrm>
              </p:contentPart>
            </mc:Choice>
            <mc:Fallback xmlns="">
              <p:pic>
                <p:nvPicPr>
                  <p:cNvPr id="173" name="Ink 172">
                    <a:extLst>
                      <a:ext uri="{FF2B5EF4-FFF2-40B4-BE49-F238E27FC236}">
                        <a16:creationId xmlns:a16="http://schemas.microsoft.com/office/drawing/2014/main" id="{2EC8A9E6-AA47-084D-822C-D25B0DB87DA5}"/>
                      </a:ext>
                    </a:extLst>
                  </p:cNvPr>
                  <p:cNvPicPr/>
                  <p:nvPr/>
                </p:nvPicPr>
                <p:blipFill>
                  <a:blip r:embed="rId39"/>
                  <a:stretch>
                    <a:fillRect/>
                  </a:stretch>
                </p:blipFill>
                <p:spPr>
                  <a:xfrm>
                    <a:off x="1704785" y="1219760"/>
                    <a:ext cx="94320" cy="25015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83">
                <p14:nvContentPartPr>
                  <p14:cNvPr id="174" name="Ink 173">
                    <a:extLst>
                      <a:ext uri="{FF2B5EF4-FFF2-40B4-BE49-F238E27FC236}">
                        <a16:creationId xmlns:a16="http://schemas.microsoft.com/office/drawing/2014/main" id="{5D02CE5B-1ECE-2F4E-80EB-119B12C9D7D7}"/>
                      </a:ext>
                    </a:extLst>
                  </p14:cNvPr>
                  <p14:cNvContentPartPr/>
                  <p14:nvPr/>
                </p14:nvContentPartPr>
                <p14:xfrm>
                  <a:off x="1783625" y="1246735"/>
                  <a:ext cx="81000" cy="196560"/>
                </p14:xfrm>
              </p:contentPart>
            </mc:Choice>
            <mc:Fallback xmlns="">
              <p:pic>
                <p:nvPicPr>
                  <p:cNvPr id="174" name="Ink 173">
                    <a:extLst>
                      <a:ext uri="{FF2B5EF4-FFF2-40B4-BE49-F238E27FC236}">
                        <a16:creationId xmlns:a16="http://schemas.microsoft.com/office/drawing/2014/main" id="{5D02CE5B-1ECE-2F4E-80EB-119B12C9D7D7}"/>
                      </a:ext>
                    </a:extLst>
                  </p:cNvPr>
                  <p:cNvPicPr/>
                  <p:nvPr/>
                </p:nvPicPr>
                <p:blipFill>
                  <a:blip r:embed="rId41"/>
                  <a:stretch>
                    <a:fillRect/>
                  </a:stretch>
                </p:blipFill>
                <p:spPr>
                  <a:xfrm>
                    <a:off x="1768213" y="1231283"/>
                    <a:ext cx="111465" cy="227104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84">
                <p14:nvContentPartPr>
                  <p14:cNvPr id="175" name="Ink 174">
                    <a:extLst>
                      <a:ext uri="{FF2B5EF4-FFF2-40B4-BE49-F238E27FC236}">
                        <a16:creationId xmlns:a16="http://schemas.microsoft.com/office/drawing/2014/main" id="{B4147263-021A-8948-96D0-F205DCDC7E41}"/>
                      </a:ext>
                    </a:extLst>
                  </p14:cNvPr>
                  <p14:cNvContentPartPr/>
                  <p14:nvPr/>
                </p14:nvContentPartPr>
                <p14:xfrm>
                  <a:off x="1708385" y="1327375"/>
                  <a:ext cx="179280" cy="6120"/>
                </p14:xfrm>
              </p:contentPart>
            </mc:Choice>
            <mc:Fallback xmlns="">
              <p:pic>
                <p:nvPicPr>
                  <p:cNvPr id="175" name="Ink 174">
                    <a:extLst>
                      <a:ext uri="{FF2B5EF4-FFF2-40B4-BE49-F238E27FC236}">
                        <a16:creationId xmlns:a16="http://schemas.microsoft.com/office/drawing/2014/main" id="{B4147263-021A-8948-96D0-F205DCDC7E41}"/>
                      </a:ext>
                    </a:extLst>
                  </p:cNvPr>
                  <p:cNvPicPr/>
                  <p:nvPr/>
                </p:nvPicPr>
                <p:blipFill>
                  <a:blip r:embed="rId43"/>
                  <a:stretch>
                    <a:fillRect/>
                  </a:stretch>
                </p:blipFill>
                <p:spPr>
                  <a:xfrm>
                    <a:off x="1692905" y="1311895"/>
                    <a:ext cx="209880" cy="367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85">
                <p14:nvContentPartPr>
                  <p14:cNvPr id="176" name="Ink 175">
                    <a:extLst>
                      <a:ext uri="{FF2B5EF4-FFF2-40B4-BE49-F238E27FC236}">
                        <a16:creationId xmlns:a16="http://schemas.microsoft.com/office/drawing/2014/main" id="{51DD0B92-6A93-6F48-AEF9-71B5DEF6948E}"/>
                      </a:ext>
                    </a:extLst>
                  </p14:cNvPr>
                  <p14:cNvContentPartPr/>
                  <p14:nvPr/>
                </p14:nvContentPartPr>
                <p14:xfrm>
                  <a:off x="1714145" y="1391095"/>
                  <a:ext cx="110160" cy="11880"/>
                </p14:xfrm>
              </p:contentPart>
            </mc:Choice>
            <mc:Fallback xmlns="">
              <p:pic>
                <p:nvPicPr>
                  <p:cNvPr id="176" name="Ink 175">
                    <a:extLst>
                      <a:ext uri="{FF2B5EF4-FFF2-40B4-BE49-F238E27FC236}">
                        <a16:creationId xmlns:a16="http://schemas.microsoft.com/office/drawing/2014/main" id="{51DD0B92-6A93-6F48-AEF9-71B5DEF6948E}"/>
                      </a:ext>
                    </a:extLst>
                  </p:cNvPr>
                  <p:cNvPicPr/>
                  <p:nvPr/>
                </p:nvPicPr>
                <p:blipFill>
                  <a:blip r:embed="rId45"/>
                  <a:stretch>
                    <a:fillRect/>
                  </a:stretch>
                </p:blipFill>
                <p:spPr>
                  <a:xfrm>
                    <a:off x="1698665" y="1375615"/>
                    <a:ext cx="140760" cy="424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86">
                <p14:nvContentPartPr>
                  <p14:cNvPr id="177" name="Ink 176">
                    <a:extLst>
                      <a:ext uri="{FF2B5EF4-FFF2-40B4-BE49-F238E27FC236}">
                        <a16:creationId xmlns:a16="http://schemas.microsoft.com/office/drawing/2014/main" id="{DA2BE1AD-F030-284C-9F1C-66795CE7A7E1}"/>
                      </a:ext>
                    </a:extLst>
                  </p14:cNvPr>
                  <p14:cNvContentPartPr/>
                  <p14:nvPr/>
                </p14:nvContentPartPr>
                <p14:xfrm>
                  <a:off x="2049305" y="1339255"/>
                  <a:ext cx="75240" cy="63720"/>
                </p14:xfrm>
              </p:contentPart>
            </mc:Choice>
            <mc:Fallback xmlns="">
              <p:pic>
                <p:nvPicPr>
                  <p:cNvPr id="177" name="Ink 176">
                    <a:extLst>
                      <a:ext uri="{FF2B5EF4-FFF2-40B4-BE49-F238E27FC236}">
                        <a16:creationId xmlns:a16="http://schemas.microsoft.com/office/drawing/2014/main" id="{DA2BE1AD-F030-284C-9F1C-66795CE7A7E1}"/>
                      </a:ext>
                    </a:extLst>
                  </p:cNvPr>
                  <p:cNvPicPr/>
                  <p:nvPr/>
                </p:nvPicPr>
                <p:blipFill>
                  <a:blip r:embed="rId47"/>
                  <a:stretch>
                    <a:fillRect/>
                  </a:stretch>
                </p:blipFill>
                <p:spPr>
                  <a:xfrm>
                    <a:off x="2033825" y="1323775"/>
                    <a:ext cx="105840" cy="943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87">
                <p14:nvContentPartPr>
                  <p14:cNvPr id="178" name="Ink 177">
                    <a:extLst>
                      <a:ext uri="{FF2B5EF4-FFF2-40B4-BE49-F238E27FC236}">
                        <a16:creationId xmlns:a16="http://schemas.microsoft.com/office/drawing/2014/main" id="{E14C75B4-7098-4840-BC83-F25E8DB6231C}"/>
                      </a:ext>
                    </a:extLst>
                  </p14:cNvPr>
                  <p14:cNvContentPartPr/>
                  <p14:nvPr/>
                </p14:nvContentPartPr>
                <p14:xfrm>
                  <a:off x="2158745" y="1264015"/>
                  <a:ext cx="179280" cy="156240"/>
                </p14:xfrm>
              </p:contentPart>
            </mc:Choice>
            <mc:Fallback xmlns="">
              <p:pic>
                <p:nvPicPr>
                  <p:cNvPr id="178" name="Ink 177">
                    <a:extLst>
                      <a:ext uri="{FF2B5EF4-FFF2-40B4-BE49-F238E27FC236}">
                        <a16:creationId xmlns:a16="http://schemas.microsoft.com/office/drawing/2014/main" id="{E14C75B4-7098-4840-BC83-F25E8DB6231C}"/>
                      </a:ext>
                    </a:extLst>
                  </p:cNvPr>
                  <p:cNvPicPr/>
                  <p:nvPr/>
                </p:nvPicPr>
                <p:blipFill>
                  <a:blip r:embed="rId49"/>
                  <a:stretch>
                    <a:fillRect/>
                  </a:stretch>
                </p:blipFill>
                <p:spPr>
                  <a:xfrm>
                    <a:off x="2143265" y="1248535"/>
                    <a:ext cx="209880" cy="1868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88">
                <p14:nvContentPartPr>
                  <p14:cNvPr id="179" name="Ink 178">
                    <a:extLst>
                      <a:ext uri="{FF2B5EF4-FFF2-40B4-BE49-F238E27FC236}">
                        <a16:creationId xmlns:a16="http://schemas.microsoft.com/office/drawing/2014/main" id="{AE56BA55-225F-E04D-BF59-0C29DB3924D1}"/>
                      </a:ext>
                    </a:extLst>
                  </p14:cNvPr>
                  <p14:cNvContentPartPr/>
                  <p14:nvPr/>
                </p14:nvContentPartPr>
                <p14:xfrm>
                  <a:off x="2228225" y="1321615"/>
                  <a:ext cx="63720" cy="6120"/>
                </p14:xfrm>
              </p:contentPart>
            </mc:Choice>
            <mc:Fallback xmlns="">
              <p:pic>
                <p:nvPicPr>
                  <p:cNvPr id="179" name="Ink 178">
                    <a:extLst>
                      <a:ext uri="{FF2B5EF4-FFF2-40B4-BE49-F238E27FC236}">
                        <a16:creationId xmlns:a16="http://schemas.microsoft.com/office/drawing/2014/main" id="{AE56BA55-225F-E04D-BF59-0C29DB3924D1}"/>
                      </a:ext>
                    </a:extLst>
                  </p:cNvPr>
                  <p:cNvPicPr/>
                  <p:nvPr/>
                </p:nvPicPr>
                <p:blipFill>
                  <a:blip r:embed="rId51"/>
                  <a:stretch>
                    <a:fillRect/>
                  </a:stretch>
                </p:blipFill>
                <p:spPr>
                  <a:xfrm>
                    <a:off x="2212832" y="1306135"/>
                    <a:ext cx="94148" cy="367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89">
                <p14:nvContentPartPr>
                  <p14:cNvPr id="180" name="Ink 179">
                    <a:extLst>
                      <a:ext uri="{FF2B5EF4-FFF2-40B4-BE49-F238E27FC236}">
                        <a16:creationId xmlns:a16="http://schemas.microsoft.com/office/drawing/2014/main" id="{FFD2CB4C-B9D7-A74D-A5AF-67BDADFE9D03}"/>
                      </a:ext>
                    </a:extLst>
                  </p14:cNvPr>
                  <p14:cNvContentPartPr/>
                  <p14:nvPr/>
                </p14:nvContentPartPr>
                <p14:xfrm>
                  <a:off x="2609105" y="1281295"/>
                  <a:ext cx="104400" cy="98640"/>
                </p14:xfrm>
              </p:contentPart>
            </mc:Choice>
            <mc:Fallback xmlns="">
              <p:pic>
                <p:nvPicPr>
                  <p:cNvPr id="180" name="Ink 179">
                    <a:extLst>
                      <a:ext uri="{FF2B5EF4-FFF2-40B4-BE49-F238E27FC236}">
                        <a16:creationId xmlns:a16="http://schemas.microsoft.com/office/drawing/2014/main" id="{FFD2CB4C-B9D7-A74D-A5AF-67BDADFE9D03}"/>
                      </a:ext>
                    </a:extLst>
                  </p:cNvPr>
                  <p:cNvPicPr/>
                  <p:nvPr/>
                </p:nvPicPr>
                <p:blipFill>
                  <a:blip r:embed="rId53"/>
                  <a:stretch>
                    <a:fillRect/>
                  </a:stretch>
                </p:blipFill>
                <p:spPr>
                  <a:xfrm>
                    <a:off x="2593625" y="1265758"/>
                    <a:ext cx="135000" cy="129352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90">
                <p14:nvContentPartPr>
                  <p14:cNvPr id="181" name="Ink 180">
                    <a:extLst>
                      <a:ext uri="{FF2B5EF4-FFF2-40B4-BE49-F238E27FC236}">
                        <a16:creationId xmlns:a16="http://schemas.microsoft.com/office/drawing/2014/main" id="{28F9E410-A790-8B4B-91A6-13150D78F463}"/>
                      </a:ext>
                    </a:extLst>
                  </p14:cNvPr>
                  <p14:cNvContentPartPr/>
                  <p14:nvPr/>
                </p14:nvContentPartPr>
                <p14:xfrm>
                  <a:off x="2759225" y="1292815"/>
                  <a:ext cx="115920" cy="90000"/>
                </p14:xfrm>
              </p:contentPart>
            </mc:Choice>
            <mc:Fallback xmlns="">
              <p:pic>
                <p:nvPicPr>
                  <p:cNvPr id="181" name="Ink 180">
                    <a:extLst>
                      <a:ext uri="{FF2B5EF4-FFF2-40B4-BE49-F238E27FC236}">
                        <a16:creationId xmlns:a16="http://schemas.microsoft.com/office/drawing/2014/main" id="{28F9E410-A790-8B4B-91A6-13150D78F463}"/>
                      </a:ext>
                    </a:extLst>
                  </p:cNvPr>
                  <p:cNvPicPr/>
                  <p:nvPr/>
                </p:nvPicPr>
                <p:blipFill>
                  <a:blip r:embed="rId55"/>
                  <a:stretch>
                    <a:fillRect/>
                  </a:stretch>
                </p:blipFill>
                <p:spPr>
                  <a:xfrm>
                    <a:off x="2743745" y="1277335"/>
                    <a:ext cx="146520" cy="1206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91">
                <p14:nvContentPartPr>
                  <p14:cNvPr id="182" name="Ink 181">
                    <a:extLst>
                      <a:ext uri="{FF2B5EF4-FFF2-40B4-BE49-F238E27FC236}">
                        <a16:creationId xmlns:a16="http://schemas.microsoft.com/office/drawing/2014/main" id="{68CC0478-714F-4C4F-882F-19BBBDA04CCB}"/>
                      </a:ext>
                    </a:extLst>
                  </p14:cNvPr>
                  <p14:cNvContentPartPr/>
                  <p14:nvPr/>
                </p14:nvContentPartPr>
                <p14:xfrm>
                  <a:off x="2892065" y="1292815"/>
                  <a:ext cx="81000" cy="81000"/>
                </p14:xfrm>
              </p:contentPart>
            </mc:Choice>
            <mc:Fallback xmlns="">
              <p:pic>
                <p:nvPicPr>
                  <p:cNvPr id="182" name="Ink 181">
                    <a:extLst>
                      <a:ext uri="{FF2B5EF4-FFF2-40B4-BE49-F238E27FC236}">
                        <a16:creationId xmlns:a16="http://schemas.microsoft.com/office/drawing/2014/main" id="{68CC0478-714F-4C4F-882F-19BBBDA04CCB}"/>
                      </a:ext>
                    </a:extLst>
                  </p:cNvPr>
                  <p:cNvPicPr/>
                  <p:nvPr/>
                </p:nvPicPr>
                <p:blipFill>
                  <a:blip r:embed="rId57"/>
                  <a:stretch>
                    <a:fillRect/>
                  </a:stretch>
                </p:blipFill>
                <p:spPr>
                  <a:xfrm>
                    <a:off x="2876653" y="1277335"/>
                    <a:ext cx="111465" cy="1116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92">
                <p14:nvContentPartPr>
                  <p14:cNvPr id="183" name="Ink 182">
                    <a:extLst>
                      <a:ext uri="{FF2B5EF4-FFF2-40B4-BE49-F238E27FC236}">
                        <a16:creationId xmlns:a16="http://schemas.microsoft.com/office/drawing/2014/main" id="{ED90150D-B156-CC45-BC82-CEA5E9C4E6DD}"/>
                      </a:ext>
                    </a:extLst>
                  </p14:cNvPr>
                  <p14:cNvContentPartPr/>
                  <p14:nvPr/>
                </p14:nvContentPartPr>
                <p14:xfrm>
                  <a:off x="3018785" y="1275535"/>
                  <a:ext cx="69480" cy="110160"/>
                </p14:xfrm>
              </p:contentPart>
            </mc:Choice>
            <mc:Fallback xmlns="">
              <p:pic>
                <p:nvPicPr>
                  <p:cNvPr id="183" name="Ink 182">
                    <a:extLst>
                      <a:ext uri="{FF2B5EF4-FFF2-40B4-BE49-F238E27FC236}">
                        <a16:creationId xmlns:a16="http://schemas.microsoft.com/office/drawing/2014/main" id="{ED90150D-B156-CC45-BC82-CEA5E9C4E6DD}"/>
                      </a:ext>
                    </a:extLst>
                  </p:cNvPr>
                  <p:cNvPicPr/>
                  <p:nvPr/>
                </p:nvPicPr>
                <p:blipFill>
                  <a:blip r:embed="rId59"/>
                  <a:stretch>
                    <a:fillRect/>
                  </a:stretch>
                </p:blipFill>
                <p:spPr>
                  <a:xfrm>
                    <a:off x="3003305" y="1260004"/>
                    <a:ext cx="100080" cy="1408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93">
                <p14:nvContentPartPr>
                  <p14:cNvPr id="184" name="Ink 183">
                    <a:extLst>
                      <a:ext uri="{FF2B5EF4-FFF2-40B4-BE49-F238E27FC236}">
                        <a16:creationId xmlns:a16="http://schemas.microsoft.com/office/drawing/2014/main" id="{99FADB72-E326-8841-B520-CA098414D892}"/>
                      </a:ext>
                    </a:extLst>
                  </p14:cNvPr>
                  <p14:cNvContentPartPr/>
                  <p14:nvPr/>
                </p14:nvContentPartPr>
                <p14:xfrm>
                  <a:off x="3122825" y="1275535"/>
                  <a:ext cx="92880" cy="127440"/>
                </p14:xfrm>
              </p:contentPart>
            </mc:Choice>
            <mc:Fallback xmlns="">
              <p:pic>
                <p:nvPicPr>
                  <p:cNvPr id="184" name="Ink 183">
                    <a:extLst>
                      <a:ext uri="{FF2B5EF4-FFF2-40B4-BE49-F238E27FC236}">
                        <a16:creationId xmlns:a16="http://schemas.microsoft.com/office/drawing/2014/main" id="{99FADB72-E326-8841-B520-CA098414D892}"/>
                      </a:ext>
                    </a:extLst>
                  </p:cNvPr>
                  <p:cNvPicPr/>
                  <p:nvPr/>
                </p:nvPicPr>
                <p:blipFill>
                  <a:blip r:embed="rId61"/>
                  <a:stretch>
                    <a:fillRect/>
                  </a:stretch>
                </p:blipFill>
                <p:spPr>
                  <a:xfrm>
                    <a:off x="3107285" y="1260011"/>
                    <a:ext cx="123599" cy="158127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94">
                <p14:nvContentPartPr>
                  <p14:cNvPr id="185" name="Ink 184">
                    <a:extLst>
                      <a:ext uri="{FF2B5EF4-FFF2-40B4-BE49-F238E27FC236}">
                        <a16:creationId xmlns:a16="http://schemas.microsoft.com/office/drawing/2014/main" id="{9D5463E4-2579-2D46-BDBB-F21DE1A67F08}"/>
                      </a:ext>
                    </a:extLst>
                  </p14:cNvPr>
                  <p14:cNvContentPartPr/>
                  <p14:nvPr/>
                </p14:nvContentPartPr>
                <p14:xfrm>
                  <a:off x="3255665" y="1281295"/>
                  <a:ext cx="57960" cy="75240"/>
                </p14:xfrm>
              </p:contentPart>
            </mc:Choice>
            <mc:Fallback xmlns="">
              <p:pic>
                <p:nvPicPr>
                  <p:cNvPr id="185" name="Ink 184">
                    <a:extLst>
                      <a:ext uri="{FF2B5EF4-FFF2-40B4-BE49-F238E27FC236}">
                        <a16:creationId xmlns:a16="http://schemas.microsoft.com/office/drawing/2014/main" id="{9D5463E4-2579-2D46-BDBB-F21DE1A67F08}"/>
                      </a:ext>
                    </a:extLst>
                  </p:cNvPr>
                  <p:cNvPicPr/>
                  <p:nvPr/>
                </p:nvPicPr>
                <p:blipFill>
                  <a:blip r:embed="rId63"/>
                  <a:stretch>
                    <a:fillRect/>
                  </a:stretch>
                </p:blipFill>
                <p:spPr>
                  <a:xfrm>
                    <a:off x="3240281" y="1265815"/>
                    <a:ext cx="88371" cy="1058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95">
                <p14:nvContentPartPr>
                  <p14:cNvPr id="186" name="Ink 185">
                    <a:extLst>
                      <a:ext uri="{FF2B5EF4-FFF2-40B4-BE49-F238E27FC236}">
                        <a16:creationId xmlns:a16="http://schemas.microsoft.com/office/drawing/2014/main" id="{5601F246-77A5-384C-8945-A9791295B678}"/>
                      </a:ext>
                    </a:extLst>
                  </p14:cNvPr>
                  <p14:cNvContentPartPr/>
                  <p14:nvPr/>
                </p14:nvContentPartPr>
                <p14:xfrm>
                  <a:off x="3342065" y="1194895"/>
                  <a:ext cx="360" cy="34920"/>
                </p14:xfrm>
              </p:contentPart>
            </mc:Choice>
            <mc:Fallback xmlns="">
              <p:pic>
                <p:nvPicPr>
                  <p:cNvPr id="186" name="Ink 185">
                    <a:extLst>
                      <a:ext uri="{FF2B5EF4-FFF2-40B4-BE49-F238E27FC236}">
                        <a16:creationId xmlns:a16="http://schemas.microsoft.com/office/drawing/2014/main" id="{5601F246-77A5-384C-8945-A9791295B678}"/>
                      </a:ext>
                    </a:extLst>
                  </p:cNvPr>
                  <p:cNvPicPr/>
                  <p:nvPr/>
                </p:nvPicPr>
                <p:blipFill>
                  <a:blip r:embed="rId65"/>
                  <a:stretch>
                    <a:fillRect/>
                  </a:stretch>
                </p:blipFill>
                <p:spPr>
                  <a:xfrm>
                    <a:off x="3326585" y="1179415"/>
                    <a:ext cx="30960" cy="655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96">
                <p14:nvContentPartPr>
                  <p14:cNvPr id="187" name="Ink 186">
                    <a:extLst>
                      <a:ext uri="{FF2B5EF4-FFF2-40B4-BE49-F238E27FC236}">
                        <a16:creationId xmlns:a16="http://schemas.microsoft.com/office/drawing/2014/main" id="{A7A130A8-DE9F-E641-ACEE-E0AAF3880CE2}"/>
                      </a:ext>
                    </a:extLst>
                  </p14:cNvPr>
                  <p14:cNvContentPartPr/>
                  <p14:nvPr/>
                </p14:nvContentPartPr>
                <p14:xfrm>
                  <a:off x="3376985" y="1264015"/>
                  <a:ext cx="92880" cy="81000"/>
                </p14:xfrm>
              </p:contentPart>
            </mc:Choice>
            <mc:Fallback xmlns="">
              <p:pic>
                <p:nvPicPr>
                  <p:cNvPr id="187" name="Ink 186">
                    <a:extLst>
                      <a:ext uri="{FF2B5EF4-FFF2-40B4-BE49-F238E27FC236}">
                        <a16:creationId xmlns:a16="http://schemas.microsoft.com/office/drawing/2014/main" id="{A7A130A8-DE9F-E641-ACEE-E0AAF3880CE2}"/>
                      </a:ext>
                    </a:extLst>
                  </p:cNvPr>
                  <p:cNvPicPr/>
                  <p:nvPr/>
                </p:nvPicPr>
                <p:blipFill>
                  <a:blip r:embed="rId67"/>
                  <a:stretch>
                    <a:fillRect/>
                  </a:stretch>
                </p:blipFill>
                <p:spPr>
                  <a:xfrm>
                    <a:off x="3361505" y="1248535"/>
                    <a:ext cx="123480" cy="1116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97">
                <p14:nvContentPartPr>
                  <p14:cNvPr id="188" name="Ink 187">
                    <a:extLst>
                      <a:ext uri="{FF2B5EF4-FFF2-40B4-BE49-F238E27FC236}">
                        <a16:creationId xmlns:a16="http://schemas.microsoft.com/office/drawing/2014/main" id="{87F0D07D-ABB3-AA4E-B58E-E6F78938CF92}"/>
                      </a:ext>
                    </a:extLst>
                  </p14:cNvPr>
                  <p14:cNvContentPartPr/>
                  <p14:nvPr/>
                </p14:nvContentPartPr>
                <p14:xfrm>
                  <a:off x="3480665" y="1275535"/>
                  <a:ext cx="98640" cy="173520"/>
                </p14:xfrm>
              </p:contentPart>
            </mc:Choice>
            <mc:Fallback xmlns="">
              <p:pic>
                <p:nvPicPr>
                  <p:cNvPr id="188" name="Ink 187">
                    <a:extLst>
                      <a:ext uri="{FF2B5EF4-FFF2-40B4-BE49-F238E27FC236}">
                        <a16:creationId xmlns:a16="http://schemas.microsoft.com/office/drawing/2014/main" id="{87F0D07D-ABB3-AA4E-B58E-E6F78938CF92}"/>
                      </a:ext>
                    </a:extLst>
                  </p:cNvPr>
                  <p:cNvPicPr/>
                  <p:nvPr/>
                </p:nvPicPr>
                <p:blipFill>
                  <a:blip r:embed="rId69"/>
                  <a:stretch>
                    <a:fillRect/>
                  </a:stretch>
                </p:blipFill>
                <p:spPr>
                  <a:xfrm>
                    <a:off x="3465128" y="1260055"/>
                    <a:ext cx="129352" cy="2041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98">
                <p14:nvContentPartPr>
                  <p14:cNvPr id="189" name="Ink 188">
                    <a:extLst>
                      <a:ext uri="{FF2B5EF4-FFF2-40B4-BE49-F238E27FC236}">
                        <a16:creationId xmlns:a16="http://schemas.microsoft.com/office/drawing/2014/main" id="{5C9EB34D-FD88-E24A-B0F6-528597595184}"/>
                      </a:ext>
                    </a:extLst>
                  </p14:cNvPr>
                  <p14:cNvContentPartPr/>
                  <p14:nvPr/>
                </p14:nvContentPartPr>
                <p14:xfrm>
                  <a:off x="3665345" y="1252495"/>
                  <a:ext cx="81000" cy="103680"/>
                </p14:xfrm>
              </p:contentPart>
            </mc:Choice>
            <mc:Fallback xmlns="">
              <p:pic>
                <p:nvPicPr>
                  <p:cNvPr id="189" name="Ink 188">
                    <a:extLst>
                      <a:ext uri="{FF2B5EF4-FFF2-40B4-BE49-F238E27FC236}">
                        <a16:creationId xmlns:a16="http://schemas.microsoft.com/office/drawing/2014/main" id="{5C9EB34D-FD88-E24A-B0F6-528597595184}"/>
                      </a:ext>
                    </a:extLst>
                  </p:cNvPr>
                  <p:cNvPicPr/>
                  <p:nvPr/>
                </p:nvPicPr>
                <p:blipFill>
                  <a:blip r:embed="rId71"/>
                  <a:stretch>
                    <a:fillRect/>
                  </a:stretch>
                </p:blipFill>
                <p:spPr>
                  <a:xfrm>
                    <a:off x="3649865" y="1236961"/>
                    <a:ext cx="111600" cy="134387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99">
                <p14:nvContentPartPr>
                  <p14:cNvPr id="190" name="Ink 189">
                    <a:extLst>
                      <a:ext uri="{FF2B5EF4-FFF2-40B4-BE49-F238E27FC236}">
                        <a16:creationId xmlns:a16="http://schemas.microsoft.com/office/drawing/2014/main" id="{D8ADEE59-6C5D-6A47-8CF7-AA9F3412FD9B}"/>
                      </a:ext>
                    </a:extLst>
                  </p14:cNvPr>
                  <p14:cNvContentPartPr/>
                  <p14:nvPr/>
                </p14:nvContentPartPr>
                <p14:xfrm>
                  <a:off x="1362065" y="1564255"/>
                  <a:ext cx="75240" cy="173520"/>
                </p14:xfrm>
              </p:contentPart>
            </mc:Choice>
            <mc:Fallback xmlns="">
              <p:pic>
                <p:nvPicPr>
                  <p:cNvPr id="190" name="Ink 189">
                    <a:extLst>
                      <a:ext uri="{FF2B5EF4-FFF2-40B4-BE49-F238E27FC236}">
                        <a16:creationId xmlns:a16="http://schemas.microsoft.com/office/drawing/2014/main" id="{D8ADEE59-6C5D-6A47-8CF7-AA9F3412FD9B}"/>
                      </a:ext>
                    </a:extLst>
                  </p:cNvPr>
                  <p:cNvPicPr/>
                  <p:nvPr/>
                </p:nvPicPr>
                <p:blipFill>
                  <a:blip r:embed="rId73"/>
                  <a:stretch>
                    <a:fillRect/>
                  </a:stretch>
                </p:blipFill>
                <p:spPr>
                  <a:xfrm>
                    <a:off x="1346585" y="1548775"/>
                    <a:ext cx="105840" cy="2041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00">
                <p14:nvContentPartPr>
                  <p14:cNvPr id="191" name="Ink 190">
                    <a:extLst>
                      <a:ext uri="{FF2B5EF4-FFF2-40B4-BE49-F238E27FC236}">
                        <a16:creationId xmlns:a16="http://schemas.microsoft.com/office/drawing/2014/main" id="{E9AC5EA0-BDEC-FC49-B55A-42CDEAB884CC}"/>
                      </a:ext>
                    </a:extLst>
                  </p14:cNvPr>
                  <p14:cNvContentPartPr/>
                  <p14:nvPr/>
                </p14:nvContentPartPr>
                <p14:xfrm>
                  <a:off x="1362065" y="1662535"/>
                  <a:ext cx="52200" cy="17640"/>
                </p14:xfrm>
              </p:contentPart>
            </mc:Choice>
            <mc:Fallback xmlns="">
              <p:pic>
                <p:nvPicPr>
                  <p:cNvPr id="191" name="Ink 190">
                    <a:extLst>
                      <a:ext uri="{FF2B5EF4-FFF2-40B4-BE49-F238E27FC236}">
                        <a16:creationId xmlns:a16="http://schemas.microsoft.com/office/drawing/2014/main" id="{E9AC5EA0-BDEC-FC49-B55A-42CDEAB884CC}"/>
                      </a:ext>
                    </a:extLst>
                  </p:cNvPr>
                  <p:cNvPicPr/>
                  <p:nvPr/>
                </p:nvPicPr>
                <p:blipFill>
                  <a:blip r:embed="rId75"/>
                  <a:stretch>
                    <a:fillRect/>
                  </a:stretch>
                </p:blipFill>
                <p:spPr>
                  <a:xfrm>
                    <a:off x="1346585" y="1647055"/>
                    <a:ext cx="82800" cy="482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01">
                <p14:nvContentPartPr>
                  <p14:cNvPr id="192" name="Ink 125">
                    <a:extLst>
                      <a:ext uri="{FF2B5EF4-FFF2-40B4-BE49-F238E27FC236}">
                        <a16:creationId xmlns:a16="http://schemas.microsoft.com/office/drawing/2014/main" id="{C15E9342-ED11-2C4E-88BA-D79451F3B05F}"/>
                      </a:ext>
                    </a:extLst>
                  </p14:cNvPr>
                  <p14:cNvContentPartPr/>
                  <p14:nvPr/>
                </p14:nvContentPartPr>
                <p14:xfrm>
                  <a:off x="1922225" y="1552735"/>
                  <a:ext cx="115920" cy="167760"/>
                </p14:xfrm>
              </p:contentPart>
            </mc:Choice>
            <mc:Fallback xmlns="">
              <p:pic>
                <p:nvPicPr>
                  <p:cNvPr id="192" name="Ink 125">
                    <a:extLst>
                      <a:ext uri="{FF2B5EF4-FFF2-40B4-BE49-F238E27FC236}">
                        <a16:creationId xmlns:a16="http://schemas.microsoft.com/office/drawing/2014/main" id="{C15E9342-ED11-2C4E-88BA-D79451F3B05F}"/>
                      </a:ext>
                    </a:extLst>
                  </p:cNvPr>
                  <p:cNvPicPr/>
                  <p:nvPr/>
                </p:nvPicPr>
                <p:blipFill>
                  <a:blip r:embed="rId77"/>
                  <a:stretch>
                    <a:fillRect/>
                  </a:stretch>
                </p:blipFill>
                <p:spPr>
                  <a:xfrm>
                    <a:off x="1906745" y="1537255"/>
                    <a:ext cx="146520" cy="1983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02">
                <p14:nvContentPartPr>
                  <p14:cNvPr id="193" name="Ink 1029">
                    <a:extLst>
                      <a:ext uri="{FF2B5EF4-FFF2-40B4-BE49-F238E27FC236}">
                        <a16:creationId xmlns:a16="http://schemas.microsoft.com/office/drawing/2014/main" id="{6645BB80-A0F7-354E-AEE0-0668BC45BF11}"/>
                      </a:ext>
                    </a:extLst>
                  </p14:cNvPr>
                  <p14:cNvContentPartPr/>
                  <p14:nvPr/>
                </p14:nvContentPartPr>
                <p14:xfrm>
                  <a:off x="2418665" y="1546975"/>
                  <a:ext cx="231120" cy="144720"/>
                </p14:xfrm>
              </p:contentPart>
            </mc:Choice>
            <mc:Fallback xmlns="">
              <p:pic>
                <p:nvPicPr>
                  <p:cNvPr id="193" name="Ink 1029">
                    <a:extLst>
                      <a:ext uri="{FF2B5EF4-FFF2-40B4-BE49-F238E27FC236}">
                        <a16:creationId xmlns:a16="http://schemas.microsoft.com/office/drawing/2014/main" id="{6645BB80-A0F7-354E-AEE0-0668BC45BF11}"/>
                      </a:ext>
                    </a:extLst>
                  </p:cNvPr>
                  <p:cNvPicPr/>
                  <p:nvPr/>
                </p:nvPicPr>
                <p:blipFill>
                  <a:blip r:embed="rId79"/>
                  <a:stretch>
                    <a:fillRect/>
                  </a:stretch>
                </p:blipFill>
                <p:spPr>
                  <a:xfrm>
                    <a:off x="2403209" y="1531495"/>
                    <a:ext cx="261672" cy="175320"/>
                  </a:xfrm>
                  <a:prstGeom prst="rect">
                    <a:avLst/>
                  </a:prstGeom>
                </p:spPr>
              </p:pic>
            </mc:Fallback>
          </mc:AlternateContent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103">
              <p14:nvContentPartPr>
                <p14:cNvPr id="168" name="Ink 167">
                  <a:extLst>
                    <a:ext uri="{FF2B5EF4-FFF2-40B4-BE49-F238E27FC236}">
                      <a16:creationId xmlns:a16="http://schemas.microsoft.com/office/drawing/2014/main" id="{78C0744F-7FDC-0345-B3D7-5AB32C66B98C}"/>
                    </a:ext>
                  </a:extLst>
                </p14:cNvPr>
                <p14:cNvContentPartPr/>
                <p14:nvPr/>
              </p14:nvContentPartPr>
              <p14:xfrm>
                <a:off x="1298705" y="6534415"/>
                <a:ext cx="138960" cy="127440"/>
              </p14:xfrm>
            </p:contentPart>
          </mc:Choice>
          <mc:Fallback xmlns="">
            <p:pic>
              <p:nvPicPr>
                <p:cNvPr id="168" name="Ink 167">
                  <a:extLst>
                    <a:ext uri="{FF2B5EF4-FFF2-40B4-BE49-F238E27FC236}">
                      <a16:creationId xmlns:a16="http://schemas.microsoft.com/office/drawing/2014/main" id="{78C0744F-7FDC-0345-B3D7-5AB32C66B98C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1283225" y="6518935"/>
                  <a:ext cx="169560" cy="158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05">
            <p14:nvContentPartPr>
              <p14:cNvPr id="1040" name="Ink 1040">
                <a:extLst>
                  <a:ext uri="{FF2B5EF4-FFF2-40B4-BE49-F238E27FC236}">
                    <a16:creationId xmlns:a16="http://schemas.microsoft.com/office/drawing/2014/main" id="{1373F3E7-2B0B-3C45-961B-700BEDC82D7E}"/>
                  </a:ext>
                </a:extLst>
              </p14:cNvPr>
              <p14:cNvContentPartPr/>
              <p14:nvPr/>
            </p14:nvContentPartPr>
            <p14:xfrm>
              <a:off x="5403065" y="6055255"/>
              <a:ext cx="491040" cy="207720"/>
            </p14:xfrm>
          </p:contentPart>
        </mc:Choice>
        <mc:Fallback xmlns="">
          <p:pic>
            <p:nvPicPr>
              <p:cNvPr id="1040" name="Ink 1040">
                <a:extLst>
                  <a:ext uri="{FF2B5EF4-FFF2-40B4-BE49-F238E27FC236}">
                    <a16:creationId xmlns:a16="http://schemas.microsoft.com/office/drawing/2014/main" id="{1373F3E7-2B0B-3C45-961B-700BEDC82D7E}"/>
                  </a:ext>
                </a:extLst>
              </p:cNvPr>
              <p:cNvPicPr/>
              <p:nvPr/>
            </p:nvPicPr>
            <p:blipFill>
              <a:blip r:embed="rId106"/>
              <a:stretch>
                <a:fillRect/>
              </a:stretch>
            </p:blipFill>
            <p:spPr>
              <a:xfrm>
                <a:off x="5387945" y="6040109"/>
                <a:ext cx="521640" cy="238373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0511413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660" y="263104"/>
            <a:ext cx="8399562" cy="6221897"/>
          </a:xfrm>
          <a:prstGeom prst="rect">
            <a:avLst/>
          </a:prstGeom>
        </p:spPr>
      </p:pic>
      <p:pic>
        <p:nvPicPr>
          <p:cNvPr id="3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0154" y="3279329"/>
            <a:ext cx="1634796" cy="743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1" descr="UM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386" y="3153345"/>
            <a:ext cx="1011515" cy="995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915519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277633" y="769338"/>
            <a:ext cx="177604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i="1" dirty="0">
                <a:solidFill>
                  <a:srgbClr val="C00000"/>
                </a:solidFill>
                <a:latin typeface="Bell MT" panose="02020503060305020303" pitchFamily="18" charset="0"/>
              </a:rPr>
              <a:t>Outline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164972" y="1330209"/>
            <a:ext cx="6701395" cy="46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64972" y="1376773"/>
            <a:ext cx="5094536" cy="29700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charset="2"/>
              <a:buChar char="v"/>
            </a:pPr>
            <a:r>
              <a:rPr lang="en-US" dirty="0"/>
              <a:t>Preliminaries of the topological band theory</a:t>
            </a:r>
          </a:p>
          <a:p>
            <a:pPr marL="285750" indent="-285750">
              <a:buFont typeface="Arial" charset="0"/>
              <a:buChar char="•"/>
            </a:pPr>
            <a:endParaRPr lang="en-US" sz="1000" dirty="0"/>
          </a:p>
          <a:p>
            <a:pPr marL="285750" indent="-285750">
              <a:buFont typeface="Wingdings" charset="2"/>
              <a:buChar char="v"/>
            </a:pPr>
            <a:r>
              <a:rPr lang="en-US" dirty="0"/>
              <a:t>Topological indices and boundary modes</a:t>
            </a:r>
          </a:p>
          <a:p>
            <a:pPr marL="285750" indent="-285750">
              <a:buFont typeface="Arial" charset="0"/>
              <a:buChar char="•"/>
            </a:pPr>
            <a:endParaRPr lang="en-US" sz="1000" dirty="0"/>
          </a:p>
          <a:p>
            <a:pPr marL="285750" indent="-285750">
              <a:buFont typeface="Wingdings" charset="2"/>
              <a:buChar char="v"/>
            </a:pPr>
            <a:r>
              <a:rPr lang="en-US" dirty="0"/>
              <a:t>Construction of the topological states and indices</a:t>
            </a:r>
          </a:p>
          <a:p>
            <a:pPr marL="285750" indent="-285750">
              <a:buFont typeface="Wingdings" charset="2"/>
              <a:buChar char="v"/>
            </a:pPr>
            <a:endParaRPr lang="en-US" sz="500" dirty="0"/>
          </a:p>
          <a:p>
            <a:pPr marL="742950" lvl="1" indent="-285750">
              <a:buFont typeface="Courier New" charset="0"/>
              <a:buChar char="o"/>
            </a:pPr>
            <a:r>
              <a:rPr lang="en-US" dirty="0"/>
              <a:t>One dimension (symmetry and topology) </a:t>
            </a:r>
          </a:p>
          <a:p>
            <a:pPr marL="1200150" lvl="2" indent="-285750">
              <a:buFont typeface="Arial" charset="0"/>
              <a:buChar char="•"/>
            </a:pPr>
            <a:r>
              <a:rPr lang="en-US" dirty="0"/>
              <a:t>Su-Schrieffer-</a:t>
            </a:r>
            <a:r>
              <a:rPr lang="en-US" dirty="0" err="1"/>
              <a:t>Heeger</a:t>
            </a:r>
            <a:r>
              <a:rPr lang="en-US" dirty="0"/>
              <a:t> model</a:t>
            </a:r>
          </a:p>
          <a:p>
            <a:pPr marL="1200150" lvl="2" indent="-285750">
              <a:buFont typeface="Arial" charset="0"/>
              <a:buChar char="•"/>
            </a:pPr>
            <a:r>
              <a:rPr lang="en-US" dirty="0" err="1"/>
              <a:t>Jackiw-Rebbi</a:t>
            </a:r>
            <a:r>
              <a:rPr lang="en-US" dirty="0"/>
              <a:t> zero modes</a:t>
            </a:r>
          </a:p>
          <a:p>
            <a:pPr marL="1200150" lvl="2" indent="-285750">
              <a:buFont typeface="Arial" charset="0"/>
              <a:buChar char="•"/>
            </a:pPr>
            <a:r>
              <a:rPr lang="en-US" dirty="0" err="1"/>
              <a:t>Majorana</a:t>
            </a:r>
            <a:r>
              <a:rPr lang="en-US" dirty="0"/>
              <a:t> chain</a:t>
            </a:r>
          </a:p>
          <a:p>
            <a:pPr marL="1200150" lvl="2" indent="-285750">
              <a:buFont typeface="Arial" charset="0"/>
              <a:buChar char="•"/>
            </a:pPr>
            <a:endParaRPr lang="en-US" dirty="0"/>
          </a:p>
          <a:p>
            <a:pPr marL="1200150" lvl="2" indent="-285750">
              <a:buFont typeface="Arial" charset="0"/>
              <a:buChar char="•"/>
            </a:pP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164972" y="3752259"/>
                <a:ext cx="4748736" cy="147732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742950" lvl="1" indent="-285750">
                  <a:buFont typeface="Courier New" charset="0"/>
                  <a:buChar char="o"/>
                </a:pPr>
                <a:r>
                  <a:rPr lang="en-US" dirty="0"/>
                  <a:t>Two dimensions</a:t>
                </a:r>
              </a:p>
              <a:p>
                <a:pPr marL="1200150" lvl="2" indent="-285750">
                  <a:buFont typeface="Arial" charset="0"/>
                  <a:buChar char="•"/>
                </a:pPr>
                <a:r>
                  <a:rPr lang="en-US" dirty="0"/>
                  <a:t>Graphene</a:t>
                </a:r>
              </a:p>
              <a:p>
                <a:pPr marL="1200150" lvl="2" indent="-285750">
                  <a:buFont typeface="Arial" charset="0"/>
                  <a:buChar char="•"/>
                </a:pPr>
                <a:r>
                  <a:rPr lang="en-US" dirty="0"/>
                  <a:t>Haldane model (</a:t>
                </a:r>
                <a:r>
                  <a:rPr lang="en-US" dirty="0" err="1"/>
                  <a:t>Chern</a:t>
                </a:r>
                <a:r>
                  <a:rPr lang="en-US" dirty="0"/>
                  <a:t> insulator)</a:t>
                </a:r>
              </a:p>
              <a:p>
                <a:pPr marL="1200150" lvl="2" indent="-285750">
                  <a:buFont typeface="Arial" charset="0"/>
                  <a:buChar char="•"/>
                </a:pPr>
                <a:r>
                  <a:rPr lang="en-US" dirty="0"/>
                  <a:t>Kane-</a:t>
                </a:r>
                <a:r>
                  <a:rPr lang="en-US" dirty="0" err="1"/>
                  <a:t>Mele</a:t>
                </a:r>
                <a:r>
                  <a:rPr lang="en-US" dirty="0"/>
                  <a:t> model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ℤ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charset="0"/>
                      </a:rPr>
                      <m:t> </m:t>
                    </m:r>
                  </m:oMath>
                </a14:m>
                <a:r>
                  <a:rPr lang="en-US" dirty="0"/>
                  <a:t>classification)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4972" y="3752259"/>
                <a:ext cx="4748736" cy="1477328"/>
              </a:xfrm>
              <a:prstGeom prst="rect">
                <a:avLst/>
              </a:prstGeom>
              <a:blipFill rotWithShape="0">
                <a:blip r:embed="rId3"/>
                <a:stretch>
                  <a:fillRect t="-2479" r="-513" b="-111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1196053" y="4899499"/>
                <a:ext cx="5413628" cy="9233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742950" lvl="1" indent="-285750">
                  <a:buFont typeface="Courier New" charset="0"/>
                  <a:buChar char="o"/>
                </a:pPr>
                <a:r>
                  <a:rPr lang="en-US" dirty="0"/>
                  <a:t>Three-dimensions</a:t>
                </a:r>
              </a:p>
              <a:p>
                <a:pPr marL="1200150" lvl="2" indent="-285750">
                  <a:buFont typeface="Arial" charset="0"/>
                  <a:buChar char="•"/>
                </a:pPr>
                <a:r>
                  <a:rPr lang="en-US" dirty="0"/>
                  <a:t>Weak and strong topological insulators</a:t>
                </a:r>
              </a:p>
              <a:p>
                <a:pPr marL="1200150" lvl="2" indent="-285750">
                  <a:buFont typeface="Arial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ℤ</m:t>
                        </m:r>
                      </m:e>
                      <m:sub>
                        <m:r>
                          <a:rPr lang="en-US" i="1">
                            <a:latin typeface="Cambria Math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charset="0"/>
                      </a:rPr>
                      <m:t> </m:t>
                    </m:r>
                  </m:oMath>
                </a14:m>
                <a:r>
                  <a:rPr lang="en-US" dirty="0"/>
                  <a:t>classification and Fu-Kane method</a:t>
                </a: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6053" y="4899499"/>
                <a:ext cx="5413628" cy="923330"/>
              </a:xfrm>
              <a:prstGeom prst="rect">
                <a:avLst/>
              </a:prstGeom>
              <a:blipFill rotWithShape="0">
                <a:blip r:embed="rId4"/>
                <a:stretch>
                  <a:fillRect t="-3974" b="-483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/>
          <p:cNvSpPr/>
          <p:nvPr/>
        </p:nvSpPr>
        <p:spPr>
          <a:xfrm>
            <a:off x="1277633" y="5822829"/>
            <a:ext cx="3651449" cy="10002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lvl="2" indent="-285750">
              <a:buFont typeface="Wingdings" charset="2"/>
              <a:buChar char="v"/>
            </a:pPr>
            <a:r>
              <a:rPr lang="en-US" dirty="0"/>
              <a:t>Topological Kondo insulators</a:t>
            </a:r>
          </a:p>
          <a:p>
            <a:pPr marL="285750" lvl="2" indent="-285750">
              <a:buFont typeface="Wingdings" charset="2"/>
              <a:buChar char="v"/>
            </a:pPr>
            <a:endParaRPr lang="en-US" sz="500" dirty="0"/>
          </a:p>
          <a:p>
            <a:pPr marL="285750" lvl="2" indent="-285750">
              <a:buFont typeface="Wingdings" charset="2"/>
              <a:buChar char="v"/>
            </a:pPr>
            <a:r>
              <a:rPr lang="en-US" dirty="0"/>
              <a:t>Topology in time: </a:t>
            </a:r>
            <a:r>
              <a:rPr lang="en-US" dirty="0" err="1"/>
              <a:t>Floquet</a:t>
            </a:r>
            <a:r>
              <a:rPr lang="en-US" dirty="0"/>
              <a:t> systems</a:t>
            </a:r>
          </a:p>
          <a:p>
            <a:pPr marL="285750" indent="-285750">
              <a:buFont typeface="Wingdings" charset="2"/>
              <a:buChar char="v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50302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277632" y="532315"/>
            <a:ext cx="672336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i="1" dirty="0">
                <a:solidFill>
                  <a:srgbClr val="C00000"/>
                </a:solidFill>
                <a:latin typeface="Bell MT" panose="02020503060305020303" pitchFamily="18" charset="0"/>
              </a:rPr>
              <a:t>Destroying Dirac points in </a:t>
            </a:r>
            <a:r>
              <a:rPr lang="en-US" sz="2700" i="1" dirty="0" err="1">
                <a:solidFill>
                  <a:srgbClr val="C00000"/>
                </a:solidFill>
                <a:latin typeface="Bell MT" panose="02020503060305020303" pitchFamily="18" charset="0"/>
              </a:rPr>
              <a:t>spinfull</a:t>
            </a:r>
            <a:r>
              <a:rPr lang="en-US" sz="2700" i="1" dirty="0">
                <a:solidFill>
                  <a:srgbClr val="C00000"/>
                </a:solidFill>
                <a:latin typeface="Bell MT" panose="02020503060305020303" pitchFamily="18" charset="0"/>
              </a:rPr>
              <a:t> graphene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164972" y="1065506"/>
            <a:ext cx="6701395" cy="46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1504337" y="1767524"/>
                <a:ext cx="5741893" cy="4603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60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ℋ</m:t>
                    </m:r>
                    <m:r>
                      <a:rPr lang="en-US" sz="2600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sSub>
                      <m:sSubPr>
                        <m:ctrlPr>
                          <a:rPr lang="en-US" sz="26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sz="26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𝑣</m:t>
                        </m:r>
                      </m:e>
                      <m:sub>
                        <m:r>
                          <a:rPr lang="en-US" sz="26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𝐹</m:t>
                        </m:r>
                      </m:sub>
                    </m:sSub>
                    <m:d>
                      <m:dPr>
                        <m:ctrlPr>
                          <a:rPr lang="is-IS" sz="26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acc>
                          <m:accPr>
                            <m:chr m:val="̂"/>
                            <m:ctrlPr>
                              <a:rPr lang="is-IS" sz="2600" b="0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accPr>
                          <m:e>
                            <m:r>
                              <a:rPr lang="is-IS" sz="2600" b="0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𝕀</m:t>
                            </m:r>
                          </m:e>
                        </m:acc>
                        <m:r>
                          <a:rPr lang="is-IS" sz="26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⨂</m:t>
                        </m:r>
                        <m:sSub>
                          <m:sSubPr>
                            <m:ctrlPr>
                              <a:rPr lang="en-US" sz="2600" b="0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sz="2600" b="0" i="1" smtClean="0">
                                    <a:solidFill>
                                      <a:schemeClr val="accent1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accPr>
                              <m:e>
                                <m:r>
                                  <a:rPr lang="en-US" sz="2600" b="0" i="1" smtClean="0">
                                    <a:solidFill>
                                      <a:schemeClr val="accent1">
                                        <a:lumMod val="50000"/>
                                      </a:schemeClr>
                                    </a:solidFill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𝜏</m:t>
                                </m:r>
                              </m:e>
                            </m:acc>
                          </m:e>
                          <m:sub>
                            <m:r>
                              <a:rPr lang="en-US" sz="2600" b="0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𝑧</m:t>
                            </m:r>
                          </m:sub>
                        </m:sSub>
                        <m:r>
                          <a:rPr lang="en-US" sz="26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⨂</m:t>
                        </m:r>
                        <m:sSub>
                          <m:sSubPr>
                            <m:ctrlPr>
                              <a:rPr lang="en-US" sz="2600" b="0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sz="2600" b="0" i="1" smtClean="0">
                                    <a:solidFill>
                                      <a:schemeClr val="accent1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accPr>
                              <m:e>
                                <m:r>
                                  <a:rPr lang="en-US" sz="2600" b="0" i="1" smtClean="0">
                                    <a:solidFill>
                                      <a:schemeClr val="accent1">
                                        <a:lumMod val="50000"/>
                                      </a:schemeClr>
                                    </a:solidFill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𝜎</m:t>
                                </m:r>
                              </m:e>
                            </m:acc>
                          </m:e>
                          <m:sub>
                            <m:r>
                              <a:rPr lang="en-US" sz="2600" b="0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𝑥</m:t>
                            </m:r>
                          </m:sub>
                        </m:sSub>
                        <m:r>
                          <a:rPr lang="en-US" sz="26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 </m:t>
                        </m:r>
                        <m:sSub>
                          <m:sSubPr>
                            <m:ctrlPr>
                              <a:rPr lang="en-US" sz="2600" b="0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bPr>
                          <m:e>
                            <m:r>
                              <a:rPr lang="en-US" sz="2600" b="0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2600" b="0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𝑥</m:t>
                            </m:r>
                          </m:sub>
                        </m:sSub>
                        <m:r>
                          <a:rPr lang="en-US" sz="26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+</m:t>
                        </m:r>
                        <m:acc>
                          <m:accPr>
                            <m:chr m:val="̂"/>
                            <m:ctrlPr>
                              <a:rPr lang="is-IS" sz="2600" i="1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accPr>
                          <m:e>
                            <m:r>
                              <a:rPr lang="is-IS" sz="2600" i="1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𝕀</m:t>
                            </m:r>
                          </m:e>
                        </m:acc>
                        <m:r>
                          <a:rPr lang="is-IS" sz="2600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⨂</m:t>
                        </m:r>
                        <m:acc>
                          <m:accPr>
                            <m:chr m:val="̂"/>
                            <m:ctrlPr>
                              <a:rPr lang="is-IS" sz="2600" i="1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accPr>
                          <m:e>
                            <m:r>
                              <a:rPr lang="is-IS" sz="2600" i="1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𝕀</m:t>
                            </m:r>
                          </m:e>
                        </m:acc>
                        <m:r>
                          <a:rPr lang="en-US" sz="2600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⨂</m:t>
                        </m:r>
                        <m:sSub>
                          <m:sSubPr>
                            <m:ctrlPr>
                              <a:rPr lang="en-US" sz="2600" i="1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sz="2600" i="1">
                                    <a:solidFill>
                                      <a:schemeClr val="accent1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accPr>
                              <m:e>
                                <m:r>
                                  <a:rPr lang="en-US" sz="2600" i="1">
                                    <a:solidFill>
                                      <a:schemeClr val="accent1">
                                        <a:lumMod val="50000"/>
                                      </a:schemeClr>
                                    </a:solidFill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𝜎</m:t>
                                </m:r>
                              </m:e>
                            </m:acc>
                          </m:e>
                          <m:sub>
                            <m:r>
                              <a:rPr lang="en-US" sz="2600" b="0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𝑦</m:t>
                            </m:r>
                          </m:sub>
                        </m:sSub>
                        <m:sSub>
                          <m:sSubPr>
                            <m:ctrlPr>
                              <a:rPr lang="en-US" sz="2600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bPr>
                          <m:e>
                            <m:r>
                              <a:rPr lang="en-US" sz="2600" b="0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 </m:t>
                            </m:r>
                            <m:r>
                              <a:rPr lang="en-US" sz="2600" b="0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2600" b="0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𝑦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600" dirty="0">
                    <a:solidFill>
                      <a:schemeClr val="accent1">
                        <a:lumMod val="50000"/>
                      </a:schemeClr>
                    </a:solidFill>
                  </a:rPr>
                  <a:t> +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60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6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charset="0"/>
                          </a:rPr>
                          <m:t>𝑉</m:t>
                        </m:r>
                      </m:e>
                    </m:acc>
                  </m:oMath>
                </a14:m>
                <a:endParaRPr lang="en-US" sz="26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4337" y="1767524"/>
                <a:ext cx="5741893" cy="460382"/>
              </a:xfrm>
              <a:prstGeom prst="rect">
                <a:avLst/>
              </a:prstGeom>
              <a:blipFill rotWithShape="0">
                <a:blip r:embed="rId4"/>
                <a:stretch>
                  <a:fillRect l="-106" t="-14667" b="-38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746807" y="1255131"/>
            <a:ext cx="77850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Complicated-looking graphene Hamiltonian with spin &amp; valley indices restored 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 flipH="1">
            <a:off x="2337847" y="2149311"/>
            <a:ext cx="433633" cy="221656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3252247" y="2130458"/>
            <a:ext cx="9427" cy="240509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4015819" y="2195616"/>
            <a:ext cx="499850" cy="175351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2045616" y="2370967"/>
            <a:ext cx="41915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Spin    Valleys (K &amp; K’)     </a:t>
            </a:r>
            <a:r>
              <a:rPr lang="en-US" dirty="0" err="1">
                <a:solidFill>
                  <a:schemeClr val="accent1">
                    <a:lumMod val="50000"/>
                  </a:schemeClr>
                </a:solidFill>
              </a:rPr>
              <a:t>Sublattices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(A &amp; B)</a:t>
            </a:r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7061296" y="2139884"/>
            <a:ext cx="9427" cy="240509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6363092" y="2368066"/>
            <a:ext cx="2610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accent1">
                    <a:lumMod val="50000"/>
                  </a:schemeClr>
                </a:solidFill>
              </a:rPr>
              <a:t>gap-opening perturbation</a:t>
            </a:r>
            <a:endParaRPr lang="en-US" dirty="0"/>
          </a:p>
        </p:txBody>
      </p:sp>
      <p:grpSp>
        <p:nvGrpSpPr>
          <p:cNvPr id="23" name="Group 22"/>
          <p:cNvGrpSpPr/>
          <p:nvPr/>
        </p:nvGrpSpPr>
        <p:grpSpPr>
          <a:xfrm>
            <a:off x="746807" y="2971509"/>
            <a:ext cx="7680308" cy="3190754"/>
            <a:chOff x="746807" y="2971509"/>
            <a:chExt cx="7680308" cy="3190754"/>
          </a:xfrm>
        </p:grpSpPr>
        <p:sp>
          <p:nvSpPr>
            <p:cNvPr id="18" name="TextBox 17"/>
            <p:cNvSpPr txBox="1"/>
            <p:nvPr/>
          </p:nvSpPr>
          <p:spPr>
            <a:xfrm>
              <a:off x="746807" y="2971509"/>
              <a:ext cx="7680308" cy="25853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342900" indent="-342900">
                <a:buFont typeface="+mj-lt"/>
                <a:buAutoNum type="arabicPeriod"/>
              </a:pPr>
              <a:r>
                <a:rPr lang="en-US" dirty="0"/>
                <a:t>Inversion (P-) breaking perturbation (trivial insulator, e.g. Boron nitride)</a:t>
              </a:r>
            </a:p>
            <a:p>
              <a:pPr marL="342900" indent="-342900">
                <a:buFont typeface="+mj-lt"/>
                <a:buAutoNum type="arabicPeriod"/>
              </a:pPr>
              <a:endParaRPr lang="en-US" dirty="0"/>
            </a:p>
            <a:p>
              <a:pPr marL="342900" indent="-342900">
                <a:buFont typeface="+mj-lt"/>
                <a:buAutoNum type="arabicPeriod"/>
              </a:pPr>
              <a:endParaRPr lang="en-US" dirty="0"/>
            </a:p>
            <a:p>
              <a:pPr marL="342900" indent="-342900">
                <a:buFont typeface="+mj-lt"/>
                <a:buAutoNum type="arabicPeriod"/>
              </a:pPr>
              <a:endParaRPr lang="en-US" dirty="0"/>
            </a:p>
            <a:p>
              <a:pPr marL="342900" indent="-342900">
                <a:buFont typeface="+mj-lt"/>
                <a:buAutoNum type="arabicPeriod"/>
              </a:pPr>
              <a:r>
                <a:rPr lang="en-US" dirty="0"/>
                <a:t>T-reversal breaking perturbation (</a:t>
              </a:r>
              <a:r>
                <a:rPr lang="en-US" dirty="0" err="1"/>
                <a:t>Chern</a:t>
              </a:r>
              <a:r>
                <a:rPr lang="en-US" dirty="0"/>
                <a:t> insulator, e.g. Haldane model)</a:t>
              </a:r>
            </a:p>
            <a:p>
              <a:pPr marL="342900" indent="-342900">
                <a:buFont typeface="+mj-lt"/>
                <a:buAutoNum type="arabicPeriod"/>
              </a:pPr>
              <a:endParaRPr lang="en-US" dirty="0"/>
            </a:p>
            <a:p>
              <a:pPr marL="342900" indent="-342900">
                <a:buFont typeface="+mj-lt"/>
                <a:buAutoNum type="arabicPeriod"/>
              </a:pPr>
              <a:endParaRPr lang="en-US" dirty="0"/>
            </a:p>
            <a:p>
              <a:pPr marL="342900" indent="-342900">
                <a:buFont typeface="+mj-lt"/>
                <a:buAutoNum type="arabicPeriod"/>
              </a:pPr>
              <a:endParaRPr lang="en-US" dirty="0"/>
            </a:p>
            <a:p>
              <a:pPr marL="342900" indent="-342900">
                <a:buFont typeface="+mj-lt"/>
                <a:buAutoNum type="arabicPeriod"/>
              </a:pPr>
              <a:r>
                <a:rPr lang="en-US" dirty="0">
                  <a:solidFill>
                    <a:srgbClr val="FF0000"/>
                  </a:solidFill>
                </a:rPr>
                <a:t>Symmetry preserving perturbation (topological insulator, Kane-</a:t>
              </a:r>
              <a:r>
                <a:rPr lang="en-US" dirty="0" err="1">
                  <a:solidFill>
                    <a:srgbClr val="FF0000"/>
                  </a:solidFill>
                </a:rPr>
                <a:t>Mele</a:t>
              </a:r>
              <a:r>
                <a:rPr lang="en-US" dirty="0">
                  <a:solidFill>
                    <a:srgbClr val="FF0000"/>
                  </a:solidFill>
                </a:rPr>
                <a:t> model)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/>
                <p:cNvSpPr txBox="1"/>
                <p:nvPr/>
              </p:nvSpPr>
              <p:spPr>
                <a:xfrm>
                  <a:off x="3007530" y="3574952"/>
                  <a:ext cx="1686744" cy="31220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̂"/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charset="0"/>
                              </a:rPr>
                              <m:t>𝑉</m:t>
                            </m:r>
                          </m:e>
                        </m:acc>
                        <m:r>
                          <a:rPr lang="en-US" b="0" i="1" smtClean="0">
                            <a:latin typeface="Cambria Math" charset="0"/>
                          </a:rPr>
                          <m:t>= </m:t>
                        </m:r>
                        <m:sSub>
                          <m:sSub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charset="0"/>
                              </a:rPr>
                              <m:t>𝑝</m:t>
                            </m:r>
                          </m:sub>
                        </m:sSub>
                        <m:acc>
                          <m:accPr>
                            <m:chr m:val="̂"/>
                            <m:ctrlPr>
                              <a:rPr lang="is-I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accPr>
                          <m:e>
                            <m:r>
                              <a:rPr lang="is-IS" i="1">
                                <a:solidFill>
                                  <a:schemeClr val="tx1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𝕀</m:t>
                            </m:r>
                          </m:e>
                        </m:acc>
                        <m:r>
                          <a:rPr lang="is-IS" i="1">
                            <a:solidFill>
                              <a:schemeClr val="tx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⨂</m:t>
                        </m:r>
                        <m:acc>
                          <m:accPr>
                            <m:chr m:val="̂"/>
                            <m:ctrlPr>
                              <a:rPr lang="is-I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accPr>
                          <m:e>
                            <m:r>
                              <a:rPr lang="is-IS" i="1">
                                <a:solidFill>
                                  <a:schemeClr val="tx1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𝕀</m:t>
                            </m:r>
                          </m:e>
                        </m:acc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⨂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accPr>
                              <m:e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𝜎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𝑧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0" name="TextBox 1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07530" y="3574952"/>
                  <a:ext cx="1686744" cy="312201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l="-2527" t="-121154" r="-14440" b="-15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TextBox 27"/>
                <p:cNvSpPr txBox="1"/>
                <p:nvPr/>
              </p:nvSpPr>
              <p:spPr>
                <a:xfrm>
                  <a:off x="3001150" y="4683429"/>
                  <a:ext cx="1807418" cy="28443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̂"/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charset="0"/>
                              </a:rPr>
                              <m:t>𝑉</m:t>
                            </m:r>
                          </m:e>
                        </m:acc>
                        <m:r>
                          <a:rPr lang="en-US" b="0" i="1" smtClean="0">
                            <a:latin typeface="Cambria Math" charset="0"/>
                          </a:rPr>
                          <m:t>= </m:t>
                        </m:r>
                        <m:sSub>
                          <m:sSub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charset="0"/>
                              </a:rPr>
                              <m:t>𝑇</m:t>
                            </m:r>
                          </m:sub>
                        </m:sSub>
                        <m:acc>
                          <m:accPr>
                            <m:chr m:val="̂"/>
                            <m:ctrlPr>
                              <a:rPr lang="is-I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accPr>
                          <m:e>
                            <m:r>
                              <a:rPr lang="is-IS" i="1">
                                <a:solidFill>
                                  <a:schemeClr val="tx1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𝕀</m:t>
                            </m:r>
                          </m:e>
                        </m:acc>
                        <m:r>
                          <a:rPr lang="is-IS" i="1">
                            <a:solidFill>
                              <a:schemeClr val="tx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⨂</m:t>
                        </m:r>
                        <m:sSub>
                          <m:sSubPr>
                            <m:ctrlPr>
                              <a:rPr lang="en-US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accPr>
                              <m:e>
                                <m:r>
                                  <a:rPr lang="en-US" i="1" smtClean="0">
                                    <a:solidFill>
                                      <a:schemeClr val="tx1"/>
                                    </a:solidFill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𝜏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𝑧</m:t>
                            </m:r>
                          </m:sub>
                        </m:sSub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⨂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accPr>
                              <m:e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𝜎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𝑧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8" name="TextBox 2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01150" y="4683429"/>
                  <a:ext cx="1807418" cy="284437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l="-2357" t="-136170" r="-13468" b="-17446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TextBox 28"/>
                <p:cNvSpPr txBox="1"/>
                <p:nvPr/>
              </p:nvSpPr>
              <p:spPr>
                <a:xfrm>
                  <a:off x="3001150" y="5875838"/>
                  <a:ext cx="2014462" cy="28642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̂"/>
                            <m:ctrlPr>
                              <a:rPr lang="en-US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𝑉</m:t>
                            </m:r>
                          </m:e>
                        </m:acc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= </m:t>
                        </m:r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𝑆𝑂</m:t>
                            </m:r>
                          </m:sub>
                        </m:sSub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charset="0"/>
                                  </a:rPr>
                                  <m:t>𝑆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𝑧</m:t>
                            </m:r>
                          </m:sub>
                        </m:sSub>
                        <m:r>
                          <a:rPr lang="is-IS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⨂</m:t>
                        </m:r>
                        <m:sSub>
                          <m:sSubPr>
                            <m:ctrlPr>
                              <a:rPr lang="en-US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accPr>
                              <m:e>
                                <m:r>
                                  <a:rPr lang="en-US" i="1" smtClean="0">
                                    <a:solidFill>
                                      <a:srgbClr val="FF0000"/>
                                    </a:solidFill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𝜏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𝑧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⨂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accPr>
                              <m:e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𝜎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𝑧</m:t>
                            </m:r>
                          </m:sub>
                        </m:sSub>
                      </m:oMath>
                    </m:oMathPara>
                  </a14:m>
                  <a:endParaRPr lang="en-US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29" name="TextBox 2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01150" y="5875838"/>
                  <a:ext cx="2014462" cy="286425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l="-2115" t="-136170" r="-11782" b="-17446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6761519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277633" y="532315"/>
            <a:ext cx="658873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i="1">
                <a:solidFill>
                  <a:srgbClr val="C00000"/>
                </a:solidFill>
                <a:latin typeface="Bell MT" panose="02020503060305020303" pitchFamily="18" charset="0"/>
              </a:rPr>
              <a:t>Reviewing some entries  </a:t>
            </a:r>
            <a:r>
              <a:rPr lang="en-US" sz="2700" i="1" dirty="0">
                <a:solidFill>
                  <a:srgbClr val="C00000"/>
                </a:solidFill>
                <a:latin typeface="Bell MT" panose="02020503060305020303" pitchFamily="18" charset="0"/>
              </a:rPr>
              <a:t>of the topological table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164972" y="1065506"/>
            <a:ext cx="6701395" cy="46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661" y="2333051"/>
            <a:ext cx="5824912" cy="2953372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>
          <a:xfrm flipH="1" flipV="1">
            <a:off x="4185552" y="2075854"/>
            <a:ext cx="720181" cy="54942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5569128" y="2040820"/>
            <a:ext cx="650449" cy="72586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flipV="1">
            <a:off x="5569128" y="2625282"/>
            <a:ext cx="1489435" cy="161355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 flipV="1">
            <a:off x="6210151" y="3531826"/>
            <a:ext cx="650449" cy="72586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flipH="1">
            <a:off x="3808430" y="3877733"/>
            <a:ext cx="1059903" cy="153123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" name="Group 55">
            <a:extLst>
              <a:ext uri="{FF2B5EF4-FFF2-40B4-BE49-F238E27FC236}">
                <a16:creationId xmlns:a16="http://schemas.microsoft.com/office/drawing/2014/main" id="{2C175D5F-5FB6-AC4F-989E-6C13B6F04611}"/>
              </a:ext>
            </a:extLst>
          </p:cNvPr>
          <p:cNvGrpSpPr/>
          <p:nvPr/>
        </p:nvGrpSpPr>
        <p:grpSpPr>
          <a:xfrm>
            <a:off x="2075531" y="1137430"/>
            <a:ext cx="1094659" cy="1138287"/>
            <a:chOff x="5657232" y="1600200"/>
            <a:chExt cx="1828800" cy="1828800"/>
          </a:xfrm>
        </p:grpSpPr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2A17834F-18B4-6C46-B4CD-F47761BD6D6B}"/>
                </a:ext>
              </a:extLst>
            </p:cNvPr>
            <p:cNvSpPr/>
            <p:nvPr/>
          </p:nvSpPr>
          <p:spPr>
            <a:xfrm>
              <a:off x="5657232" y="1600200"/>
              <a:ext cx="1828800" cy="1828800"/>
            </a:xfrm>
            <a:prstGeom prst="ellipse">
              <a:avLst/>
            </a:prstGeom>
            <a:solidFill>
              <a:schemeClr val="bg1">
                <a:lumMod val="9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33451270-62E7-C94D-86F4-E72C9AF763DD}"/>
                </a:ext>
              </a:extLst>
            </p:cNvPr>
            <p:cNvSpPr/>
            <p:nvPr/>
          </p:nvSpPr>
          <p:spPr>
            <a:xfrm>
              <a:off x="5657232" y="2178627"/>
              <a:ext cx="1828800" cy="671945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5182621" y="1495241"/>
            <a:ext cx="339548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latin typeface="Times" charset="0"/>
                <a:ea typeface="Times" charset="0"/>
                <a:cs typeface="Times" charset="0"/>
              </a:rPr>
              <a:t>Quantum Hall</a:t>
            </a:r>
          </a:p>
          <a:p>
            <a:pPr algn="ctr"/>
            <a:r>
              <a:rPr lang="en-US" sz="1600" dirty="0">
                <a:latin typeface="Times" charset="0"/>
                <a:ea typeface="Times" charset="0"/>
                <a:cs typeface="Times" charset="0"/>
              </a:rPr>
              <a:t>(e.g., Haldane model, previous lecture)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065559" y="1252988"/>
            <a:ext cx="19000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Times" charset="0"/>
                <a:ea typeface="Times" charset="0"/>
                <a:cs typeface="Times" charset="0"/>
              </a:rPr>
              <a:t>1D insulators w/o symmetry are </a:t>
            </a:r>
          </a:p>
          <a:p>
            <a:pPr algn="ctr"/>
            <a:r>
              <a:rPr lang="en-US" sz="1600" dirty="0">
                <a:latin typeface="Times" charset="0"/>
                <a:ea typeface="Times" charset="0"/>
                <a:cs typeface="Times" charset="0"/>
              </a:rPr>
              <a:t>trivial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666751" y="3199969"/>
            <a:ext cx="218521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latin typeface="Times" charset="0"/>
                <a:ea typeface="Times" charset="0"/>
                <a:cs typeface="Times" charset="0"/>
              </a:rPr>
              <a:t>3D topological insulator</a:t>
            </a:r>
          </a:p>
          <a:p>
            <a:pPr algn="ctr"/>
            <a:r>
              <a:rPr lang="en-US" sz="1600" dirty="0">
                <a:latin typeface="Times" charset="0"/>
                <a:ea typeface="Times" charset="0"/>
                <a:cs typeface="Times" charset="0"/>
              </a:rPr>
              <a:t>(this lecture)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02342" y="2357950"/>
            <a:ext cx="27719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latin typeface="Times" charset="0"/>
                <a:ea typeface="Times" charset="0"/>
                <a:cs typeface="Times" charset="0"/>
              </a:rPr>
              <a:t>2D topological insulator</a:t>
            </a:r>
          </a:p>
          <a:p>
            <a:pPr algn="ctr"/>
            <a:r>
              <a:rPr lang="en-US" sz="1600" dirty="0">
                <a:latin typeface="Times" charset="0"/>
                <a:ea typeface="Times" charset="0"/>
                <a:cs typeface="Times" charset="0"/>
              </a:rPr>
              <a:t>(Kane-</a:t>
            </a:r>
            <a:r>
              <a:rPr lang="en-US" sz="1600" dirty="0" err="1">
                <a:latin typeface="Times" charset="0"/>
                <a:ea typeface="Times" charset="0"/>
                <a:cs typeface="Times" charset="0"/>
              </a:rPr>
              <a:t>Mele</a:t>
            </a:r>
            <a:r>
              <a:rPr lang="en-US" sz="1600" dirty="0">
                <a:latin typeface="Times" charset="0"/>
                <a:ea typeface="Times" charset="0"/>
                <a:cs typeface="Times" charset="0"/>
              </a:rPr>
              <a:t>, BHZ: this lecture)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859941" y="5310624"/>
            <a:ext cx="13901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err="1">
                <a:latin typeface="Times" charset="0"/>
                <a:ea typeface="Times" charset="0"/>
                <a:cs typeface="Times" charset="0"/>
              </a:rPr>
              <a:t>Majorana</a:t>
            </a:r>
            <a:r>
              <a:rPr lang="en-US" sz="1600" dirty="0">
                <a:latin typeface="Times" charset="0"/>
                <a:ea typeface="Times" charset="0"/>
                <a:cs typeface="Times" charset="0"/>
              </a:rPr>
              <a:t> wire</a:t>
            </a:r>
          </a:p>
        </p:txBody>
      </p:sp>
      <p:cxnSp>
        <p:nvCxnSpPr>
          <p:cNvPr id="20" name="Straight Arrow Connector 19"/>
          <p:cNvCxnSpPr/>
          <p:nvPr/>
        </p:nvCxnSpPr>
        <p:spPr>
          <a:xfrm flipH="1" flipV="1">
            <a:off x="2683933" y="1915690"/>
            <a:ext cx="2221800" cy="109609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2466937" y="1921141"/>
            <a:ext cx="112562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>
                <a:latin typeface="Times" charset="0"/>
                <a:ea typeface="Times" charset="0"/>
                <a:cs typeface="Times" charset="0"/>
              </a:rPr>
              <a:t>SSH model</a:t>
            </a:r>
            <a:endParaRPr lang="en-US" sz="1600" dirty="0">
              <a:latin typeface="Times" charset="0"/>
              <a:ea typeface="Times" charset="0"/>
              <a:cs typeface="Times" charset="0"/>
            </a:endParaRPr>
          </a:p>
        </p:txBody>
      </p:sp>
      <p:cxnSp>
        <p:nvCxnSpPr>
          <p:cNvPr id="21" name="Straight Arrow Connector 20"/>
          <p:cNvCxnSpPr/>
          <p:nvPr/>
        </p:nvCxnSpPr>
        <p:spPr>
          <a:xfrm flipH="1">
            <a:off x="4185552" y="3877733"/>
            <a:ext cx="1317808" cy="206586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2474159" y="5906055"/>
            <a:ext cx="337624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latin typeface="Times" charset="0"/>
                <a:ea typeface="Times" charset="0"/>
                <a:cs typeface="Times" charset="0"/>
              </a:rPr>
              <a:t>Topological superconducting films</a:t>
            </a:r>
          </a:p>
          <a:p>
            <a:pPr algn="ctr"/>
            <a:r>
              <a:rPr lang="en-US" sz="1600" dirty="0">
                <a:latin typeface="Times" charset="0"/>
                <a:ea typeface="Times" charset="0"/>
                <a:cs typeface="Times" charset="0"/>
              </a:rPr>
              <a:t>(</a:t>
            </a:r>
            <a:r>
              <a:rPr lang="en-US" sz="1600" dirty="0" err="1">
                <a:latin typeface="Times" charset="0"/>
                <a:ea typeface="Times" charset="0"/>
                <a:cs typeface="Times" charset="0"/>
              </a:rPr>
              <a:t>e.g</a:t>
            </a:r>
            <a:r>
              <a:rPr lang="en-US" sz="1600" dirty="0">
                <a:latin typeface="Times" charset="0"/>
                <a:ea typeface="Times" charset="0"/>
                <a:cs typeface="Times" charset="0"/>
              </a:rPr>
              <a:t>, </a:t>
            </a:r>
            <a:r>
              <a:rPr lang="en-US" sz="1600" dirty="0" err="1">
                <a:latin typeface="Times" charset="0"/>
                <a:ea typeface="Times" charset="0"/>
                <a:cs typeface="Times" charset="0"/>
              </a:rPr>
              <a:t>px+ipy</a:t>
            </a:r>
            <a:r>
              <a:rPr lang="en-US" sz="1600" dirty="0">
                <a:latin typeface="Times" charset="0"/>
                <a:ea typeface="Times" charset="0"/>
                <a:cs typeface="Times" charset="0"/>
              </a:rPr>
              <a:t> like strontium </a:t>
            </a:r>
            <a:r>
              <a:rPr lang="en-US" sz="1600" dirty="0" err="1">
                <a:latin typeface="Times" charset="0"/>
                <a:ea typeface="Times" charset="0"/>
                <a:cs typeface="Times" charset="0"/>
              </a:rPr>
              <a:t>ruthenate</a:t>
            </a:r>
            <a:r>
              <a:rPr lang="en-US" sz="1600" dirty="0">
                <a:latin typeface="Times" charset="0"/>
                <a:ea typeface="Times" charset="0"/>
                <a:cs typeface="Times" charset="0"/>
              </a:rPr>
              <a:t>)</a:t>
            </a:r>
          </a:p>
        </p:txBody>
      </p:sp>
      <p:sp>
        <p:nvSpPr>
          <p:cNvPr id="2" name="Rectangle 1"/>
          <p:cNvSpPr/>
          <p:nvPr/>
        </p:nvSpPr>
        <p:spPr>
          <a:xfrm>
            <a:off x="5823779" y="5564357"/>
            <a:ext cx="224292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latin typeface="Times New Roman" charset="0"/>
                <a:ea typeface="Times New Roman" charset="0"/>
                <a:cs typeface="Times New Roman" charset="0"/>
              </a:rPr>
              <a:t>B-phase of superfluid </a:t>
            </a:r>
          </a:p>
          <a:p>
            <a:pPr algn="ctr"/>
            <a:r>
              <a:rPr lang="en-US" dirty="0">
                <a:latin typeface="Times New Roman" charset="0"/>
                <a:ea typeface="Times New Roman" charset="0"/>
                <a:cs typeface="Times New Roman" charset="0"/>
              </a:rPr>
              <a:t>helium-3</a:t>
            </a:r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5550517" y="4116161"/>
            <a:ext cx="527675" cy="153301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857601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08EAEBB-9E75-A94D-897F-02658CB787CB}"/>
              </a:ext>
            </a:extLst>
          </p:cNvPr>
          <p:cNvSpPr txBox="1"/>
          <p:nvPr/>
        </p:nvSpPr>
        <p:spPr>
          <a:xfrm>
            <a:off x="820132" y="1980351"/>
            <a:ext cx="746602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i="1" dirty="0" err="1">
                <a:solidFill>
                  <a:srgbClr val="C00000"/>
                </a:solidFill>
                <a:latin typeface="Bell MT" panose="02020503060305020303" pitchFamily="18" charset="77"/>
              </a:rPr>
              <a:t>CdTe</a:t>
            </a:r>
            <a:r>
              <a:rPr lang="en-US" sz="4800" i="1" dirty="0">
                <a:solidFill>
                  <a:srgbClr val="C00000"/>
                </a:solidFill>
                <a:latin typeface="Bell MT" panose="02020503060305020303" pitchFamily="18" charset="77"/>
              </a:rPr>
              <a:t>/</a:t>
            </a:r>
            <a:r>
              <a:rPr lang="en-US" sz="4800" i="1" dirty="0" err="1">
                <a:solidFill>
                  <a:srgbClr val="C00000"/>
                </a:solidFill>
                <a:latin typeface="Bell MT" panose="02020503060305020303" pitchFamily="18" charset="77"/>
              </a:rPr>
              <a:t>HgTe</a:t>
            </a:r>
            <a:r>
              <a:rPr lang="en-US" sz="4800" i="1" dirty="0">
                <a:solidFill>
                  <a:srgbClr val="C00000"/>
                </a:solidFill>
                <a:latin typeface="Bell MT" panose="02020503060305020303" pitchFamily="18" charset="77"/>
              </a:rPr>
              <a:t> </a:t>
            </a:r>
            <a:r>
              <a:rPr lang="en-US" sz="4800" i="1" dirty="0" err="1">
                <a:solidFill>
                  <a:srgbClr val="C00000"/>
                </a:solidFill>
                <a:latin typeface="Bell MT" panose="02020503060305020303" pitchFamily="18" charset="77"/>
              </a:rPr>
              <a:t>heterostructures</a:t>
            </a:r>
            <a:endParaRPr lang="en-US" sz="4800" i="1" dirty="0">
              <a:solidFill>
                <a:srgbClr val="C00000"/>
              </a:solidFill>
              <a:latin typeface="Bell MT" panose="02020503060305020303" pitchFamily="18" charset="77"/>
            </a:endParaRPr>
          </a:p>
          <a:p>
            <a:pPr algn="ctr"/>
            <a:r>
              <a:rPr lang="en-US" sz="4800" i="1" dirty="0">
                <a:solidFill>
                  <a:srgbClr val="C00000"/>
                </a:solidFill>
                <a:latin typeface="Bell MT" panose="02020503060305020303" pitchFamily="18" charset="77"/>
              </a:rPr>
              <a:t>and BHZ model</a:t>
            </a:r>
          </a:p>
          <a:p>
            <a:pPr algn="ctr"/>
            <a:r>
              <a:rPr lang="en-US" sz="4800" i="1" dirty="0">
                <a:solidFill>
                  <a:srgbClr val="C00000"/>
                </a:solidFill>
                <a:latin typeface="Bell MT" panose="02020503060305020303" pitchFamily="18" charset="77"/>
              </a:rPr>
              <a:t>(briefly, one more time) </a:t>
            </a:r>
          </a:p>
        </p:txBody>
      </p:sp>
    </p:spTree>
    <p:extLst>
      <p:ext uri="{BB962C8B-B14F-4D97-AF65-F5344CB8AC3E}">
        <p14:creationId xmlns:p14="http://schemas.microsoft.com/office/powerpoint/2010/main" val="50218172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152400" y="1752600"/>
            <a:ext cx="1981200" cy="1676400"/>
            <a:chOff x="762000" y="2590800"/>
            <a:chExt cx="1981200" cy="1676400"/>
          </a:xfrm>
        </p:grpSpPr>
        <p:sp>
          <p:nvSpPr>
            <p:cNvPr id="1047" name="Rectangle 7"/>
            <p:cNvSpPr>
              <a:spLocks noChangeArrowheads="1"/>
            </p:cNvSpPr>
            <p:nvPr/>
          </p:nvSpPr>
          <p:spPr bwMode="auto">
            <a:xfrm>
              <a:off x="1143000" y="3200400"/>
              <a:ext cx="1295400" cy="457200"/>
            </a:xfrm>
            <a:prstGeom prst="rect">
              <a:avLst/>
            </a:prstGeom>
            <a:solidFill>
              <a:srgbClr val="FFC000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/>
            <a:p>
              <a:pPr eaLnBrk="0" hangingPunct="0"/>
              <a:r>
                <a:rPr lang="en-US" sz="2000" dirty="0"/>
                <a:t>     </a:t>
              </a:r>
              <a:r>
                <a:rPr lang="en-US" sz="2000" dirty="0" err="1"/>
                <a:t>HgTe</a:t>
              </a:r>
              <a:endParaRPr lang="en-US" sz="2000" dirty="0"/>
            </a:p>
          </p:txBody>
        </p:sp>
        <p:sp>
          <p:nvSpPr>
            <p:cNvPr id="1048" name="Rectangle 8"/>
            <p:cNvSpPr>
              <a:spLocks noChangeArrowheads="1"/>
            </p:cNvSpPr>
            <p:nvPr/>
          </p:nvSpPr>
          <p:spPr bwMode="auto">
            <a:xfrm>
              <a:off x="762000" y="2590800"/>
              <a:ext cx="1981200" cy="609600"/>
            </a:xfrm>
            <a:prstGeom prst="rect">
              <a:avLst/>
            </a:prstGeom>
            <a:solidFill>
              <a:srgbClr val="C00000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/>
            <a:p>
              <a:pPr eaLnBrk="0" hangingPunct="0"/>
              <a:r>
                <a:rPr lang="en-US" sz="2000"/>
                <a:t>CdTe</a:t>
              </a:r>
            </a:p>
          </p:txBody>
        </p:sp>
        <p:sp>
          <p:nvSpPr>
            <p:cNvPr id="1049" name="Rectangle 10"/>
            <p:cNvSpPr>
              <a:spLocks noChangeArrowheads="1"/>
            </p:cNvSpPr>
            <p:nvPr/>
          </p:nvSpPr>
          <p:spPr bwMode="auto">
            <a:xfrm>
              <a:off x="762000" y="3657600"/>
              <a:ext cx="1981200" cy="609600"/>
            </a:xfrm>
            <a:prstGeom prst="rect">
              <a:avLst/>
            </a:prstGeom>
            <a:solidFill>
              <a:srgbClr val="C00000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/>
            <a:p>
              <a:pPr eaLnBrk="0" hangingPunct="0"/>
              <a:r>
                <a:rPr lang="en-US" sz="2000"/>
                <a:t>CdTe</a:t>
              </a: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152400" y="1524000"/>
            <a:ext cx="8991600" cy="4645025"/>
            <a:chOff x="152400" y="1524000"/>
            <a:chExt cx="8991600" cy="4645025"/>
          </a:xfrm>
        </p:grpSpPr>
        <p:pic>
          <p:nvPicPr>
            <p:cNvPr id="14343" name="Picture 7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086225" y="1524000"/>
              <a:ext cx="5057775" cy="3581400"/>
            </a:xfrm>
            <a:prstGeom prst="rect">
              <a:avLst/>
            </a:prstGeom>
            <a:noFill/>
            <a:ln w="15875" algn="ctr">
              <a:noFill/>
              <a:miter lim="800000"/>
              <a:headEnd/>
              <a:tailEnd/>
            </a:ln>
          </p:spPr>
        </p:pic>
        <p:sp>
          <p:nvSpPr>
            <p:cNvPr id="12" name="TextBox 11"/>
            <p:cNvSpPr txBox="1">
              <a:spLocks noChangeArrowheads="1"/>
            </p:cNvSpPr>
            <p:nvPr/>
          </p:nvSpPr>
          <p:spPr bwMode="auto">
            <a:xfrm>
              <a:off x="177800" y="5410200"/>
              <a:ext cx="3567113" cy="400050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dirty="0" err="1"/>
                <a:t>Bernevig</a:t>
              </a:r>
              <a:r>
                <a:rPr lang="en-US" sz="2000" dirty="0"/>
                <a:t>, Hughes, Zhang (2006)</a:t>
              </a:r>
            </a:p>
          </p:txBody>
        </p:sp>
        <p:sp>
          <p:nvSpPr>
            <p:cNvPr id="13" name="TextBox 12"/>
            <p:cNvSpPr txBox="1">
              <a:spLocks noChangeArrowheads="1"/>
            </p:cNvSpPr>
            <p:nvPr/>
          </p:nvSpPr>
          <p:spPr bwMode="auto">
            <a:xfrm>
              <a:off x="152400" y="5768975"/>
              <a:ext cx="4157663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dirty="0"/>
                <a:t>Koenig,.., </a:t>
              </a:r>
              <a:r>
                <a:rPr lang="en-US" sz="2000" dirty="0" err="1"/>
                <a:t>Molenkamp</a:t>
              </a:r>
              <a:r>
                <a:rPr lang="en-US" sz="2000" dirty="0"/>
                <a:t>.., Zhang (2007)</a:t>
              </a: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228600" y="2438400"/>
            <a:ext cx="4019550" cy="2667000"/>
            <a:chOff x="228600" y="2438400"/>
            <a:chExt cx="4019550" cy="2667000"/>
          </a:xfrm>
        </p:grpSpPr>
        <p:grpSp>
          <p:nvGrpSpPr>
            <p:cNvPr id="28" name="Group 27"/>
            <p:cNvGrpSpPr/>
            <p:nvPr/>
          </p:nvGrpSpPr>
          <p:grpSpPr>
            <a:xfrm>
              <a:off x="304800" y="2438400"/>
              <a:ext cx="1741488" cy="304800"/>
              <a:chOff x="533400" y="2438400"/>
              <a:chExt cx="1741488" cy="304800"/>
            </a:xfrm>
          </p:grpSpPr>
          <p:sp>
            <p:nvSpPr>
              <p:cNvPr id="14345" name="Oval 17"/>
              <p:cNvSpPr>
                <a:spLocks noChangeArrowheads="1"/>
              </p:cNvSpPr>
              <p:nvPr/>
            </p:nvSpPr>
            <p:spPr bwMode="auto">
              <a:xfrm>
                <a:off x="533400" y="2438400"/>
                <a:ext cx="381000" cy="304800"/>
              </a:xfrm>
              <a:prstGeom prst="ellipse">
                <a:avLst/>
              </a:prstGeom>
              <a:solidFill>
                <a:srgbClr val="00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eaLnBrk="0" hangingPunct="0"/>
                <a:r>
                  <a:rPr lang="en-US" sz="2000"/>
                  <a:t>X</a:t>
                </a:r>
              </a:p>
            </p:txBody>
          </p:sp>
          <p:sp>
            <p:nvSpPr>
              <p:cNvPr id="14346" name="Oval 18"/>
              <p:cNvSpPr>
                <a:spLocks noChangeArrowheads="1"/>
              </p:cNvSpPr>
              <p:nvPr/>
            </p:nvSpPr>
            <p:spPr bwMode="auto">
              <a:xfrm>
                <a:off x="1893888" y="2438400"/>
                <a:ext cx="381000" cy="304800"/>
              </a:xfrm>
              <a:prstGeom prst="ellipse">
                <a:avLst/>
              </a:prstGeom>
              <a:solidFill>
                <a:srgbClr val="00FFFF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eaLnBrk="0" hangingPunct="0">
                  <a:buFont typeface="Arial" charset="0"/>
                  <a:buChar char="•"/>
                </a:pPr>
                <a:r>
                  <a:rPr lang="en-US" sz="2000" dirty="0"/>
                  <a:t> </a:t>
                </a:r>
              </a:p>
            </p:txBody>
          </p:sp>
        </p:grpSp>
        <p:grpSp>
          <p:nvGrpSpPr>
            <p:cNvPr id="27" name="Group 26"/>
            <p:cNvGrpSpPr/>
            <p:nvPr/>
          </p:nvGrpSpPr>
          <p:grpSpPr>
            <a:xfrm>
              <a:off x="228600" y="3962400"/>
              <a:ext cx="4019550" cy="1143000"/>
              <a:chOff x="228600" y="3962400"/>
              <a:chExt cx="4019550" cy="1143000"/>
            </a:xfrm>
          </p:grpSpPr>
          <p:grpSp>
            <p:nvGrpSpPr>
              <p:cNvPr id="4" name="Group 26"/>
              <p:cNvGrpSpPr>
                <a:grpSpLocks/>
              </p:cNvGrpSpPr>
              <p:nvPr/>
            </p:nvGrpSpPr>
            <p:grpSpPr bwMode="auto">
              <a:xfrm>
                <a:off x="228600" y="4191000"/>
                <a:ext cx="4019550" cy="914400"/>
                <a:chOff x="228600" y="4191000"/>
                <a:chExt cx="4019550" cy="914400"/>
              </a:xfrm>
            </p:grpSpPr>
            <p:sp>
              <p:nvSpPr>
                <p:cNvPr id="1042" name="AutoShape 102"/>
                <p:cNvSpPr>
                  <a:spLocks noChangeArrowheads="1"/>
                </p:cNvSpPr>
                <p:nvPr/>
              </p:nvSpPr>
              <p:spPr bwMode="auto">
                <a:xfrm rot="10800000" flipH="1">
                  <a:off x="381000" y="4953000"/>
                  <a:ext cx="2667000" cy="152400"/>
                </a:xfrm>
                <a:prstGeom prst="rightArrow">
                  <a:avLst>
                    <a:gd name="adj1" fmla="val 50000"/>
                    <a:gd name="adj2" fmla="val 437500"/>
                  </a:avLst>
                </a:prstGeom>
                <a:solidFill>
                  <a:srgbClr val="3A31FF"/>
                </a:solidFill>
                <a:ln w="9525" algn="ctr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43" name="AutoShape 104"/>
                <p:cNvSpPr>
                  <a:spLocks noChangeArrowheads="1"/>
                </p:cNvSpPr>
                <p:nvPr/>
              </p:nvSpPr>
              <p:spPr bwMode="auto">
                <a:xfrm flipH="1">
                  <a:off x="1371600" y="4191000"/>
                  <a:ext cx="2667000" cy="152400"/>
                </a:xfrm>
                <a:prstGeom prst="rightArrow">
                  <a:avLst>
                    <a:gd name="adj1" fmla="val 50000"/>
                    <a:gd name="adj2" fmla="val 437500"/>
                  </a:avLst>
                </a:prstGeom>
                <a:solidFill>
                  <a:srgbClr val="3A31FF"/>
                </a:solidFill>
                <a:ln w="9525" algn="ctr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44" name="AutoShape 105"/>
                <p:cNvSpPr>
                  <a:spLocks noChangeArrowheads="1"/>
                </p:cNvSpPr>
                <p:nvPr/>
              </p:nvSpPr>
              <p:spPr bwMode="auto">
                <a:xfrm rot="19397920" flipH="1">
                  <a:off x="228600" y="4572000"/>
                  <a:ext cx="1371600" cy="152400"/>
                </a:xfrm>
                <a:prstGeom prst="rightArrow">
                  <a:avLst>
                    <a:gd name="adj1" fmla="val 50000"/>
                    <a:gd name="adj2" fmla="val 225000"/>
                  </a:avLst>
                </a:prstGeom>
                <a:solidFill>
                  <a:srgbClr val="3A31FF"/>
                </a:solidFill>
                <a:ln w="9525" algn="ctr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45" name="AutoShape 106"/>
                <p:cNvSpPr>
                  <a:spLocks noChangeArrowheads="1"/>
                </p:cNvSpPr>
                <p:nvPr/>
              </p:nvSpPr>
              <p:spPr bwMode="auto">
                <a:xfrm rot="8687029" flipH="1">
                  <a:off x="2876550" y="4591050"/>
                  <a:ext cx="1371600" cy="152400"/>
                </a:xfrm>
                <a:prstGeom prst="rightArrow">
                  <a:avLst>
                    <a:gd name="adj1" fmla="val 50000"/>
                    <a:gd name="adj2" fmla="val 225000"/>
                  </a:avLst>
                </a:prstGeom>
                <a:solidFill>
                  <a:srgbClr val="3A31FF"/>
                </a:solidFill>
                <a:ln w="9525" algn="ctr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16" name="Parallelogram 15"/>
              <p:cNvSpPr>
                <a:spLocks noChangeArrowheads="1"/>
              </p:cNvSpPr>
              <p:nvPr/>
            </p:nvSpPr>
            <p:spPr bwMode="auto">
              <a:xfrm>
                <a:off x="457200" y="4149725"/>
                <a:ext cx="3657600" cy="762000"/>
              </a:xfrm>
              <a:prstGeom prst="parallelogram">
                <a:avLst>
                  <a:gd name="adj" fmla="val 136778"/>
                </a:avLst>
              </a:prstGeom>
              <a:solidFill>
                <a:srgbClr val="FFC000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eaLnBrk="0" hangingPunct="0">
                  <a:buFontTx/>
                  <a:buChar char="•"/>
                </a:pPr>
                <a:endParaRPr lang="en-US" sz="2000"/>
              </a:p>
            </p:txBody>
          </p:sp>
          <p:grpSp>
            <p:nvGrpSpPr>
              <p:cNvPr id="5" name="Group 111"/>
              <p:cNvGrpSpPr>
                <a:grpSpLocks/>
              </p:cNvGrpSpPr>
              <p:nvPr/>
            </p:nvGrpSpPr>
            <p:grpSpPr bwMode="auto">
              <a:xfrm flipH="1">
                <a:off x="228600" y="3962400"/>
                <a:ext cx="4019550" cy="914400"/>
                <a:chOff x="892" y="798"/>
                <a:chExt cx="2532" cy="576"/>
              </a:xfrm>
            </p:grpSpPr>
            <p:sp>
              <p:nvSpPr>
                <p:cNvPr id="1038" name="AutoShape 102"/>
                <p:cNvSpPr>
                  <a:spLocks noChangeArrowheads="1"/>
                </p:cNvSpPr>
                <p:nvPr/>
              </p:nvSpPr>
              <p:spPr bwMode="auto">
                <a:xfrm>
                  <a:off x="1648" y="1278"/>
                  <a:ext cx="1680" cy="96"/>
                </a:xfrm>
                <a:prstGeom prst="rightArrow">
                  <a:avLst>
                    <a:gd name="adj1" fmla="val 50000"/>
                    <a:gd name="adj2" fmla="val 437500"/>
                  </a:avLst>
                </a:prstGeom>
                <a:solidFill>
                  <a:srgbClr val="FF3300"/>
                </a:solidFill>
                <a:ln w="9525" algn="ctr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39" name="AutoShape 104"/>
                <p:cNvSpPr>
                  <a:spLocks noChangeArrowheads="1"/>
                </p:cNvSpPr>
                <p:nvPr/>
              </p:nvSpPr>
              <p:spPr bwMode="auto">
                <a:xfrm rot="10800000">
                  <a:off x="1024" y="798"/>
                  <a:ext cx="1680" cy="96"/>
                </a:xfrm>
                <a:prstGeom prst="rightArrow">
                  <a:avLst>
                    <a:gd name="adj1" fmla="val 50000"/>
                    <a:gd name="adj2" fmla="val 437500"/>
                  </a:avLst>
                </a:prstGeom>
                <a:solidFill>
                  <a:srgbClr val="FF3300"/>
                </a:solidFill>
                <a:ln w="9525" algn="ctr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40" name="AutoShape 105"/>
                <p:cNvSpPr>
                  <a:spLocks noChangeArrowheads="1"/>
                </p:cNvSpPr>
                <p:nvPr/>
              </p:nvSpPr>
              <p:spPr bwMode="auto">
                <a:xfrm rot="-8621680">
                  <a:off x="2560" y="1038"/>
                  <a:ext cx="864" cy="96"/>
                </a:xfrm>
                <a:prstGeom prst="rightArrow">
                  <a:avLst>
                    <a:gd name="adj1" fmla="val 50000"/>
                    <a:gd name="adj2" fmla="val 225000"/>
                  </a:avLst>
                </a:prstGeom>
                <a:solidFill>
                  <a:srgbClr val="FF3300"/>
                </a:solidFill>
                <a:ln w="9525" algn="ctr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41" name="AutoShape 106"/>
                <p:cNvSpPr>
                  <a:spLocks noChangeArrowheads="1"/>
                </p:cNvSpPr>
                <p:nvPr/>
              </p:nvSpPr>
              <p:spPr bwMode="auto">
                <a:xfrm rot="2178320">
                  <a:off x="892" y="1050"/>
                  <a:ext cx="864" cy="96"/>
                </a:xfrm>
                <a:prstGeom prst="rightArrow">
                  <a:avLst>
                    <a:gd name="adj1" fmla="val 50000"/>
                    <a:gd name="adj2" fmla="val 225000"/>
                  </a:avLst>
                </a:prstGeom>
                <a:solidFill>
                  <a:srgbClr val="FF3300"/>
                </a:solidFill>
                <a:ln w="9525" algn="ctr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</p:grpSp>
      <p:pic>
        <p:nvPicPr>
          <p:cNvPr id="26" name="Picture 2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0" y="228600"/>
            <a:ext cx="7620000" cy="368300"/>
          </a:xfrm>
          <a:prstGeom prst="rect">
            <a:avLst/>
          </a:prstGeom>
        </p:spPr>
      </p:pic>
      <p:grpSp>
        <p:nvGrpSpPr>
          <p:cNvPr id="30" name="Group 29"/>
          <p:cNvGrpSpPr/>
          <p:nvPr/>
        </p:nvGrpSpPr>
        <p:grpSpPr>
          <a:xfrm>
            <a:off x="2133600" y="2362200"/>
            <a:ext cx="2057400" cy="458788"/>
            <a:chOff x="2133600" y="2362200"/>
            <a:chExt cx="2057400" cy="458788"/>
          </a:xfrm>
        </p:grpSpPr>
        <p:cxnSp>
          <p:nvCxnSpPr>
            <p:cNvPr id="1046" name="Straight Arrow Connector 15"/>
            <p:cNvCxnSpPr>
              <a:cxnSpLocks noChangeShapeType="1"/>
            </p:cNvCxnSpPr>
            <p:nvPr/>
          </p:nvCxnSpPr>
          <p:spPr bwMode="auto">
            <a:xfrm rot="5400000">
              <a:off x="1906588" y="2590800"/>
              <a:ext cx="457200" cy="3175"/>
            </a:xfrm>
            <a:prstGeom prst="straightConnector1">
              <a:avLst/>
            </a:prstGeom>
            <a:noFill/>
            <a:ln w="19050" algn="ctr">
              <a:solidFill>
                <a:schemeClr val="tx1"/>
              </a:solidFill>
              <a:round/>
              <a:headEnd type="triangle" w="med" len="lg"/>
              <a:tailEnd type="triangle" w="med" len="lg"/>
            </a:ln>
          </p:spPr>
        </p:cxnSp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209800" y="2362200"/>
              <a:ext cx="1981200" cy="330200"/>
            </a:xfrm>
            <a:prstGeom prst="rect">
              <a:avLst/>
            </a:prstGeom>
          </p:spPr>
        </p:pic>
      </p:grpSp>
      <p:sp>
        <p:nvSpPr>
          <p:cNvPr id="3" name="TextBox 2"/>
          <p:cNvSpPr txBox="1"/>
          <p:nvPr/>
        </p:nvSpPr>
        <p:spPr>
          <a:xfrm>
            <a:off x="119094" y="6172200"/>
            <a:ext cx="88943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Pankratov</a:t>
            </a:r>
            <a:r>
              <a:rPr lang="en-US" dirty="0"/>
              <a:t>, </a:t>
            </a:r>
            <a:r>
              <a:rPr lang="en-US" dirty="0" err="1"/>
              <a:t>Pakhomov</a:t>
            </a:r>
            <a:r>
              <a:rPr lang="en-US" dirty="0"/>
              <a:t>, &amp; </a:t>
            </a:r>
            <a:r>
              <a:rPr lang="en-US" dirty="0" err="1"/>
              <a:t>Volkov</a:t>
            </a:r>
            <a:r>
              <a:rPr lang="en-US" dirty="0"/>
              <a:t>. "Supersymmetry in heterojunctions: Band-inverting contact </a:t>
            </a:r>
          </a:p>
          <a:p>
            <a:r>
              <a:rPr lang="en-US" dirty="0"/>
              <a:t>on the basis of Pb1-xSnxTe and Hg1-xCdxTe". </a:t>
            </a:r>
            <a:r>
              <a:rPr lang="en-US" i="1" dirty="0"/>
              <a:t>Solid State Communications</a:t>
            </a:r>
            <a:r>
              <a:rPr lang="en-US" dirty="0"/>
              <a:t> </a:t>
            </a:r>
            <a:r>
              <a:rPr lang="en-US" b="1" dirty="0"/>
              <a:t>61</a:t>
            </a:r>
            <a:r>
              <a:rPr lang="en-US" dirty="0"/>
              <a:t> (2): 93 (1987)</a:t>
            </a:r>
          </a:p>
        </p:txBody>
      </p:sp>
    </p:spTree>
    <p:extLst>
      <p:ext uri="{BB962C8B-B14F-4D97-AF65-F5344CB8AC3E}">
        <p14:creationId xmlns:p14="http://schemas.microsoft.com/office/powerpoint/2010/main" val="1950091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548" y="609600"/>
            <a:ext cx="5705475" cy="1835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152400"/>
            <a:ext cx="5135832" cy="37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557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42319" y="0"/>
            <a:ext cx="3701681" cy="374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558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1422" y="3810000"/>
            <a:ext cx="3538603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559" name="Picture 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178469" y="3886200"/>
            <a:ext cx="3736931" cy="1993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38923257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2"/>
          <p:cNvGrpSpPr>
            <a:grpSpLocks/>
          </p:cNvGrpSpPr>
          <p:nvPr/>
        </p:nvGrpSpPr>
        <p:grpSpPr bwMode="auto">
          <a:xfrm>
            <a:off x="152400" y="2667000"/>
            <a:ext cx="4267200" cy="4191000"/>
            <a:chOff x="152400" y="2667000"/>
            <a:chExt cx="4267200" cy="4191000"/>
          </a:xfrm>
        </p:grpSpPr>
        <p:pic>
          <p:nvPicPr>
            <p:cNvPr id="2069" name="Picture 9" descr="disp-non-topo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28600" y="2667000"/>
              <a:ext cx="4078288" cy="419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3" name="Group 20"/>
            <p:cNvGrpSpPr>
              <a:grpSpLocks/>
            </p:cNvGrpSpPr>
            <p:nvPr/>
          </p:nvGrpSpPr>
          <p:grpSpPr bwMode="auto">
            <a:xfrm>
              <a:off x="152400" y="2857500"/>
              <a:ext cx="4267200" cy="3962400"/>
              <a:chOff x="152400" y="2857500"/>
              <a:chExt cx="4267200" cy="3962400"/>
            </a:xfrm>
          </p:grpSpPr>
          <p:sp>
            <p:nvSpPr>
              <p:cNvPr id="2071" name="Rectangle 16"/>
              <p:cNvSpPr>
                <a:spLocks noChangeArrowheads="1"/>
              </p:cNvSpPr>
              <p:nvPr/>
            </p:nvSpPr>
            <p:spPr bwMode="auto">
              <a:xfrm>
                <a:off x="152400" y="2857500"/>
                <a:ext cx="4267200" cy="3962400"/>
              </a:xfrm>
              <a:prstGeom prst="rect">
                <a:avLst/>
              </a:prstGeom>
              <a:solidFill>
                <a:schemeClr val="accent1">
                  <a:alpha val="18039"/>
                </a:schemeClr>
              </a:solidFill>
              <a:ln w="19050" algn="ctr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graphicFrame>
            <p:nvGraphicFramePr>
              <p:cNvPr id="2057" name="Object 19"/>
              <p:cNvGraphicFramePr>
                <a:graphicFrameLocks noChangeAspect="1"/>
              </p:cNvGraphicFramePr>
              <p:nvPr/>
            </p:nvGraphicFramePr>
            <p:xfrm>
              <a:off x="3962400" y="5791200"/>
              <a:ext cx="392113" cy="47148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5506" name="Equation" r:id="rId5" imgW="190440" imgH="228600" progId="Equation.3">
                      <p:embed/>
                    </p:oleObj>
                  </mc:Choice>
                  <mc:Fallback>
                    <p:oleObj name="Equation" r:id="rId5" imgW="190440" imgH="22860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962400" y="5791200"/>
                            <a:ext cx="392113" cy="47148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="" xmlns:a14="http://schemas.microsoft.com/office/drawing/2010/main">
                                <a:solidFill>
                                  <a:srgbClr val="FF0000"/>
                                </a:solidFill>
                              </a14:hiddenFill>
                            </a:ext>
                            <a:ext uri="{91240B29-F687-4f45-9708-019B960494DF}">
                              <a14:hiddenLine xmlns="" xmlns:a14="http://schemas.microsoft.com/office/drawing/2010/main" w="1587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=""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058" name="Object 20"/>
              <p:cNvGraphicFramePr>
                <a:graphicFrameLocks noChangeAspect="1"/>
              </p:cNvGraphicFramePr>
              <p:nvPr/>
            </p:nvGraphicFramePr>
            <p:xfrm>
              <a:off x="1739900" y="6297613"/>
              <a:ext cx="417513" cy="49688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5507" name="Equation" r:id="rId7" imgW="203040" imgH="241200" progId="Equation.3">
                      <p:embed/>
                    </p:oleObj>
                  </mc:Choice>
                  <mc:Fallback>
                    <p:oleObj name="Equation" r:id="rId7" imgW="203040" imgH="24120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739900" y="6297613"/>
                            <a:ext cx="417513" cy="496887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="" xmlns:a14="http://schemas.microsoft.com/office/drawing/2010/main">
                                <a:solidFill>
                                  <a:srgbClr val="FF0000"/>
                                </a:solidFill>
                              </a14:hiddenFill>
                            </a:ext>
                            <a:ext uri="{91240B29-F687-4f45-9708-019B960494DF}">
                              <a14:hiddenLine xmlns="" xmlns:a14="http://schemas.microsoft.com/office/drawing/2010/main" w="1587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=""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059" name="Object 23"/>
              <p:cNvGraphicFramePr>
                <a:graphicFrameLocks noChangeAspect="1"/>
              </p:cNvGraphicFramePr>
              <p:nvPr/>
            </p:nvGraphicFramePr>
            <p:xfrm>
              <a:off x="228600" y="2971800"/>
              <a:ext cx="312738" cy="33972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5508" name="Equation" r:id="rId9" imgW="152280" imgH="164880" progId="Equation.3">
                      <p:embed/>
                    </p:oleObj>
                  </mc:Choice>
                  <mc:Fallback>
                    <p:oleObj name="Equation" r:id="rId9" imgW="152280" imgH="16488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28600" y="2971800"/>
                            <a:ext cx="312738" cy="33972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="" xmlns:a14="http://schemas.microsoft.com/office/drawing/2010/main">
                                <a:solidFill>
                                  <a:srgbClr val="FF0000"/>
                                </a:solidFill>
                              </a14:hiddenFill>
                            </a:ext>
                            <a:ext uri="{91240B29-F687-4f45-9708-019B960494DF}">
                              <a14:hiddenLine xmlns="" xmlns:a14="http://schemas.microsoft.com/office/drawing/2010/main" w="1587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=""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sp>
        <p:nvSpPr>
          <p:cNvPr id="2061" name="Text Box 2"/>
          <p:cNvSpPr txBox="1">
            <a:spLocks noChangeArrowheads="1"/>
          </p:cNvSpPr>
          <p:nvPr/>
        </p:nvSpPr>
        <p:spPr bwMode="auto">
          <a:xfrm>
            <a:off x="1616075" y="1588"/>
            <a:ext cx="62230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en-US" sz="2800">
                <a:solidFill>
                  <a:srgbClr val="3A31FF"/>
                </a:solidFill>
              </a:rPr>
              <a:t>First observed topological insulator: HgTe</a:t>
            </a:r>
          </a:p>
        </p:txBody>
      </p:sp>
      <p:sp>
        <p:nvSpPr>
          <p:cNvPr id="15375" name="Text Box 3"/>
          <p:cNvSpPr txBox="1">
            <a:spLocks noChangeArrowheads="1"/>
          </p:cNvSpPr>
          <p:nvPr/>
        </p:nvSpPr>
        <p:spPr bwMode="auto">
          <a:xfrm>
            <a:off x="609600" y="593725"/>
            <a:ext cx="77422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0" hangingPunct="0">
              <a:buFontTx/>
              <a:buChar char="•"/>
            </a:pPr>
            <a:r>
              <a:rPr lang="en-US"/>
              <a:t> HgTe dispersion (per spin): Dirac cone with small band gap </a:t>
            </a:r>
          </a:p>
        </p:txBody>
      </p:sp>
      <p:grpSp>
        <p:nvGrpSpPr>
          <p:cNvPr id="4" name="Group 21"/>
          <p:cNvGrpSpPr>
            <a:grpSpLocks/>
          </p:cNvGrpSpPr>
          <p:nvPr/>
        </p:nvGrpSpPr>
        <p:grpSpPr bwMode="auto">
          <a:xfrm>
            <a:off x="4841875" y="2797175"/>
            <a:ext cx="4267200" cy="4060825"/>
            <a:chOff x="4842510" y="2797175"/>
            <a:chExt cx="4267200" cy="4060825"/>
          </a:xfrm>
        </p:grpSpPr>
        <p:pic>
          <p:nvPicPr>
            <p:cNvPr id="2067" name="Picture 13" descr="disp-topo"/>
            <p:cNvPicPr>
              <a:picLocks noChangeAspect="1" noChangeArrowheads="1"/>
            </p:cNvPicPr>
            <p:nvPr/>
          </p:nvPicPr>
          <p:blipFill>
            <a:blip r:embed="rId11"/>
            <a:srcRect/>
            <a:stretch>
              <a:fillRect/>
            </a:stretch>
          </p:blipFill>
          <p:spPr bwMode="auto">
            <a:xfrm>
              <a:off x="4994910" y="2797175"/>
              <a:ext cx="4114800" cy="40608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68" name="Rectangle 17"/>
            <p:cNvSpPr>
              <a:spLocks noChangeArrowheads="1"/>
            </p:cNvSpPr>
            <p:nvPr/>
          </p:nvSpPr>
          <p:spPr bwMode="auto">
            <a:xfrm>
              <a:off x="4842510" y="2857500"/>
              <a:ext cx="4267200" cy="3962400"/>
            </a:xfrm>
            <a:prstGeom prst="rect">
              <a:avLst/>
            </a:prstGeom>
            <a:solidFill>
              <a:schemeClr val="accent1">
                <a:alpha val="18039"/>
              </a:schemeClr>
            </a:solidFill>
            <a:ln w="19050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graphicFrame>
          <p:nvGraphicFramePr>
            <p:cNvPr id="2054" name="Object 18"/>
            <p:cNvGraphicFramePr>
              <a:graphicFrameLocks noChangeAspect="1"/>
            </p:cNvGraphicFramePr>
            <p:nvPr/>
          </p:nvGraphicFramePr>
          <p:xfrm>
            <a:off x="8717598" y="6019800"/>
            <a:ext cx="392112" cy="4714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509" name="Equation" r:id="rId12" imgW="190440" imgH="228600" progId="Equation.3">
                    <p:embed/>
                  </p:oleObj>
                </mc:Choice>
                <mc:Fallback>
                  <p:oleObj name="Equation" r:id="rId12" imgW="190440" imgH="2286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717598" y="6019800"/>
                          <a:ext cx="392112" cy="4714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rgbClr val="FF0000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1587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55" name="Object 21"/>
            <p:cNvGraphicFramePr>
              <a:graphicFrameLocks noChangeAspect="1"/>
            </p:cNvGraphicFramePr>
            <p:nvPr/>
          </p:nvGraphicFramePr>
          <p:xfrm>
            <a:off x="6025198" y="6284913"/>
            <a:ext cx="417512" cy="4968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510" name="Equation" r:id="rId13" imgW="203040" imgH="241200" progId="Equation.3">
                    <p:embed/>
                  </p:oleObj>
                </mc:Choice>
                <mc:Fallback>
                  <p:oleObj name="Equation" r:id="rId13" imgW="203040" imgH="2412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025198" y="6284913"/>
                          <a:ext cx="417512" cy="49688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rgbClr val="FF0000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1587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56" name="Object 22"/>
            <p:cNvGraphicFramePr>
              <a:graphicFrameLocks noChangeAspect="1"/>
            </p:cNvGraphicFramePr>
            <p:nvPr/>
          </p:nvGraphicFramePr>
          <p:xfrm>
            <a:off x="4986973" y="2936875"/>
            <a:ext cx="312737" cy="3397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511" name="Equation" r:id="rId14" imgW="152280" imgH="164880" progId="Equation.3">
                    <p:embed/>
                  </p:oleObj>
                </mc:Choice>
                <mc:Fallback>
                  <p:oleObj name="Equation" r:id="rId14" imgW="152280" imgH="1648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986973" y="2936875"/>
                          <a:ext cx="312737" cy="3397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rgbClr val="FF0000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1587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5380" name="Freeform 19"/>
          <p:cNvSpPr>
            <a:spLocks/>
          </p:cNvSpPr>
          <p:nvPr/>
        </p:nvSpPr>
        <p:spPr bwMode="auto">
          <a:xfrm>
            <a:off x="6365875" y="4286250"/>
            <a:ext cx="1417638" cy="804863"/>
          </a:xfrm>
          <a:custGeom>
            <a:avLst/>
            <a:gdLst>
              <a:gd name="T0" fmla="*/ 0 w 1417639"/>
              <a:gd name="T1" fmla="*/ 0 h 804863"/>
              <a:gd name="T2" fmla="*/ 266700 w 1417639"/>
              <a:gd name="T3" fmla="*/ 257175 h 804863"/>
              <a:gd name="T4" fmla="*/ 600075 w 1417639"/>
              <a:gd name="T5" fmla="*/ 438150 h 804863"/>
              <a:gd name="T6" fmla="*/ 914392 w 1417639"/>
              <a:gd name="T7" fmla="*/ 447675 h 804863"/>
              <a:gd name="T8" fmla="*/ 1189031 w 1417639"/>
              <a:gd name="T9" fmla="*/ 576263 h 804863"/>
              <a:gd name="T10" fmla="*/ 1417631 w 1417639"/>
              <a:gd name="T11" fmla="*/ 804863 h 80486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17639"/>
              <a:gd name="T19" fmla="*/ 0 h 804863"/>
              <a:gd name="T20" fmla="*/ 1417639 w 1417639"/>
              <a:gd name="T21" fmla="*/ 804863 h 804863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17639" h="804863">
                <a:moveTo>
                  <a:pt x="0" y="0"/>
                </a:moveTo>
                <a:cubicBezTo>
                  <a:pt x="83344" y="92075"/>
                  <a:pt x="166688" y="184150"/>
                  <a:pt x="266700" y="257175"/>
                </a:cubicBezTo>
                <a:cubicBezTo>
                  <a:pt x="366712" y="330200"/>
                  <a:pt x="492125" y="406400"/>
                  <a:pt x="600075" y="438150"/>
                </a:cubicBezTo>
                <a:cubicBezTo>
                  <a:pt x="708025" y="469900"/>
                  <a:pt x="816239" y="424656"/>
                  <a:pt x="914400" y="447675"/>
                </a:cubicBezTo>
                <a:cubicBezTo>
                  <a:pt x="1012561" y="470694"/>
                  <a:pt x="1105166" y="516732"/>
                  <a:pt x="1189039" y="576263"/>
                </a:cubicBezTo>
                <a:cubicBezTo>
                  <a:pt x="1272912" y="635794"/>
                  <a:pt x="1390651" y="784225"/>
                  <a:pt x="1417639" y="804863"/>
                </a:cubicBezTo>
              </a:path>
            </a:pathLst>
          </a:custGeom>
          <a:noFill/>
          <a:ln w="22225" cap="flat" cmpd="sng" algn="ctr">
            <a:solidFill>
              <a:srgbClr val="3A31FF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743200" y="1066800"/>
            <a:ext cx="3073400" cy="50800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209800" y="1600200"/>
            <a:ext cx="4241800" cy="635000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1905000" y="990600"/>
            <a:ext cx="4724400" cy="1219200"/>
          </a:xfrm>
          <a:prstGeom prst="rect">
            <a:avLst/>
          </a:prstGeom>
          <a:noFill/>
          <a:ln w="190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09600" y="2286000"/>
            <a:ext cx="3467100" cy="548064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270500" y="2362200"/>
            <a:ext cx="35687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69464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83" name="Picture 15" descr="topo-01-non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95800" y="2301875"/>
            <a:ext cx="4495800" cy="447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24" descr="topo-03-non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0" y="2452688"/>
            <a:ext cx="4267200" cy="425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13" descr="disp-topo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572000" y="2644775"/>
            <a:ext cx="4114800" cy="406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8" name="Group 20"/>
          <p:cNvGrpSpPr>
            <a:grpSpLocks/>
          </p:cNvGrpSpPr>
          <p:nvPr/>
        </p:nvGrpSpPr>
        <p:grpSpPr bwMode="auto">
          <a:xfrm>
            <a:off x="4343400" y="2590800"/>
            <a:ext cx="4724400" cy="4191000"/>
            <a:chOff x="4219575" y="2181225"/>
            <a:chExt cx="4724400" cy="4191000"/>
          </a:xfrm>
        </p:grpSpPr>
        <p:sp>
          <p:nvSpPr>
            <p:cNvPr id="3096" name="Rectangle 16"/>
            <p:cNvSpPr>
              <a:spLocks noChangeArrowheads="1"/>
            </p:cNvSpPr>
            <p:nvPr/>
          </p:nvSpPr>
          <p:spPr bwMode="auto">
            <a:xfrm>
              <a:off x="4219575" y="2181225"/>
              <a:ext cx="4724400" cy="4191000"/>
            </a:xfrm>
            <a:prstGeom prst="rect">
              <a:avLst/>
            </a:prstGeom>
            <a:solidFill>
              <a:schemeClr val="accent1">
                <a:alpha val="18039"/>
              </a:schemeClr>
            </a:solidFill>
            <a:ln w="19050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graphicFrame>
          <p:nvGraphicFramePr>
            <p:cNvPr id="3081" name="Object 17"/>
            <p:cNvGraphicFramePr>
              <a:graphicFrameLocks noChangeAspect="1"/>
            </p:cNvGraphicFramePr>
            <p:nvPr/>
          </p:nvGraphicFramePr>
          <p:xfrm>
            <a:off x="8094663" y="5372100"/>
            <a:ext cx="392112" cy="4714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461" name="Equation" r:id="rId7" imgW="190440" imgH="228600" progId="Equation.3">
                    <p:embed/>
                  </p:oleObj>
                </mc:Choice>
                <mc:Fallback>
                  <p:oleObj name="Equation" r:id="rId7" imgW="190440" imgH="2286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094663" y="5372100"/>
                          <a:ext cx="392112" cy="4714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rgbClr val="FF0000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1587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082" name="Object 18"/>
            <p:cNvGraphicFramePr>
              <a:graphicFrameLocks noChangeAspect="1"/>
            </p:cNvGraphicFramePr>
            <p:nvPr/>
          </p:nvGraphicFramePr>
          <p:xfrm>
            <a:off x="5402263" y="5637213"/>
            <a:ext cx="417512" cy="4968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462" name="Equation" r:id="rId9" imgW="203040" imgH="241200" progId="Equation.3">
                    <p:embed/>
                  </p:oleObj>
                </mc:Choice>
                <mc:Fallback>
                  <p:oleObj name="Equation" r:id="rId9" imgW="203040" imgH="2412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02263" y="5637213"/>
                          <a:ext cx="417512" cy="49688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rgbClr val="FF0000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1587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083" name="Object 19"/>
            <p:cNvGraphicFramePr>
              <a:graphicFrameLocks noChangeAspect="1"/>
            </p:cNvGraphicFramePr>
            <p:nvPr/>
          </p:nvGraphicFramePr>
          <p:xfrm>
            <a:off x="4364038" y="2289175"/>
            <a:ext cx="312737" cy="3397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463" name="Equation" r:id="rId11" imgW="152280" imgH="164880" progId="Equation.3">
                    <p:embed/>
                  </p:oleObj>
                </mc:Choice>
                <mc:Fallback>
                  <p:oleObj name="Equation" r:id="rId11" imgW="152280" imgH="1648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64038" y="2289175"/>
                          <a:ext cx="312737" cy="3397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rgbClr val="FF0000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1587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27" name="Picture 2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371600" y="88900"/>
            <a:ext cx="6400800" cy="44450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343400" y="2180848"/>
            <a:ext cx="4724400" cy="308352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04800" y="609600"/>
            <a:ext cx="3035300" cy="596900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81000" y="1219200"/>
            <a:ext cx="7467600" cy="508000"/>
          </a:xfrm>
          <a:prstGeom prst="rect">
            <a:avLst/>
          </a:prstGeom>
        </p:spPr>
      </p:pic>
      <p:sp>
        <p:nvSpPr>
          <p:cNvPr id="32" name="Rectangle 31"/>
          <p:cNvSpPr/>
          <p:nvPr/>
        </p:nvSpPr>
        <p:spPr>
          <a:xfrm>
            <a:off x="304800" y="1219200"/>
            <a:ext cx="7543800" cy="5334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4" name="Picture 33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28600" y="2133600"/>
            <a:ext cx="3048000" cy="709534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-76200" y="2971800"/>
            <a:ext cx="4429758" cy="883988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657600" y="609600"/>
            <a:ext cx="4229100" cy="596900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3581400" y="609600"/>
            <a:ext cx="4267200" cy="53340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9543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83" name="Picture 15" descr="topo-01-non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95800" y="2301875"/>
            <a:ext cx="4495800" cy="447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24" descr="topo-03-non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0" y="2452688"/>
            <a:ext cx="4267200" cy="425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23" descr="tknn-03-non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990600" y="4105275"/>
            <a:ext cx="2133600" cy="202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189" name="Object 21"/>
          <p:cNvGraphicFramePr>
            <a:graphicFrameLocks noChangeAspect="1"/>
          </p:cNvGraphicFramePr>
          <p:nvPr/>
        </p:nvGraphicFramePr>
        <p:xfrm>
          <a:off x="990600" y="3962400"/>
          <a:ext cx="2128838" cy="220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08" name="Bitmap Image" r:id="rId7" imgW="2762636" imgH="2866667" progId="">
                  <p:embed/>
                </p:oleObj>
              </mc:Choice>
              <mc:Fallback>
                <p:oleObj name="Bitmap Image" r:id="rId7" imgW="2762636" imgH="2866667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3962400"/>
                        <a:ext cx="2128838" cy="220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0000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1587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3" name="Picture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71600" y="88900"/>
            <a:ext cx="6400800" cy="4445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343400" y="2180848"/>
            <a:ext cx="4724400" cy="30835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04800" y="609600"/>
            <a:ext cx="3035300" cy="5969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81000" y="1219200"/>
            <a:ext cx="7467600" cy="50800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304800" y="1219200"/>
            <a:ext cx="7543800" cy="5334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28600" y="2133600"/>
            <a:ext cx="3048000" cy="709534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-76200" y="2971800"/>
            <a:ext cx="4429758" cy="883988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57200" y="6019800"/>
            <a:ext cx="1282700" cy="269475"/>
          </a:xfrm>
          <a:prstGeom prst="rect">
            <a:avLst/>
          </a:prstGeom>
        </p:spPr>
      </p:pic>
      <p:grpSp>
        <p:nvGrpSpPr>
          <p:cNvPr id="21" name="Group 20"/>
          <p:cNvGrpSpPr>
            <a:grpSpLocks/>
          </p:cNvGrpSpPr>
          <p:nvPr/>
        </p:nvGrpSpPr>
        <p:grpSpPr bwMode="auto">
          <a:xfrm>
            <a:off x="4343400" y="2590800"/>
            <a:ext cx="4724400" cy="4191000"/>
            <a:chOff x="4219575" y="2181225"/>
            <a:chExt cx="4724400" cy="4191000"/>
          </a:xfrm>
        </p:grpSpPr>
        <p:sp>
          <p:nvSpPr>
            <p:cNvPr id="23" name="Rectangle 16"/>
            <p:cNvSpPr>
              <a:spLocks noChangeArrowheads="1"/>
            </p:cNvSpPr>
            <p:nvPr/>
          </p:nvSpPr>
          <p:spPr bwMode="auto">
            <a:xfrm>
              <a:off x="4219575" y="2181225"/>
              <a:ext cx="4724400" cy="4191000"/>
            </a:xfrm>
            <a:prstGeom prst="rect">
              <a:avLst/>
            </a:prstGeom>
            <a:solidFill>
              <a:schemeClr val="accent1">
                <a:alpha val="18039"/>
              </a:schemeClr>
            </a:solidFill>
            <a:ln w="19050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graphicFrame>
          <p:nvGraphicFramePr>
            <p:cNvPr id="26" name="Object 17"/>
            <p:cNvGraphicFramePr>
              <a:graphicFrameLocks noChangeAspect="1"/>
            </p:cNvGraphicFramePr>
            <p:nvPr/>
          </p:nvGraphicFramePr>
          <p:xfrm>
            <a:off x="8094663" y="5372100"/>
            <a:ext cx="392112" cy="4714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509" name="Equation" r:id="rId16" imgW="190440" imgH="228600" progId="Equation.3">
                    <p:embed/>
                  </p:oleObj>
                </mc:Choice>
                <mc:Fallback>
                  <p:oleObj name="Equation" r:id="rId16" imgW="190440" imgH="2286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094663" y="5372100"/>
                          <a:ext cx="392112" cy="4714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rgbClr val="FF0000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1587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7" name="Object 18"/>
            <p:cNvGraphicFramePr>
              <a:graphicFrameLocks noChangeAspect="1"/>
            </p:cNvGraphicFramePr>
            <p:nvPr/>
          </p:nvGraphicFramePr>
          <p:xfrm>
            <a:off x="5402263" y="5637213"/>
            <a:ext cx="417512" cy="4968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510" name="Equation" r:id="rId18" imgW="203040" imgH="241200" progId="Equation.3">
                    <p:embed/>
                  </p:oleObj>
                </mc:Choice>
                <mc:Fallback>
                  <p:oleObj name="Equation" r:id="rId18" imgW="203040" imgH="2412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02263" y="5637213"/>
                          <a:ext cx="417512" cy="49688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rgbClr val="FF0000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1587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8" name="Object 19"/>
            <p:cNvGraphicFramePr>
              <a:graphicFrameLocks noChangeAspect="1"/>
            </p:cNvGraphicFramePr>
            <p:nvPr/>
          </p:nvGraphicFramePr>
          <p:xfrm>
            <a:off x="4364038" y="2289175"/>
            <a:ext cx="312737" cy="3397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511" name="Equation" r:id="rId20" imgW="152280" imgH="164880" progId="Equation.3">
                    <p:embed/>
                  </p:oleObj>
                </mc:Choice>
                <mc:Fallback>
                  <p:oleObj name="Equation" r:id="rId20" imgW="152280" imgH="1648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64038" y="2289175"/>
                          <a:ext cx="312737" cy="3397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rgbClr val="FF0000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1587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29" name="Picture 28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3657600" y="609600"/>
            <a:ext cx="4229100" cy="596900"/>
          </a:xfrm>
          <a:prstGeom prst="rect">
            <a:avLst/>
          </a:prstGeom>
        </p:spPr>
      </p:pic>
      <p:sp>
        <p:nvSpPr>
          <p:cNvPr id="30" name="Rectangle 29"/>
          <p:cNvSpPr/>
          <p:nvPr/>
        </p:nvSpPr>
        <p:spPr>
          <a:xfrm>
            <a:off x="3581400" y="609600"/>
            <a:ext cx="4267200" cy="53340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19283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 descr="topo-11-non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95800" y="2305050"/>
            <a:ext cx="4343400" cy="424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25" descr="tknn-11-non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00125" y="4105275"/>
            <a:ext cx="2114550" cy="2011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7" name="Group 20"/>
          <p:cNvGrpSpPr>
            <a:grpSpLocks/>
          </p:cNvGrpSpPr>
          <p:nvPr/>
        </p:nvGrpSpPr>
        <p:grpSpPr bwMode="auto">
          <a:xfrm>
            <a:off x="4343400" y="2590800"/>
            <a:ext cx="4724400" cy="4191000"/>
            <a:chOff x="4219575" y="2181225"/>
            <a:chExt cx="4724400" cy="4191000"/>
          </a:xfrm>
        </p:grpSpPr>
        <p:sp>
          <p:nvSpPr>
            <p:cNvPr id="4119" name="Rectangle 16"/>
            <p:cNvSpPr>
              <a:spLocks noChangeArrowheads="1"/>
            </p:cNvSpPr>
            <p:nvPr/>
          </p:nvSpPr>
          <p:spPr bwMode="auto">
            <a:xfrm>
              <a:off x="4219575" y="2181225"/>
              <a:ext cx="4724400" cy="4191000"/>
            </a:xfrm>
            <a:prstGeom prst="rect">
              <a:avLst/>
            </a:prstGeom>
            <a:solidFill>
              <a:schemeClr val="accent1">
                <a:alpha val="18039"/>
              </a:schemeClr>
            </a:solidFill>
            <a:ln w="19050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graphicFrame>
          <p:nvGraphicFramePr>
            <p:cNvPr id="4106" name="Object 6"/>
            <p:cNvGraphicFramePr>
              <a:graphicFrameLocks noChangeAspect="1"/>
            </p:cNvGraphicFramePr>
            <p:nvPr/>
          </p:nvGraphicFramePr>
          <p:xfrm>
            <a:off x="8094663" y="5372100"/>
            <a:ext cx="392112" cy="4714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509" name="Equation" r:id="rId6" imgW="190440" imgH="228600" progId="Equation.3">
                    <p:embed/>
                  </p:oleObj>
                </mc:Choice>
                <mc:Fallback>
                  <p:oleObj name="Equation" r:id="rId6" imgW="190440" imgH="2286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094663" y="5372100"/>
                          <a:ext cx="392112" cy="4714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rgbClr val="FF0000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1587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107" name="Object 7"/>
            <p:cNvGraphicFramePr>
              <a:graphicFrameLocks noChangeAspect="1"/>
            </p:cNvGraphicFramePr>
            <p:nvPr/>
          </p:nvGraphicFramePr>
          <p:xfrm>
            <a:off x="5402263" y="5637213"/>
            <a:ext cx="417512" cy="4968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510" name="Equation" r:id="rId8" imgW="203040" imgH="241200" progId="Equation.3">
                    <p:embed/>
                  </p:oleObj>
                </mc:Choice>
                <mc:Fallback>
                  <p:oleObj name="Equation" r:id="rId8" imgW="203040" imgH="2412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02263" y="5637213"/>
                          <a:ext cx="417512" cy="49688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rgbClr val="FF0000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1587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108" name="Object 8"/>
            <p:cNvGraphicFramePr>
              <a:graphicFrameLocks noChangeAspect="1"/>
            </p:cNvGraphicFramePr>
            <p:nvPr/>
          </p:nvGraphicFramePr>
          <p:xfrm>
            <a:off x="4364038" y="2289175"/>
            <a:ext cx="312737" cy="3397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511" name="Equation" r:id="rId10" imgW="152280" imgH="164880" progId="Equation.3">
                    <p:embed/>
                  </p:oleObj>
                </mc:Choice>
                <mc:Fallback>
                  <p:oleObj name="Equation" r:id="rId10" imgW="152280" imgH="1648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64038" y="2289175"/>
                          <a:ext cx="312737" cy="3397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rgbClr val="FF0000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1587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24" name="Picture 2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371600" y="88900"/>
            <a:ext cx="6400800" cy="44450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343400" y="2180848"/>
            <a:ext cx="4724400" cy="308352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04800" y="609600"/>
            <a:ext cx="3035300" cy="596900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81000" y="1219200"/>
            <a:ext cx="7467600" cy="508000"/>
          </a:xfrm>
          <a:prstGeom prst="rect">
            <a:avLst/>
          </a:prstGeom>
        </p:spPr>
      </p:pic>
      <p:sp>
        <p:nvSpPr>
          <p:cNvPr id="30" name="Rectangle 29"/>
          <p:cNvSpPr/>
          <p:nvPr/>
        </p:nvSpPr>
        <p:spPr>
          <a:xfrm>
            <a:off x="304800" y="1219200"/>
            <a:ext cx="7543800" cy="5334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28600" y="2133600"/>
            <a:ext cx="3048000" cy="709534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-76200" y="2971800"/>
            <a:ext cx="4429758" cy="883988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57200" y="6019800"/>
            <a:ext cx="1282700" cy="269475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657600" y="609600"/>
            <a:ext cx="4229100" cy="596900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3581400" y="609600"/>
            <a:ext cx="4267200" cy="53340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81863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 descr="topo-11-non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32313" y="2381250"/>
            <a:ext cx="4270375" cy="424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7" name="Group 20"/>
          <p:cNvGrpSpPr>
            <a:grpSpLocks/>
          </p:cNvGrpSpPr>
          <p:nvPr/>
        </p:nvGrpSpPr>
        <p:grpSpPr bwMode="auto">
          <a:xfrm>
            <a:off x="4343400" y="2590800"/>
            <a:ext cx="4724400" cy="4191000"/>
            <a:chOff x="4219575" y="2181225"/>
            <a:chExt cx="4724400" cy="4191000"/>
          </a:xfrm>
        </p:grpSpPr>
        <p:sp>
          <p:nvSpPr>
            <p:cNvPr id="5143" name="Rectangle 16"/>
            <p:cNvSpPr>
              <a:spLocks noChangeArrowheads="1"/>
            </p:cNvSpPr>
            <p:nvPr/>
          </p:nvSpPr>
          <p:spPr bwMode="auto">
            <a:xfrm>
              <a:off x="4219575" y="2181225"/>
              <a:ext cx="4724400" cy="4191000"/>
            </a:xfrm>
            <a:prstGeom prst="rect">
              <a:avLst/>
            </a:prstGeom>
            <a:solidFill>
              <a:schemeClr val="accent1">
                <a:alpha val="18039"/>
              </a:schemeClr>
            </a:solidFill>
            <a:ln w="19050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graphicFrame>
          <p:nvGraphicFramePr>
            <p:cNvPr id="5130" name="Object 6"/>
            <p:cNvGraphicFramePr>
              <a:graphicFrameLocks noChangeAspect="1"/>
            </p:cNvGraphicFramePr>
            <p:nvPr/>
          </p:nvGraphicFramePr>
          <p:xfrm>
            <a:off x="8094663" y="5372100"/>
            <a:ext cx="392112" cy="4714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579" name="Equation" r:id="rId5" imgW="190440" imgH="228600" progId="Equation.3">
                    <p:embed/>
                  </p:oleObj>
                </mc:Choice>
                <mc:Fallback>
                  <p:oleObj name="Equation" r:id="rId5" imgW="190440" imgH="2286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094663" y="5372100"/>
                          <a:ext cx="392112" cy="4714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rgbClr val="FF0000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1587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131" name="Object 7"/>
            <p:cNvGraphicFramePr>
              <a:graphicFrameLocks noChangeAspect="1"/>
            </p:cNvGraphicFramePr>
            <p:nvPr/>
          </p:nvGraphicFramePr>
          <p:xfrm>
            <a:off x="5402263" y="5637213"/>
            <a:ext cx="417512" cy="4968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580" name="Equation" r:id="rId7" imgW="203040" imgH="241200" progId="Equation.3">
                    <p:embed/>
                  </p:oleObj>
                </mc:Choice>
                <mc:Fallback>
                  <p:oleObj name="Equation" r:id="rId7" imgW="203040" imgH="2412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02263" y="5637213"/>
                          <a:ext cx="417512" cy="49688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rgbClr val="FF0000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1587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132" name="Object 8"/>
            <p:cNvGraphicFramePr>
              <a:graphicFrameLocks noChangeAspect="1"/>
            </p:cNvGraphicFramePr>
            <p:nvPr/>
          </p:nvGraphicFramePr>
          <p:xfrm>
            <a:off x="4364038" y="2289175"/>
            <a:ext cx="312737" cy="3397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581" name="Equation" r:id="rId9" imgW="152280" imgH="164880" progId="Equation.3">
                    <p:embed/>
                  </p:oleObj>
                </mc:Choice>
                <mc:Fallback>
                  <p:oleObj name="Equation" r:id="rId9" imgW="152280" imgH="1648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64038" y="2289175"/>
                          <a:ext cx="312737" cy="3397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rgbClr val="FF0000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1587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26" name="Picture 25" descr="tknn-11-non.jpg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1009650" y="4076700"/>
            <a:ext cx="2084388" cy="206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8" name="Group 22"/>
          <p:cNvGrpSpPr>
            <a:grpSpLocks/>
          </p:cNvGrpSpPr>
          <p:nvPr/>
        </p:nvGrpSpPr>
        <p:grpSpPr bwMode="auto">
          <a:xfrm>
            <a:off x="1981200" y="3657600"/>
            <a:ext cx="1620838" cy="1571625"/>
            <a:chOff x="1981200" y="3657600"/>
            <a:chExt cx="1620838" cy="1571625"/>
          </a:xfrm>
        </p:grpSpPr>
        <p:sp>
          <p:nvSpPr>
            <p:cNvPr id="5141" name="AutoShape 23"/>
            <p:cNvSpPr>
              <a:spLocks noChangeArrowheads="1"/>
            </p:cNvSpPr>
            <p:nvPr/>
          </p:nvSpPr>
          <p:spPr bwMode="auto">
            <a:xfrm>
              <a:off x="1981200" y="3819525"/>
              <a:ext cx="152400" cy="304800"/>
            </a:xfrm>
            <a:prstGeom prst="upArrow">
              <a:avLst>
                <a:gd name="adj1" fmla="val 50000"/>
                <a:gd name="adj2" fmla="val 50000"/>
              </a:avLst>
            </a:prstGeom>
            <a:solidFill>
              <a:srgbClr val="FF0000"/>
            </a:solidFill>
            <a:ln w="1587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graphicFrame>
          <p:nvGraphicFramePr>
            <p:cNvPr id="4" name="Object 4"/>
            <p:cNvGraphicFramePr>
              <a:graphicFrameLocks noChangeAspect="1"/>
            </p:cNvGraphicFramePr>
            <p:nvPr/>
          </p:nvGraphicFramePr>
          <p:xfrm>
            <a:off x="2209800" y="3657600"/>
            <a:ext cx="238125" cy="3095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582" name="Equation" r:id="rId12" imgW="126720" imgH="164880" progId="Equation.3">
                    <p:embed/>
                  </p:oleObj>
                </mc:Choice>
                <mc:Fallback>
                  <p:oleObj name="Equation" r:id="rId12" imgW="126720" imgH="1648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09800" y="3657600"/>
                          <a:ext cx="238125" cy="3095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142" name="AutoShape 25"/>
            <p:cNvSpPr>
              <a:spLocks noChangeArrowheads="1"/>
            </p:cNvSpPr>
            <p:nvPr/>
          </p:nvSpPr>
          <p:spPr bwMode="auto">
            <a:xfrm rot="5400000">
              <a:off x="3124200" y="5000625"/>
              <a:ext cx="152400" cy="304800"/>
            </a:xfrm>
            <a:prstGeom prst="upArrow">
              <a:avLst>
                <a:gd name="adj1" fmla="val 50000"/>
                <a:gd name="adj2" fmla="val 50000"/>
              </a:avLst>
            </a:prstGeom>
            <a:solidFill>
              <a:srgbClr val="FF0000"/>
            </a:solidFill>
            <a:ln w="1587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graphicFrame>
          <p:nvGraphicFramePr>
            <p:cNvPr id="5" name="Object 4"/>
            <p:cNvGraphicFramePr>
              <a:graphicFrameLocks noChangeAspect="1"/>
            </p:cNvGraphicFramePr>
            <p:nvPr/>
          </p:nvGraphicFramePr>
          <p:xfrm>
            <a:off x="3363913" y="4672013"/>
            <a:ext cx="238125" cy="3333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583" name="Equation" r:id="rId14" imgW="126720" imgH="177480" progId="Equation.3">
                    <p:embed/>
                  </p:oleObj>
                </mc:Choice>
                <mc:Fallback>
                  <p:oleObj name="Equation" r:id="rId14" imgW="126720" imgH="1774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63913" y="4672013"/>
                          <a:ext cx="238125" cy="3333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24" name="Picture 23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371600" y="88900"/>
            <a:ext cx="6400800" cy="44450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343400" y="2180848"/>
            <a:ext cx="4724400" cy="308352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04800" y="609600"/>
            <a:ext cx="3035300" cy="596900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81000" y="1219200"/>
            <a:ext cx="7467600" cy="508000"/>
          </a:xfrm>
          <a:prstGeom prst="rect">
            <a:avLst/>
          </a:prstGeom>
        </p:spPr>
      </p:pic>
      <p:sp>
        <p:nvSpPr>
          <p:cNvPr id="30" name="Rectangle 29"/>
          <p:cNvSpPr/>
          <p:nvPr/>
        </p:nvSpPr>
        <p:spPr>
          <a:xfrm>
            <a:off x="304800" y="1219200"/>
            <a:ext cx="7543800" cy="5334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228600" y="2133600"/>
            <a:ext cx="3048000" cy="709534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-76200" y="2971800"/>
            <a:ext cx="4429758" cy="883988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457200" y="6019800"/>
            <a:ext cx="1282700" cy="269475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3657600" y="609600"/>
            <a:ext cx="4229100" cy="596900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3581400" y="609600"/>
            <a:ext cx="4267200" cy="53340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18498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 descr="topo-11-non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32313" y="2362200"/>
            <a:ext cx="4270375" cy="420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25" descr="tknn-11-non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09650" y="4140200"/>
            <a:ext cx="2114550" cy="196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7" name="Group 20"/>
          <p:cNvGrpSpPr>
            <a:grpSpLocks/>
          </p:cNvGrpSpPr>
          <p:nvPr/>
        </p:nvGrpSpPr>
        <p:grpSpPr bwMode="auto">
          <a:xfrm>
            <a:off x="4343400" y="2590800"/>
            <a:ext cx="4724400" cy="4191000"/>
            <a:chOff x="4219575" y="2181225"/>
            <a:chExt cx="4724400" cy="4191000"/>
          </a:xfrm>
        </p:grpSpPr>
        <p:sp>
          <p:nvSpPr>
            <p:cNvPr id="6167" name="Rectangle 16"/>
            <p:cNvSpPr>
              <a:spLocks noChangeArrowheads="1"/>
            </p:cNvSpPr>
            <p:nvPr/>
          </p:nvSpPr>
          <p:spPr bwMode="auto">
            <a:xfrm>
              <a:off x="4219575" y="2181225"/>
              <a:ext cx="4724400" cy="4191000"/>
            </a:xfrm>
            <a:prstGeom prst="rect">
              <a:avLst/>
            </a:prstGeom>
            <a:solidFill>
              <a:schemeClr val="accent1">
                <a:alpha val="18039"/>
              </a:schemeClr>
            </a:solidFill>
            <a:ln w="19050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graphicFrame>
          <p:nvGraphicFramePr>
            <p:cNvPr id="6154" name="Object 6"/>
            <p:cNvGraphicFramePr>
              <a:graphicFrameLocks noChangeAspect="1"/>
            </p:cNvGraphicFramePr>
            <p:nvPr/>
          </p:nvGraphicFramePr>
          <p:xfrm>
            <a:off x="8094663" y="5372100"/>
            <a:ext cx="392112" cy="4714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03" name="Equation" r:id="rId6" imgW="190440" imgH="228600" progId="Equation.3">
                    <p:embed/>
                  </p:oleObj>
                </mc:Choice>
                <mc:Fallback>
                  <p:oleObj name="Equation" r:id="rId6" imgW="190440" imgH="2286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094663" y="5372100"/>
                          <a:ext cx="392112" cy="4714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rgbClr val="FF0000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1587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155" name="Object 7"/>
            <p:cNvGraphicFramePr>
              <a:graphicFrameLocks noChangeAspect="1"/>
            </p:cNvGraphicFramePr>
            <p:nvPr/>
          </p:nvGraphicFramePr>
          <p:xfrm>
            <a:off x="5402263" y="5637213"/>
            <a:ext cx="417512" cy="4968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04" name="Equation" r:id="rId8" imgW="203040" imgH="241200" progId="Equation.3">
                    <p:embed/>
                  </p:oleObj>
                </mc:Choice>
                <mc:Fallback>
                  <p:oleObj name="Equation" r:id="rId8" imgW="203040" imgH="2412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02263" y="5637213"/>
                          <a:ext cx="417512" cy="49688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rgbClr val="FF0000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1587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156" name="Object 8"/>
            <p:cNvGraphicFramePr>
              <a:graphicFrameLocks noChangeAspect="1"/>
            </p:cNvGraphicFramePr>
            <p:nvPr/>
          </p:nvGraphicFramePr>
          <p:xfrm>
            <a:off x="4364038" y="2289175"/>
            <a:ext cx="312737" cy="3397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05" name="Equation" r:id="rId10" imgW="152280" imgH="164880" progId="Equation.3">
                    <p:embed/>
                  </p:oleObj>
                </mc:Choice>
                <mc:Fallback>
                  <p:oleObj name="Equation" r:id="rId10" imgW="152280" imgH="1648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64038" y="2289175"/>
                          <a:ext cx="312737" cy="3397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rgbClr val="FF0000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1587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8" name="Group 22"/>
          <p:cNvGrpSpPr>
            <a:grpSpLocks/>
          </p:cNvGrpSpPr>
          <p:nvPr/>
        </p:nvGrpSpPr>
        <p:grpSpPr bwMode="auto">
          <a:xfrm>
            <a:off x="1981200" y="3657600"/>
            <a:ext cx="1620838" cy="1571625"/>
            <a:chOff x="1981200" y="3657600"/>
            <a:chExt cx="1620838" cy="1571625"/>
          </a:xfrm>
        </p:grpSpPr>
        <p:sp>
          <p:nvSpPr>
            <p:cNvPr id="6165" name="AutoShape 23"/>
            <p:cNvSpPr>
              <a:spLocks noChangeArrowheads="1"/>
            </p:cNvSpPr>
            <p:nvPr/>
          </p:nvSpPr>
          <p:spPr bwMode="auto">
            <a:xfrm>
              <a:off x="1981200" y="3819525"/>
              <a:ext cx="152400" cy="304800"/>
            </a:xfrm>
            <a:prstGeom prst="upArrow">
              <a:avLst>
                <a:gd name="adj1" fmla="val 50000"/>
                <a:gd name="adj2" fmla="val 50000"/>
              </a:avLst>
            </a:prstGeom>
            <a:solidFill>
              <a:srgbClr val="FF0000"/>
            </a:solidFill>
            <a:ln w="1587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graphicFrame>
          <p:nvGraphicFramePr>
            <p:cNvPr id="4" name="Object 4"/>
            <p:cNvGraphicFramePr>
              <a:graphicFrameLocks noChangeAspect="1"/>
            </p:cNvGraphicFramePr>
            <p:nvPr/>
          </p:nvGraphicFramePr>
          <p:xfrm>
            <a:off x="2209800" y="3657600"/>
            <a:ext cx="238125" cy="3095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06" name="Equation" r:id="rId12" imgW="126720" imgH="164880" progId="Equation.3">
                    <p:embed/>
                  </p:oleObj>
                </mc:Choice>
                <mc:Fallback>
                  <p:oleObj name="Equation" r:id="rId12" imgW="126720" imgH="1648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09800" y="3657600"/>
                          <a:ext cx="238125" cy="3095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166" name="AutoShape 25"/>
            <p:cNvSpPr>
              <a:spLocks noChangeArrowheads="1"/>
            </p:cNvSpPr>
            <p:nvPr/>
          </p:nvSpPr>
          <p:spPr bwMode="auto">
            <a:xfrm rot="5400000">
              <a:off x="3124200" y="5000625"/>
              <a:ext cx="152400" cy="304800"/>
            </a:xfrm>
            <a:prstGeom prst="upArrow">
              <a:avLst>
                <a:gd name="adj1" fmla="val 50000"/>
                <a:gd name="adj2" fmla="val 50000"/>
              </a:avLst>
            </a:prstGeom>
            <a:solidFill>
              <a:srgbClr val="FF0000"/>
            </a:solidFill>
            <a:ln w="1587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graphicFrame>
          <p:nvGraphicFramePr>
            <p:cNvPr id="5" name="Object 4"/>
            <p:cNvGraphicFramePr>
              <a:graphicFrameLocks noChangeAspect="1"/>
            </p:cNvGraphicFramePr>
            <p:nvPr/>
          </p:nvGraphicFramePr>
          <p:xfrm>
            <a:off x="3363913" y="4672013"/>
            <a:ext cx="238125" cy="3333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07" name="Equation" r:id="rId14" imgW="126720" imgH="177480" progId="Equation.3">
                    <p:embed/>
                  </p:oleObj>
                </mc:Choice>
                <mc:Fallback>
                  <p:oleObj name="Equation" r:id="rId14" imgW="126720" imgH="1774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63913" y="4672013"/>
                          <a:ext cx="238125" cy="3333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24" name="Picture 23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371600" y="88900"/>
            <a:ext cx="6400800" cy="44450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343400" y="2180848"/>
            <a:ext cx="4724400" cy="308352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04800" y="609600"/>
            <a:ext cx="3035300" cy="596900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81000" y="1219200"/>
            <a:ext cx="7467600" cy="508000"/>
          </a:xfrm>
          <a:prstGeom prst="rect">
            <a:avLst/>
          </a:prstGeom>
        </p:spPr>
      </p:pic>
      <p:sp>
        <p:nvSpPr>
          <p:cNvPr id="30" name="Rectangle 29"/>
          <p:cNvSpPr/>
          <p:nvPr/>
        </p:nvSpPr>
        <p:spPr>
          <a:xfrm>
            <a:off x="304800" y="1219200"/>
            <a:ext cx="7543800" cy="5334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228600" y="2133600"/>
            <a:ext cx="3048000" cy="709534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-76200" y="2971800"/>
            <a:ext cx="4429758" cy="883988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457200" y="6019800"/>
            <a:ext cx="1282700" cy="269475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3657600" y="609600"/>
            <a:ext cx="4229100" cy="596900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3581400" y="609600"/>
            <a:ext cx="4267200" cy="53340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3482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 descr="topo-11-non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32313" y="2533650"/>
            <a:ext cx="4270375" cy="401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25" descr="tknn-11-non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90600" y="4083050"/>
            <a:ext cx="2120900" cy="208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7" name="Group 20"/>
          <p:cNvGrpSpPr>
            <a:grpSpLocks/>
          </p:cNvGrpSpPr>
          <p:nvPr/>
        </p:nvGrpSpPr>
        <p:grpSpPr bwMode="auto">
          <a:xfrm>
            <a:off x="4343400" y="2590800"/>
            <a:ext cx="4724400" cy="4191000"/>
            <a:chOff x="4219575" y="2181225"/>
            <a:chExt cx="4724400" cy="4191000"/>
          </a:xfrm>
        </p:grpSpPr>
        <p:sp>
          <p:nvSpPr>
            <p:cNvPr id="7191" name="Rectangle 16"/>
            <p:cNvSpPr>
              <a:spLocks noChangeArrowheads="1"/>
            </p:cNvSpPr>
            <p:nvPr/>
          </p:nvSpPr>
          <p:spPr bwMode="auto">
            <a:xfrm>
              <a:off x="4219575" y="2181225"/>
              <a:ext cx="4724400" cy="4191000"/>
            </a:xfrm>
            <a:prstGeom prst="rect">
              <a:avLst/>
            </a:prstGeom>
            <a:solidFill>
              <a:schemeClr val="accent1">
                <a:alpha val="18039"/>
              </a:schemeClr>
            </a:solidFill>
            <a:ln w="19050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graphicFrame>
          <p:nvGraphicFramePr>
            <p:cNvPr id="7178" name="Object 6"/>
            <p:cNvGraphicFramePr>
              <a:graphicFrameLocks noChangeAspect="1"/>
            </p:cNvGraphicFramePr>
            <p:nvPr/>
          </p:nvGraphicFramePr>
          <p:xfrm>
            <a:off x="8094663" y="5372100"/>
            <a:ext cx="392112" cy="4714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627" name="Equation" r:id="rId6" imgW="190440" imgH="228600" progId="Equation.3">
                    <p:embed/>
                  </p:oleObj>
                </mc:Choice>
                <mc:Fallback>
                  <p:oleObj name="Equation" r:id="rId6" imgW="190440" imgH="2286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094663" y="5372100"/>
                          <a:ext cx="392112" cy="4714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rgbClr val="FF0000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1587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179" name="Object 7"/>
            <p:cNvGraphicFramePr>
              <a:graphicFrameLocks noChangeAspect="1"/>
            </p:cNvGraphicFramePr>
            <p:nvPr/>
          </p:nvGraphicFramePr>
          <p:xfrm>
            <a:off x="5402263" y="5637213"/>
            <a:ext cx="417512" cy="4968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628" name="Equation" r:id="rId8" imgW="203040" imgH="241200" progId="Equation.3">
                    <p:embed/>
                  </p:oleObj>
                </mc:Choice>
                <mc:Fallback>
                  <p:oleObj name="Equation" r:id="rId8" imgW="203040" imgH="2412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02263" y="5637213"/>
                          <a:ext cx="417512" cy="49688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rgbClr val="FF0000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1587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180" name="Object 8"/>
            <p:cNvGraphicFramePr>
              <a:graphicFrameLocks noChangeAspect="1"/>
            </p:cNvGraphicFramePr>
            <p:nvPr/>
          </p:nvGraphicFramePr>
          <p:xfrm>
            <a:off x="4364038" y="2289175"/>
            <a:ext cx="312737" cy="3397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629" name="Equation" r:id="rId10" imgW="152280" imgH="164880" progId="Equation.3">
                    <p:embed/>
                  </p:oleObj>
                </mc:Choice>
                <mc:Fallback>
                  <p:oleObj name="Equation" r:id="rId10" imgW="152280" imgH="1648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64038" y="2289175"/>
                          <a:ext cx="312737" cy="3397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rgbClr val="FF0000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1587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8" name="Group 22"/>
          <p:cNvGrpSpPr>
            <a:grpSpLocks/>
          </p:cNvGrpSpPr>
          <p:nvPr/>
        </p:nvGrpSpPr>
        <p:grpSpPr bwMode="auto">
          <a:xfrm>
            <a:off x="1981200" y="3657600"/>
            <a:ext cx="1620838" cy="1571625"/>
            <a:chOff x="1981200" y="3657600"/>
            <a:chExt cx="1620838" cy="1571625"/>
          </a:xfrm>
        </p:grpSpPr>
        <p:sp>
          <p:nvSpPr>
            <p:cNvPr id="7189" name="AutoShape 23"/>
            <p:cNvSpPr>
              <a:spLocks noChangeArrowheads="1"/>
            </p:cNvSpPr>
            <p:nvPr/>
          </p:nvSpPr>
          <p:spPr bwMode="auto">
            <a:xfrm>
              <a:off x="1981200" y="3819525"/>
              <a:ext cx="152400" cy="304800"/>
            </a:xfrm>
            <a:prstGeom prst="upArrow">
              <a:avLst>
                <a:gd name="adj1" fmla="val 50000"/>
                <a:gd name="adj2" fmla="val 50000"/>
              </a:avLst>
            </a:prstGeom>
            <a:solidFill>
              <a:srgbClr val="FF0000"/>
            </a:solidFill>
            <a:ln w="1587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graphicFrame>
          <p:nvGraphicFramePr>
            <p:cNvPr id="4" name="Object 4"/>
            <p:cNvGraphicFramePr>
              <a:graphicFrameLocks noChangeAspect="1"/>
            </p:cNvGraphicFramePr>
            <p:nvPr/>
          </p:nvGraphicFramePr>
          <p:xfrm>
            <a:off x="2209800" y="3657600"/>
            <a:ext cx="238125" cy="3095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630" name="Equation" r:id="rId12" imgW="126720" imgH="164880" progId="Equation.3">
                    <p:embed/>
                  </p:oleObj>
                </mc:Choice>
                <mc:Fallback>
                  <p:oleObj name="Equation" r:id="rId12" imgW="126720" imgH="1648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09800" y="3657600"/>
                          <a:ext cx="238125" cy="3095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190" name="AutoShape 25"/>
            <p:cNvSpPr>
              <a:spLocks noChangeArrowheads="1"/>
            </p:cNvSpPr>
            <p:nvPr/>
          </p:nvSpPr>
          <p:spPr bwMode="auto">
            <a:xfrm rot="5400000">
              <a:off x="3124200" y="5000625"/>
              <a:ext cx="152400" cy="304800"/>
            </a:xfrm>
            <a:prstGeom prst="upArrow">
              <a:avLst>
                <a:gd name="adj1" fmla="val 50000"/>
                <a:gd name="adj2" fmla="val 50000"/>
              </a:avLst>
            </a:prstGeom>
            <a:solidFill>
              <a:srgbClr val="FF0000"/>
            </a:solidFill>
            <a:ln w="1587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graphicFrame>
          <p:nvGraphicFramePr>
            <p:cNvPr id="5" name="Object 4"/>
            <p:cNvGraphicFramePr>
              <a:graphicFrameLocks noChangeAspect="1"/>
            </p:cNvGraphicFramePr>
            <p:nvPr/>
          </p:nvGraphicFramePr>
          <p:xfrm>
            <a:off x="3363913" y="4672013"/>
            <a:ext cx="238125" cy="3333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631" name="Equation" r:id="rId14" imgW="126720" imgH="177480" progId="Equation.3">
                    <p:embed/>
                  </p:oleObj>
                </mc:Choice>
                <mc:Fallback>
                  <p:oleObj name="Equation" r:id="rId14" imgW="126720" imgH="1774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63913" y="4672013"/>
                          <a:ext cx="238125" cy="3333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24" name="Picture 23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371600" y="88900"/>
            <a:ext cx="6400800" cy="44450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343400" y="2180848"/>
            <a:ext cx="4724400" cy="308352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04800" y="609600"/>
            <a:ext cx="3035300" cy="596900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81000" y="1219200"/>
            <a:ext cx="7467600" cy="508000"/>
          </a:xfrm>
          <a:prstGeom prst="rect">
            <a:avLst/>
          </a:prstGeom>
        </p:spPr>
      </p:pic>
      <p:sp>
        <p:nvSpPr>
          <p:cNvPr id="30" name="Rectangle 29"/>
          <p:cNvSpPr/>
          <p:nvPr/>
        </p:nvSpPr>
        <p:spPr>
          <a:xfrm>
            <a:off x="304800" y="1219200"/>
            <a:ext cx="7543800" cy="5334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228600" y="2133600"/>
            <a:ext cx="3048000" cy="709534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-76200" y="2971800"/>
            <a:ext cx="4429758" cy="883988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457200" y="6019800"/>
            <a:ext cx="1282700" cy="269475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3657600" y="609600"/>
            <a:ext cx="4229100" cy="596900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3581400" y="609600"/>
            <a:ext cx="4267200" cy="53340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91657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06" name="Picture 15" descr="topo-01-non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95800" y="2397125"/>
            <a:ext cx="4343400" cy="428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" name="Group 20"/>
          <p:cNvGrpSpPr>
            <a:grpSpLocks/>
          </p:cNvGrpSpPr>
          <p:nvPr/>
        </p:nvGrpSpPr>
        <p:grpSpPr bwMode="auto">
          <a:xfrm>
            <a:off x="4343400" y="2590800"/>
            <a:ext cx="4724400" cy="4191000"/>
            <a:chOff x="4219575" y="2181225"/>
            <a:chExt cx="4724400" cy="4191000"/>
          </a:xfrm>
        </p:grpSpPr>
        <p:sp>
          <p:nvSpPr>
            <p:cNvPr id="8208" name="Rectangle 16"/>
            <p:cNvSpPr>
              <a:spLocks noChangeArrowheads="1"/>
            </p:cNvSpPr>
            <p:nvPr/>
          </p:nvSpPr>
          <p:spPr bwMode="auto">
            <a:xfrm>
              <a:off x="4219575" y="2181225"/>
              <a:ext cx="4724400" cy="4191000"/>
            </a:xfrm>
            <a:prstGeom prst="rect">
              <a:avLst/>
            </a:prstGeom>
            <a:solidFill>
              <a:schemeClr val="accent1">
                <a:alpha val="18039"/>
              </a:schemeClr>
            </a:solidFill>
            <a:ln w="19050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graphicFrame>
          <p:nvGraphicFramePr>
            <p:cNvPr id="8199" name="Object 6"/>
            <p:cNvGraphicFramePr>
              <a:graphicFrameLocks noChangeAspect="1"/>
            </p:cNvGraphicFramePr>
            <p:nvPr/>
          </p:nvGraphicFramePr>
          <p:xfrm>
            <a:off x="8094663" y="5372100"/>
            <a:ext cx="392112" cy="4714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605" name="Equation" r:id="rId5" imgW="190440" imgH="228600" progId="Equation.3">
                    <p:embed/>
                  </p:oleObj>
                </mc:Choice>
                <mc:Fallback>
                  <p:oleObj name="Equation" r:id="rId5" imgW="190440" imgH="2286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094663" y="5372100"/>
                          <a:ext cx="392112" cy="4714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rgbClr val="FF0000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1587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200" name="Object 7"/>
            <p:cNvGraphicFramePr>
              <a:graphicFrameLocks noChangeAspect="1"/>
            </p:cNvGraphicFramePr>
            <p:nvPr/>
          </p:nvGraphicFramePr>
          <p:xfrm>
            <a:off x="5402263" y="5637213"/>
            <a:ext cx="417512" cy="4968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606" name="Equation" r:id="rId7" imgW="203040" imgH="241200" progId="Equation.3">
                    <p:embed/>
                  </p:oleObj>
                </mc:Choice>
                <mc:Fallback>
                  <p:oleObj name="Equation" r:id="rId7" imgW="203040" imgH="2412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02263" y="5637213"/>
                          <a:ext cx="417512" cy="49688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rgbClr val="FF0000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1587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201" name="Object 8"/>
            <p:cNvGraphicFramePr>
              <a:graphicFrameLocks noChangeAspect="1"/>
            </p:cNvGraphicFramePr>
            <p:nvPr/>
          </p:nvGraphicFramePr>
          <p:xfrm>
            <a:off x="4364038" y="2289175"/>
            <a:ext cx="312737" cy="3397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607" name="Equation" r:id="rId9" imgW="152280" imgH="164880" progId="Equation.3">
                    <p:embed/>
                  </p:oleObj>
                </mc:Choice>
                <mc:Fallback>
                  <p:oleObj name="Equation" r:id="rId9" imgW="152280" imgH="1648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64038" y="2289175"/>
                          <a:ext cx="312737" cy="3397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rgbClr val="FF0000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1587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25" name="Picture 2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371600" y="88900"/>
            <a:ext cx="6400800" cy="444500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04800" y="609600"/>
            <a:ext cx="3035300" cy="59690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81000" y="1219200"/>
            <a:ext cx="7467600" cy="508000"/>
          </a:xfrm>
          <a:prstGeom prst="rect">
            <a:avLst/>
          </a:prstGeom>
        </p:spPr>
      </p:pic>
      <p:sp>
        <p:nvSpPr>
          <p:cNvPr id="29" name="Rectangle 28"/>
          <p:cNvSpPr/>
          <p:nvPr/>
        </p:nvSpPr>
        <p:spPr>
          <a:xfrm>
            <a:off x="304800" y="1219200"/>
            <a:ext cx="7543800" cy="5334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28600" y="2133600"/>
            <a:ext cx="3048000" cy="709534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-76200" y="2971800"/>
            <a:ext cx="4429758" cy="883988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292600" y="2147851"/>
            <a:ext cx="4927600" cy="36674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657600" y="609600"/>
            <a:ext cx="4229100" cy="59690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3581400" y="609600"/>
            <a:ext cx="4267200" cy="53340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22584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 descr="topo-11-non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32313" y="2438400"/>
            <a:ext cx="4270375" cy="424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25" descr="tknn-11-non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04888" y="4105275"/>
            <a:ext cx="2105025" cy="2011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7" name="Group 20"/>
          <p:cNvGrpSpPr>
            <a:grpSpLocks/>
          </p:cNvGrpSpPr>
          <p:nvPr/>
        </p:nvGrpSpPr>
        <p:grpSpPr bwMode="auto">
          <a:xfrm>
            <a:off x="4343400" y="2590800"/>
            <a:ext cx="4724400" cy="4191000"/>
            <a:chOff x="4219575" y="2181225"/>
            <a:chExt cx="4724400" cy="4191000"/>
          </a:xfrm>
        </p:grpSpPr>
        <p:sp>
          <p:nvSpPr>
            <p:cNvPr id="9239" name="Rectangle 16"/>
            <p:cNvSpPr>
              <a:spLocks noChangeArrowheads="1"/>
            </p:cNvSpPr>
            <p:nvPr/>
          </p:nvSpPr>
          <p:spPr bwMode="auto">
            <a:xfrm>
              <a:off x="4219575" y="2181225"/>
              <a:ext cx="4724400" cy="4191000"/>
            </a:xfrm>
            <a:prstGeom prst="rect">
              <a:avLst/>
            </a:prstGeom>
            <a:solidFill>
              <a:schemeClr val="accent1">
                <a:alpha val="18039"/>
              </a:schemeClr>
            </a:solidFill>
            <a:ln w="19050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graphicFrame>
          <p:nvGraphicFramePr>
            <p:cNvPr id="9226" name="Object 6"/>
            <p:cNvGraphicFramePr>
              <a:graphicFrameLocks noChangeAspect="1"/>
            </p:cNvGraphicFramePr>
            <p:nvPr/>
          </p:nvGraphicFramePr>
          <p:xfrm>
            <a:off x="8094663" y="5372100"/>
            <a:ext cx="392112" cy="4714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675" name="Equation" r:id="rId6" imgW="190440" imgH="228600" progId="Equation.3">
                    <p:embed/>
                  </p:oleObj>
                </mc:Choice>
                <mc:Fallback>
                  <p:oleObj name="Equation" r:id="rId6" imgW="190440" imgH="2286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094663" y="5372100"/>
                          <a:ext cx="392112" cy="4714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rgbClr val="FF0000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1587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227" name="Object 7"/>
            <p:cNvGraphicFramePr>
              <a:graphicFrameLocks noChangeAspect="1"/>
            </p:cNvGraphicFramePr>
            <p:nvPr/>
          </p:nvGraphicFramePr>
          <p:xfrm>
            <a:off x="5402263" y="5637213"/>
            <a:ext cx="417512" cy="4968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676" name="Equation" r:id="rId8" imgW="203040" imgH="241200" progId="Equation.3">
                    <p:embed/>
                  </p:oleObj>
                </mc:Choice>
                <mc:Fallback>
                  <p:oleObj name="Equation" r:id="rId8" imgW="203040" imgH="2412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02263" y="5637213"/>
                          <a:ext cx="417512" cy="49688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rgbClr val="FF0000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1587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228" name="Object 8"/>
            <p:cNvGraphicFramePr>
              <a:graphicFrameLocks noChangeAspect="1"/>
            </p:cNvGraphicFramePr>
            <p:nvPr/>
          </p:nvGraphicFramePr>
          <p:xfrm>
            <a:off x="4364038" y="2289175"/>
            <a:ext cx="312737" cy="3397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677" name="Equation" r:id="rId10" imgW="152280" imgH="164880" progId="Equation.3">
                    <p:embed/>
                  </p:oleObj>
                </mc:Choice>
                <mc:Fallback>
                  <p:oleObj name="Equation" r:id="rId10" imgW="152280" imgH="1648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64038" y="2289175"/>
                          <a:ext cx="312737" cy="3397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rgbClr val="FF0000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1587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8" name="Group 22"/>
          <p:cNvGrpSpPr>
            <a:grpSpLocks/>
          </p:cNvGrpSpPr>
          <p:nvPr/>
        </p:nvGrpSpPr>
        <p:grpSpPr bwMode="auto">
          <a:xfrm>
            <a:off x="1981200" y="3657600"/>
            <a:ext cx="1620838" cy="1571625"/>
            <a:chOff x="1981200" y="3657600"/>
            <a:chExt cx="1620838" cy="1571625"/>
          </a:xfrm>
        </p:grpSpPr>
        <p:sp>
          <p:nvSpPr>
            <p:cNvPr id="9237" name="AutoShape 23"/>
            <p:cNvSpPr>
              <a:spLocks noChangeArrowheads="1"/>
            </p:cNvSpPr>
            <p:nvPr/>
          </p:nvSpPr>
          <p:spPr bwMode="auto">
            <a:xfrm>
              <a:off x="1981200" y="3819525"/>
              <a:ext cx="152400" cy="304800"/>
            </a:xfrm>
            <a:prstGeom prst="upArrow">
              <a:avLst>
                <a:gd name="adj1" fmla="val 50000"/>
                <a:gd name="adj2" fmla="val 50000"/>
              </a:avLst>
            </a:prstGeom>
            <a:solidFill>
              <a:srgbClr val="FF0000"/>
            </a:solidFill>
            <a:ln w="1587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graphicFrame>
          <p:nvGraphicFramePr>
            <p:cNvPr id="4" name="Object 4"/>
            <p:cNvGraphicFramePr>
              <a:graphicFrameLocks noChangeAspect="1"/>
            </p:cNvGraphicFramePr>
            <p:nvPr/>
          </p:nvGraphicFramePr>
          <p:xfrm>
            <a:off x="2209800" y="3657600"/>
            <a:ext cx="238125" cy="3095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678" name="Equation" r:id="rId12" imgW="126720" imgH="164880" progId="Equation.3">
                    <p:embed/>
                  </p:oleObj>
                </mc:Choice>
                <mc:Fallback>
                  <p:oleObj name="Equation" r:id="rId12" imgW="126720" imgH="1648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09800" y="3657600"/>
                          <a:ext cx="238125" cy="3095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238" name="AutoShape 25"/>
            <p:cNvSpPr>
              <a:spLocks noChangeArrowheads="1"/>
            </p:cNvSpPr>
            <p:nvPr/>
          </p:nvSpPr>
          <p:spPr bwMode="auto">
            <a:xfrm rot="5400000">
              <a:off x="3124200" y="5000625"/>
              <a:ext cx="152400" cy="304800"/>
            </a:xfrm>
            <a:prstGeom prst="upArrow">
              <a:avLst>
                <a:gd name="adj1" fmla="val 50000"/>
                <a:gd name="adj2" fmla="val 50000"/>
              </a:avLst>
            </a:prstGeom>
            <a:solidFill>
              <a:srgbClr val="FF0000"/>
            </a:solidFill>
            <a:ln w="1587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graphicFrame>
          <p:nvGraphicFramePr>
            <p:cNvPr id="5" name="Object 4"/>
            <p:cNvGraphicFramePr>
              <a:graphicFrameLocks noChangeAspect="1"/>
            </p:cNvGraphicFramePr>
            <p:nvPr/>
          </p:nvGraphicFramePr>
          <p:xfrm>
            <a:off x="3363913" y="4672013"/>
            <a:ext cx="238125" cy="3333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679" name="Equation" r:id="rId14" imgW="126720" imgH="177480" progId="Equation.3">
                    <p:embed/>
                  </p:oleObj>
                </mc:Choice>
                <mc:Fallback>
                  <p:oleObj name="Equation" r:id="rId14" imgW="126720" imgH="1774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63913" y="4672013"/>
                          <a:ext cx="238125" cy="3333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33" name="Picture 32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57200" y="6019800"/>
            <a:ext cx="1282700" cy="269475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371600" y="88900"/>
            <a:ext cx="6400800" cy="444500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04800" y="609600"/>
            <a:ext cx="3035300" cy="596900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81000" y="1219200"/>
            <a:ext cx="7467600" cy="508000"/>
          </a:xfrm>
          <a:prstGeom prst="rect">
            <a:avLst/>
          </a:prstGeom>
        </p:spPr>
      </p:pic>
      <p:sp>
        <p:nvSpPr>
          <p:cNvPr id="37" name="Rectangle 36"/>
          <p:cNvSpPr/>
          <p:nvPr/>
        </p:nvSpPr>
        <p:spPr>
          <a:xfrm>
            <a:off x="304800" y="1219200"/>
            <a:ext cx="7543800" cy="5334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228600" y="2133600"/>
            <a:ext cx="3048000" cy="709534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-76200" y="2971800"/>
            <a:ext cx="4429758" cy="883988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4292600" y="2147851"/>
            <a:ext cx="4927600" cy="366749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3657600" y="609600"/>
            <a:ext cx="4229100" cy="596900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3581400" y="609600"/>
            <a:ext cx="4267200" cy="53340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142956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 descr="topo-11-non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35488" y="2438400"/>
            <a:ext cx="4264025" cy="424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25" descr="tknn-11-non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04888" y="4122738"/>
            <a:ext cx="2105025" cy="1976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7" name="Group 20"/>
          <p:cNvGrpSpPr>
            <a:grpSpLocks/>
          </p:cNvGrpSpPr>
          <p:nvPr/>
        </p:nvGrpSpPr>
        <p:grpSpPr bwMode="auto">
          <a:xfrm>
            <a:off x="4343400" y="2590800"/>
            <a:ext cx="4724400" cy="4191000"/>
            <a:chOff x="4219575" y="2181225"/>
            <a:chExt cx="4724400" cy="4191000"/>
          </a:xfrm>
        </p:grpSpPr>
        <p:sp>
          <p:nvSpPr>
            <p:cNvPr id="10263" name="Rectangle 16"/>
            <p:cNvSpPr>
              <a:spLocks noChangeArrowheads="1"/>
            </p:cNvSpPr>
            <p:nvPr/>
          </p:nvSpPr>
          <p:spPr bwMode="auto">
            <a:xfrm>
              <a:off x="4219575" y="2181225"/>
              <a:ext cx="4724400" cy="4191000"/>
            </a:xfrm>
            <a:prstGeom prst="rect">
              <a:avLst/>
            </a:prstGeom>
            <a:solidFill>
              <a:schemeClr val="accent1">
                <a:alpha val="18039"/>
              </a:schemeClr>
            </a:solidFill>
            <a:ln w="19050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graphicFrame>
          <p:nvGraphicFramePr>
            <p:cNvPr id="10250" name="Object 6"/>
            <p:cNvGraphicFramePr>
              <a:graphicFrameLocks noChangeAspect="1"/>
            </p:cNvGraphicFramePr>
            <p:nvPr/>
          </p:nvGraphicFramePr>
          <p:xfrm>
            <a:off x="8094663" y="5372100"/>
            <a:ext cx="392112" cy="4714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699" name="Equation" r:id="rId6" imgW="190440" imgH="228600" progId="Equation.3">
                    <p:embed/>
                  </p:oleObj>
                </mc:Choice>
                <mc:Fallback>
                  <p:oleObj name="Equation" r:id="rId6" imgW="190440" imgH="2286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094663" y="5372100"/>
                          <a:ext cx="392112" cy="4714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rgbClr val="FF0000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1587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251" name="Object 7"/>
            <p:cNvGraphicFramePr>
              <a:graphicFrameLocks noChangeAspect="1"/>
            </p:cNvGraphicFramePr>
            <p:nvPr/>
          </p:nvGraphicFramePr>
          <p:xfrm>
            <a:off x="5402263" y="5637213"/>
            <a:ext cx="417512" cy="4968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700" name="Equation" r:id="rId8" imgW="203040" imgH="241200" progId="Equation.3">
                    <p:embed/>
                  </p:oleObj>
                </mc:Choice>
                <mc:Fallback>
                  <p:oleObj name="Equation" r:id="rId8" imgW="203040" imgH="2412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02263" y="5637213"/>
                          <a:ext cx="417512" cy="49688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rgbClr val="FF0000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1587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252" name="Object 8"/>
            <p:cNvGraphicFramePr>
              <a:graphicFrameLocks noChangeAspect="1"/>
            </p:cNvGraphicFramePr>
            <p:nvPr/>
          </p:nvGraphicFramePr>
          <p:xfrm>
            <a:off x="4364038" y="2289175"/>
            <a:ext cx="312737" cy="3397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701" name="Equation" r:id="rId10" imgW="152280" imgH="164880" progId="Equation.3">
                    <p:embed/>
                  </p:oleObj>
                </mc:Choice>
                <mc:Fallback>
                  <p:oleObj name="Equation" r:id="rId10" imgW="152280" imgH="1648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64038" y="2289175"/>
                          <a:ext cx="312737" cy="3397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rgbClr val="FF0000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1587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8" name="Group 22"/>
          <p:cNvGrpSpPr>
            <a:grpSpLocks/>
          </p:cNvGrpSpPr>
          <p:nvPr/>
        </p:nvGrpSpPr>
        <p:grpSpPr bwMode="auto">
          <a:xfrm>
            <a:off x="1981200" y="3657600"/>
            <a:ext cx="1620838" cy="1571625"/>
            <a:chOff x="1981200" y="3657600"/>
            <a:chExt cx="1620838" cy="1571625"/>
          </a:xfrm>
        </p:grpSpPr>
        <p:sp>
          <p:nvSpPr>
            <p:cNvPr id="10261" name="AutoShape 23"/>
            <p:cNvSpPr>
              <a:spLocks noChangeArrowheads="1"/>
            </p:cNvSpPr>
            <p:nvPr/>
          </p:nvSpPr>
          <p:spPr bwMode="auto">
            <a:xfrm>
              <a:off x="1981200" y="3819525"/>
              <a:ext cx="152400" cy="304800"/>
            </a:xfrm>
            <a:prstGeom prst="upArrow">
              <a:avLst>
                <a:gd name="adj1" fmla="val 50000"/>
                <a:gd name="adj2" fmla="val 50000"/>
              </a:avLst>
            </a:prstGeom>
            <a:solidFill>
              <a:srgbClr val="FF0000"/>
            </a:solidFill>
            <a:ln w="1587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graphicFrame>
          <p:nvGraphicFramePr>
            <p:cNvPr id="4" name="Object 4"/>
            <p:cNvGraphicFramePr>
              <a:graphicFrameLocks noChangeAspect="1"/>
            </p:cNvGraphicFramePr>
            <p:nvPr/>
          </p:nvGraphicFramePr>
          <p:xfrm>
            <a:off x="2209800" y="3657600"/>
            <a:ext cx="238125" cy="3095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702" name="Equation" r:id="rId12" imgW="126720" imgH="164880" progId="Equation.3">
                    <p:embed/>
                  </p:oleObj>
                </mc:Choice>
                <mc:Fallback>
                  <p:oleObj name="Equation" r:id="rId12" imgW="126720" imgH="1648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09800" y="3657600"/>
                          <a:ext cx="238125" cy="3095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262" name="AutoShape 25"/>
            <p:cNvSpPr>
              <a:spLocks noChangeArrowheads="1"/>
            </p:cNvSpPr>
            <p:nvPr/>
          </p:nvSpPr>
          <p:spPr bwMode="auto">
            <a:xfrm rot="5400000">
              <a:off x="3124200" y="5000625"/>
              <a:ext cx="152400" cy="304800"/>
            </a:xfrm>
            <a:prstGeom prst="upArrow">
              <a:avLst>
                <a:gd name="adj1" fmla="val 50000"/>
                <a:gd name="adj2" fmla="val 50000"/>
              </a:avLst>
            </a:prstGeom>
            <a:solidFill>
              <a:srgbClr val="FF0000"/>
            </a:solidFill>
            <a:ln w="1587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graphicFrame>
          <p:nvGraphicFramePr>
            <p:cNvPr id="5" name="Object 4"/>
            <p:cNvGraphicFramePr>
              <a:graphicFrameLocks noChangeAspect="1"/>
            </p:cNvGraphicFramePr>
            <p:nvPr/>
          </p:nvGraphicFramePr>
          <p:xfrm>
            <a:off x="3363913" y="4672013"/>
            <a:ext cx="238125" cy="3333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703" name="Equation" r:id="rId14" imgW="126720" imgH="177480" progId="Equation.3">
                    <p:embed/>
                  </p:oleObj>
                </mc:Choice>
                <mc:Fallback>
                  <p:oleObj name="Equation" r:id="rId14" imgW="126720" imgH="1774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63913" y="4672013"/>
                          <a:ext cx="238125" cy="3333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24" name="Picture 23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57200" y="6019800"/>
            <a:ext cx="1282700" cy="269475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371600" y="88900"/>
            <a:ext cx="6400800" cy="44450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04800" y="609600"/>
            <a:ext cx="3035300" cy="596900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81000" y="1219200"/>
            <a:ext cx="7467600" cy="508000"/>
          </a:xfrm>
          <a:prstGeom prst="rect">
            <a:avLst/>
          </a:prstGeom>
        </p:spPr>
      </p:pic>
      <p:sp>
        <p:nvSpPr>
          <p:cNvPr id="30" name="Rectangle 29"/>
          <p:cNvSpPr/>
          <p:nvPr/>
        </p:nvSpPr>
        <p:spPr>
          <a:xfrm>
            <a:off x="304800" y="1219200"/>
            <a:ext cx="7543800" cy="5334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228600" y="2133600"/>
            <a:ext cx="3048000" cy="709534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-76200" y="2971800"/>
            <a:ext cx="4429758" cy="883988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4292600" y="2147851"/>
            <a:ext cx="4927600" cy="366749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3657600" y="609600"/>
            <a:ext cx="4229100" cy="596900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3581400" y="609600"/>
            <a:ext cx="4267200" cy="53340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97357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 descr="topo-11-non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95800" y="2381250"/>
            <a:ext cx="4343400" cy="424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25" descr="tknn-11-non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00125" y="4105275"/>
            <a:ext cx="2114550" cy="2011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7" name="Group 20"/>
          <p:cNvGrpSpPr>
            <a:grpSpLocks/>
          </p:cNvGrpSpPr>
          <p:nvPr/>
        </p:nvGrpSpPr>
        <p:grpSpPr bwMode="auto">
          <a:xfrm>
            <a:off x="4343400" y="2590800"/>
            <a:ext cx="4724400" cy="4191000"/>
            <a:chOff x="4219575" y="2181225"/>
            <a:chExt cx="4724400" cy="4191000"/>
          </a:xfrm>
        </p:grpSpPr>
        <p:sp>
          <p:nvSpPr>
            <p:cNvPr id="11287" name="Rectangle 16"/>
            <p:cNvSpPr>
              <a:spLocks noChangeArrowheads="1"/>
            </p:cNvSpPr>
            <p:nvPr/>
          </p:nvSpPr>
          <p:spPr bwMode="auto">
            <a:xfrm>
              <a:off x="4219575" y="2181225"/>
              <a:ext cx="4724400" cy="4191000"/>
            </a:xfrm>
            <a:prstGeom prst="rect">
              <a:avLst/>
            </a:prstGeom>
            <a:solidFill>
              <a:schemeClr val="accent1">
                <a:alpha val="18039"/>
              </a:schemeClr>
            </a:solidFill>
            <a:ln w="19050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graphicFrame>
          <p:nvGraphicFramePr>
            <p:cNvPr id="11274" name="Object 6"/>
            <p:cNvGraphicFramePr>
              <a:graphicFrameLocks noChangeAspect="1"/>
            </p:cNvGraphicFramePr>
            <p:nvPr/>
          </p:nvGraphicFramePr>
          <p:xfrm>
            <a:off x="8094663" y="5372100"/>
            <a:ext cx="392112" cy="4714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677" name="Equation" r:id="rId6" imgW="190440" imgH="228600" progId="Equation.3">
                    <p:embed/>
                  </p:oleObj>
                </mc:Choice>
                <mc:Fallback>
                  <p:oleObj name="Equation" r:id="rId6" imgW="190440" imgH="2286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094663" y="5372100"/>
                          <a:ext cx="392112" cy="4714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rgbClr val="FF0000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1587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275" name="Object 7"/>
            <p:cNvGraphicFramePr>
              <a:graphicFrameLocks noChangeAspect="1"/>
            </p:cNvGraphicFramePr>
            <p:nvPr/>
          </p:nvGraphicFramePr>
          <p:xfrm>
            <a:off x="5402263" y="5637213"/>
            <a:ext cx="417512" cy="4968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678" name="Equation" r:id="rId8" imgW="203040" imgH="241200" progId="Equation.3">
                    <p:embed/>
                  </p:oleObj>
                </mc:Choice>
                <mc:Fallback>
                  <p:oleObj name="Equation" r:id="rId8" imgW="203040" imgH="2412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02263" y="5637213"/>
                          <a:ext cx="417512" cy="49688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rgbClr val="FF0000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1587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276" name="Object 8"/>
            <p:cNvGraphicFramePr>
              <a:graphicFrameLocks noChangeAspect="1"/>
            </p:cNvGraphicFramePr>
            <p:nvPr/>
          </p:nvGraphicFramePr>
          <p:xfrm>
            <a:off x="4364038" y="2289175"/>
            <a:ext cx="312737" cy="3397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679" name="Equation" r:id="rId10" imgW="152280" imgH="164880" progId="Equation.3">
                    <p:embed/>
                  </p:oleObj>
                </mc:Choice>
                <mc:Fallback>
                  <p:oleObj name="Equation" r:id="rId10" imgW="152280" imgH="1648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64038" y="2289175"/>
                          <a:ext cx="312737" cy="3397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rgbClr val="FF0000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1587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24" name="Picture 2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57200" y="6019800"/>
            <a:ext cx="1282700" cy="269475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371600" y="88900"/>
            <a:ext cx="6400800" cy="44450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04800" y="609600"/>
            <a:ext cx="3035300" cy="596900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81000" y="1219200"/>
            <a:ext cx="7467600" cy="508000"/>
          </a:xfrm>
          <a:prstGeom prst="rect">
            <a:avLst/>
          </a:prstGeom>
        </p:spPr>
      </p:pic>
      <p:sp>
        <p:nvSpPr>
          <p:cNvPr id="30" name="Rectangle 29"/>
          <p:cNvSpPr/>
          <p:nvPr/>
        </p:nvSpPr>
        <p:spPr>
          <a:xfrm>
            <a:off x="304800" y="1219200"/>
            <a:ext cx="7543800" cy="5334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28600" y="2133600"/>
            <a:ext cx="3048000" cy="709534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-76200" y="2971800"/>
            <a:ext cx="4429758" cy="883988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292600" y="2147851"/>
            <a:ext cx="4927600" cy="366749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657600" y="609600"/>
            <a:ext cx="4229100" cy="596900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3581400" y="609600"/>
            <a:ext cx="4267200" cy="53340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90012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 descr="topo-11-non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95800" y="2438400"/>
            <a:ext cx="4343400" cy="424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25" descr="tknn-11-non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00125" y="4105275"/>
            <a:ext cx="2114550" cy="2011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7" name="Group 20"/>
          <p:cNvGrpSpPr>
            <a:grpSpLocks/>
          </p:cNvGrpSpPr>
          <p:nvPr/>
        </p:nvGrpSpPr>
        <p:grpSpPr bwMode="auto">
          <a:xfrm>
            <a:off x="4343400" y="2590800"/>
            <a:ext cx="4724400" cy="4191000"/>
            <a:chOff x="4219575" y="2181225"/>
            <a:chExt cx="4724400" cy="4191000"/>
          </a:xfrm>
        </p:grpSpPr>
        <p:sp>
          <p:nvSpPr>
            <p:cNvPr id="12311" name="Rectangle 16"/>
            <p:cNvSpPr>
              <a:spLocks noChangeArrowheads="1"/>
            </p:cNvSpPr>
            <p:nvPr/>
          </p:nvSpPr>
          <p:spPr bwMode="auto">
            <a:xfrm>
              <a:off x="4219575" y="2181225"/>
              <a:ext cx="4724400" cy="4191000"/>
            </a:xfrm>
            <a:prstGeom prst="rect">
              <a:avLst/>
            </a:prstGeom>
            <a:solidFill>
              <a:schemeClr val="accent1">
                <a:alpha val="18039"/>
              </a:schemeClr>
            </a:solidFill>
            <a:ln w="19050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graphicFrame>
          <p:nvGraphicFramePr>
            <p:cNvPr id="12298" name="Object 6"/>
            <p:cNvGraphicFramePr>
              <a:graphicFrameLocks noChangeAspect="1"/>
            </p:cNvGraphicFramePr>
            <p:nvPr/>
          </p:nvGraphicFramePr>
          <p:xfrm>
            <a:off x="8094663" y="5372100"/>
            <a:ext cx="392112" cy="4714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6747" name="Equation" r:id="rId6" imgW="190440" imgH="228600" progId="Equation.3">
                    <p:embed/>
                  </p:oleObj>
                </mc:Choice>
                <mc:Fallback>
                  <p:oleObj name="Equation" r:id="rId6" imgW="190440" imgH="2286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094663" y="5372100"/>
                          <a:ext cx="392112" cy="4714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rgbClr val="FF0000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1587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299" name="Object 7"/>
            <p:cNvGraphicFramePr>
              <a:graphicFrameLocks noChangeAspect="1"/>
            </p:cNvGraphicFramePr>
            <p:nvPr/>
          </p:nvGraphicFramePr>
          <p:xfrm>
            <a:off x="5402263" y="5637213"/>
            <a:ext cx="417512" cy="4968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6748" name="Equation" r:id="rId8" imgW="203040" imgH="241200" progId="Equation.3">
                    <p:embed/>
                  </p:oleObj>
                </mc:Choice>
                <mc:Fallback>
                  <p:oleObj name="Equation" r:id="rId8" imgW="203040" imgH="2412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02263" y="5637213"/>
                          <a:ext cx="417512" cy="49688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rgbClr val="FF0000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1587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300" name="Object 8"/>
            <p:cNvGraphicFramePr>
              <a:graphicFrameLocks noChangeAspect="1"/>
            </p:cNvGraphicFramePr>
            <p:nvPr/>
          </p:nvGraphicFramePr>
          <p:xfrm>
            <a:off x="4364038" y="2289175"/>
            <a:ext cx="312737" cy="3397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6749" name="Equation" r:id="rId10" imgW="152280" imgH="164880" progId="Equation.3">
                    <p:embed/>
                  </p:oleObj>
                </mc:Choice>
                <mc:Fallback>
                  <p:oleObj name="Equation" r:id="rId10" imgW="152280" imgH="1648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64038" y="2289175"/>
                          <a:ext cx="312737" cy="3397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rgbClr val="FF0000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1587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8" name="Group 22"/>
          <p:cNvGrpSpPr>
            <a:grpSpLocks/>
          </p:cNvGrpSpPr>
          <p:nvPr/>
        </p:nvGrpSpPr>
        <p:grpSpPr bwMode="auto">
          <a:xfrm>
            <a:off x="1981200" y="3657600"/>
            <a:ext cx="1620838" cy="1571625"/>
            <a:chOff x="1981200" y="3657600"/>
            <a:chExt cx="1620838" cy="1571625"/>
          </a:xfrm>
        </p:grpSpPr>
        <p:sp>
          <p:nvSpPr>
            <p:cNvPr id="12309" name="AutoShape 23"/>
            <p:cNvSpPr>
              <a:spLocks noChangeArrowheads="1"/>
            </p:cNvSpPr>
            <p:nvPr/>
          </p:nvSpPr>
          <p:spPr bwMode="auto">
            <a:xfrm>
              <a:off x="1981200" y="3819525"/>
              <a:ext cx="152400" cy="304800"/>
            </a:xfrm>
            <a:prstGeom prst="upArrow">
              <a:avLst>
                <a:gd name="adj1" fmla="val 50000"/>
                <a:gd name="adj2" fmla="val 50000"/>
              </a:avLst>
            </a:prstGeom>
            <a:solidFill>
              <a:srgbClr val="FF0000"/>
            </a:solidFill>
            <a:ln w="1587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graphicFrame>
          <p:nvGraphicFramePr>
            <p:cNvPr id="4" name="Object 4"/>
            <p:cNvGraphicFramePr>
              <a:graphicFrameLocks noChangeAspect="1"/>
            </p:cNvGraphicFramePr>
            <p:nvPr/>
          </p:nvGraphicFramePr>
          <p:xfrm>
            <a:off x="2209800" y="3657600"/>
            <a:ext cx="238125" cy="3095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6750" name="Equation" r:id="rId12" imgW="126720" imgH="164880" progId="Equation.3">
                    <p:embed/>
                  </p:oleObj>
                </mc:Choice>
                <mc:Fallback>
                  <p:oleObj name="Equation" r:id="rId12" imgW="126720" imgH="1648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09800" y="3657600"/>
                          <a:ext cx="238125" cy="3095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2310" name="AutoShape 25"/>
            <p:cNvSpPr>
              <a:spLocks noChangeArrowheads="1"/>
            </p:cNvSpPr>
            <p:nvPr/>
          </p:nvSpPr>
          <p:spPr bwMode="auto">
            <a:xfrm rot="5400000">
              <a:off x="3124200" y="5000625"/>
              <a:ext cx="152400" cy="304800"/>
            </a:xfrm>
            <a:prstGeom prst="upArrow">
              <a:avLst>
                <a:gd name="adj1" fmla="val 50000"/>
                <a:gd name="adj2" fmla="val 50000"/>
              </a:avLst>
            </a:prstGeom>
            <a:solidFill>
              <a:srgbClr val="FF0000"/>
            </a:solidFill>
            <a:ln w="1587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graphicFrame>
          <p:nvGraphicFramePr>
            <p:cNvPr id="5" name="Object 4"/>
            <p:cNvGraphicFramePr>
              <a:graphicFrameLocks noChangeAspect="1"/>
            </p:cNvGraphicFramePr>
            <p:nvPr/>
          </p:nvGraphicFramePr>
          <p:xfrm>
            <a:off x="3363913" y="4672013"/>
            <a:ext cx="238125" cy="3333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6751" name="Equation" r:id="rId14" imgW="126720" imgH="177480" progId="Equation.3">
                    <p:embed/>
                  </p:oleObj>
                </mc:Choice>
                <mc:Fallback>
                  <p:oleObj name="Equation" r:id="rId14" imgW="126720" imgH="1774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63913" y="4672013"/>
                          <a:ext cx="238125" cy="3333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25" name="Picture 24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57200" y="6019800"/>
            <a:ext cx="1282700" cy="269475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371600" y="88900"/>
            <a:ext cx="6400800" cy="444500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04800" y="609600"/>
            <a:ext cx="3035300" cy="596900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81000" y="1219200"/>
            <a:ext cx="7467600" cy="508000"/>
          </a:xfrm>
          <a:prstGeom prst="rect">
            <a:avLst/>
          </a:prstGeom>
        </p:spPr>
      </p:pic>
      <p:sp>
        <p:nvSpPr>
          <p:cNvPr id="31" name="Rectangle 30"/>
          <p:cNvSpPr/>
          <p:nvPr/>
        </p:nvSpPr>
        <p:spPr>
          <a:xfrm>
            <a:off x="304800" y="1219200"/>
            <a:ext cx="7543800" cy="5334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228600" y="2133600"/>
            <a:ext cx="3048000" cy="709534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-76200" y="2971800"/>
            <a:ext cx="4429758" cy="883988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4292600" y="2147851"/>
            <a:ext cx="4927600" cy="366749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3657600" y="609600"/>
            <a:ext cx="4229100" cy="596900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3581400" y="609600"/>
            <a:ext cx="4267200" cy="53340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71129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 descr="topo-11-non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03738" y="2286000"/>
            <a:ext cx="4327525" cy="424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25" descr="tknn-11-non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17588" y="4105275"/>
            <a:ext cx="2079625" cy="2011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7" name="Group 20"/>
          <p:cNvGrpSpPr>
            <a:grpSpLocks/>
          </p:cNvGrpSpPr>
          <p:nvPr/>
        </p:nvGrpSpPr>
        <p:grpSpPr bwMode="auto">
          <a:xfrm>
            <a:off x="4343400" y="2590800"/>
            <a:ext cx="4724400" cy="4191000"/>
            <a:chOff x="4219575" y="2181225"/>
            <a:chExt cx="4724400" cy="4191000"/>
          </a:xfrm>
        </p:grpSpPr>
        <p:sp>
          <p:nvSpPr>
            <p:cNvPr id="13335" name="Rectangle 16"/>
            <p:cNvSpPr>
              <a:spLocks noChangeArrowheads="1"/>
            </p:cNvSpPr>
            <p:nvPr/>
          </p:nvSpPr>
          <p:spPr bwMode="auto">
            <a:xfrm>
              <a:off x="4219575" y="2181225"/>
              <a:ext cx="4724400" cy="4191000"/>
            </a:xfrm>
            <a:prstGeom prst="rect">
              <a:avLst/>
            </a:prstGeom>
            <a:solidFill>
              <a:schemeClr val="accent1">
                <a:alpha val="18039"/>
              </a:schemeClr>
            </a:solidFill>
            <a:ln w="19050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graphicFrame>
          <p:nvGraphicFramePr>
            <p:cNvPr id="13322" name="Object 6"/>
            <p:cNvGraphicFramePr>
              <a:graphicFrameLocks noChangeAspect="1"/>
            </p:cNvGraphicFramePr>
            <p:nvPr/>
          </p:nvGraphicFramePr>
          <p:xfrm>
            <a:off x="8094663" y="5372100"/>
            <a:ext cx="392112" cy="4714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7771" name="Equation" r:id="rId6" imgW="190440" imgH="228600" progId="Equation.3">
                    <p:embed/>
                  </p:oleObj>
                </mc:Choice>
                <mc:Fallback>
                  <p:oleObj name="Equation" r:id="rId6" imgW="190440" imgH="2286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094663" y="5372100"/>
                          <a:ext cx="392112" cy="4714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rgbClr val="FF0000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1587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323" name="Object 7"/>
            <p:cNvGraphicFramePr>
              <a:graphicFrameLocks noChangeAspect="1"/>
            </p:cNvGraphicFramePr>
            <p:nvPr/>
          </p:nvGraphicFramePr>
          <p:xfrm>
            <a:off x="5402263" y="5637213"/>
            <a:ext cx="417512" cy="4968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7772" name="Equation" r:id="rId8" imgW="203040" imgH="241200" progId="Equation.3">
                    <p:embed/>
                  </p:oleObj>
                </mc:Choice>
                <mc:Fallback>
                  <p:oleObj name="Equation" r:id="rId8" imgW="203040" imgH="2412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02263" y="5637213"/>
                          <a:ext cx="417512" cy="49688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rgbClr val="FF0000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1587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324" name="Object 8"/>
            <p:cNvGraphicFramePr>
              <a:graphicFrameLocks noChangeAspect="1"/>
            </p:cNvGraphicFramePr>
            <p:nvPr/>
          </p:nvGraphicFramePr>
          <p:xfrm>
            <a:off x="4364038" y="2289175"/>
            <a:ext cx="312737" cy="3397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7773" name="Equation" r:id="rId10" imgW="152280" imgH="164880" progId="Equation.3">
                    <p:embed/>
                  </p:oleObj>
                </mc:Choice>
                <mc:Fallback>
                  <p:oleObj name="Equation" r:id="rId10" imgW="152280" imgH="1648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64038" y="2289175"/>
                          <a:ext cx="312737" cy="3397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rgbClr val="FF0000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1587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8" name="Group 22"/>
          <p:cNvGrpSpPr>
            <a:grpSpLocks/>
          </p:cNvGrpSpPr>
          <p:nvPr/>
        </p:nvGrpSpPr>
        <p:grpSpPr bwMode="auto">
          <a:xfrm>
            <a:off x="1981200" y="3657600"/>
            <a:ext cx="1620838" cy="1571625"/>
            <a:chOff x="1981200" y="3657600"/>
            <a:chExt cx="1620838" cy="1571625"/>
          </a:xfrm>
        </p:grpSpPr>
        <p:sp>
          <p:nvSpPr>
            <p:cNvPr id="13333" name="AutoShape 23"/>
            <p:cNvSpPr>
              <a:spLocks noChangeArrowheads="1"/>
            </p:cNvSpPr>
            <p:nvPr/>
          </p:nvSpPr>
          <p:spPr bwMode="auto">
            <a:xfrm>
              <a:off x="1981200" y="3819525"/>
              <a:ext cx="152400" cy="304800"/>
            </a:xfrm>
            <a:prstGeom prst="upArrow">
              <a:avLst>
                <a:gd name="adj1" fmla="val 50000"/>
                <a:gd name="adj2" fmla="val 50000"/>
              </a:avLst>
            </a:prstGeom>
            <a:solidFill>
              <a:srgbClr val="FF0000"/>
            </a:solidFill>
            <a:ln w="1587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graphicFrame>
          <p:nvGraphicFramePr>
            <p:cNvPr id="4" name="Object 4"/>
            <p:cNvGraphicFramePr>
              <a:graphicFrameLocks noChangeAspect="1"/>
            </p:cNvGraphicFramePr>
            <p:nvPr/>
          </p:nvGraphicFramePr>
          <p:xfrm>
            <a:off x="2209800" y="3657600"/>
            <a:ext cx="238125" cy="3095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7774" name="Equation" r:id="rId12" imgW="126720" imgH="164880" progId="Equation.3">
                    <p:embed/>
                  </p:oleObj>
                </mc:Choice>
                <mc:Fallback>
                  <p:oleObj name="Equation" r:id="rId12" imgW="126720" imgH="1648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09800" y="3657600"/>
                          <a:ext cx="238125" cy="3095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334" name="AutoShape 25"/>
            <p:cNvSpPr>
              <a:spLocks noChangeArrowheads="1"/>
            </p:cNvSpPr>
            <p:nvPr/>
          </p:nvSpPr>
          <p:spPr bwMode="auto">
            <a:xfrm rot="5400000">
              <a:off x="3124200" y="5000625"/>
              <a:ext cx="152400" cy="304800"/>
            </a:xfrm>
            <a:prstGeom prst="upArrow">
              <a:avLst>
                <a:gd name="adj1" fmla="val 50000"/>
                <a:gd name="adj2" fmla="val 50000"/>
              </a:avLst>
            </a:prstGeom>
            <a:solidFill>
              <a:srgbClr val="FF0000"/>
            </a:solidFill>
            <a:ln w="1587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graphicFrame>
          <p:nvGraphicFramePr>
            <p:cNvPr id="5" name="Object 4"/>
            <p:cNvGraphicFramePr>
              <a:graphicFrameLocks noChangeAspect="1"/>
            </p:cNvGraphicFramePr>
            <p:nvPr/>
          </p:nvGraphicFramePr>
          <p:xfrm>
            <a:off x="3363913" y="4672013"/>
            <a:ext cx="238125" cy="3333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7775" name="Equation" r:id="rId14" imgW="126720" imgH="177480" progId="Equation.3">
                    <p:embed/>
                  </p:oleObj>
                </mc:Choice>
                <mc:Fallback>
                  <p:oleObj name="Equation" r:id="rId14" imgW="126720" imgH="1774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63913" y="4672013"/>
                          <a:ext cx="238125" cy="3333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24" name="Picture 23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57200" y="6019800"/>
            <a:ext cx="1282700" cy="269475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371600" y="88900"/>
            <a:ext cx="6400800" cy="44450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04800" y="609600"/>
            <a:ext cx="3035300" cy="596900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81000" y="1219200"/>
            <a:ext cx="7467600" cy="508000"/>
          </a:xfrm>
          <a:prstGeom prst="rect">
            <a:avLst/>
          </a:prstGeom>
        </p:spPr>
      </p:pic>
      <p:sp>
        <p:nvSpPr>
          <p:cNvPr id="30" name="Rectangle 29"/>
          <p:cNvSpPr/>
          <p:nvPr/>
        </p:nvSpPr>
        <p:spPr>
          <a:xfrm>
            <a:off x="304800" y="1219200"/>
            <a:ext cx="7543800" cy="5334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228600" y="2133600"/>
            <a:ext cx="3048000" cy="709534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-76200" y="2971800"/>
            <a:ext cx="4429758" cy="883988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4292600" y="2147851"/>
            <a:ext cx="4927600" cy="366749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3657600" y="609600"/>
            <a:ext cx="4229100" cy="596900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3581400" y="609600"/>
            <a:ext cx="4267200" cy="53340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7153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 descr="topo-11-non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03738" y="2438400"/>
            <a:ext cx="4327525" cy="407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25" descr="tknn-11-non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38225" y="4105275"/>
            <a:ext cx="2038350" cy="2011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7" name="Group 20"/>
          <p:cNvGrpSpPr>
            <a:grpSpLocks/>
          </p:cNvGrpSpPr>
          <p:nvPr/>
        </p:nvGrpSpPr>
        <p:grpSpPr bwMode="auto">
          <a:xfrm>
            <a:off x="4343400" y="2590800"/>
            <a:ext cx="4724400" cy="4191000"/>
            <a:chOff x="4219575" y="2181225"/>
            <a:chExt cx="4724400" cy="4191000"/>
          </a:xfrm>
        </p:grpSpPr>
        <p:sp>
          <p:nvSpPr>
            <p:cNvPr id="14359" name="Rectangle 16"/>
            <p:cNvSpPr>
              <a:spLocks noChangeArrowheads="1"/>
            </p:cNvSpPr>
            <p:nvPr/>
          </p:nvSpPr>
          <p:spPr bwMode="auto">
            <a:xfrm>
              <a:off x="4219575" y="2181225"/>
              <a:ext cx="4724400" cy="4191000"/>
            </a:xfrm>
            <a:prstGeom prst="rect">
              <a:avLst/>
            </a:prstGeom>
            <a:solidFill>
              <a:schemeClr val="accent1">
                <a:alpha val="18039"/>
              </a:schemeClr>
            </a:solidFill>
            <a:ln w="19050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graphicFrame>
          <p:nvGraphicFramePr>
            <p:cNvPr id="14346" name="Object 6"/>
            <p:cNvGraphicFramePr>
              <a:graphicFrameLocks noChangeAspect="1"/>
            </p:cNvGraphicFramePr>
            <p:nvPr/>
          </p:nvGraphicFramePr>
          <p:xfrm>
            <a:off x="8094663" y="5372100"/>
            <a:ext cx="392112" cy="4714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8795" name="Equation" r:id="rId6" imgW="190440" imgH="228600" progId="Equation.3">
                    <p:embed/>
                  </p:oleObj>
                </mc:Choice>
                <mc:Fallback>
                  <p:oleObj name="Equation" r:id="rId6" imgW="190440" imgH="2286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094663" y="5372100"/>
                          <a:ext cx="392112" cy="4714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rgbClr val="FF0000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1587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347" name="Object 7"/>
            <p:cNvGraphicFramePr>
              <a:graphicFrameLocks noChangeAspect="1"/>
            </p:cNvGraphicFramePr>
            <p:nvPr/>
          </p:nvGraphicFramePr>
          <p:xfrm>
            <a:off x="5402263" y="5637213"/>
            <a:ext cx="417512" cy="4968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8796" name="Equation" r:id="rId8" imgW="203040" imgH="241200" progId="Equation.3">
                    <p:embed/>
                  </p:oleObj>
                </mc:Choice>
                <mc:Fallback>
                  <p:oleObj name="Equation" r:id="rId8" imgW="203040" imgH="2412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02263" y="5637213"/>
                          <a:ext cx="417512" cy="49688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rgbClr val="FF0000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1587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348" name="Object 8"/>
            <p:cNvGraphicFramePr>
              <a:graphicFrameLocks noChangeAspect="1"/>
            </p:cNvGraphicFramePr>
            <p:nvPr/>
          </p:nvGraphicFramePr>
          <p:xfrm>
            <a:off x="4364038" y="2289175"/>
            <a:ext cx="312737" cy="3397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8797" name="Equation" r:id="rId10" imgW="152280" imgH="164880" progId="Equation.3">
                    <p:embed/>
                  </p:oleObj>
                </mc:Choice>
                <mc:Fallback>
                  <p:oleObj name="Equation" r:id="rId10" imgW="152280" imgH="1648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64038" y="2289175"/>
                          <a:ext cx="312737" cy="3397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rgbClr val="FF0000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1587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8" name="Group 22"/>
          <p:cNvGrpSpPr>
            <a:grpSpLocks/>
          </p:cNvGrpSpPr>
          <p:nvPr/>
        </p:nvGrpSpPr>
        <p:grpSpPr bwMode="auto">
          <a:xfrm>
            <a:off x="1981200" y="3657600"/>
            <a:ext cx="1620838" cy="1571625"/>
            <a:chOff x="1981200" y="3657600"/>
            <a:chExt cx="1620838" cy="1571625"/>
          </a:xfrm>
        </p:grpSpPr>
        <p:sp>
          <p:nvSpPr>
            <p:cNvPr id="14357" name="AutoShape 23"/>
            <p:cNvSpPr>
              <a:spLocks noChangeArrowheads="1"/>
            </p:cNvSpPr>
            <p:nvPr/>
          </p:nvSpPr>
          <p:spPr bwMode="auto">
            <a:xfrm>
              <a:off x="1981200" y="3819525"/>
              <a:ext cx="152400" cy="304800"/>
            </a:xfrm>
            <a:prstGeom prst="upArrow">
              <a:avLst>
                <a:gd name="adj1" fmla="val 50000"/>
                <a:gd name="adj2" fmla="val 50000"/>
              </a:avLst>
            </a:prstGeom>
            <a:solidFill>
              <a:srgbClr val="FF0000"/>
            </a:solidFill>
            <a:ln w="1587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graphicFrame>
          <p:nvGraphicFramePr>
            <p:cNvPr id="4" name="Object 4"/>
            <p:cNvGraphicFramePr>
              <a:graphicFrameLocks noChangeAspect="1"/>
            </p:cNvGraphicFramePr>
            <p:nvPr/>
          </p:nvGraphicFramePr>
          <p:xfrm>
            <a:off x="2209800" y="3657600"/>
            <a:ext cx="238125" cy="3095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8798" name="Equation" r:id="rId12" imgW="126720" imgH="164880" progId="Equation.3">
                    <p:embed/>
                  </p:oleObj>
                </mc:Choice>
                <mc:Fallback>
                  <p:oleObj name="Equation" r:id="rId12" imgW="126720" imgH="1648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09800" y="3657600"/>
                          <a:ext cx="238125" cy="3095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4358" name="AutoShape 25"/>
            <p:cNvSpPr>
              <a:spLocks noChangeArrowheads="1"/>
            </p:cNvSpPr>
            <p:nvPr/>
          </p:nvSpPr>
          <p:spPr bwMode="auto">
            <a:xfrm rot="5400000">
              <a:off x="3124200" y="5000625"/>
              <a:ext cx="152400" cy="304800"/>
            </a:xfrm>
            <a:prstGeom prst="upArrow">
              <a:avLst>
                <a:gd name="adj1" fmla="val 50000"/>
                <a:gd name="adj2" fmla="val 50000"/>
              </a:avLst>
            </a:prstGeom>
            <a:solidFill>
              <a:srgbClr val="FF0000"/>
            </a:solidFill>
            <a:ln w="1587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graphicFrame>
          <p:nvGraphicFramePr>
            <p:cNvPr id="5" name="Object 4"/>
            <p:cNvGraphicFramePr>
              <a:graphicFrameLocks noChangeAspect="1"/>
            </p:cNvGraphicFramePr>
            <p:nvPr/>
          </p:nvGraphicFramePr>
          <p:xfrm>
            <a:off x="3363913" y="4672013"/>
            <a:ext cx="238125" cy="3333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8799" name="Equation" r:id="rId14" imgW="126720" imgH="177480" progId="Equation.3">
                    <p:embed/>
                  </p:oleObj>
                </mc:Choice>
                <mc:Fallback>
                  <p:oleObj name="Equation" r:id="rId14" imgW="126720" imgH="1774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63913" y="4672013"/>
                          <a:ext cx="238125" cy="3333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24" name="Picture 23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57200" y="6019800"/>
            <a:ext cx="1282700" cy="269475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371600" y="88900"/>
            <a:ext cx="6400800" cy="44450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04800" y="609600"/>
            <a:ext cx="3035300" cy="596900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81000" y="1219200"/>
            <a:ext cx="7467600" cy="508000"/>
          </a:xfrm>
          <a:prstGeom prst="rect">
            <a:avLst/>
          </a:prstGeom>
        </p:spPr>
      </p:pic>
      <p:sp>
        <p:nvSpPr>
          <p:cNvPr id="30" name="Rectangle 29"/>
          <p:cNvSpPr/>
          <p:nvPr/>
        </p:nvSpPr>
        <p:spPr>
          <a:xfrm>
            <a:off x="304800" y="1219200"/>
            <a:ext cx="7543800" cy="5334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228600" y="2133600"/>
            <a:ext cx="3048000" cy="709534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-76200" y="2971800"/>
            <a:ext cx="4429758" cy="883988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4292600" y="2147851"/>
            <a:ext cx="4927600" cy="366749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3657600" y="609600"/>
            <a:ext cx="4229100" cy="596900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3581400" y="609600"/>
            <a:ext cx="4267200" cy="53340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4459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08EAEBB-9E75-A94D-897F-02658CB787CB}"/>
              </a:ext>
            </a:extLst>
          </p:cNvPr>
          <p:cNvSpPr txBox="1"/>
          <p:nvPr/>
        </p:nvSpPr>
        <p:spPr>
          <a:xfrm>
            <a:off x="577057" y="763114"/>
            <a:ext cx="75320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i="1">
                <a:solidFill>
                  <a:srgbClr val="C00000"/>
                </a:solidFill>
                <a:latin typeface="Bell MT" panose="02020503060305020303" pitchFamily="18" charset="77"/>
              </a:rPr>
              <a:t>Three dimensions</a:t>
            </a:r>
            <a:endParaRPr lang="en-US" sz="4800" i="1" dirty="0">
              <a:solidFill>
                <a:srgbClr val="C00000"/>
              </a:solidFill>
              <a:latin typeface="Bell MT" panose="02020503060305020303" pitchFamily="18" charset="77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4287" y="2803072"/>
            <a:ext cx="6903720" cy="3429000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4310764" y="5045558"/>
            <a:ext cx="310243" cy="293915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47806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" descr="D:\Users\kaisun\Documents\My Dropbox\Paper and Talk\Talks\Geogtown\Talk\Figs\3D_BZ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" y="2214265"/>
            <a:ext cx="3371850" cy="3390076"/>
          </a:xfrm>
          <a:prstGeom prst="rect">
            <a:avLst/>
          </a:prstGeom>
          <a:noFill/>
        </p:spPr>
      </p:pic>
      <p:sp>
        <p:nvSpPr>
          <p:cNvPr id="31" name="TextBox 30"/>
          <p:cNvSpPr txBox="1"/>
          <p:nvPr/>
        </p:nvSpPr>
        <p:spPr>
          <a:xfrm>
            <a:off x="152400" y="1828800"/>
            <a:ext cx="36828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Brillouin zone of a 3D lattice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868610" y="1066800"/>
            <a:ext cx="47607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3D TI can only exist with T-symmetry</a:t>
            </a:r>
          </a:p>
        </p:txBody>
      </p:sp>
      <p:sp>
        <p:nvSpPr>
          <p:cNvPr id="10" name="Rectangle 9"/>
          <p:cNvSpPr/>
          <p:nvPr/>
        </p:nvSpPr>
        <p:spPr>
          <a:xfrm>
            <a:off x="533400" y="5830669"/>
            <a:ext cx="5029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/>
              <a:t>Hasan</a:t>
            </a:r>
            <a:r>
              <a:rPr lang="en-US" dirty="0"/>
              <a:t> and Kane, RMP (2010).</a:t>
            </a:r>
          </a:p>
          <a:p>
            <a:r>
              <a:rPr lang="en-US" dirty="0"/>
              <a:t>Qi and Zhang, RMP (2011).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886200" y="2554069"/>
            <a:ext cx="50292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dirty="0"/>
              <a:t>A constant </a:t>
            </a:r>
            <a:r>
              <a:rPr lang="en-US" dirty="0" err="1"/>
              <a:t>kz</a:t>
            </a:r>
            <a:r>
              <a:rPr lang="en-US" dirty="0"/>
              <a:t> plane can be considered as a 2D system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dirty="0"/>
              <a:t>Most of these planes are NOT invariant under the time-reversal transformation, because time-reversal changes </a:t>
            </a:r>
            <a:r>
              <a:rPr lang="en-US" dirty="0" err="1"/>
              <a:t>kz</a:t>
            </a:r>
            <a:r>
              <a:rPr lang="en-US" dirty="0"/>
              <a:t> to –</a:t>
            </a:r>
            <a:r>
              <a:rPr lang="en-US" dirty="0" err="1"/>
              <a:t>kz</a:t>
            </a:r>
            <a:r>
              <a:rPr lang="en-US" dirty="0"/>
              <a:t>.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dirty="0"/>
              <a:t>However, there are 2 special planes </a:t>
            </a:r>
            <a:r>
              <a:rPr lang="en-US" dirty="0" err="1"/>
              <a:t>kz</a:t>
            </a:r>
            <a:r>
              <a:rPr lang="en-US" dirty="0"/>
              <a:t>=0 and </a:t>
            </a:r>
            <a:r>
              <a:rPr lang="el-GR" dirty="0"/>
              <a:t>π</a:t>
            </a:r>
            <a:endParaRPr lang="en-US" dirty="0"/>
          </a:p>
          <a:p>
            <a:pPr marL="285750" indent="-285750">
              <a:buFont typeface="Wingdings" pitchFamily="2" charset="2"/>
              <a:buChar char="Ø"/>
            </a:pPr>
            <a:r>
              <a:rPr lang="en-US" dirty="0"/>
              <a:t>For the </a:t>
            </a:r>
            <a:r>
              <a:rPr lang="en-US" dirty="0" err="1"/>
              <a:t>kz</a:t>
            </a:r>
            <a:r>
              <a:rPr lang="en-US" dirty="0"/>
              <a:t>=0 plane and the </a:t>
            </a:r>
            <a:r>
              <a:rPr lang="en-US" dirty="0" err="1"/>
              <a:t>kz</a:t>
            </a:r>
            <a:r>
              <a:rPr lang="en-US" dirty="0"/>
              <a:t>=</a:t>
            </a:r>
            <a:r>
              <a:rPr lang="el-GR" dirty="0"/>
              <a:t>π</a:t>
            </a:r>
            <a:r>
              <a:rPr lang="en-US" dirty="0"/>
              <a:t> plane, we can consider them as two 2D systems  and they are invariant under time-reversal.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dirty="0"/>
              <a:t>For a 2D system  with T-symmetry, we know that there are two types of insulator: trivial and quantum spin Hall.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7158" y="419720"/>
            <a:ext cx="672336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i="1" dirty="0">
                <a:solidFill>
                  <a:srgbClr val="C00000"/>
                </a:solidFill>
                <a:latin typeface="Bell MT" panose="02020503060305020303" pitchFamily="18" charset="0"/>
              </a:rPr>
              <a:t>High-symmetry planes</a:t>
            </a:r>
          </a:p>
        </p:txBody>
      </p:sp>
      <p:pic>
        <p:nvPicPr>
          <p:cNvPr id="12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795808" y="949397"/>
            <a:ext cx="7499779" cy="52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518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6272"/>
    </mc:Choice>
    <mc:Fallback xmlns="">
      <p:transition spd="slow" advTm="136272"/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" descr="D:\Users\kaisun\Documents\My Dropbox\Paper and Talk\Talks\Geogtown\Talk\Figs\3D_BZ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" y="2214265"/>
            <a:ext cx="3371850" cy="3390076"/>
          </a:xfrm>
          <a:prstGeom prst="rect">
            <a:avLst/>
          </a:prstGeom>
          <a:noFill/>
        </p:spPr>
      </p:pic>
      <p:sp>
        <p:nvSpPr>
          <p:cNvPr id="31" name="TextBox 30"/>
          <p:cNvSpPr txBox="1"/>
          <p:nvPr/>
        </p:nvSpPr>
        <p:spPr>
          <a:xfrm>
            <a:off x="152400" y="1828800"/>
            <a:ext cx="36828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Brillouin zone of a 3D lattice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868610" y="1066800"/>
            <a:ext cx="47607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3D TI can only exist with T-symmetry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419600" y="2819400"/>
            <a:ext cx="38590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Case I: both are topologically trivial</a:t>
            </a:r>
          </a:p>
          <a:p>
            <a:r>
              <a:rPr lang="en-US" dirty="0"/>
              <a:t>The system is a trivial 3D insulator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7158" y="419720"/>
            <a:ext cx="672336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i="1" dirty="0">
                <a:solidFill>
                  <a:srgbClr val="C00000"/>
                </a:solidFill>
                <a:latin typeface="Bell MT" panose="02020503060305020303" pitchFamily="18" charset="0"/>
              </a:rPr>
              <a:t>Trivial 3D insulator</a:t>
            </a:r>
          </a:p>
        </p:txBody>
      </p:sp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795808" y="949397"/>
            <a:ext cx="7499779" cy="52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9478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6272"/>
    </mc:Choice>
    <mc:Fallback xmlns="">
      <p:transition spd="slow" advTm="136272"/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" descr="D:\Users\kaisun\Documents\My Dropbox\Paper and Talk\Talks\Geogtown\Talk\Figs\3D_BZ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" y="2214265"/>
            <a:ext cx="3371850" cy="3390076"/>
          </a:xfrm>
          <a:prstGeom prst="rect">
            <a:avLst/>
          </a:prstGeom>
          <a:noFill/>
        </p:spPr>
      </p:pic>
      <p:sp>
        <p:nvSpPr>
          <p:cNvPr id="31" name="TextBox 30"/>
          <p:cNvSpPr txBox="1"/>
          <p:nvPr/>
        </p:nvSpPr>
        <p:spPr>
          <a:xfrm>
            <a:off x="152400" y="1828800"/>
            <a:ext cx="36828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Brillouin zone of a 3D lattice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868610" y="1066800"/>
            <a:ext cx="47607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3D TI can only exist with T-symmetry</a:t>
            </a:r>
          </a:p>
        </p:txBody>
      </p:sp>
      <p:pic>
        <p:nvPicPr>
          <p:cNvPr id="8" name="Picture 3" descr="D:\Users\kaisun\Documents\My Dropbox\Paper and Talk\Talks\Geogtown\Talk\Figs\3DWQSH_SF_F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00800" y="1862668"/>
            <a:ext cx="2286000" cy="2032000"/>
          </a:xfrm>
          <a:prstGeom prst="rect">
            <a:avLst/>
          </a:prstGeom>
          <a:noFill/>
        </p:spPr>
      </p:pic>
      <p:pic>
        <p:nvPicPr>
          <p:cNvPr id="9" name="Picture 4" descr="D:\Users\kaisun\Documents\My Dropbox\Paper and Talk\Talks\Geogtown\Talk\Figs\3DWQSH_SF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62400" y="1862668"/>
            <a:ext cx="2286000" cy="2032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352800" y="4275221"/>
            <a:ext cx="5703164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dirty="0"/>
              <a:t>Case II: both are topologically nontrivial (QSH)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dirty="0">
                <a:solidFill>
                  <a:srgbClr val="FF0000"/>
                </a:solidFill>
              </a:rPr>
              <a:t>Weak topological insulator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dirty="0">
                <a:solidFill>
                  <a:srgbClr val="FF0000"/>
                </a:solidFill>
              </a:rPr>
              <a:t>Stack of 2D QSH insulators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dirty="0"/>
              <a:t>Surface state has open Fermi surfaces.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dirty="0"/>
              <a:t>There are 3 types of weak TIs (stacking along x, y and z).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7158" y="419720"/>
            <a:ext cx="672336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i="1" dirty="0">
                <a:solidFill>
                  <a:srgbClr val="C00000"/>
                </a:solidFill>
                <a:latin typeface="Bell MT" panose="02020503060305020303" pitchFamily="18" charset="0"/>
              </a:rPr>
              <a:t>Weak topological insulator</a:t>
            </a:r>
          </a:p>
        </p:txBody>
      </p:sp>
      <p:pic>
        <p:nvPicPr>
          <p:cNvPr id="11" name="Picture 1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795808" y="949397"/>
            <a:ext cx="7499779" cy="52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0789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6272"/>
    </mc:Choice>
    <mc:Fallback xmlns="">
      <p:transition spd="slow" advTm="136272"/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" descr="D:\Users\kaisun\Documents\My Dropbox\Paper and Talk\Talks\Geogtown\Talk\Figs\3D_BZ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" y="2214265"/>
            <a:ext cx="3371850" cy="3390076"/>
          </a:xfrm>
          <a:prstGeom prst="rect">
            <a:avLst/>
          </a:prstGeom>
          <a:noFill/>
        </p:spPr>
      </p:pic>
      <p:sp>
        <p:nvSpPr>
          <p:cNvPr id="31" name="TextBox 30"/>
          <p:cNvSpPr txBox="1"/>
          <p:nvPr/>
        </p:nvSpPr>
        <p:spPr>
          <a:xfrm>
            <a:off x="152400" y="1828800"/>
            <a:ext cx="36828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Brillouin zone of a 3D lattice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868610" y="1066800"/>
            <a:ext cx="47607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3D TI can only exist with T-symmetry</a:t>
            </a:r>
          </a:p>
        </p:txBody>
      </p:sp>
      <p:pic>
        <p:nvPicPr>
          <p:cNvPr id="12" name="Picture 5" descr="D:\Users\kaisun\Documents\My Dropbox\Paper and Talk\Talks\Geogtown\Talk\Figs\3DSQSH_SF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62400" y="1828800"/>
            <a:ext cx="2286000" cy="2032000"/>
          </a:xfrm>
          <a:prstGeom prst="rect">
            <a:avLst/>
          </a:prstGeom>
          <a:noFill/>
        </p:spPr>
      </p:pic>
      <p:pic>
        <p:nvPicPr>
          <p:cNvPr id="13" name="Picture 6" descr="D:\Users\kaisun\Documents\My Dropbox\Paper and Talk\Talks\Geogtown\Talk\Figs\3DSQSH_SF_FS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00800" y="1828800"/>
            <a:ext cx="2286000" cy="2032000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3733800" y="4275221"/>
            <a:ext cx="5410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dirty="0"/>
              <a:t>Case III: one topologically nontrivial (QSH) and the other one is trivial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dirty="0">
                <a:solidFill>
                  <a:srgbClr val="FF0000"/>
                </a:solidFill>
              </a:rPr>
              <a:t>Strong topological insulator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dirty="0"/>
              <a:t>Surface state has </a:t>
            </a:r>
            <a:r>
              <a:rPr lang="en-US" dirty="0">
                <a:solidFill>
                  <a:srgbClr val="FF0000"/>
                </a:solidFill>
              </a:rPr>
              <a:t>odd number of Fermi surfaces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dirty="0"/>
              <a:t>Spin has a </a:t>
            </a:r>
            <a:r>
              <a:rPr lang="en-US" dirty="0">
                <a:solidFill>
                  <a:srgbClr val="FF0000"/>
                </a:solidFill>
              </a:rPr>
              <a:t>helical structure </a:t>
            </a:r>
            <a:r>
              <a:rPr lang="en-US" dirty="0"/>
              <a:t>around the Fermi surfaces.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7158" y="419720"/>
            <a:ext cx="672336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i="1" dirty="0">
                <a:solidFill>
                  <a:srgbClr val="C00000"/>
                </a:solidFill>
                <a:latin typeface="Bell MT" panose="02020503060305020303" pitchFamily="18" charset="0"/>
              </a:rPr>
              <a:t>Strong topological insulator</a:t>
            </a:r>
          </a:p>
        </p:txBody>
      </p:sp>
      <p:pic>
        <p:nvPicPr>
          <p:cNvPr id="11" name="Picture 1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795808" y="949397"/>
            <a:ext cx="7499779" cy="52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7061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6272"/>
    </mc:Choice>
    <mc:Fallback xmlns="">
      <p:transition spd="slow" advTm="136272"/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3" descr="D:\Users\kaisun\Documents\My Dropbox\Paper and Talk\Talks\Geogtown\Talk\Figs\3DWQSH_SF_F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21068" y="1297632"/>
            <a:ext cx="2743200" cy="2438400"/>
          </a:xfrm>
          <a:prstGeom prst="rect">
            <a:avLst/>
          </a:prstGeom>
          <a:noFill/>
        </p:spPr>
      </p:pic>
      <p:pic>
        <p:nvPicPr>
          <p:cNvPr id="28" name="Picture 2" descr="D:\Users\kaisun\Documents\My Dropbox\Paper and Talk\Talks\Geogtown\Talk\Figs\3D_BZ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5350" y="2214265"/>
            <a:ext cx="3371850" cy="3390076"/>
          </a:xfrm>
          <a:prstGeom prst="rect">
            <a:avLst/>
          </a:prstGeom>
          <a:noFill/>
        </p:spPr>
      </p:pic>
      <p:pic>
        <p:nvPicPr>
          <p:cNvPr id="30" name="Picture 6" descr="D:\Users\kaisun\Documents\My Dropbox\Paper and Talk\Talks\Geogtown\Talk\Figs\3DSQSH_SF_FS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45697" y="3906623"/>
            <a:ext cx="2743200" cy="2438400"/>
          </a:xfrm>
          <a:prstGeom prst="rect">
            <a:avLst/>
          </a:prstGeom>
          <a:noFill/>
        </p:spPr>
      </p:pic>
      <p:sp>
        <p:nvSpPr>
          <p:cNvPr id="31" name="TextBox 30"/>
          <p:cNvSpPr txBox="1"/>
          <p:nvPr/>
        </p:nvSpPr>
        <p:spPr>
          <a:xfrm>
            <a:off x="838200" y="1828800"/>
            <a:ext cx="36828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Brillouin zone of a 3D lattice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33400" y="1066800"/>
            <a:ext cx="47607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3D TI can only exist with T-symmetry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737158" y="419720"/>
                <a:ext cx="6723367" cy="5078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7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700" i="1" smtClean="0">
                            <a:solidFill>
                              <a:srgbClr val="C0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ℤ</m:t>
                        </m:r>
                      </m:e>
                      <m:sub>
                        <m:r>
                          <a:rPr lang="en-US" sz="2700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700" i="1" dirty="0">
                    <a:solidFill>
                      <a:srgbClr val="C00000"/>
                    </a:solidFill>
                    <a:latin typeface="Bell MT" panose="02020503060305020303" pitchFamily="18" charset="0"/>
                  </a:rPr>
                  <a:t> classification of 3D topological insulator</a:t>
                </a: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7158" y="419720"/>
                <a:ext cx="6723367" cy="507831"/>
              </a:xfrm>
              <a:prstGeom prst="rect">
                <a:avLst/>
              </a:prstGeom>
              <a:blipFill rotWithShape="0">
                <a:blip r:embed="rId6"/>
                <a:stretch>
                  <a:fillRect t="-10843" b="-313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795808" y="949397"/>
            <a:ext cx="7499779" cy="52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632154" y="5525621"/>
                <a:ext cx="4229720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dirty="0">
                    <a:solidFill>
                      <a:srgbClr val="C00000"/>
                    </a:solidFill>
                  </a:rPr>
                  <a:t>A more refined classification includes three weak indices and one strong index: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charset="0"/>
                            </a:rPr>
                            <m:t>(</m:t>
                          </m:r>
                          <m:r>
                            <a:rPr lang="en-US" i="1">
                              <a:solidFill>
                                <a:srgbClr val="C0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ℤ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C00000"/>
                              </a:solidFill>
                              <a:latin typeface="Cambria Math" charset="0"/>
                            </a:rPr>
                            <m:t>2</m:t>
                          </m:r>
                        </m:sub>
                      </m:sSub>
                      <m:r>
                        <a:rPr lang="en-US" i="1" smtClean="0">
                          <a:solidFill>
                            <a:srgbClr val="C0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×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C0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ℤ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C00000"/>
                              </a:solidFill>
                              <a:latin typeface="Cambria Math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C0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×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C0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ℤ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C00000"/>
                              </a:solidFill>
                              <a:latin typeface="Cambria Math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)</m:t>
                      </m:r>
                      <m:r>
                        <a:rPr lang="en-US" i="1">
                          <a:solidFill>
                            <a:srgbClr val="C0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×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C0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ℤ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C00000"/>
                              </a:solidFill>
                              <a:latin typeface="Cambria Math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154" y="5525621"/>
                <a:ext cx="4229720" cy="1200329"/>
              </a:xfrm>
              <a:prstGeom prst="rect">
                <a:avLst/>
              </a:prstGeom>
              <a:blipFill rotWithShape="0">
                <a:blip r:embed="rId8"/>
                <a:stretch>
                  <a:fillRect l="-1297" t="-2538" r="-11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8897" y="4811127"/>
            <a:ext cx="1710657" cy="1586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235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6272"/>
    </mc:Choice>
    <mc:Fallback xmlns="">
      <p:transition spd="slow" advTm="136272"/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152400" y="457200"/>
            <a:ext cx="8927347" cy="6096000"/>
            <a:chOff x="152400" y="457200"/>
            <a:chExt cx="8927347" cy="6096000"/>
          </a:xfrm>
        </p:grpSpPr>
        <p:sp>
          <p:nvSpPr>
            <p:cNvPr id="5" name="Rectangle 4"/>
            <p:cNvSpPr/>
            <p:nvPr/>
          </p:nvSpPr>
          <p:spPr>
            <a:xfrm>
              <a:off x="152400" y="457200"/>
              <a:ext cx="8927347" cy="838200"/>
            </a:xfrm>
            <a:prstGeom prst="rect">
              <a:avLst/>
            </a:prstGeom>
            <a:solidFill>
              <a:srgbClr val="FDDEA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000" b="1" dirty="0">
                  <a:solidFill>
                    <a:schemeClr val="tx1"/>
                  </a:solidFill>
                </a:rPr>
                <a:t>Fu-Kane method for inversion-symmetric systems</a:t>
              </a:r>
            </a:p>
          </p:txBody>
        </p:sp>
        <p:sp>
          <p:nvSpPr>
            <p:cNvPr id="6" name="Rectangle 5"/>
            <p:cNvSpPr/>
            <p:nvPr/>
          </p:nvSpPr>
          <p:spPr>
            <a:xfrm>
              <a:off x="152400" y="1600200"/>
              <a:ext cx="8927347" cy="4953000"/>
            </a:xfrm>
            <a:prstGeom prst="rect">
              <a:avLst/>
            </a:prstGeom>
            <a:solidFill>
              <a:srgbClr val="FAFAD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t" anchorCtr="0"/>
            <a:lstStyle/>
            <a:p>
              <a:pPr algn="ctr"/>
              <a:endParaRPr lang="en-US" dirty="0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645515" y="2975810"/>
            <a:ext cx="1823727" cy="1646091"/>
            <a:chOff x="5029200" y="2247628"/>
            <a:chExt cx="2181225" cy="1968768"/>
          </a:xfrm>
        </p:grpSpPr>
        <p:pic>
          <p:nvPicPr>
            <p:cNvPr id="142338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29200" y="2247628"/>
              <a:ext cx="2181225" cy="19687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42339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6303574" y="2654203"/>
              <a:ext cx="157265" cy="1489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42340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73093" y="3574175"/>
              <a:ext cx="180975" cy="1714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42341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72225" y="3820970"/>
              <a:ext cx="180975" cy="1714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42342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2328" y="2684463"/>
              <a:ext cx="180975" cy="1714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42343" name="Picture 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94769" y="2484580"/>
              <a:ext cx="180975" cy="1714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42344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24789" y="3341252"/>
              <a:ext cx="180975" cy="1714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42345" name="Picture 9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88573" y="2429164"/>
              <a:ext cx="180975" cy="1714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42346" name="Picture 10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76133" y="3292760"/>
              <a:ext cx="180975" cy="1714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0" name="Oval 19"/>
            <p:cNvSpPr/>
            <p:nvPr/>
          </p:nvSpPr>
          <p:spPr>
            <a:xfrm>
              <a:off x="5678056" y="2542308"/>
              <a:ext cx="125950" cy="13854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/>
            <p:cNvSpPr/>
            <p:nvPr/>
          </p:nvSpPr>
          <p:spPr>
            <a:xfrm>
              <a:off x="5421748" y="2777835"/>
              <a:ext cx="125950" cy="13854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/>
            <p:cNvSpPr/>
            <p:nvPr/>
          </p:nvSpPr>
          <p:spPr>
            <a:xfrm>
              <a:off x="5440220" y="3655291"/>
              <a:ext cx="125950" cy="13854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/>
            <p:cNvSpPr/>
            <p:nvPr/>
          </p:nvSpPr>
          <p:spPr>
            <a:xfrm>
              <a:off x="5694216" y="3412836"/>
              <a:ext cx="125950" cy="13854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/>
            <p:cNvSpPr/>
            <p:nvPr/>
          </p:nvSpPr>
          <p:spPr>
            <a:xfrm>
              <a:off x="6362598" y="3666832"/>
              <a:ext cx="125950" cy="13854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/>
            <p:cNvSpPr/>
            <p:nvPr/>
          </p:nvSpPr>
          <p:spPr>
            <a:xfrm>
              <a:off x="6616594" y="3412836"/>
              <a:ext cx="125950" cy="13854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6583220" y="2526144"/>
              <a:ext cx="125950" cy="13854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6354620" y="2759363"/>
              <a:ext cx="125950" cy="13854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42348" name="Picture 1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3173926"/>
            <a:ext cx="1926866" cy="6249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2352" name="Picture 1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366" y="1778730"/>
            <a:ext cx="8411414" cy="1171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40288" name="Group 140287"/>
          <p:cNvGrpSpPr/>
          <p:nvPr/>
        </p:nvGrpSpPr>
        <p:grpSpPr>
          <a:xfrm>
            <a:off x="381000" y="4781309"/>
            <a:ext cx="8411414" cy="1576102"/>
            <a:chOff x="381000" y="4781309"/>
            <a:chExt cx="8411414" cy="1576102"/>
          </a:xfrm>
        </p:grpSpPr>
        <p:pic>
          <p:nvPicPr>
            <p:cNvPr id="142351" name="Picture 15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1000" y="4781309"/>
              <a:ext cx="8411414" cy="6288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42353" name="Picture 17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52916" y="5410200"/>
              <a:ext cx="6710322" cy="4928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42354" name="Picture 18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32676" y="5996232"/>
              <a:ext cx="2124075" cy="3611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31" name="Group 30"/>
          <p:cNvGrpSpPr/>
          <p:nvPr/>
        </p:nvGrpSpPr>
        <p:grpSpPr>
          <a:xfrm>
            <a:off x="5867400" y="2934981"/>
            <a:ext cx="2714625" cy="1421402"/>
            <a:chOff x="5867400" y="2934981"/>
            <a:chExt cx="2714625" cy="1421402"/>
          </a:xfrm>
        </p:grpSpPr>
        <p:pic>
          <p:nvPicPr>
            <p:cNvPr id="142350" name="Picture 14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43600" y="4030817"/>
              <a:ext cx="2535260" cy="3255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42355" name="Picture 19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67400" y="2934981"/>
              <a:ext cx="2714625" cy="8750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71757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152400" y="457200"/>
            <a:ext cx="8927347" cy="6096000"/>
            <a:chOff x="152400" y="457200"/>
            <a:chExt cx="8927347" cy="6096000"/>
          </a:xfrm>
        </p:grpSpPr>
        <p:sp>
          <p:nvSpPr>
            <p:cNvPr id="5" name="Rectangle 4"/>
            <p:cNvSpPr/>
            <p:nvPr/>
          </p:nvSpPr>
          <p:spPr>
            <a:xfrm>
              <a:off x="152400" y="457200"/>
              <a:ext cx="8927347" cy="838200"/>
            </a:xfrm>
            <a:prstGeom prst="rect">
              <a:avLst/>
            </a:prstGeom>
            <a:solidFill>
              <a:srgbClr val="FDDEA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000" b="1" dirty="0">
                  <a:solidFill>
                    <a:schemeClr val="tx1"/>
                  </a:solidFill>
                </a:rPr>
                <a:t>ARPES data in </a:t>
              </a:r>
              <a:r>
                <a:rPr lang="en-US" sz="3200" b="1" dirty="0">
                  <a:solidFill>
                    <a:schemeClr val="tx1"/>
                  </a:solidFill>
                </a:rPr>
                <a:t>Bi-based topological insulators</a:t>
              </a:r>
              <a:endParaRPr lang="en-US" sz="3000" b="1" dirty="0">
                <a:solidFill>
                  <a:schemeClr val="tx1"/>
                </a:solidFill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152400" y="1600200"/>
              <a:ext cx="8927347" cy="4953000"/>
            </a:xfrm>
            <a:prstGeom prst="rect">
              <a:avLst/>
            </a:prstGeom>
            <a:solidFill>
              <a:srgbClr val="FAFAD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t" anchorCtr="0"/>
            <a:lstStyle/>
            <a:p>
              <a:pPr algn="ctr"/>
              <a:endParaRPr lang="en-US" dirty="0"/>
            </a:p>
          </p:txBody>
        </p:sp>
      </p:grpSp>
      <p:pic>
        <p:nvPicPr>
          <p:cNvPr id="9" name="Picture 8" descr="HasanRMP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2400" y="2209800"/>
            <a:ext cx="5063760" cy="405613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7489" y="2209800"/>
            <a:ext cx="33415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halkboard"/>
                <a:cs typeface="Chalkboard"/>
              </a:rPr>
              <a:t>Bi</a:t>
            </a:r>
            <a:r>
              <a:rPr lang="en-US" sz="2000" baseline="-25000" dirty="0">
                <a:latin typeface="Chalkboard"/>
                <a:cs typeface="Chalkboard"/>
              </a:rPr>
              <a:t>2</a:t>
            </a:r>
            <a:r>
              <a:rPr lang="en-US" sz="2000" dirty="0">
                <a:latin typeface="Chalkboard"/>
                <a:cs typeface="Chalkboard"/>
              </a:rPr>
              <a:t>Se</a:t>
            </a:r>
            <a:r>
              <a:rPr lang="en-US" sz="2000" baseline="-25000" dirty="0">
                <a:latin typeface="Chalkboard"/>
                <a:cs typeface="Chalkboard"/>
              </a:rPr>
              <a:t>3</a:t>
            </a:r>
            <a:r>
              <a:rPr lang="en-US" sz="2000" dirty="0">
                <a:latin typeface="Chalkboard"/>
                <a:cs typeface="Chalkboard"/>
              </a:rPr>
              <a:t>, Bi</a:t>
            </a:r>
            <a:r>
              <a:rPr lang="en-US" sz="2000" baseline="-25000" dirty="0">
                <a:latin typeface="Chalkboard"/>
                <a:cs typeface="Chalkboard"/>
              </a:rPr>
              <a:t>2</a:t>
            </a:r>
            <a:r>
              <a:rPr lang="en-US" sz="2000" dirty="0">
                <a:latin typeface="Chalkboard"/>
                <a:cs typeface="Chalkboard"/>
              </a:rPr>
              <a:t>Te</a:t>
            </a:r>
            <a:r>
              <a:rPr lang="en-US" sz="2000" baseline="-25000" dirty="0">
                <a:latin typeface="Chalkboard"/>
                <a:cs typeface="Chalkboard"/>
              </a:rPr>
              <a:t>3</a:t>
            </a:r>
            <a:r>
              <a:rPr lang="en-US" sz="2000" dirty="0">
                <a:latin typeface="Chalkboard"/>
                <a:cs typeface="Chalkboard"/>
              </a:rPr>
              <a:t>, Bi</a:t>
            </a:r>
            <a:r>
              <a:rPr lang="en-US" sz="2000" baseline="-25000" dirty="0">
                <a:latin typeface="Chalkboard"/>
                <a:cs typeface="Chalkboard"/>
              </a:rPr>
              <a:t>1-x</a:t>
            </a:r>
            <a:r>
              <a:rPr lang="en-US" sz="2000" dirty="0">
                <a:latin typeface="Chalkboard"/>
                <a:cs typeface="Chalkboard"/>
              </a:rPr>
              <a:t>Sb</a:t>
            </a:r>
            <a:r>
              <a:rPr lang="en-US" sz="2000" baseline="-25000" dirty="0">
                <a:latin typeface="Chalkboard"/>
                <a:cs typeface="Chalkboard"/>
              </a:rPr>
              <a:t>x </a:t>
            </a:r>
            <a:endParaRPr lang="en-US" sz="2000" dirty="0">
              <a:latin typeface="Chalkboard"/>
              <a:cs typeface="Chalkboard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48585" y="2667000"/>
            <a:ext cx="4523415" cy="1446550"/>
            <a:chOff x="513984" y="2112177"/>
            <a:chExt cx="4523415" cy="1446550"/>
          </a:xfrm>
        </p:grpSpPr>
        <p:sp>
          <p:nvSpPr>
            <p:cNvPr id="12" name="Rectangle 11"/>
            <p:cNvSpPr/>
            <p:nvPr/>
          </p:nvSpPr>
          <p:spPr>
            <a:xfrm>
              <a:off x="558800" y="2112177"/>
              <a:ext cx="4466971" cy="14465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Hsieh </a:t>
              </a:r>
              <a:r>
                <a:rPr lang="en-US" i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et al., </a:t>
              </a:r>
              <a:r>
                <a:rPr 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Nature </a:t>
              </a:r>
              <a:r>
                <a:rPr 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4</a:t>
              </a:r>
              <a:r>
                <a:rPr lang="en-US" b="1" dirty="0">
                  <a:latin typeface="Times New Roman" pitchFamily="18" charset="0"/>
                  <a:cs typeface="Times New Roman" pitchFamily="18" charset="0"/>
                </a:rPr>
                <a:t>52</a:t>
              </a:r>
              <a:r>
                <a:rPr lang="en-US" dirty="0">
                  <a:latin typeface="Times New Roman" pitchFamily="18" charset="0"/>
                  <a:cs typeface="Times New Roman" pitchFamily="18" charset="0"/>
                </a:rPr>
                <a:t>, 970 (2008),</a:t>
              </a:r>
            </a:p>
            <a:p>
              <a:r>
                <a:rPr 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 Xia </a:t>
              </a:r>
              <a:r>
                <a:rPr lang="en-US" i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et al., </a:t>
              </a:r>
              <a:r>
                <a:rPr 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Nature Phys. </a:t>
              </a:r>
              <a:r>
                <a:rPr 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5</a:t>
              </a:r>
              <a:r>
                <a:rPr 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, 398 (2009)</a:t>
              </a:r>
              <a:r>
                <a:rPr lang="en-US" dirty="0">
                  <a:latin typeface="Times New Roman" pitchFamily="18" charset="0"/>
                  <a:cs typeface="Times New Roman" pitchFamily="18" charset="0"/>
                </a:rPr>
                <a:t>,</a:t>
              </a:r>
            </a:p>
            <a:p>
              <a:r>
                <a:rPr 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Zhang </a:t>
              </a:r>
              <a:r>
                <a:rPr lang="en-US" i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et al., </a:t>
              </a:r>
              <a:r>
                <a:rPr 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Nature Phys. </a:t>
              </a:r>
              <a:r>
                <a:rPr 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5</a:t>
              </a:r>
              <a:r>
                <a:rPr 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, 438 (2009)</a:t>
              </a:r>
              <a:r>
                <a:rPr lang="en-US" dirty="0">
                  <a:latin typeface="Times New Roman" pitchFamily="18" charset="0"/>
                  <a:cs typeface="Times New Roman" pitchFamily="18" charset="0"/>
                </a:rPr>
                <a:t>,</a:t>
              </a:r>
            </a:p>
            <a:p>
              <a:r>
                <a:rPr 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Chen </a:t>
              </a:r>
              <a:r>
                <a:rPr lang="en-US" i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et al., </a:t>
              </a:r>
              <a:r>
                <a:rPr 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Science </a:t>
              </a:r>
              <a:r>
                <a:rPr lang="en-US" b="1" dirty="0">
                  <a:latin typeface="Times New Roman" pitchFamily="18" charset="0"/>
                  <a:cs typeface="Times New Roman" pitchFamily="18" charset="0"/>
                </a:rPr>
                <a:t>325</a:t>
              </a:r>
              <a:r>
                <a:rPr lang="en-US" dirty="0">
                  <a:latin typeface="Times New Roman" pitchFamily="18" charset="0"/>
                  <a:cs typeface="Times New Roman" pitchFamily="18" charset="0"/>
                </a:rPr>
                <a:t>, 178 (2009),</a:t>
              </a:r>
            </a:p>
            <a:p>
              <a:r>
                <a:rPr lang="en-US" sz="1600" dirty="0">
                  <a:latin typeface="Times New Roman" pitchFamily="18" charset="0"/>
                  <a:cs typeface="Times New Roman" pitchFamily="18" charset="0"/>
                </a:rPr>
                <a:t>many more…</a:t>
              </a:r>
              <a:endParaRPr lang="en-US" sz="1600" dirty="0">
                <a:latin typeface="Helvetica"/>
                <a:cs typeface="Helvetica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513984" y="2377831"/>
              <a:ext cx="4466971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en-US" sz="1600" dirty="0">
                <a:latin typeface="Helvetica"/>
                <a:cs typeface="Helvetica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570428" y="2902864"/>
              <a:ext cx="4466971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en-US" sz="1600" dirty="0">
                <a:latin typeface="Helvetica"/>
                <a:cs typeface="Helvetica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228599" y="1611868"/>
            <a:ext cx="88511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Topological chiral states were directly visualized in ARPES experiments (</a:t>
            </a:r>
            <a:r>
              <a:rPr lang="en-US" dirty="0" err="1">
                <a:solidFill>
                  <a:srgbClr val="FF0000"/>
                </a:solidFill>
              </a:rPr>
              <a:t>Zahid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Hasan</a:t>
            </a:r>
            <a:r>
              <a:rPr lang="en-US" dirty="0">
                <a:solidFill>
                  <a:srgbClr val="FF0000"/>
                </a:solidFill>
              </a:rPr>
              <a:t> group)</a:t>
            </a:r>
          </a:p>
        </p:txBody>
      </p:sp>
    </p:spTree>
    <p:extLst>
      <p:ext uri="{BB962C8B-B14F-4D97-AF65-F5344CB8AC3E}">
        <p14:creationId xmlns:p14="http://schemas.microsoft.com/office/powerpoint/2010/main" val="110632853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152400" y="457200"/>
            <a:ext cx="8927347" cy="6096000"/>
            <a:chOff x="152400" y="457200"/>
            <a:chExt cx="8927347" cy="6096000"/>
          </a:xfrm>
        </p:grpSpPr>
        <p:sp>
          <p:nvSpPr>
            <p:cNvPr id="5" name="Rectangle 4"/>
            <p:cNvSpPr/>
            <p:nvPr/>
          </p:nvSpPr>
          <p:spPr>
            <a:xfrm>
              <a:off x="152400" y="457200"/>
              <a:ext cx="8927347" cy="838200"/>
            </a:xfrm>
            <a:prstGeom prst="rect">
              <a:avLst/>
            </a:prstGeom>
            <a:solidFill>
              <a:srgbClr val="FDDEA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000" b="1" dirty="0">
                  <a:solidFill>
                    <a:schemeClr val="tx1"/>
                  </a:solidFill>
                </a:rPr>
                <a:t>Problem: Most topological “insulators” </a:t>
              </a:r>
            </a:p>
            <a:p>
              <a:pPr algn="ctr"/>
              <a:r>
                <a:rPr lang="en-US" sz="3000" b="1" dirty="0">
                  <a:solidFill>
                    <a:schemeClr val="tx1"/>
                  </a:solidFill>
                </a:rPr>
                <a:t>like </a:t>
              </a:r>
              <a:r>
                <a:rPr lang="en-US" sz="2800" b="1" dirty="0">
                  <a:solidFill>
                    <a:schemeClr val="tx1"/>
                  </a:solidFill>
                </a:rPr>
                <a:t>Bi</a:t>
              </a:r>
              <a:r>
                <a:rPr lang="en-US" sz="2800" b="1" baseline="-25000" dirty="0">
                  <a:solidFill>
                    <a:schemeClr val="tx1"/>
                  </a:solidFill>
                </a:rPr>
                <a:t>2</a:t>
              </a:r>
              <a:r>
                <a:rPr lang="en-US" sz="2800" b="1" dirty="0">
                  <a:solidFill>
                    <a:schemeClr val="tx1"/>
                  </a:solidFill>
                </a:rPr>
                <a:t>Se</a:t>
              </a:r>
              <a:r>
                <a:rPr lang="en-US" sz="2800" b="1" baseline="-25000" dirty="0">
                  <a:solidFill>
                    <a:schemeClr val="tx1"/>
                  </a:solidFill>
                </a:rPr>
                <a:t>3</a:t>
              </a:r>
              <a:r>
                <a:rPr lang="en-US" sz="3000" b="1" dirty="0">
                  <a:solidFill>
                    <a:schemeClr val="tx1"/>
                  </a:solidFill>
                </a:rPr>
                <a:t> are not actually insulators </a:t>
              </a:r>
              <a:r>
                <a:rPr lang="en-US" sz="3000" b="1" dirty="0">
                  <a:solidFill>
                    <a:schemeClr val="tx1"/>
                  </a:solidFill>
                  <a:sym typeface="Wingdings" pitchFamily="2" charset="2"/>
                </a:rPr>
                <a:t></a:t>
              </a:r>
              <a:endParaRPr lang="en-US" sz="3000" b="1" dirty="0">
                <a:solidFill>
                  <a:schemeClr val="tx1"/>
                </a:solidFill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152400" y="1600200"/>
              <a:ext cx="8927347" cy="4953000"/>
            </a:xfrm>
            <a:prstGeom prst="rect">
              <a:avLst/>
            </a:prstGeom>
            <a:solidFill>
              <a:srgbClr val="FAFAD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t" anchorCtr="0"/>
            <a:lstStyle/>
            <a:p>
              <a:pPr algn="ctr"/>
              <a:endParaRPr lang="en-US" dirty="0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228600" y="1681296"/>
            <a:ext cx="3138443" cy="47957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197" y="1600200"/>
            <a:ext cx="2804046" cy="4954876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4347" y="4889500"/>
            <a:ext cx="5481053" cy="15875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5199" y="1676400"/>
            <a:ext cx="4323521" cy="38100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3752425" y="1992868"/>
            <a:ext cx="41143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N. Butch et al. (</a:t>
            </a:r>
            <a:r>
              <a:rPr lang="en-US" dirty="0" err="1"/>
              <a:t>Paglione</a:t>
            </a:r>
            <a:r>
              <a:rPr lang="en-US" dirty="0"/>
              <a:t> group, Maryland)</a:t>
            </a:r>
          </a:p>
        </p:txBody>
      </p:sp>
    </p:spTree>
    <p:extLst>
      <p:ext uri="{BB962C8B-B14F-4D97-AF65-F5344CB8AC3E}">
        <p14:creationId xmlns:p14="http://schemas.microsoft.com/office/powerpoint/2010/main" val="1150272019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30702"/>
            <a:ext cx="8761662" cy="26648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9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368" y="3581400"/>
            <a:ext cx="8620125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74033039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8829675" cy="1936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286000"/>
            <a:ext cx="7467600" cy="12365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 descr="Piers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7336" y="3979846"/>
            <a:ext cx="2570480" cy="1899000"/>
          </a:xfrm>
          <a:prstGeom prst="rect">
            <a:avLst/>
          </a:prstGeom>
        </p:spPr>
      </p:pic>
      <p:pic>
        <p:nvPicPr>
          <p:cNvPr id="7" name="Picture 6" descr="KaiSun.jpe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60395" y="3963153"/>
            <a:ext cx="2556510" cy="19558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174616" y="5842135"/>
            <a:ext cx="2562003" cy="4062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 Neue Light"/>
                <a:cs typeface="Helvetica Neue Light"/>
              </a:rPr>
              <a:t>Kai Sun (U. of Michigan)</a:t>
            </a:r>
          </a:p>
        </p:txBody>
      </p:sp>
      <p:sp>
        <p:nvSpPr>
          <p:cNvPr id="9" name="Rectangle 8"/>
          <p:cNvSpPr/>
          <p:nvPr/>
        </p:nvSpPr>
        <p:spPr>
          <a:xfrm>
            <a:off x="6365399" y="5861145"/>
            <a:ext cx="25834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 Neue Light"/>
                <a:cs typeface="Helvetica Neue Light"/>
              </a:rPr>
              <a:t>Piers Coleman (Rutgers)</a:t>
            </a:r>
          </a:p>
        </p:txBody>
      </p:sp>
      <p:pic>
        <p:nvPicPr>
          <p:cNvPr id="11" name="Picture 8" descr="Dzero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49468" y="3939716"/>
            <a:ext cx="1578952" cy="1927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ectangle 12"/>
          <p:cNvSpPr/>
          <p:nvPr/>
        </p:nvSpPr>
        <p:spPr>
          <a:xfrm>
            <a:off x="76200" y="5828043"/>
            <a:ext cx="2595582" cy="2522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 Neue Light"/>
                <a:cs typeface="Helvetica Neue Light"/>
              </a:rPr>
              <a:t>Max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Helvetica Neue Light"/>
                <a:cs typeface="Helvetica Neue Light"/>
              </a:rPr>
              <a:t>Dzero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 Neue Light"/>
                <a:cs typeface="Helvetica Neue Light"/>
              </a:rPr>
              <a:t> (Kent State)</a:t>
            </a:r>
          </a:p>
        </p:txBody>
      </p:sp>
    </p:spTree>
    <p:extLst>
      <p:ext uri="{BB962C8B-B14F-4D97-AF65-F5344CB8AC3E}">
        <p14:creationId xmlns:p14="http://schemas.microsoft.com/office/powerpoint/2010/main" val="305445392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152400" y="457200"/>
            <a:ext cx="8927347" cy="6096000"/>
            <a:chOff x="152400" y="457200"/>
            <a:chExt cx="8927347" cy="6096000"/>
          </a:xfrm>
        </p:grpSpPr>
        <p:sp>
          <p:nvSpPr>
            <p:cNvPr id="5" name="Rectangle 4"/>
            <p:cNvSpPr/>
            <p:nvPr/>
          </p:nvSpPr>
          <p:spPr>
            <a:xfrm>
              <a:off x="152400" y="457200"/>
              <a:ext cx="8927347" cy="838200"/>
            </a:xfrm>
            <a:prstGeom prst="rect">
              <a:avLst/>
            </a:prstGeom>
            <a:solidFill>
              <a:srgbClr val="FDDEA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tx1"/>
                  </a:solidFill>
                </a:rPr>
                <a:t>Kondo TIs: recent resolution of an old mystery</a:t>
              </a:r>
            </a:p>
          </p:txBody>
        </p:sp>
        <p:sp>
          <p:nvSpPr>
            <p:cNvPr id="6" name="Rectangle 5"/>
            <p:cNvSpPr/>
            <p:nvPr/>
          </p:nvSpPr>
          <p:spPr>
            <a:xfrm>
              <a:off x="152400" y="1600200"/>
              <a:ext cx="8927347" cy="4953000"/>
            </a:xfrm>
            <a:prstGeom prst="rect">
              <a:avLst/>
            </a:prstGeom>
            <a:solidFill>
              <a:srgbClr val="FAFAD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t" anchorCtr="0"/>
            <a:lstStyle/>
            <a:p>
              <a:pPr algn="ctr"/>
              <a:endParaRPr lang="en-US" dirty="0"/>
            </a:p>
          </p:txBody>
        </p:sp>
      </p:grpSp>
      <p:pic>
        <p:nvPicPr>
          <p:cNvPr id="9" name="Picture 8" descr="SmB6Resistivity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752600"/>
            <a:ext cx="3513844" cy="4382166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609600" y="6107668"/>
            <a:ext cx="679374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J. W. Allen, B. </a:t>
            </a:r>
            <a:r>
              <a:rPr lang="en-US" dirty="0" err="1"/>
              <a:t>Batlogg</a:t>
            </a:r>
            <a:r>
              <a:rPr lang="en-US" dirty="0"/>
              <a:t> and P. </a:t>
            </a:r>
            <a:r>
              <a:rPr lang="en-US" dirty="0" err="1"/>
              <a:t>Wachter</a:t>
            </a:r>
            <a:r>
              <a:rPr lang="en-US" dirty="0"/>
              <a:t>, Phys. Rev. </a:t>
            </a:r>
            <a:r>
              <a:rPr lang="en-US" b="1" dirty="0"/>
              <a:t>B</a:t>
            </a:r>
            <a:r>
              <a:rPr lang="en-US" dirty="0"/>
              <a:t> </a:t>
            </a:r>
            <a:r>
              <a:rPr lang="en-US" b="1" dirty="0"/>
              <a:t>20</a:t>
            </a:r>
            <a:r>
              <a:rPr lang="en-US" dirty="0"/>
              <a:t>, 4807(1979).</a:t>
            </a:r>
          </a:p>
        </p:txBody>
      </p:sp>
      <p:grpSp>
        <p:nvGrpSpPr>
          <p:cNvPr id="19" name="Group 18"/>
          <p:cNvGrpSpPr/>
          <p:nvPr/>
        </p:nvGrpSpPr>
        <p:grpSpPr>
          <a:xfrm>
            <a:off x="2895600" y="2704090"/>
            <a:ext cx="5683793" cy="1772839"/>
            <a:chOff x="2895600" y="2704090"/>
            <a:chExt cx="5683793" cy="1772839"/>
          </a:xfrm>
        </p:grpSpPr>
        <p:cxnSp>
          <p:nvCxnSpPr>
            <p:cNvPr id="16" name="Straight Arrow Connector 15"/>
            <p:cNvCxnSpPr/>
            <p:nvPr/>
          </p:nvCxnSpPr>
          <p:spPr>
            <a:xfrm flipH="1" flipV="1">
              <a:off x="2895600" y="2704090"/>
              <a:ext cx="1597720" cy="64871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4419600" y="3276600"/>
              <a:ext cx="4159793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Below 5K, conductivity saturates </a:t>
              </a:r>
            </a:p>
            <a:p>
              <a:r>
                <a:rPr lang="en-US" dirty="0">
                  <a:solidFill>
                    <a:srgbClr val="FF0000"/>
                  </a:solidFill>
                </a:rPr>
                <a:t>to a value incompatible (&lt;&lt;) with </a:t>
              </a:r>
            </a:p>
            <a:p>
              <a:r>
                <a:rPr lang="en-US" dirty="0">
                  <a:solidFill>
                    <a:srgbClr val="FF0000"/>
                  </a:solidFill>
                </a:rPr>
                <a:t>metallic or activated hopping conductivity.</a:t>
              </a:r>
            </a:p>
            <a:p>
              <a:endParaRPr lang="en-US" dirty="0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1194737" y="1752600"/>
            <a:ext cx="2663389" cy="4038600"/>
            <a:chOff x="1194737" y="1752600"/>
            <a:chExt cx="2663389" cy="4038600"/>
          </a:xfrm>
        </p:grpSpPr>
        <p:sp>
          <p:nvSpPr>
            <p:cNvPr id="13" name="Rectangle 12"/>
            <p:cNvSpPr/>
            <p:nvPr/>
          </p:nvSpPr>
          <p:spPr>
            <a:xfrm>
              <a:off x="1371600" y="1752600"/>
              <a:ext cx="2334126" cy="315646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3581400" y="1937266"/>
              <a:ext cx="276726" cy="38539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1194737" y="5044466"/>
              <a:ext cx="167238" cy="3265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1295400" y="4343400"/>
            <a:ext cx="7696200" cy="750332"/>
            <a:chOff x="1295400" y="4343400"/>
            <a:chExt cx="7696200" cy="750332"/>
          </a:xfrm>
        </p:grpSpPr>
        <p:cxnSp>
          <p:nvCxnSpPr>
            <p:cNvPr id="4" name="Straight Arrow Connector 3"/>
            <p:cNvCxnSpPr/>
            <p:nvPr/>
          </p:nvCxnSpPr>
          <p:spPr>
            <a:xfrm flipH="1" flipV="1">
              <a:off x="1295400" y="4343400"/>
              <a:ext cx="3048000" cy="53340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/>
                <p:cNvSpPr txBox="1"/>
                <p:nvPr/>
              </p:nvSpPr>
              <p:spPr>
                <a:xfrm>
                  <a:off x="4329490" y="4724400"/>
                  <a:ext cx="466211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(Almost) standard insulating behavior, as </a:t>
                  </a:r>
                  <a14:m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𝑇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→0.</m:t>
                      </m:r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1" name="TextBox 1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29490" y="4724400"/>
                  <a:ext cx="4662110" cy="369332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 l="-1046" t="-8197" b="-2459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2399290"/>
            <a:ext cx="612321" cy="609600"/>
          </a:xfrm>
          <a:prstGeom prst="rect">
            <a:avLst/>
          </a:prstGeom>
        </p:spPr>
      </p:pic>
      <p:grpSp>
        <p:nvGrpSpPr>
          <p:cNvPr id="21" name="Group 20"/>
          <p:cNvGrpSpPr/>
          <p:nvPr/>
        </p:nvGrpSpPr>
        <p:grpSpPr>
          <a:xfrm>
            <a:off x="5558788" y="1611868"/>
            <a:ext cx="3051812" cy="1653064"/>
            <a:chOff x="5177788" y="1611868"/>
            <a:chExt cx="3051812" cy="1653064"/>
          </a:xfrm>
        </p:grpSpPr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88932" y="1623003"/>
              <a:ext cx="2943225" cy="1552575"/>
            </a:xfrm>
            <a:prstGeom prst="rect">
              <a:avLst/>
            </a:prstGeom>
          </p:spPr>
        </p:pic>
        <p:sp>
          <p:nvSpPr>
            <p:cNvPr id="23" name="Rectangle 22"/>
            <p:cNvSpPr/>
            <p:nvPr/>
          </p:nvSpPr>
          <p:spPr>
            <a:xfrm>
              <a:off x="5177788" y="1611868"/>
              <a:ext cx="68961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/>
                <a:t>SmB</a:t>
              </a:r>
              <a:r>
                <a:rPr lang="en-US" b="1" baseline="-25000" dirty="0"/>
                <a:t>6</a:t>
              </a:r>
              <a:endParaRPr lang="en-US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6908533" y="2895600"/>
              <a:ext cx="13210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/>
                <a:t>Paglione</a:t>
              </a:r>
              <a:r>
                <a:rPr lang="en-US" dirty="0"/>
                <a:t> lab</a:t>
              </a: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2442722" y="1759147"/>
            <a:ext cx="2967478" cy="3486985"/>
            <a:chOff x="2442722" y="1759147"/>
            <a:chExt cx="2967478" cy="3486985"/>
          </a:xfrm>
        </p:grpSpPr>
        <p:grpSp>
          <p:nvGrpSpPr>
            <p:cNvPr id="25" name="Group 24"/>
            <p:cNvGrpSpPr/>
            <p:nvPr/>
          </p:nvGrpSpPr>
          <p:grpSpPr>
            <a:xfrm>
              <a:off x="2442722" y="1981200"/>
              <a:ext cx="1291078" cy="3264932"/>
              <a:chOff x="2442722" y="1981200"/>
              <a:chExt cx="1291078" cy="3264932"/>
            </a:xfrm>
          </p:grpSpPr>
          <p:sp>
            <p:nvSpPr>
              <p:cNvPr id="7" name="TextBox 6"/>
              <p:cNvSpPr txBox="1"/>
              <p:nvPr/>
            </p:nvSpPr>
            <p:spPr>
              <a:xfrm>
                <a:off x="2442722" y="4876800"/>
                <a:ext cx="73366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Metal</a:t>
                </a: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2495961" y="1981200"/>
                <a:ext cx="1237839" cy="147732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rgbClr val="FF0000"/>
                    </a:solidFill>
                  </a:rPr>
                  <a:t>Ideal</a:t>
                </a:r>
              </a:p>
              <a:p>
                <a:r>
                  <a:rPr lang="en-US" dirty="0">
                    <a:solidFill>
                      <a:srgbClr val="FF0000"/>
                    </a:solidFill>
                  </a:rPr>
                  <a:t>Topological</a:t>
                </a:r>
              </a:p>
              <a:p>
                <a:pPr algn="ctr"/>
                <a:endParaRPr lang="en-US" dirty="0">
                  <a:solidFill>
                    <a:srgbClr val="FF0000"/>
                  </a:solidFill>
                </a:endParaRPr>
              </a:p>
              <a:p>
                <a:pPr algn="ctr"/>
                <a:endParaRPr lang="en-US" dirty="0">
                  <a:solidFill>
                    <a:srgbClr val="FF0000"/>
                  </a:solidFill>
                </a:endParaRPr>
              </a:p>
              <a:p>
                <a:pPr algn="ctr"/>
                <a:r>
                  <a:rPr lang="en-US" dirty="0">
                    <a:solidFill>
                      <a:srgbClr val="FF0000"/>
                    </a:solidFill>
                  </a:rPr>
                  <a:t>Insulator!</a:t>
                </a:r>
              </a:p>
            </p:txBody>
          </p:sp>
        </p:grpSp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99543" y="1759147"/>
              <a:ext cx="1710657" cy="158642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34787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121203" y="457200"/>
            <a:ext cx="8927347" cy="6096000"/>
            <a:chOff x="152400" y="457200"/>
            <a:chExt cx="8927347" cy="6096000"/>
          </a:xfrm>
        </p:grpSpPr>
        <p:sp>
          <p:nvSpPr>
            <p:cNvPr id="5" name="Rectangle 4"/>
            <p:cNvSpPr/>
            <p:nvPr/>
          </p:nvSpPr>
          <p:spPr>
            <a:xfrm>
              <a:off x="152400" y="457200"/>
              <a:ext cx="8927347" cy="838200"/>
            </a:xfrm>
            <a:prstGeom prst="rect">
              <a:avLst/>
            </a:prstGeom>
            <a:solidFill>
              <a:srgbClr val="FDDEA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000" b="1" dirty="0">
                  <a:solidFill>
                    <a:schemeClr val="tx1"/>
                  </a:solidFill>
                </a:rPr>
                <a:t>Heavy fermion materials in a nutshell</a:t>
              </a:r>
            </a:p>
          </p:txBody>
        </p:sp>
        <p:sp>
          <p:nvSpPr>
            <p:cNvPr id="6" name="Rectangle 5"/>
            <p:cNvSpPr/>
            <p:nvPr/>
          </p:nvSpPr>
          <p:spPr>
            <a:xfrm>
              <a:off x="152400" y="1600200"/>
              <a:ext cx="8927347" cy="4953000"/>
            </a:xfrm>
            <a:prstGeom prst="rect">
              <a:avLst/>
            </a:prstGeom>
            <a:solidFill>
              <a:srgbClr val="FAFAD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t" anchorCtr="0"/>
            <a:lstStyle/>
            <a:p>
              <a:pPr algn="ctr"/>
              <a:endParaRPr lang="en-US" dirty="0"/>
            </a:p>
          </p:txBody>
        </p:sp>
      </p:grp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578403" y="1600200"/>
            <a:ext cx="8382000" cy="3459163"/>
          </a:xfrm>
        </p:spPr>
        <p:txBody>
          <a:bodyPr>
            <a:normAutofit/>
          </a:bodyPr>
          <a:lstStyle/>
          <a:p>
            <a:r>
              <a:rPr lang="en-US" sz="2400" dirty="0"/>
              <a:t>Experimental signature: </a:t>
            </a:r>
          </a:p>
          <a:p>
            <a:pPr lvl="1"/>
            <a:r>
              <a:rPr lang="en-US" sz="2400" dirty="0"/>
              <a:t>Fermi liquid with a very large effect electron mass </a:t>
            </a:r>
            <a:endParaRPr lang="en-US" sz="1600" dirty="0"/>
          </a:p>
          <a:p>
            <a:r>
              <a:rPr lang="en-US" sz="2400" dirty="0"/>
              <a:t>Theoretical description:</a:t>
            </a:r>
          </a:p>
          <a:p>
            <a:pPr lvl="1"/>
            <a:r>
              <a:rPr lang="en-US" sz="2400" dirty="0"/>
              <a:t>Electrons moving on a lattice of local spins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4311" y="3390500"/>
            <a:ext cx="5714294" cy="2570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10"/>
          <p:cNvSpPr/>
          <p:nvPr/>
        </p:nvSpPr>
        <p:spPr>
          <a:xfrm>
            <a:off x="999805" y="5920684"/>
            <a:ext cx="788439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                                                                                                                                       </a:t>
            </a:r>
            <a:r>
              <a:rPr lang="en-US" sz="1600" dirty="0" err="1"/>
              <a:t>Yazdani</a:t>
            </a:r>
            <a:r>
              <a:rPr lang="en-US" sz="1600" dirty="0"/>
              <a:t> lab</a:t>
            </a:r>
          </a:p>
        </p:txBody>
      </p:sp>
      <p:pic>
        <p:nvPicPr>
          <p:cNvPr id="12" name="Picture 2" descr="-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0992" y="3429000"/>
            <a:ext cx="1950811" cy="25146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178603" y="27432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3075291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121203" y="457200"/>
            <a:ext cx="8927347" cy="6096000"/>
            <a:chOff x="152400" y="457200"/>
            <a:chExt cx="8927347" cy="6096000"/>
          </a:xfrm>
        </p:grpSpPr>
        <p:sp>
          <p:nvSpPr>
            <p:cNvPr id="5" name="Rectangle 4"/>
            <p:cNvSpPr/>
            <p:nvPr/>
          </p:nvSpPr>
          <p:spPr>
            <a:xfrm>
              <a:off x="152400" y="457200"/>
              <a:ext cx="8927347" cy="838200"/>
            </a:xfrm>
            <a:prstGeom prst="rect">
              <a:avLst/>
            </a:prstGeom>
            <a:solidFill>
              <a:srgbClr val="FDDEA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000" b="1" dirty="0">
                  <a:solidFill>
                    <a:schemeClr val="tx1"/>
                  </a:solidFill>
                </a:rPr>
                <a:t>Prototypical Kondo insulator: Samarium </a:t>
              </a:r>
              <a:r>
                <a:rPr lang="en-US" sz="3000" b="1" dirty="0" err="1">
                  <a:solidFill>
                    <a:schemeClr val="tx1"/>
                  </a:solidFill>
                </a:rPr>
                <a:t>hexaboride</a:t>
              </a:r>
              <a:endParaRPr lang="en-US" sz="3000" b="1" dirty="0">
                <a:solidFill>
                  <a:schemeClr val="tx1"/>
                </a:solidFill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152400" y="1600200"/>
              <a:ext cx="8927347" cy="4953000"/>
            </a:xfrm>
            <a:prstGeom prst="rect">
              <a:avLst/>
            </a:prstGeom>
            <a:solidFill>
              <a:srgbClr val="FAFAD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t" anchorCtr="0"/>
            <a:lstStyle/>
            <a:p>
              <a:pPr algn="ctr"/>
              <a:endParaRPr lang="en-US" dirty="0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2178603" y="27432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3" name="Picture 12" descr="SmB6Resistivity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00" y="1661519"/>
            <a:ext cx="3301017" cy="2656380"/>
          </a:xfrm>
          <a:prstGeom prst="rect">
            <a:avLst/>
          </a:prstGeom>
        </p:spPr>
      </p:pic>
      <p:pic>
        <p:nvPicPr>
          <p:cNvPr id="14" name="Picture 13" descr="SmB6Resistivity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6546" y="1681030"/>
            <a:ext cx="2895600" cy="2476500"/>
          </a:xfrm>
          <a:prstGeom prst="rect">
            <a:avLst/>
          </a:prstGeom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4632" y="4114800"/>
            <a:ext cx="5206017" cy="2341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1515454" y="4114800"/>
            <a:ext cx="1828800" cy="11002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/>
          <p:cNvGrpSpPr/>
          <p:nvPr/>
        </p:nvGrpSpPr>
        <p:grpSpPr>
          <a:xfrm>
            <a:off x="533400" y="2005717"/>
            <a:ext cx="1981200" cy="1499483"/>
            <a:chOff x="6050511" y="1676400"/>
            <a:chExt cx="1959794" cy="1640215"/>
          </a:xfrm>
        </p:grpSpPr>
        <p:pic>
          <p:nvPicPr>
            <p:cNvPr id="17" name="Picture 16" descr="2012-11-27_13-55-40_966.jpg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090" t="16781" r="48472"/>
            <a:stretch/>
          </p:blipFill>
          <p:spPr>
            <a:xfrm rot="5400000">
              <a:off x="6248400" y="1554711"/>
              <a:ext cx="1564015" cy="1959794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7158620" y="1676400"/>
              <a:ext cx="68893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/>
                <a:t>SmB</a:t>
              </a:r>
              <a:r>
                <a:rPr lang="en-US" b="1" baseline="-25000" dirty="0"/>
                <a:t>6</a:t>
              </a:r>
              <a:endParaRPr lang="en-US" dirty="0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5181600" y="1792069"/>
            <a:ext cx="3657600" cy="2420373"/>
            <a:chOff x="5181600" y="1792069"/>
            <a:chExt cx="3657600" cy="2420373"/>
          </a:xfrm>
        </p:grpSpPr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76702" y="2797960"/>
              <a:ext cx="1525246" cy="1414482"/>
            </a:xfrm>
            <a:prstGeom prst="rect">
              <a:avLst/>
            </a:prstGeom>
          </p:spPr>
        </p:pic>
        <p:cxnSp>
          <p:nvCxnSpPr>
            <p:cNvPr id="20" name="Straight Arrow Connector 19"/>
            <p:cNvCxnSpPr/>
            <p:nvPr/>
          </p:nvCxnSpPr>
          <p:spPr>
            <a:xfrm>
              <a:off x="5181600" y="2174538"/>
              <a:ext cx="1524000" cy="753328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/>
            <p:cNvSpPr txBox="1"/>
            <p:nvPr/>
          </p:nvSpPr>
          <p:spPr>
            <a:xfrm>
              <a:off x="5867400" y="1792069"/>
              <a:ext cx="29718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FF0000"/>
                  </a:solidFill>
                </a:rPr>
                <a:t>Hybridization-induced Topological (Kondo) insulator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93467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152400" y="457200"/>
            <a:ext cx="8927347" cy="6096000"/>
            <a:chOff x="152400" y="457200"/>
            <a:chExt cx="8927347" cy="6096000"/>
          </a:xfrm>
        </p:grpSpPr>
        <p:sp>
          <p:nvSpPr>
            <p:cNvPr id="5" name="Rectangle 4"/>
            <p:cNvSpPr/>
            <p:nvPr/>
          </p:nvSpPr>
          <p:spPr>
            <a:xfrm>
              <a:off x="152400" y="457200"/>
              <a:ext cx="8927347" cy="838200"/>
            </a:xfrm>
            <a:prstGeom prst="rect">
              <a:avLst/>
            </a:prstGeom>
            <a:solidFill>
              <a:srgbClr val="FDDEA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000" b="1" dirty="0">
                  <a:solidFill>
                    <a:schemeClr val="tx1"/>
                  </a:solidFill>
                </a:rPr>
                <a:t>Anderson model of a Kondo insulator</a:t>
              </a:r>
            </a:p>
          </p:txBody>
        </p:sp>
        <p:sp>
          <p:nvSpPr>
            <p:cNvPr id="6" name="Rectangle 5"/>
            <p:cNvSpPr/>
            <p:nvPr/>
          </p:nvSpPr>
          <p:spPr>
            <a:xfrm>
              <a:off x="152400" y="1600200"/>
              <a:ext cx="8927347" cy="4953000"/>
            </a:xfrm>
            <a:prstGeom prst="rect">
              <a:avLst/>
            </a:prstGeom>
            <a:solidFill>
              <a:srgbClr val="FAFAD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t" anchorCtr="0"/>
            <a:lstStyle/>
            <a:p>
              <a:pPr algn="ctr"/>
              <a:endParaRPr lang="en-US" dirty="0"/>
            </a:p>
          </p:txBody>
        </p:sp>
      </p:grp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375" y="3048000"/>
            <a:ext cx="2760539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0475" y="2802236"/>
            <a:ext cx="4276725" cy="931564"/>
          </a:xfrm>
          <a:prstGeom prst="rect">
            <a:avLst/>
          </a:prstGeom>
        </p:spPr>
      </p:pic>
      <p:grpSp>
        <p:nvGrpSpPr>
          <p:cNvPr id="53" name="Group 52"/>
          <p:cNvGrpSpPr/>
          <p:nvPr/>
        </p:nvGrpSpPr>
        <p:grpSpPr>
          <a:xfrm>
            <a:off x="3737990" y="3967327"/>
            <a:ext cx="4339210" cy="751294"/>
            <a:chOff x="3793719" y="3929840"/>
            <a:chExt cx="5029200" cy="870760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848101" y="4038600"/>
              <a:ext cx="4857750" cy="762000"/>
            </a:xfrm>
            <a:prstGeom prst="rect">
              <a:avLst/>
            </a:prstGeom>
          </p:spPr>
        </p:pic>
        <p:sp>
          <p:nvSpPr>
            <p:cNvPr id="55" name="Rectangle 54"/>
            <p:cNvSpPr/>
            <p:nvPr/>
          </p:nvSpPr>
          <p:spPr>
            <a:xfrm>
              <a:off x="3793719" y="3929840"/>
              <a:ext cx="5029200" cy="83820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3363" name="Group 143362"/>
          <p:cNvGrpSpPr/>
          <p:nvPr/>
        </p:nvGrpSpPr>
        <p:grpSpPr>
          <a:xfrm>
            <a:off x="152400" y="4953000"/>
            <a:ext cx="9029936" cy="1371600"/>
            <a:chOff x="152400" y="4953000"/>
            <a:chExt cx="9029936" cy="1371600"/>
          </a:xfrm>
        </p:grpSpPr>
        <p:grpSp>
          <p:nvGrpSpPr>
            <p:cNvPr id="143361" name="Group 143360"/>
            <p:cNvGrpSpPr/>
            <p:nvPr/>
          </p:nvGrpSpPr>
          <p:grpSpPr>
            <a:xfrm>
              <a:off x="152400" y="4953000"/>
              <a:ext cx="9029936" cy="1371600"/>
              <a:chOff x="152400" y="4953000"/>
              <a:chExt cx="9029936" cy="1371600"/>
            </a:xfrm>
          </p:grpSpPr>
          <p:sp>
            <p:nvSpPr>
              <p:cNvPr id="11" name="TextBox 10"/>
              <p:cNvSpPr txBox="1"/>
              <p:nvPr/>
            </p:nvSpPr>
            <p:spPr>
              <a:xfrm>
                <a:off x="152400" y="4953000"/>
                <a:ext cx="9029936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An important property of the form-factor: since it mixes up states with </a:t>
                </a:r>
              </a:p>
              <a:p>
                <a:r>
                  <a:rPr lang="en-US" sz="2400" dirty="0">
                    <a:solidFill>
                      <a:srgbClr val="FF0000"/>
                    </a:solidFill>
                  </a:rPr>
                  <a:t>different parities, it must vanish at the high-symmetry points in the BZ.</a:t>
                </a:r>
              </a:p>
            </p:txBody>
          </p:sp>
          <p:pic>
            <p:nvPicPr>
              <p:cNvPr id="143360" name="Picture 143359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39800" y="5829300"/>
                <a:ext cx="6908800" cy="495300"/>
              </a:xfrm>
              <a:prstGeom prst="rect">
                <a:avLst/>
              </a:prstGeom>
            </p:spPr>
          </p:pic>
        </p:grpSp>
        <p:sp>
          <p:nvSpPr>
            <p:cNvPr id="143362" name="Rectangle 143361"/>
            <p:cNvSpPr/>
            <p:nvPr/>
          </p:nvSpPr>
          <p:spPr>
            <a:xfrm>
              <a:off x="5943600" y="5867400"/>
              <a:ext cx="1905000" cy="45720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6" name="Picture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8600" y="1905000"/>
            <a:ext cx="8839200" cy="700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004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152400" y="381000"/>
            <a:ext cx="8927347" cy="6096000"/>
            <a:chOff x="152400" y="457200"/>
            <a:chExt cx="8927347" cy="6096000"/>
          </a:xfrm>
        </p:grpSpPr>
        <p:sp>
          <p:nvSpPr>
            <p:cNvPr id="5" name="Rectangle 4"/>
            <p:cNvSpPr/>
            <p:nvPr/>
          </p:nvSpPr>
          <p:spPr>
            <a:xfrm>
              <a:off x="152400" y="457200"/>
              <a:ext cx="8927347" cy="838200"/>
            </a:xfrm>
            <a:prstGeom prst="rect">
              <a:avLst/>
            </a:prstGeom>
            <a:solidFill>
              <a:srgbClr val="FDDEA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000" b="1" dirty="0">
                  <a:solidFill>
                    <a:schemeClr val="tx1"/>
                  </a:solidFill>
                </a:rPr>
                <a:t>Mean-field “solution” of the Anderson model</a:t>
              </a:r>
            </a:p>
          </p:txBody>
        </p:sp>
        <p:sp>
          <p:nvSpPr>
            <p:cNvPr id="6" name="Rectangle 5"/>
            <p:cNvSpPr/>
            <p:nvPr/>
          </p:nvSpPr>
          <p:spPr>
            <a:xfrm>
              <a:off x="152400" y="1600200"/>
              <a:ext cx="8927347" cy="4953000"/>
            </a:xfrm>
            <a:prstGeom prst="rect">
              <a:avLst/>
            </a:prstGeom>
            <a:solidFill>
              <a:srgbClr val="FAFAD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t" anchorCtr="0"/>
            <a:lstStyle/>
            <a:p>
              <a:pPr algn="ctr"/>
              <a:endParaRPr lang="en-US" dirty="0"/>
            </a:p>
          </p:txBody>
        </p:sp>
      </p:grpSp>
      <p:cxnSp>
        <p:nvCxnSpPr>
          <p:cNvPr id="19" name="Straight Arrow Connector 18"/>
          <p:cNvCxnSpPr/>
          <p:nvPr/>
        </p:nvCxnSpPr>
        <p:spPr>
          <a:xfrm>
            <a:off x="4495800" y="2514600"/>
            <a:ext cx="0" cy="685800"/>
          </a:xfrm>
          <a:prstGeom prst="straightConnector1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4495800" y="4419600"/>
            <a:ext cx="0" cy="685800"/>
          </a:xfrm>
          <a:prstGeom prst="straightConnector1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4" name="Group 23"/>
          <p:cNvGrpSpPr/>
          <p:nvPr/>
        </p:nvGrpSpPr>
        <p:grpSpPr>
          <a:xfrm>
            <a:off x="609600" y="3276600"/>
            <a:ext cx="7772400" cy="990600"/>
            <a:chOff x="609600" y="3276600"/>
            <a:chExt cx="7772400" cy="990600"/>
          </a:xfrm>
        </p:grpSpPr>
        <p:sp>
          <p:nvSpPr>
            <p:cNvPr id="21" name="Rectangle 20"/>
            <p:cNvSpPr/>
            <p:nvPr/>
          </p:nvSpPr>
          <p:spPr>
            <a:xfrm>
              <a:off x="609600" y="3276600"/>
              <a:ext cx="7772400" cy="990600"/>
            </a:xfrm>
            <a:prstGeom prst="rect">
              <a:avLst/>
            </a:prstGeom>
            <a:noFill/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609600" y="3505200"/>
              <a:ext cx="765895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A very sophisticated theory (slave bosons, gauge fields, etc.)</a:t>
              </a:r>
            </a:p>
          </p:txBody>
        </p:sp>
      </p:grpSp>
      <p:pic>
        <p:nvPicPr>
          <p:cNvPr id="26" name="Picture 2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752600"/>
            <a:ext cx="8839200" cy="757645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300" y="5181600"/>
            <a:ext cx="7899400" cy="914400"/>
          </a:xfrm>
          <a:prstGeom prst="rect">
            <a:avLst/>
          </a:prstGeom>
        </p:spPr>
      </p:pic>
      <p:pic>
        <p:nvPicPr>
          <p:cNvPr id="8194" name="Picture 2" descr="http://cdn.vectorstock.com/i/composite/60,21/hand-holding-magic-wand-vector-80602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348" y="3966865"/>
            <a:ext cx="1230630" cy="12954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195040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152400" y="381000"/>
            <a:ext cx="8927347" cy="6096000"/>
            <a:chOff x="152400" y="457200"/>
            <a:chExt cx="8927347" cy="6096000"/>
          </a:xfrm>
        </p:grpSpPr>
        <p:sp>
          <p:nvSpPr>
            <p:cNvPr id="5" name="Rectangle 4"/>
            <p:cNvSpPr/>
            <p:nvPr/>
          </p:nvSpPr>
          <p:spPr>
            <a:xfrm>
              <a:off x="152400" y="457200"/>
              <a:ext cx="8927347" cy="838200"/>
            </a:xfrm>
            <a:prstGeom prst="rect">
              <a:avLst/>
            </a:prstGeom>
            <a:solidFill>
              <a:srgbClr val="FDDEA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000" b="1" dirty="0">
                  <a:solidFill>
                    <a:schemeClr val="tx1"/>
                  </a:solidFill>
                </a:rPr>
                <a:t>Mean-field Hamiltonian</a:t>
              </a:r>
            </a:p>
          </p:txBody>
        </p:sp>
        <p:sp>
          <p:nvSpPr>
            <p:cNvPr id="6" name="Rectangle 5"/>
            <p:cNvSpPr/>
            <p:nvPr/>
          </p:nvSpPr>
          <p:spPr>
            <a:xfrm>
              <a:off x="152400" y="1600200"/>
              <a:ext cx="8927347" cy="4953000"/>
            </a:xfrm>
            <a:prstGeom prst="rect">
              <a:avLst/>
            </a:prstGeom>
            <a:solidFill>
              <a:srgbClr val="FAFAD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t" anchorCtr="0"/>
            <a:lstStyle/>
            <a:p>
              <a:pPr algn="ctr"/>
              <a:endParaRPr lang="en-US" dirty="0"/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1651000"/>
            <a:ext cx="8572500" cy="13208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3073400"/>
            <a:ext cx="8737600" cy="1422400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>
            <a:off x="228600" y="4494571"/>
            <a:ext cx="8686800" cy="1830029"/>
            <a:chOff x="228600" y="4494571"/>
            <a:chExt cx="8686800" cy="1830029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28600" y="4494571"/>
              <a:ext cx="8686800" cy="1144229"/>
            </a:xfrm>
            <a:prstGeom prst="rect">
              <a:avLst/>
            </a:prstGeom>
          </p:spPr>
        </p:pic>
        <p:grpSp>
          <p:nvGrpSpPr>
            <p:cNvPr id="13" name="Group 12"/>
            <p:cNvGrpSpPr/>
            <p:nvPr/>
          </p:nvGrpSpPr>
          <p:grpSpPr>
            <a:xfrm>
              <a:off x="2895600" y="5676900"/>
              <a:ext cx="3327400" cy="647700"/>
              <a:chOff x="2895600" y="5676900"/>
              <a:chExt cx="3327400" cy="647700"/>
            </a:xfrm>
          </p:grpSpPr>
          <p:pic>
            <p:nvPicPr>
              <p:cNvPr id="11" name="Picture 10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8300" y="5676900"/>
                <a:ext cx="3314700" cy="647700"/>
              </a:xfrm>
              <a:prstGeom prst="rect">
                <a:avLst/>
              </a:prstGeom>
            </p:spPr>
          </p:pic>
          <p:sp>
            <p:nvSpPr>
              <p:cNvPr id="12" name="Rectangle 11"/>
              <p:cNvSpPr/>
              <p:nvPr/>
            </p:nvSpPr>
            <p:spPr>
              <a:xfrm>
                <a:off x="2895600" y="5715000"/>
                <a:ext cx="3276600" cy="609600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73708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152400" y="381000"/>
            <a:ext cx="8927347" cy="6096000"/>
            <a:chOff x="152400" y="457200"/>
            <a:chExt cx="8927347" cy="6096000"/>
          </a:xfrm>
        </p:grpSpPr>
        <p:sp>
          <p:nvSpPr>
            <p:cNvPr id="5" name="Rectangle 4"/>
            <p:cNvSpPr/>
            <p:nvPr/>
          </p:nvSpPr>
          <p:spPr>
            <a:xfrm>
              <a:off x="152400" y="457200"/>
              <a:ext cx="8927347" cy="838200"/>
            </a:xfrm>
            <a:prstGeom prst="rect">
              <a:avLst/>
            </a:prstGeom>
            <a:solidFill>
              <a:srgbClr val="FDDEA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000" b="1" dirty="0">
                  <a:solidFill>
                    <a:schemeClr val="tx1"/>
                  </a:solidFill>
                </a:rPr>
                <a:t>Kondo insulators and semimetals</a:t>
              </a:r>
            </a:p>
          </p:txBody>
        </p:sp>
        <p:sp>
          <p:nvSpPr>
            <p:cNvPr id="6" name="Rectangle 5"/>
            <p:cNvSpPr/>
            <p:nvPr/>
          </p:nvSpPr>
          <p:spPr>
            <a:xfrm>
              <a:off x="152400" y="1600200"/>
              <a:ext cx="8927347" cy="4953000"/>
            </a:xfrm>
            <a:prstGeom prst="rect">
              <a:avLst/>
            </a:prstGeom>
            <a:solidFill>
              <a:srgbClr val="FAFAD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t" anchorCtr="0"/>
            <a:lstStyle/>
            <a:p>
              <a:pPr algn="ctr"/>
              <a:endParaRPr lang="en-US" dirty="0"/>
            </a:p>
          </p:txBody>
        </p:sp>
      </p:grp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86001"/>
            <a:ext cx="8763000" cy="2158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1657301"/>
            <a:ext cx="4419600" cy="55889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5400" y="1667132"/>
            <a:ext cx="3886200" cy="542668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292100" y="3505200"/>
            <a:ext cx="3213100" cy="1765300"/>
            <a:chOff x="292100" y="3505200"/>
            <a:chExt cx="3213100" cy="1765300"/>
          </a:xfrm>
        </p:grpSpPr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92100" y="4724400"/>
              <a:ext cx="3213100" cy="546100"/>
            </a:xfrm>
            <a:prstGeom prst="rect">
              <a:avLst/>
            </a:prstGeom>
          </p:spPr>
        </p:pic>
        <p:cxnSp>
          <p:nvCxnSpPr>
            <p:cNvPr id="9" name="Straight Arrow Connector 8"/>
            <p:cNvCxnSpPr/>
            <p:nvPr/>
          </p:nvCxnSpPr>
          <p:spPr>
            <a:xfrm>
              <a:off x="2590800" y="3505200"/>
              <a:ext cx="609600" cy="121920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17808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152400" y="381000"/>
            <a:ext cx="8927347" cy="6096000"/>
            <a:chOff x="152400" y="457200"/>
            <a:chExt cx="8927347" cy="6096000"/>
          </a:xfrm>
        </p:grpSpPr>
        <p:sp>
          <p:nvSpPr>
            <p:cNvPr id="5" name="Rectangle 4"/>
            <p:cNvSpPr/>
            <p:nvPr/>
          </p:nvSpPr>
          <p:spPr>
            <a:xfrm>
              <a:off x="152400" y="457200"/>
              <a:ext cx="8927347" cy="838200"/>
            </a:xfrm>
            <a:prstGeom prst="rect">
              <a:avLst/>
            </a:prstGeom>
            <a:solidFill>
              <a:srgbClr val="FDDEA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000" b="1" dirty="0">
                  <a:solidFill>
                    <a:schemeClr val="tx1"/>
                  </a:solidFill>
                </a:rPr>
                <a:t>Kondo insulators and semimetals</a:t>
              </a:r>
            </a:p>
          </p:txBody>
        </p:sp>
        <p:sp>
          <p:nvSpPr>
            <p:cNvPr id="6" name="Rectangle 5"/>
            <p:cNvSpPr/>
            <p:nvPr/>
          </p:nvSpPr>
          <p:spPr>
            <a:xfrm>
              <a:off x="152400" y="1600200"/>
              <a:ext cx="8927347" cy="4953000"/>
            </a:xfrm>
            <a:prstGeom prst="rect">
              <a:avLst/>
            </a:prstGeom>
            <a:solidFill>
              <a:srgbClr val="FAFAD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t" anchorCtr="0"/>
            <a:lstStyle/>
            <a:p>
              <a:pPr algn="ctr"/>
              <a:endParaRPr lang="en-US" dirty="0"/>
            </a:p>
          </p:txBody>
        </p:sp>
      </p:grp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86001"/>
            <a:ext cx="8763000" cy="2158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1657301"/>
            <a:ext cx="4419600" cy="55889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5400" y="1667132"/>
            <a:ext cx="3886200" cy="542668"/>
          </a:xfrm>
          <a:prstGeom prst="rect">
            <a:avLst/>
          </a:prstGeom>
        </p:spPr>
      </p:pic>
      <p:grpSp>
        <p:nvGrpSpPr>
          <p:cNvPr id="26" name="Group 25"/>
          <p:cNvGrpSpPr/>
          <p:nvPr/>
        </p:nvGrpSpPr>
        <p:grpSpPr>
          <a:xfrm>
            <a:off x="3807736" y="4648200"/>
            <a:ext cx="5107664" cy="1676400"/>
            <a:chOff x="3807736" y="4648200"/>
            <a:chExt cx="5107664" cy="1676400"/>
          </a:xfrm>
        </p:grpSpPr>
        <p:grpSp>
          <p:nvGrpSpPr>
            <p:cNvPr id="23" name="Group 22"/>
            <p:cNvGrpSpPr/>
            <p:nvPr/>
          </p:nvGrpSpPr>
          <p:grpSpPr>
            <a:xfrm>
              <a:off x="7283954" y="4648200"/>
              <a:ext cx="1631446" cy="1664812"/>
              <a:chOff x="7283954" y="4648200"/>
              <a:chExt cx="1631446" cy="1664812"/>
            </a:xfrm>
          </p:grpSpPr>
          <p:pic>
            <p:nvPicPr>
              <p:cNvPr id="19" name="Picture 18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283954" y="4648200"/>
                <a:ext cx="1528459" cy="1518688"/>
              </a:xfrm>
              <a:prstGeom prst="rect">
                <a:avLst/>
              </a:prstGeom>
            </p:spPr>
          </p:pic>
          <p:pic>
            <p:nvPicPr>
              <p:cNvPr id="20" name="Picture 19" descr="image-94.pdf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289107" y="6139981"/>
                <a:ext cx="1626293" cy="173031"/>
              </a:xfrm>
              <a:prstGeom prst="rect">
                <a:avLst/>
              </a:prstGeom>
            </p:spPr>
          </p:pic>
        </p:grpSp>
        <p:grpSp>
          <p:nvGrpSpPr>
            <p:cNvPr id="24" name="Group 23"/>
            <p:cNvGrpSpPr/>
            <p:nvPr/>
          </p:nvGrpSpPr>
          <p:grpSpPr>
            <a:xfrm>
              <a:off x="3807736" y="4648200"/>
              <a:ext cx="1681614" cy="1676400"/>
              <a:chOff x="3807736" y="4648200"/>
              <a:chExt cx="1681614" cy="1676400"/>
            </a:xfrm>
          </p:grpSpPr>
          <p:pic>
            <p:nvPicPr>
              <p:cNvPr id="18" name="Picture 17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849700" y="4648200"/>
                <a:ext cx="1535417" cy="1525602"/>
              </a:xfrm>
              <a:prstGeom prst="rect">
                <a:avLst/>
              </a:prstGeom>
            </p:spPr>
          </p:pic>
          <p:pic>
            <p:nvPicPr>
              <p:cNvPr id="21" name="Picture 20" descr="image-95.pdf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807736" y="6151569"/>
                <a:ext cx="1681614" cy="173031"/>
              </a:xfrm>
              <a:prstGeom prst="rect">
                <a:avLst/>
              </a:prstGeom>
            </p:spPr>
          </p:pic>
        </p:grpSp>
      </p:grpSp>
      <p:grpSp>
        <p:nvGrpSpPr>
          <p:cNvPr id="25" name="Group 24"/>
          <p:cNvGrpSpPr/>
          <p:nvPr/>
        </p:nvGrpSpPr>
        <p:grpSpPr>
          <a:xfrm>
            <a:off x="5546007" y="4648200"/>
            <a:ext cx="1737947" cy="1663148"/>
            <a:chOff x="5546007" y="4648200"/>
            <a:chExt cx="1737947" cy="1663148"/>
          </a:xfrm>
        </p:grpSpPr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713753" y="4648200"/>
              <a:ext cx="1304244" cy="1525602"/>
            </a:xfrm>
            <a:prstGeom prst="rect">
              <a:avLst/>
            </a:prstGeom>
          </p:spPr>
        </p:pic>
        <p:pic>
          <p:nvPicPr>
            <p:cNvPr id="22" name="Picture 21" descr="image-147.pdf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546007" y="6139981"/>
              <a:ext cx="1737947" cy="171367"/>
            </a:xfrm>
            <a:prstGeom prst="rect">
              <a:avLst/>
            </a:prstGeom>
          </p:spPr>
        </p:pic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92100" y="4419600"/>
            <a:ext cx="3213100" cy="546100"/>
          </a:xfrm>
          <a:prstGeom prst="rect">
            <a:avLst/>
          </a:prstGeom>
        </p:spPr>
      </p:pic>
      <p:cxnSp>
        <p:nvCxnSpPr>
          <p:cNvPr id="28" name="Straight Connector 27"/>
          <p:cNvCxnSpPr/>
          <p:nvPr/>
        </p:nvCxnSpPr>
        <p:spPr>
          <a:xfrm flipH="1">
            <a:off x="4724400" y="855133"/>
            <a:ext cx="2590800" cy="0"/>
          </a:xfrm>
          <a:prstGeom prst="line">
            <a:avLst/>
          </a:prstGeom>
          <a:ln w="38100" cmpd="sng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7" name="Group 36"/>
          <p:cNvGrpSpPr/>
          <p:nvPr/>
        </p:nvGrpSpPr>
        <p:grpSpPr>
          <a:xfrm>
            <a:off x="1066800" y="5075384"/>
            <a:ext cx="2223593" cy="1020616"/>
            <a:chOff x="2380802" y="1981576"/>
            <a:chExt cx="3336384" cy="1387118"/>
          </a:xfrm>
        </p:grpSpPr>
        <p:pic>
          <p:nvPicPr>
            <p:cNvPr id="29" name="Picture 28" descr="image-103.pdf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2393542" y="2321362"/>
              <a:ext cx="959805" cy="287186"/>
            </a:xfrm>
            <a:prstGeom prst="rect">
              <a:avLst/>
            </a:prstGeom>
          </p:spPr>
        </p:pic>
        <p:cxnSp>
          <p:nvCxnSpPr>
            <p:cNvPr id="30" name="Straight Connector 29"/>
            <p:cNvCxnSpPr/>
            <p:nvPr/>
          </p:nvCxnSpPr>
          <p:spPr>
            <a:xfrm>
              <a:off x="2380802" y="2729070"/>
              <a:ext cx="1094790" cy="3097"/>
            </a:xfrm>
            <a:prstGeom prst="line">
              <a:avLst/>
            </a:prstGeom>
            <a:ln w="60325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flipV="1">
              <a:off x="3517528" y="2024561"/>
              <a:ext cx="842319" cy="668732"/>
            </a:xfrm>
            <a:prstGeom prst="line">
              <a:avLst/>
            </a:prstGeom>
            <a:ln>
              <a:solidFill>
                <a:srgbClr val="C00000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3527379" y="2729072"/>
              <a:ext cx="780632" cy="3095"/>
            </a:xfrm>
            <a:prstGeom prst="line">
              <a:avLst/>
            </a:prstGeom>
            <a:ln>
              <a:solidFill>
                <a:srgbClr val="C00000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3537230" y="2777807"/>
              <a:ext cx="770781" cy="529193"/>
            </a:xfrm>
            <a:prstGeom prst="line">
              <a:avLst/>
            </a:prstGeom>
            <a:ln>
              <a:solidFill>
                <a:srgbClr val="C00000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4359847" y="1981576"/>
              <a:ext cx="1357339" cy="1588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4356739" y="2069186"/>
              <a:ext cx="1357339" cy="1588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4356739" y="2678212"/>
              <a:ext cx="1357339" cy="1588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>
              <a:off x="4353631" y="2765822"/>
              <a:ext cx="1357339" cy="1588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>
              <a:off x="4353724" y="3279496"/>
              <a:ext cx="1357339" cy="1588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>
              <a:off x="4350616" y="3367106"/>
              <a:ext cx="1357339" cy="1588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00041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2000" fill="hold"/>
                                        <p:tgtEl>
                                          <p:spTgt spid="2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182418" y="434109"/>
            <a:ext cx="8927347" cy="6096000"/>
            <a:chOff x="152400" y="457200"/>
            <a:chExt cx="8927347" cy="6096000"/>
          </a:xfrm>
        </p:grpSpPr>
        <p:sp>
          <p:nvSpPr>
            <p:cNvPr id="5" name="Rectangle 4"/>
            <p:cNvSpPr/>
            <p:nvPr/>
          </p:nvSpPr>
          <p:spPr>
            <a:xfrm>
              <a:off x="152400" y="457200"/>
              <a:ext cx="8927347" cy="838200"/>
            </a:xfrm>
            <a:prstGeom prst="rect">
              <a:avLst/>
            </a:prstGeom>
            <a:solidFill>
              <a:srgbClr val="FDDEA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>
                  <a:solidFill>
                    <a:schemeClr val="tx1"/>
                  </a:solidFill>
                </a:rPr>
                <a:t>Inversion-symmetric Kondo insulator</a:t>
              </a:r>
              <a:endParaRPr lang="en-US" sz="3000" b="1" dirty="0">
                <a:solidFill>
                  <a:schemeClr val="tx1"/>
                </a:solidFill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152400" y="1600200"/>
              <a:ext cx="8927347" cy="4953000"/>
            </a:xfrm>
            <a:prstGeom prst="rect">
              <a:avLst/>
            </a:prstGeom>
            <a:solidFill>
              <a:srgbClr val="FAFAD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t" anchorCtr="0"/>
            <a:lstStyle/>
            <a:p>
              <a:pPr algn="ctr"/>
              <a:endParaRPr lang="en-US" dirty="0"/>
            </a:p>
          </p:txBody>
        </p:sp>
      </p:grpSp>
      <p:pic>
        <p:nvPicPr>
          <p:cNvPr id="14541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362" y="1906724"/>
            <a:ext cx="8829009" cy="9924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5415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4495800"/>
            <a:ext cx="6629400" cy="4356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7841744" y="2271728"/>
            <a:ext cx="1035351" cy="1026685"/>
            <a:chOff x="5029200" y="2247628"/>
            <a:chExt cx="2181225" cy="1968768"/>
          </a:xfrm>
        </p:grpSpPr>
        <p:pic>
          <p:nvPicPr>
            <p:cNvPr id="12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29200" y="2247628"/>
              <a:ext cx="2181225" cy="19687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3" name="Picture 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6303574" y="2654203"/>
              <a:ext cx="157265" cy="1489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4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73093" y="3574175"/>
              <a:ext cx="180975" cy="1714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" name="Picture 5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72225" y="3820970"/>
              <a:ext cx="180975" cy="1714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6" name="Picture 6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2328" y="2684463"/>
              <a:ext cx="180975" cy="1714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7" name="Picture 7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94769" y="2484580"/>
              <a:ext cx="180975" cy="1714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8" name="Picture 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24789" y="3341252"/>
              <a:ext cx="180975" cy="1714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9" name="Picture 9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88573" y="2429164"/>
              <a:ext cx="180975" cy="1714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" name="Picture 10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76133" y="3292760"/>
              <a:ext cx="180975" cy="1714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1" name="Oval 20"/>
            <p:cNvSpPr/>
            <p:nvPr/>
          </p:nvSpPr>
          <p:spPr>
            <a:xfrm>
              <a:off x="5678056" y="2542308"/>
              <a:ext cx="125950" cy="13854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/>
            <p:cNvSpPr/>
            <p:nvPr/>
          </p:nvSpPr>
          <p:spPr>
            <a:xfrm>
              <a:off x="5421748" y="2777835"/>
              <a:ext cx="125950" cy="13854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/>
            <p:cNvSpPr/>
            <p:nvPr/>
          </p:nvSpPr>
          <p:spPr>
            <a:xfrm>
              <a:off x="5440220" y="3655291"/>
              <a:ext cx="125950" cy="13854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/>
            <p:cNvSpPr/>
            <p:nvPr/>
          </p:nvSpPr>
          <p:spPr>
            <a:xfrm>
              <a:off x="5694216" y="3412836"/>
              <a:ext cx="125950" cy="13854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/>
            <p:cNvSpPr/>
            <p:nvPr/>
          </p:nvSpPr>
          <p:spPr>
            <a:xfrm>
              <a:off x="6362598" y="3666832"/>
              <a:ext cx="125950" cy="13854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/>
            <p:cNvSpPr/>
            <p:nvPr/>
          </p:nvSpPr>
          <p:spPr>
            <a:xfrm>
              <a:off x="6616594" y="3412836"/>
              <a:ext cx="125950" cy="13854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/>
            <p:cNvSpPr/>
            <p:nvPr/>
          </p:nvSpPr>
          <p:spPr>
            <a:xfrm>
              <a:off x="6583220" y="2526144"/>
              <a:ext cx="125950" cy="13854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6354620" y="2759363"/>
              <a:ext cx="125950" cy="13854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447588" y="5252707"/>
            <a:ext cx="8592504" cy="1003100"/>
            <a:chOff x="447588" y="5252707"/>
            <a:chExt cx="8592504" cy="1003100"/>
          </a:xfrm>
        </p:grpSpPr>
        <p:pic>
          <p:nvPicPr>
            <p:cNvPr id="145417" name="Picture 9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7588" y="5252707"/>
              <a:ext cx="8592504" cy="9194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733800" y="5566844"/>
              <a:ext cx="1478973" cy="688963"/>
            </a:xfrm>
            <a:prstGeom prst="rect">
              <a:avLst/>
            </a:prstGeom>
          </p:spPr>
        </p:pic>
      </p:grpSp>
      <p:grpSp>
        <p:nvGrpSpPr>
          <p:cNvPr id="31" name="Group 30"/>
          <p:cNvGrpSpPr/>
          <p:nvPr/>
        </p:nvGrpSpPr>
        <p:grpSpPr>
          <a:xfrm>
            <a:off x="360166" y="3309978"/>
            <a:ext cx="3830834" cy="937617"/>
            <a:chOff x="646966" y="3309978"/>
            <a:chExt cx="3830834" cy="937617"/>
          </a:xfrm>
        </p:grpSpPr>
        <p:pic>
          <p:nvPicPr>
            <p:cNvPr id="145410" name="Picture 2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6966" y="3309978"/>
              <a:ext cx="3830834" cy="9376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8" name="Picture 37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505200" y="3869267"/>
              <a:ext cx="139700" cy="127000"/>
            </a:xfrm>
            <a:prstGeom prst="rect">
              <a:avLst/>
            </a:prstGeom>
          </p:spPr>
        </p:pic>
      </p:grpSp>
      <p:pic>
        <p:nvPicPr>
          <p:cNvPr id="41" name="Picture 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276600"/>
            <a:ext cx="4177862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0" name="Group 9"/>
          <p:cNvGrpSpPr/>
          <p:nvPr/>
        </p:nvGrpSpPr>
        <p:grpSpPr>
          <a:xfrm>
            <a:off x="4225184" y="3496641"/>
            <a:ext cx="4878318" cy="694359"/>
            <a:chOff x="4215398" y="3496641"/>
            <a:chExt cx="4878318" cy="694359"/>
          </a:xfrm>
        </p:grpSpPr>
        <p:pic>
          <p:nvPicPr>
            <p:cNvPr id="145414" name="Picture 6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15398" y="3496641"/>
              <a:ext cx="4878318" cy="6943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5791200" y="3695700"/>
              <a:ext cx="177800" cy="114300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8128000" y="3695700"/>
              <a:ext cx="177800" cy="114300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5164667" y="3784597"/>
              <a:ext cx="161636" cy="127001"/>
            </a:xfrm>
            <a:prstGeom prst="rect">
              <a:avLst/>
            </a:prstGeom>
          </p:spPr>
        </p:pic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7543800" y="3784599"/>
              <a:ext cx="161636" cy="12700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72225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152400" y="304800"/>
            <a:ext cx="8927347" cy="6400800"/>
            <a:chOff x="152400" y="457200"/>
            <a:chExt cx="8927347" cy="6096000"/>
          </a:xfrm>
        </p:grpSpPr>
        <p:sp>
          <p:nvSpPr>
            <p:cNvPr id="5" name="Rectangle 4"/>
            <p:cNvSpPr/>
            <p:nvPr/>
          </p:nvSpPr>
          <p:spPr>
            <a:xfrm>
              <a:off x="152400" y="457200"/>
              <a:ext cx="8927347" cy="838200"/>
            </a:xfrm>
            <a:prstGeom prst="rect">
              <a:avLst/>
            </a:prstGeom>
            <a:solidFill>
              <a:srgbClr val="FDDEA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000" b="1" dirty="0">
                  <a:solidFill>
                    <a:schemeClr val="tx1"/>
                  </a:solidFill>
                </a:rPr>
                <a:t>Topological invariant of a tight-binding KI</a:t>
              </a:r>
            </a:p>
          </p:txBody>
        </p:sp>
        <p:sp>
          <p:nvSpPr>
            <p:cNvPr id="6" name="Rectangle 5"/>
            <p:cNvSpPr/>
            <p:nvPr/>
          </p:nvSpPr>
          <p:spPr>
            <a:xfrm>
              <a:off x="152400" y="1600200"/>
              <a:ext cx="8927347" cy="4953000"/>
            </a:xfrm>
            <a:prstGeom prst="rect">
              <a:avLst/>
            </a:prstGeom>
            <a:solidFill>
              <a:srgbClr val="FAFAD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t" anchorCtr="0"/>
            <a:lstStyle/>
            <a:p>
              <a:pPr algn="ctr"/>
              <a:endParaRPr lang="en-US" dirty="0"/>
            </a:p>
          </p:txBody>
        </p:sp>
      </p:grpSp>
      <p:sp>
        <p:nvSpPr>
          <p:cNvPr id="10" name="Rectangle 9"/>
          <p:cNvSpPr/>
          <p:nvPr/>
        </p:nvSpPr>
        <p:spPr>
          <a:xfrm>
            <a:off x="2819400" y="3352800"/>
            <a:ext cx="63246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Helvetica Neue Light"/>
                <a:cs typeface="Helvetica Neue Light"/>
              </a:rPr>
              <a:t>Refs: </a:t>
            </a:r>
            <a:r>
              <a:rPr lang="en-US" sz="2000" dirty="0" err="1">
                <a:latin typeface="Helvetica Neue Light"/>
                <a:cs typeface="Helvetica Neue Light"/>
              </a:rPr>
              <a:t>Dzero</a:t>
            </a:r>
            <a:r>
              <a:rPr lang="en-US" sz="2000" dirty="0">
                <a:latin typeface="Helvetica Neue Light"/>
                <a:cs typeface="Helvetica Neue Light"/>
              </a:rPr>
              <a:t> </a:t>
            </a:r>
            <a:r>
              <a:rPr lang="en-US" sz="2000" i="1" dirty="0">
                <a:latin typeface="Helvetica Neue Light"/>
                <a:cs typeface="Helvetica Neue Light"/>
              </a:rPr>
              <a:t>et al</a:t>
            </a:r>
            <a:r>
              <a:rPr lang="en-US" sz="2000" dirty="0">
                <a:latin typeface="Helvetica Neue Light"/>
                <a:cs typeface="Helvetica Neue Light"/>
              </a:rPr>
              <a:t>., “Topological Kondo Insulators,”   Phys. Rev. </a:t>
            </a:r>
            <a:r>
              <a:rPr lang="en-US" sz="2000" dirty="0" err="1">
                <a:latin typeface="Helvetica Neue Light"/>
                <a:cs typeface="Helvetica Neue Light"/>
              </a:rPr>
              <a:t>Lett</a:t>
            </a:r>
            <a:r>
              <a:rPr lang="en-US" sz="2000" dirty="0">
                <a:latin typeface="Helvetica Neue Light"/>
                <a:cs typeface="Helvetica Neue Light"/>
              </a:rPr>
              <a:t>. </a:t>
            </a:r>
            <a:r>
              <a:rPr lang="en-US" sz="2000" b="1" dirty="0">
                <a:latin typeface="Helvetica Neue Light"/>
                <a:cs typeface="Helvetica Neue Light"/>
              </a:rPr>
              <a:t>104</a:t>
            </a:r>
            <a:r>
              <a:rPr lang="en-US" sz="2000" dirty="0">
                <a:latin typeface="Helvetica Neue Light"/>
                <a:cs typeface="Helvetica Neue Light"/>
              </a:rPr>
              <a:t>, 106408 (2010)</a:t>
            </a:r>
          </a:p>
          <a:p>
            <a:r>
              <a:rPr lang="en-US" sz="2000" dirty="0">
                <a:latin typeface="Helvetica Neue Light"/>
                <a:cs typeface="Helvetica Neue Light"/>
              </a:rPr>
              <a:t>         </a:t>
            </a:r>
            <a:r>
              <a:rPr lang="en-US" sz="2000" dirty="0" err="1">
                <a:latin typeface="Helvetica Neue Light"/>
                <a:cs typeface="Helvetica Neue Light"/>
              </a:rPr>
              <a:t>Dzero</a:t>
            </a:r>
            <a:r>
              <a:rPr lang="en-US" sz="2000" dirty="0">
                <a:latin typeface="Helvetica Neue Light"/>
                <a:cs typeface="Helvetica Neue Light"/>
              </a:rPr>
              <a:t> </a:t>
            </a:r>
            <a:r>
              <a:rPr lang="en-US" sz="2000" i="1" dirty="0">
                <a:latin typeface="Helvetica Neue Light"/>
                <a:cs typeface="Helvetica Neue Light"/>
              </a:rPr>
              <a:t>et </a:t>
            </a:r>
            <a:r>
              <a:rPr lang="en-US" sz="2000" i="1" dirty="0" err="1">
                <a:latin typeface="Helvetica Neue Light"/>
                <a:cs typeface="Helvetica Neue Light"/>
              </a:rPr>
              <a:t>al</a:t>
            </a:r>
            <a:r>
              <a:rPr lang="en-US" sz="2000" dirty="0" err="1">
                <a:latin typeface="Helvetica Neue Light"/>
                <a:cs typeface="Helvetica Neue Light"/>
              </a:rPr>
              <a:t>.,“A</a:t>
            </a:r>
            <a:r>
              <a:rPr lang="en-US" sz="2000" dirty="0">
                <a:latin typeface="Helvetica Neue Light"/>
                <a:cs typeface="Helvetica Neue Light"/>
              </a:rPr>
              <a:t> theory of Topological Kondo Insulators,” Phys. Rev. B </a:t>
            </a:r>
            <a:r>
              <a:rPr lang="en-US" sz="2000" b="1" dirty="0">
                <a:latin typeface="Helvetica Neue Light"/>
                <a:cs typeface="Helvetica Neue Light"/>
              </a:rPr>
              <a:t>85</a:t>
            </a:r>
            <a:r>
              <a:rPr lang="en-US" sz="2000" dirty="0">
                <a:latin typeface="Helvetica Neue Light"/>
                <a:cs typeface="Helvetica Neue Light"/>
              </a:rPr>
              <a:t>, 045130 (2012)</a:t>
            </a:r>
          </a:p>
          <a:p>
            <a:r>
              <a:rPr lang="en-US" sz="2000" dirty="0">
                <a:latin typeface="Helvetica Neue Light"/>
                <a:cs typeface="Helvetica Neue Light"/>
              </a:rPr>
              <a:t>        </a:t>
            </a:r>
            <a:r>
              <a:rPr lang="en-US" sz="2000" dirty="0" err="1">
                <a:latin typeface="Helvetica Neue Light"/>
                <a:cs typeface="Helvetica Neue Light"/>
              </a:rPr>
              <a:t>Alexandrov</a:t>
            </a:r>
            <a:r>
              <a:rPr lang="en-US" sz="2000" dirty="0">
                <a:latin typeface="Helvetica Neue Light"/>
                <a:cs typeface="Helvetica Neue Light"/>
              </a:rPr>
              <a:t> </a:t>
            </a:r>
            <a:r>
              <a:rPr lang="en-US" sz="2000" i="1" dirty="0">
                <a:latin typeface="Helvetica Neue Light"/>
                <a:cs typeface="Helvetica Neue Light"/>
              </a:rPr>
              <a:t>et al. </a:t>
            </a:r>
            <a:r>
              <a:rPr lang="en-US" sz="2000" dirty="0">
                <a:latin typeface="Helvetica Neue Light"/>
                <a:cs typeface="Helvetica Neue Light"/>
              </a:rPr>
              <a:t>considered a more realistic band structure in Phys. Rev. </a:t>
            </a:r>
            <a:r>
              <a:rPr lang="en-US" sz="2000" dirty="0" err="1">
                <a:latin typeface="Helvetica Neue Light"/>
                <a:cs typeface="Helvetica Neue Light"/>
              </a:rPr>
              <a:t>Lett</a:t>
            </a:r>
            <a:r>
              <a:rPr lang="en-US" sz="2000" dirty="0">
                <a:latin typeface="Helvetica Neue Light"/>
                <a:cs typeface="Helvetica Neue Light"/>
              </a:rPr>
              <a:t>. </a:t>
            </a:r>
            <a:r>
              <a:rPr lang="en-US" sz="2000" b="1" dirty="0">
                <a:latin typeface="Helvetica Neue Light"/>
                <a:cs typeface="Helvetica Neue Light"/>
              </a:rPr>
              <a:t>111</a:t>
            </a:r>
            <a:r>
              <a:rPr lang="en-US" sz="2000" dirty="0">
                <a:latin typeface="Helvetica Neue Light"/>
                <a:cs typeface="Helvetica Neue Light"/>
              </a:rPr>
              <a:t>, 226403, (2013</a:t>
            </a:r>
            <a:r>
              <a:rPr lang="en-US" sz="1500" dirty="0">
                <a:latin typeface="Helvetica Neue Light"/>
                <a:cs typeface="Helvetica Neue Light"/>
              </a:rPr>
              <a:t>)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800" y="1536700"/>
            <a:ext cx="5969000" cy="7493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3068595"/>
            <a:ext cx="1866900" cy="302740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" y="2362199"/>
            <a:ext cx="8723811" cy="461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1142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162" y="228600"/>
            <a:ext cx="3871933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4237095" y="152400"/>
            <a:ext cx="4983105" cy="66787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/>
              <a:t>RECENT EXPERIMENTS (INCOMPLETE LIST)</a:t>
            </a:r>
          </a:p>
          <a:p>
            <a:endParaRPr lang="en-US" sz="1600" dirty="0"/>
          </a:p>
          <a:p>
            <a:pPr algn="just"/>
            <a:r>
              <a:rPr lang="en-US" sz="1500" dirty="0"/>
              <a:t>E. Reich, “Hopes surface for exotic insulator,” Nature </a:t>
            </a:r>
            <a:r>
              <a:rPr lang="en-US" sz="1500" b="1" dirty="0"/>
              <a:t>492</a:t>
            </a:r>
            <a:r>
              <a:rPr lang="en-US" sz="1500" dirty="0"/>
              <a:t>, 165 (Dec 2012) </a:t>
            </a:r>
          </a:p>
          <a:p>
            <a:pPr algn="just"/>
            <a:endParaRPr lang="en-US" sz="1500" dirty="0"/>
          </a:p>
          <a:p>
            <a:pPr algn="just"/>
            <a:r>
              <a:rPr lang="en-US" sz="1500" dirty="0"/>
              <a:t>M. </a:t>
            </a:r>
            <a:r>
              <a:rPr lang="en-US" sz="1500" dirty="0" err="1"/>
              <a:t>Neupane</a:t>
            </a:r>
            <a:r>
              <a:rPr lang="en-US" sz="1500" dirty="0"/>
              <a:t> et al., “Surface electronic structure of the topological Kondo insulator candidate correlated electron system SmB6,” Nature Comm. </a:t>
            </a:r>
            <a:r>
              <a:rPr lang="en-US" sz="1500" b="1" dirty="0"/>
              <a:t>4</a:t>
            </a:r>
            <a:r>
              <a:rPr lang="en-US" sz="1500" dirty="0"/>
              <a:t>, 2991 (2013)</a:t>
            </a:r>
          </a:p>
          <a:p>
            <a:pPr algn="just"/>
            <a:endParaRPr lang="en-US" sz="1500" dirty="0"/>
          </a:p>
          <a:p>
            <a:pPr algn="just"/>
            <a:r>
              <a:rPr lang="en-US" sz="1500" dirty="0"/>
              <a:t>X. Zhang et al., “Hybridization, Inter-Ion Correlation, and Surface States in the Kondo Insulator SmB6,” Phys. Rev. X </a:t>
            </a:r>
            <a:r>
              <a:rPr lang="en-US" sz="1500" b="1" dirty="0"/>
              <a:t>3</a:t>
            </a:r>
            <a:r>
              <a:rPr lang="en-US" sz="1500" dirty="0"/>
              <a:t>, 011011 (2013) </a:t>
            </a:r>
          </a:p>
          <a:p>
            <a:pPr algn="just"/>
            <a:endParaRPr lang="en-US" sz="1500" dirty="0"/>
          </a:p>
          <a:p>
            <a:pPr algn="just"/>
            <a:r>
              <a:rPr lang="en-US" sz="1500" dirty="0"/>
              <a:t>M. </a:t>
            </a:r>
            <a:r>
              <a:rPr lang="en-US" sz="1500" dirty="0" err="1"/>
              <a:t>Hatnean</a:t>
            </a:r>
            <a:r>
              <a:rPr lang="en-US" sz="1500" dirty="0"/>
              <a:t> et al., “Large, high quality single-crystals of the new Topological Kondo Insulator, SmB6,” Nature Scientific Rep. </a:t>
            </a:r>
            <a:r>
              <a:rPr lang="en-US" sz="1500" b="1" dirty="0"/>
              <a:t>3</a:t>
            </a:r>
            <a:r>
              <a:rPr lang="en-US" sz="1500" dirty="0"/>
              <a:t>, 3071 (2013)</a:t>
            </a:r>
          </a:p>
          <a:p>
            <a:pPr algn="just"/>
            <a:endParaRPr lang="en-US" sz="1500" dirty="0"/>
          </a:p>
          <a:p>
            <a:pPr algn="just"/>
            <a:r>
              <a:rPr lang="en-US" sz="1500" dirty="0"/>
              <a:t>S. </a:t>
            </a:r>
            <a:r>
              <a:rPr lang="en-US" sz="1500" dirty="0" err="1"/>
              <a:t>Suga</a:t>
            </a:r>
            <a:r>
              <a:rPr lang="en-US" sz="1500" dirty="0"/>
              <a:t> et al., “Spin-Polarized Angle-Resolved Photoelectron Spectroscopy of the So-Predicted Kondo Topological Insulator SmB6,” </a:t>
            </a:r>
            <a:r>
              <a:rPr lang="fr-FR" sz="1500" dirty="0"/>
              <a:t>J. Phys. Soc. </a:t>
            </a:r>
            <a:r>
              <a:rPr lang="fr-FR" sz="1500" dirty="0" err="1"/>
              <a:t>Jpn</a:t>
            </a:r>
            <a:r>
              <a:rPr lang="fr-FR" sz="1500" dirty="0"/>
              <a:t>. </a:t>
            </a:r>
            <a:r>
              <a:rPr lang="fr-FR" sz="1500" b="1" dirty="0"/>
              <a:t>83</a:t>
            </a:r>
            <a:r>
              <a:rPr lang="fr-FR" sz="1500" dirty="0"/>
              <a:t>, 014705 (2014)</a:t>
            </a:r>
            <a:endParaRPr lang="en-US" sz="1500" dirty="0"/>
          </a:p>
          <a:p>
            <a:pPr algn="just"/>
            <a:endParaRPr lang="en-US" sz="1500" dirty="0"/>
          </a:p>
          <a:p>
            <a:pPr algn="just"/>
            <a:r>
              <a:rPr lang="en-US" sz="1500" dirty="0"/>
              <a:t>J. Jiang et al., “Observation of possible topological in-gap surface states in the Kondo insulator SmB</a:t>
            </a:r>
            <a:r>
              <a:rPr lang="en-US" sz="1500" baseline="-25000" dirty="0"/>
              <a:t>6</a:t>
            </a:r>
            <a:r>
              <a:rPr lang="en-US" sz="1500" dirty="0"/>
              <a:t> by photoemission,” Nature Comm. </a:t>
            </a:r>
            <a:r>
              <a:rPr lang="en-US" sz="1500" b="1" dirty="0"/>
              <a:t>4</a:t>
            </a:r>
            <a:r>
              <a:rPr lang="en-US" sz="1500" dirty="0"/>
              <a:t>, 3010 (2013) </a:t>
            </a:r>
          </a:p>
          <a:p>
            <a:pPr algn="just"/>
            <a:endParaRPr lang="en-US" sz="1500" dirty="0"/>
          </a:p>
          <a:p>
            <a:pPr algn="just"/>
            <a:r>
              <a:rPr lang="en-US" sz="1500" dirty="0"/>
              <a:t>D. J. Kim, J. Xia, and Z. Fisk, “</a:t>
            </a:r>
            <a:r>
              <a:rPr lang="en-US" sz="1600" dirty="0"/>
              <a:t>Topological surface state in the Kondo insulator samarium </a:t>
            </a:r>
            <a:r>
              <a:rPr lang="en-US" sz="1600" dirty="0" err="1"/>
              <a:t>hexaboride</a:t>
            </a:r>
            <a:r>
              <a:rPr lang="en-US" sz="1600" dirty="0"/>
              <a:t>,” </a:t>
            </a:r>
            <a:r>
              <a:rPr lang="en-US" sz="1500" dirty="0"/>
              <a:t>Nature Materials </a:t>
            </a:r>
            <a:r>
              <a:rPr lang="en-US" sz="1500" b="1" dirty="0"/>
              <a:t>13</a:t>
            </a:r>
            <a:r>
              <a:rPr lang="en-US" sz="1500" dirty="0"/>
              <a:t>, 466 (2014)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 flipH="1">
            <a:off x="3810000" y="1066800"/>
            <a:ext cx="533400" cy="457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SmB6Resistivity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4724400"/>
            <a:ext cx="1710829" cy="21336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8249" y="5029200"/>
            <a:ext cx="1053321" cy="976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705641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152400" y="152400"/>
            <a:ext cx="8927347" cy="6553200"/>
            <a:chOff x="152400" y="457200"/>
            <a:chExt cx="8927347" cy="6096000"/>
          </a:xfrm>
        </p:grpSpPr>
        <p:sp>
          <p:nvSpPr>
            <p:cNvPr id="5" name="Rectangle 4"/>
            <p:cNvSpPr/>
            <p:nvPr/>
          </p:nvSpPr>
          <p:spPr>
            <a:xfrm>
              <a:off x="152400" y="457200"/>
              <a:ext cx="8927347" cy="838200"/>
            </a:xfrm>
            <a:prstGeom prst="rect">
              <a:avLst/>
            </a:prstGeom>
            <a:solidFill>
              <a:srgbClr val="FDDEA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000" b="1" dirty="0">
                  <a:solidFill>
                    <a:schemeClr val="tx1"/>
                  </a:solidFill>
                </a:rPr>
                <a:t>One-slide summary of experiments</a:t>
              </a:r>
            </a:p>
          </p:txBody>
        </p:sp>
        <p:sp>
          <p:nvSpPr>
            <p:cNvPr id="6" name="Rectangle 5"/>
            <p:cNvSpPr/>
            <p:nvPr/>
          </p:nvSpPr>
          <p:spPr>
            <a:xfrm>
              <a:off x="152400" y="1600200"/>
              <a:ext cx="8927347" cy="4953000"/>
            </a:xfrm>
            <a:prstGeom prst="rect">
              <a:avLst/>
            </a:prstGeom>
            <a:solidFill>
              <a:srgbClr val="FAFAD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t" anchorCtr="0"/>
            <a:lstStyle/>
            <a:p>
              <a:pPr algn="ctr"/>
              <a:endParaRPr lang="en-US" dirty="0"/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152400" y="1600200"/>
            <a:ext cx="3057055" cy="3048000"/>
            <a:chOff x="228600" y="1702304"/>
            <a:chExt cx="3261481" cy="3250696"/>
          </a:xfrm>
        </p:grpSpPr>
        <p:pic>
          <p:nvPicPr>
            <p:cNvPr id="9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600" y="1702304"/>
              <a:ext cx="3261481" cy="32506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12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76400" y="1905000"/>
              <a:ext cx="1813458" cy="17526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</p:grpSp>
      <p:pic>
        <p:nvPicPr>
          <p:cNvPr id="13" name="Picture 12" descr="Hasan Arpes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0" y="4572000"/>
            <a:ext cx="3327400" cy="2057400"/>
          </a:xfrm>
          <a:prstGeom prst="rect">
            <a:avLst/>
          </a:prstGeom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1600200"/>
            <a:ext cx="2837512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9477" y="1676400"/>
            <a:ext cx="3373450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52400" y="1307068"/>
            <a:ext cx="929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Geometry-dependent  transport       Weak </a:t>
            </a:r>
            <a:r>
              <a:rPr lang="en-US" dirty="0" err="1"/>
              <a:t>antilocalization</a:t>
            </a:r>
            <a:r>
              <a:rPr lang="en-US" dirty="0"/>
              <a:t> (Irvine)  </a:t>
            </a:r>
            <a:r>
              <a:rPr lang="en-US" dirty="0" err="1"/>
              <a:t>Quan</a:t>
            </a:r>
            <a:r>
              <a:rPr lang="en-US" dirty="0"/>
              <a:t>. oscillations (Michigan)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1893451719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15667" y="2057400"/>
            <a:ext cx="7687041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/>
              <a:t>Details of </a:t>
            </a:r>
          </a:p>
          <a:p>
            <a:pPr algn="ctr"/>
            <a:r>
              <a:rPr lang="en-US" sz="3600" b="1" dirty="0"/>
              <a:t>some recent experiments</a:t>
            </a:r>
          </a:p>
          <a:p>
            <a:pPr algn="ctr"/>
            <a:endParaRPr lang="en-US" sz="3600" b="1" dirty="0"/>
          </a:p>
          <a:p>
            <a:pPr algn="ctr"/>
            <a:r>
              <a:rPr lang="en-US" sz="3600" b="1" dirty="0"/>
              <a:t>1. Simplest proof of surface conduction</a:t>
            </a:r>
          </a:p>
        </p:txBody>
      </p:sp>
    </p:spTree>
    <p:extLst>
      <p:ext uri="{BB962C8B-B14F-4D97-AF65-F5344CB8AC3E}">
        <p14:creationId xmlns:p14="http://schemas.microsoft.com/office/powerpoint/2010/main" val="157058234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2400" y="457200"/>
            <a:ext cx="8927347" cy="838200"/>
          </a:xfrm>
          <a:prstGeom prst="rect">
            <a:avLst/>
          </a:prstGeom>
          <a:solidFill>
            <a:srgbClr val="FDDEA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chemeClr val="tx1"/>
                </a:solidFill>
              </a:rPr>
              <a:t>What is geometry dependence of the resistance for a normal 3D conductor?</a:t>
            </a:r>
          </a:p>
        </p:txBody>
      </p:sp>
      <p:sp>
        <p:nvSpPr>
          <p:cNvPr id="5" name="Rectangle 4"/>
          <p:cNvSpPr/>
          <p:nvPr/>
        </p:nvSpPr>
        <p:spPr>
          <a:xfrm>
            <a:off x="182418" y="1577109"/>
            <a:ext cx="8927347" cy="4953000"/>
          </a:xfrm>
          <a:prstGeom prst="rect">
            <a:avLst/>
          </a:prstGeom>
          <a:solidFill>
            <a:srgbClr val="FAFAD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t" anchorCtr="0"/>
          <a:lstStyle/>
          <a:p>
            <a:pPr algn="ctr"/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150" y="1752600"/>
            <a:ext cx="6800250" cy="1243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084" y="3252162"/>
            <a:ext cx="6485116" cy="1044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2650" y="1609938"/>
            <a:ext cx="2133600" cy="2352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500" y="4572000"/>
            <a:ext cx="8534400" cy="1361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336675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Grp="1" noChangeArrowheads="1"/>
          </p:cNvSpPr>
          <p:nvPr>
            <p:ph type="title"/>
          </p:nvPr>
        </p:nvSpPr>
        <p:spPr>
          <a:xfrm>
            <a:off x="456481" y="273961"/>
            <a:ext cx="8228160" cy="555840"/>
          </a:xfrm>
          <a:ln/>
        </p:spPr>
        <p:txBody>
          <a:bodyPr vert="horz" lIns="91440" tIns="25471" rIns="91440" bIns="45720" rtlCol="0" anchor="ctr">
            <a:normAutofit fontScale="90000"/>
          </a:bodyPr>
          <a:lstStyle/>
          <a:p>
            <a:pPr>
              <a:tabLst>
                <a:tab pos="0" algn="l"/>
                <a:tab pos="414726" algn="l"/>
                <a:tab pos="829452" algn="l"/>
                <a:tab pos="1244178" algn="l"/>
                <a:tab pos="1658904" algn="l"/>
                <a:tab pos="2073631" algn="l"/>
                <a:tab pos="2488357" algn="l"/>
                <a:tab pos="2903083" algn="l"/>
                <a:tab pos="3317809" algn="l"/>
                <a:tab pos="3732535" algn="l"/>
                <a:tab pos="4147261" algn="l"/>
                <a:tab pos="4561987" algn="l"/>
                <a:tab pos="4976713" algn="l"/>
                <a:tab pos="5391440" algn="l"/>
                <a:tab pos="5806166" algn="l"/>
                <a:tab pos="6220892" algn="l"/>
                <a:tab pos="6635618" algn="l"/>
                <a:tab pos="7050344" algn="l"/>
                <a:tab pos="7465070" algn="l"/>
                <a:tab pos="7879796" algn="l"/>
                <a:tab pos="8294522" algn="l"/>
              </a:tabLst>
            </a:pPr>
            <a:r>
              <a:rPr lang="en-US" sz="2903" dirty="0"/>
              <a:t>SmB</a:t>
            </a:r>
            <a:r>
              <a:rPr lang="en-US" sz="2903" baseline="-33000" dirty="0"/>
              <a:t>6</a:t>
            </a:r>
            <a:r>
              <a:rPr lang="en-US" sz="2903" dirty="0"/>
              <a:t> thickness dependence study (Greene &amp; </a:t>
            </a:r>
            <a:r>
              <a:rPr lang="en-US" sz="2903" dirty="0" err="1"/>
              <a:t>Paglione</a:t>
            </a:r>
            <a:r>
              <a:rPr lang="en-US" sz="2903" dirty="0"/>
              <a:t>)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7121" y="1037161"/>
            <a:ext cx="5225760" cy="5208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7464961" y="2115721"/>
            <a:ext cx="1177920" cy="321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1638" tIns="55187" rIns="81638" bIns="40819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buClrTx/>
              <a:buFontTx/>
              <a:buNone/>
            </a:pPr>
            <a:r>
              <a:rPr lang="en-US" sz="1633" b="1"/>
              <a:t>Thickness</a:t>
            </a:r>
          </a:p>
        </p:txBody>
      </p:sp>
      <p:sp>
        <p:nvSpPr>
          <p:cNvPr id="5124" name="Line 4"/>
          <p:cNvSpPr>
            <a:spLocks noChangeShapeType="1"/>
          </p:cNvSpPr>
          <p:nvPr/>
        </p:nvSpPr>
        <p:spPr bwMode="auto">
          <a:xfrm flipH="1">
            <a:off x="6425280" y="2281321"/>
            <a:ext cx="1042560" cy="1440"/>
          </a:xfrm>
          <a:prstGeom prst="line">
            <a:avLst/>
          </a:prstGeom>
          <a:noFill/>
          <a:ln w="3672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633"/>
          </a:p>
        </p:txBody>
      </p:sp>
      <p:sp>
        <p:nvSpPr>
          <p:cNvPr id="2" name="TextBox 1"/>
          <p:cNvSpPr txBox="1"/>
          <p:nvPr/>
        </p:nvSpPr>
        <p:spPr>
          <a:xfrm>
            <a:off x="457200" y="6324600"/>
            <a:ext cx="85596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So, it can NOT be conventional 3D conduction. But what is it? How to prove it’s a surface?</a:t>
            </a:r>
          </a:p>
        </p:txBody>
      </p:sp>
    </p:spTree>
    <p:extLst>
      <p:ext uri="{BB962C8B-B14F-4D97-AF65-F5344CB8AC3E}">
        <p14:creationId xmlns:p14="http://schemas.microsoft.com/office/powerpoint/2010/main" val="108437814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2400" y="457200"/>
            <a:ext cx="8927347" cy="838200"/>
          </a:xfrm>
          <a:prstGeom prst="rect">
            <a:avLst/>
          </a:prstGeom>
          <a:solidFill>
            <a:srgbClr val="FDDEA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chemeClr val="tx1"/>
                </a:solidFill>
              </a:rPr>
              <a:t>Test for surface conduction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182418" y="1577109"/>
            <a:ext cx="8927347" cy="5128491"/>
          </a:xfrm>
          <a:prstGeom prst="rect">
            <a:avLst/>
          </a:prstGeom>
          <a:solidFill>
            <a:srgbClr val="FAFAD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t" anchorCtr="0"/>
          <a:lstStyle/>
          <a:p>
            <a:pPr algn="ctr"/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28600" y="1611868"/>
            <a:ext cx="89478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Following, a “theory” paper by </a:t>
            </a:r>
            <a:r>
              <a:rPr lang="en-US" dirty="0" err="1"/>
              <a:t>Barua</a:t>
            </a:r>
            <a:r>
              <a:rPr lang="en-US" dirty="0"/>
              <a:t> and Rajeev </a:t>
            </a:r>
            <a:r>
              <a:rPr lang="en-US" dirty="0">
                <a:solidFill>
                  <a:schemeClr val="accent1"/>
                </a:solidFill>
              </a:rPr>
              <a:t>arXiv:1304.4037 </a:t>
            </a:r>
            <a:r>
              <a:rPr lang="en-US" dirty="0"/>
              <a:t>entitled “Many Topological </a:t>
            </a:r>
          </a:p>
          <a:p>
            <a:r>
              <a:rPr lang="en-US" dirty="0"/>
              <a:t>Insulators Fail the Surface Conduction Test” pointed out by Rick Greene. </a:t>
            </a:r>
            <a:endParaRPr lang="en-US" dirty="0">
              <a:solidFill>
                <a:schemeClr val="accent1"/>
              </a:solidFill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200526" y="2264838"/>
            <a:ext cx="3685674" cy="2154762"/>
            <a:chOff x="200526" y="2264838"/>
            <a:chExt cx="3685674" cy="2154762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6909" y="2264838"/>
              <a:ext cx="3669291" cy="21547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4" name="Picture 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0526" y="3311062"/>
              <a:ext cx="390525" cy="247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5" name="Picture 7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6659" y="2819400"/>
              <a:ext cx="128588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7" name="Group 6"/>
          <p:cNvGrpSpPr/>
          <p:nvPr/>
        </p:nvGrpSpPr>
        <p:grpSpPr>
          <a:xfrm>
            <a:off x="3877216" y="2286000"/>
            <a:ext cx="5284780" cy="1095964"/>
            <a:chOff x="3877216" y="2286000"/>
            <a:chExt cx="5284780" cy="1095964"/>
          </a:xfrm>
        </p:grpSpPr>
        <p:sp>
          <p:nvSpPr>
            <p:cNvPr id="6" name="TextBox 5"/>
            <p:cNvSpPr txBox="1"/>
            <p:nvPr/>
          </p:nvSpPr>
          <p:spPr>
            <a:xfrm>
              <a:off x="3877216" y="2286000"/>
              <a:ext cx="52847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indent="-285750">
                <a:buFont typeface="Arial" pitchFamily="34" charset="0"/>
                <a:buChar char="•"/>
              </a:pPr>
              <a:r>
                <a:rPr lang="en-US" dirty="0"/>
                <a:t>Surface and bulk channels are connected in parallel</a:t>
              </a:r>
            </a:p>
          </p:txBody>
        </p:sp>
        <p:pic>
          <p:nvPicPr>
            <p:cNvPr id="2056" name="Picture 8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30084" y="2667000"/>
              <a:ext cx="1756516" cy="7149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0" name="Group 9"/>
          <p:cNvGrpSpPr/>
          <p:nvPr/>
        </p:nvGrpSpPr>
        <p:grpSpPr>
          <a:xfrm>
            <a:off x="3887295" y="3409461"/>
            <a:ext cx="4489018" cy="1133156"/>
            <a:chOff x="3887295" y="3409461"/>
            <a:chExt cx="4489018" cy="1133156"/>
          </a:xfrm>
        </p:grpSpPr>
        <p:sp>
          <p:nvSpPr>
            <p:cNvPr id="8" name="TextBox 7"/>
            <p:cNvSpPr txBox="1"/>
            <p:nvPr/>
          </p:nvSpPr>
          <p:spPr>
            <a:xfrm>
              <a:off x="3887295" y="3409461"/>
              <a:ext cx="28955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indent="-285750">
                <a:buFont typeface="Arial" pitchFamily="34" charset="0"/>
                <a:buChar char="•"/>
              </a:pPr>
              <a:r>
                <a:rPr lang="en-US" dirty="0"/>
                <a:t>Connection to </a:t>
              </a:r>
              <a:r>
                <a:rPr lang="en-US" dirty="0" err="1"/>
                <a:t>resistivities</a:t>
              </a:r>
              <a:endParaRPr lang="en-US" dirty="0"/>
            </a:p>
          </p:txBody>
        </p:sp>
        <p:pic>
          <p:nvPicPr>
            <p:cNvPr id="2057" name="Picture 9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0" y="3810000"/>
              <a:ext cx="3804313" cy="732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1" name="Group 10"/>
          <p:cNvGrpSpPr/>
          <p:nvPr/>
        </p:nvGrpSpPr>
        <p:grpSpPr>
          <a:xfrm>
            <a:off x="3886200" y="4419600"/>
            <a:ext cx="5182765" cy="1028591"/>
            <a:chOff x="3886200" y="4419600"/>
            <a:chExt cx="5182765" cy="1028591"/>
          </a:xfrm>
        </p:grpSpPr>
        <p:sp>
          <p:nvSpPr>
            <p:cNvPr id="9" name="TextBox 8"/>
            <p:cNvSpPr txBox="1"/>
            <p:nvPr/>
          </p:nvSpPr>
          <p:spPr>
            <a:xfrm>
              <a:off x="3886200" y="4419600"/>
              <a:ext cx="518276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indent="-285750">
                <a:buFont typeface="Arial" pitchFamily="34" charset="0"/>
                <a:buChar char="•"/>
              </a:pPr>
              <a:r>
                <a:rPr lang="en-US" dirty="0"/>
                <a:t>Total resistance with geometry dependent factors</a:t>
              </a:r>
            </a:p>
          </p:txBody>
        </p:sp>
        <p:pic>
          <p:nvPicPr>
            <p:cNvPr id="2058" name="Picture 10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27607" y="4724400"/>
              <a:ext cx="2206679" cy="7237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" name="Group 11"/>
          <p:cNvGrpSpPr/>
          <p:nvPr/>
        </p:nvGrpSpPr>
        <p:grpSpPr>
          <a:xfrm>
            <a:off x="228600" y="5498068"/>
            <a:ext cx="8884163" cy="1154023"/>
            <a:chOff x="228600" y="5498068"/>
            <a:chExt cx="8884163" cy="1154023"/>
          </a:xfrm>
        </p:grpSpPr>
        <p:sp>
          <p:nvSpPr>
            <p:cNvPr id="18" name="TextBox 17"/>
            <p:cNvSpPr txBox="1"/>
            <p:nvPr/>
          </p:nvSpPr>
          <p:spPr>
            <a:xfrm>
              <a:off x="228600" y="5498068"/>
              <a:ext cx="8884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indent="-285750">
                <a:buFont typeface="Arial" pitchFamily="34" charset="0"/>
                <a:buChar char="•"/>
              </a:pPr>
              <a:r>
                <a:rPr lang="en-US" dirty="0">
                  <a:solidFill>
                    <a:srgbClr val="FF0000"/>
                  </a:solidFill>
                </a:rPr>
                <a:t>If at room T the conduction is through the bulk and at low T, through the surface, we have</a:t>
              </a:r>
            </a:p>
          </p:txBody>
        </p:sp>
        <p:pic>
          <p:nvPicPr>
            <p:cNvPr id="2059" name="Picture 11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51554" y="5884167"/>
              <a:ext cx="5569656" cy="7679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47070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Grp="1" noChangeArrowheads="1"/>
          </p:cNvSpPr>
          <p:nvPr>
            <p:ph type="title"/>
          </p:nvPr>
        </p:nvSpPr>
        <p:spPr>
          <a:xfrm>
            <a:off x="456481" y="273629"/>
            <a:ext cx="8228160" cy="555898"/>
          </a:xfrm>
          <a:ln/>
        </p:spPr>
        <p:txBody>
          <a:bodyPr tIns="25602">
            <a:normAutofit/>
          </a:bodyPr>
          <a:lstStyle/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US" sz="2900" dirty="0"/>
              <a:t>SmB</a:t>
            </a:r>
            <a:r>
              <a:rPr lang="en-US" sz="2900" baseline="-33000" dirty="0"/>
              <a:t>6</a:t>
            </a:r>
            <a:r>
              <a:rPr lang="en-US" sz="2900" dirty="0"/>
              <a:t> thickness dependence study </a:t>
            </a:r>
            <a:r>
              <a:rPr lang="en-US" sz="2800" dirty="0"/>
              <a:t>(Greene &amp; </a:t>
            </a:r>
            <a:r>
              <a:rPr lang="en-US" sz="2800" dirty="0" err="1"/>
              <a:t>Paglione</a:t>
            </a:r>
            <a:r>
              <a:rPr lang="en-US" sz="2800" dirty="0"/>
              <a:t>)</a:t>
            </a:r>
            <a:endParaRPr lang="en-US" sz="29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080" y="829528"/>
            <a:ext cx="5433120" cy="52507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6220800" y="1036909"/>
            <a:ext cx="2488320" cy="24079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39" tIns="55221" rIns="81639" bIns="40820"/>
          <a:lstStyle>
            <a:lvl1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0"/>
                <a:cs typeface="Microsoft YaHei" charset="0"/>
              </a:defRPr>
            </a:lvl1pPr>
            <a:lvl2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0"/>
                <a:cs typeface="Microsoft YaHei" charset="0"/>
              </a:defRPr>
            </a:lvl2pPr>
            <a:lvl3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0"/>
                <a:cs typeface="Microsoft YaHei" charset="0"/>
              </a:defRPr>
            </a:lvl3pPr>
            <a:lvl4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0"/>
                <a:cs typeface="Microsoft YaHei" charset="0"/>
              </a:defRPr>
            </a:lvl4pPr>
            <a:lvl5pPr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0"/>
                <a:cs typeface="Microsoft YaHei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0"/>
                <a:cs typeface="Microsoft YaHei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0"/>
                <a:cs typeface="Microsoft YaHei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0"/>
                <a:cs typeface="Microsoft YaHei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0"/>
                <a:cs typeface="Microsoft YaHei" charset="0"/>
              </a:defRPr>
            </a:lvl9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57200" y="6324600"/>
            <a:ext cx="81057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So, it is definitely surface transport! And the proof is reliable because of its simplicity.</a:t>
            </a:r>
          </a:p>
        </p:txBody>
      </p:sp>
    </p:spTree>
    <p:extLst>
      <p:ext uri="{BB962C8B-B14F-4D97-AF65-F5344CB8AC3E}">
        <p14:creationId xmlns:p14="http://schemas.microsoft.com/office/powerpoint/2010/main" val="73412792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01641" y="1905000"/>
            <a:ext cx="6633291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/>
              <a:t>Details of </a:t>
            </a:r>
          </a:p>
          <a:p>
            <a:pPr algn="ctr"/>
            <a:r>
              <a:rPr lang="en-US" sz="3600" b="1" dirty="0"/>
              <a:t>some recent experiments</a:t>
            </a:r>
          </a:p>
          <a:p>
            <a:pPr algn="ctr"/>
            <a:endParaRPr lang="en-US" sz="3600" b="1" dirty="0"/>
          </a:p>
          <a:p>
            <a:pPr algn="ctr"/>
            <a:r>
              <a:rPr lang="en-US" sz="3600" b="1" dirty="0"/>
              <a:t>2. Surface Dirac bands</a:t>
            </a:r>
          </a:p>
          <a:p>
            <a:pPr algn="ctr"/>
            <a:r>
              <a:rPr lang="en-US" sz="3600" b="1" dirty="0"/>
              <a:t>(ARPES and quantum oscillations)</a:t>
            </a:r>
          </a:p>
          <a:p>
            <a:pPr algn="ctr"/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1853805811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roup 45"/>
          <p:cNvGrpSpPr/>
          <p:nvPr/>
        </p:nvGrpSpPr>
        <p:grpSpPr>
          <a:xfrm>
            <a:off x="152400" y="331839"/>
            <a:ext cx="8927347" cy="6096000"/>
            <a:chOff x="152400" y="457200"/>
            <a:chExt cx="8927347" cy="6096000"/>
          </a:xfrm>
        </p:grpSpPr>
        <p:sp>
          <p:nvSpPr>
            <p:cNvPr id="47" name="Rectangle 46"/>
            <p:cNvSpPr/>
            <p:nvPr/>
          </p:nvSpPr>
          <p:spPr>
            <a:xfrm>
              <a:off x="152400" y="457200"/>
              <a:ext cx="8927347" cy="838200"/>
            </a:xfrm>
            <a:prstGeom prst="rect">
              <a:avLst/>
            </a:prstGeom>
            <a:solidFill>
              <a:srgbClr val="FDDEA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000" b="1" dirty="0">
                  <a:solidFill>
                    <a:schemeClr val="tx1"/>
                  </a:solidFill>
                </a:rPr>
                <a:t>Band structure of </a:t>
              </a:r>
              <a:r>
                <a:rPr lang="en-US" sz="3200" b="1" dirty="0">
                  <a:solidFill>
                    <a:schemeClr val="tx1"/>
                  </a:solidFill>
                </a:rPr>
                <a:t>SmB</a:t>
              </a:r>
              <a:r>
                <a:rPr lang="en-US" sz="3200" b="1" baseline="-25000" dirty="0">
                  <a:solidFill>
                    <a:schemeClr val="tx1"/>
                  </a:solidFill>
                </a:rPr>
                <a:t>6 </a:t>
              </a:r>
              <a:r>
                <a:rPr lang="en-US" sz="3200" b="1" dirty="0">
                  <a:solidFill>
                    <a:schemeClr val="tx1"/>
                  </a:solidFill>
                </a:rPr>
                <a:t>(</a:t>
              </a:r>
              <a:r>
                <a:rPr lang="en-US" sz="3200" b="1" dirty="0" err="1">
                  <a:solidFill>
                    <a:schemeClr val="tx1"/>
                  </a:solidFill>
                </a:rPr>
                <a:t>LDA+Gutzwiller</a:t>
              </a:r>
              <a:r>
                <a:rPr lang="en-US" sz="3200" b="1" dirty="0">
                  <a:solidFill>
                    <a:schemeClr val="tx1"/>
                  </a:solidFill>
                </a:rPr>
                <a:t> theory)</a:t>
              </a:r>
              <a:r>
                <a:rPr lang="en-US" sz="3200" b="1" baseline="-25000" dirty="0">
                  <a:solidFill>
                    <a:schemeClr val="tx1"/>
                  </a:solidFill>
                </a:rPr>
                <a:t> </a:t>
              </a:r>
              <a:endParaRPr lang="en-US" sz="3000" b="1" dirty="0">
                <a:solidFill>
                  <a:schemeClr val="tx1"/>
                </a:solidFill>
              </a:endParaRP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152400" y="1600200"/>
              <a:ext cx="8927347" cy="4953000"/>
            </a:xfrm>
            <a:prstGeom prst="rect">
              <a:avLst/>
            </a:prstGeom>
            <a:solidFill>
              <a:srgbClr val="FAFAD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t" anchorCtr="0"/>
            <a:lstStyle/>
            <a:p>
              <a:pPr algn="ctr"/>
              <a:endParaRPr lang="en-US" dirty="0"/>
            </a:p>
          </p:txBody>
        </p:sp>
      </p:grpSp>
      <p:pic>
        <p:nvPicPr>
          <p:cNvPr id="4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567" y="1529702"/>
            <a:ext cx="8050464" cy="1633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032" y="3163503"/>
            <a:ext cx="4487585" cy="2461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4617" y="3145856"/>
            <a:ext cx="3562879" cy="2479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97207" y="5678269"/>
            <a:ext cx="76561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>
                <a:solidFill>
                  <a:srgbClr val="FF0000"/>
                </a:solidFill>
              </a:rPr>
              <a:t>Hybridization between the localized f-bands and dispersive d-bands is the strongest near the X-points. This projects onto </a:t>
            </a:r>
            <a:r>
              <a:rPr lang="en-US" b="1" u="sng" dirty="0">
                <a:solidFill>
                  <a:srgbClr val="FF0000"/>
                </a:solidFill>
              </a:rPr>
              <a:t>3 Dirac cones on the surface</a:t>
            </a:r>
            <a:r>
              <a:rPr lang="en-US" dirty="0">
                <a:solidFill>
                  <a:srgbClr val="FF0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21514801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52400" y="331839"/>
            <a:ext cx="8927347" cy="6096000"/>
            <a:chOff x="152400" y="457200"/>
            <a:chExt cx="8927347" cy="6096000"/>
          </a:xfrm>
        </p:grpSpPr>
        <p:sp>
          <p:nvSpPr>
            <p:cNvPr id="5" name="Rectangle 4"/>
            <p:cNvSpPr/>
            <p:nvPr/>
          </p:nvSpPr>
          <p:spPr>
            <a:xfrm>
              <a:off x="152400" y="457200"/>
              <a:ext cx="8927347" cy="838200"/>
            </a:xfrm>
            <a:prstGeom prst="rect">
              <a:avLst/>
            </a:prstGeom>
            <a:solidFill>
              <a:srgbClr val="FDDEA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000" b="1" dirty="0">
                  <a:solidFill>
                    <a:schemeClr val="tx1"/>
                  </a:solidFill>
                </a:rPr>
                <a:t>Surface bands seen by ARPES</a:t>
              </a:r>
            </a:p>
          </p:txBody>
        </p:sp>
        <p:sp>
          <p:nvSpPr>
            <p:cNvPr id="6" name="Rectangle 5"/>
            <p:cNvSpPr/>
            <p:nvPr/>
          </p:nvSpPr>
          <p:spPr>
            <a:xfrm>
              <a:off x="152400" y="1600200"/>
              <a:ext cx="8927347" cy="4953000"/>
            </a:xfrm>
            <a:prstGeom prst="rect">
              <a:avLst/>
            </a:prstGeom>
            <a:solidFill>
              <a:srgbClr val="FAFAD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t" anchorCtr="0"/>
            <a:lstStyle/>
            <a:p>
              <a:pPr algn="ctr"/>
              <a:endParaRPr lang="en-US" dirty="0"/>
            </a:p>
          </p:txBody>
        </p:sp>
      </p:grp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037" y="1524000"/>
            <a:ext cx="8528050" cy="150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4149" y="3089910"/>
            <a:ext cx="4695825" cy="326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7463043" y="6019800"/>
            <a:ext cx="7665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T&lt;10K</a:t>
            </a:r>
          </a:p>
        </p:txBody>
      </p:sp>
    </p:spTree>
    <p:extLst>
      <p:ext uri="{BB962C8B-B14F-4D97-AF65-F5344CB8AC3E}">
        <p14:creationId xmlns:p14="http://schemas.microsoft.com/office/powerpoint/2010/main" val="55595087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52400" y="331838"/>
            <a:ext cx="8927347" cy="6449961"/>
            <a:chOff x="152400" y="457200"/>
            <a:chExt cx="8927347" cy="6096000"/>
          </a:xfrm>
        </p:grpSpPr>
        <p:sp>
          <p:nvSpPr>
            <p:cNvPr id="5" name="Rectangle 4"/>
            <p:cNvSpPr/>
            <p:nvPr/>
          </p:nvSpPr>
          <p:spPr>
            <a:xfrm>
              <a:off x="152400" y="457200"/>
              <a:ext cx="8927347" cy="838200"/>
            </a:xfrm>
            <a:prstGeom prst="rect">
              <a:avLst/>
            </a:prstGeom>
            <a:solidFill>
              <a:srgbClr val="FDDEA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000" b="1" dirty="0">
                  <a:solidFill>
                    <a:schemeClr val="tx1"/>
                  </a:solidFill>
                </a:rPr>
                <a:t>Evidence for Dirac bands</a:t>
              </a:r>
            </a:p>
          </p:txBody>
        </p:sp>
        <p:sp>
          <p:nvSpPr>
            <p:cNvPr id="6" name="Rectangle 5"/>
            <p:cNvSpPr/>
            <p:nvPr/>
          </p:nvSpPr>
          <p:spPr>
            <a:xfrm>
              <a:off x="152400" y="1600200"/>
              <a:ext cx="8927347" cy="4953000"/>
            </a:xfrm>
            <a:prstGeom prst="rect">
              <a:avLst/>
            </a:prstGeom>
            <a:solidFill>
              <a:srgbClr val="FAFAD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t" anchorCtr="0"/>
            <a:lstStyle/>
            <a:p>
              <a:pPr algn="ctr"/>
              <a:endParaRPr lang="en-US" dirty="0"/>
            </a:p>
          </p:txBody>
        </p:sp>
      </p:grp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8956" y="1555726"/>
            <a:ext cx="7386444" cy="896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5324" y="2438400"/>
            <a:ext cx="3864876" cy="2996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" name="Group 9"/>
          <p:cNvGrpSpPr/>
          <p:nvPr/>
        </p:nvGrpSpPr>
        <p:grpSpPr>
          <a:xfrm>
            <a:off x="152400" y="2438400"/>
            <a:ext cx="8765263" cy="4333775"/>
            <a:chOff x="152400" y="2438400"/>
            <a:chExt cx="8765263" cy="4333775"/>
          </a:xfrm>
        </p:grpSpPr>
        <p:pic>
          <p:nvPicPr>
            <p:cNvPr id="5124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65872" y="2438400"/>
              <a:ext cx="2551791" cy="29964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25" name="Picture 5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93947" y="5373683"/>
              <a:ext cx="2523716" cy="13984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9" name="Group 8"/>
            <p:cNvGrpSpPr/>
            <p:nvPr/>
          </p:nvGrpSpPr>
          <p:grpSpPr>
            <a:xfrm>
              <a:off x="152400" y="4953000"/>
              <a:ext cx="6477000" cy="1270575"/>
              <a:chOff x="152400" y="4953000"/>
              <a:chExt cx="6477000" cy="1270575"/>
            </a:xfrm>
          </p:grpSpPr>
          <p:sp>
            <p:nvSpPr>
              <p:cNvPr id="3" name="TextBox 2"/>
              <p:cNvSpPr txBox="1"/>
              <p:nvPr/>
            </p:nvSpPr>
            <p:spPr>
              <a:xfrm>
                <a:off x="152400" y="5638800"/>
                <a:ext cx="6362319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solidFill>
                      <a:srgbClr val="FF0000"/>
                    </a:solidFill>
                  </a:rPr>
                  <a:t>The large-field asymptote of the “effective Landau level” intersects at </a:t>
                </a:r>
              </a:p>
              <a:p>
                <a:r>
                  <a:rPr lang="en-US" sz="1600" dirty="0">
                    <a:solidFill>
                      <a:srgbClr val="FF0000"/>
                    </a:solidFill>
                  </a:rPr>
                  <a:t>n=-1/2, which is consistent with the Fermi surface </a:t>
                </a:r>
                <a:r>
                  <a:rPr lang="en-US" sz="1600" b="1" u="sng" dirty="0">
                    <a:solidFill>
                      <a:srgbClr val="FF0000"/>
                    </a:solidFill>
                  </a:rPr>
                  <a:t>encircling a Dirac point.</a:t>
                </a:r>
              </a:p>
            </p:txBody>
          </p:sp>
          <p:cxnSp>
            <p:nvCxnSpPr>
              <p:cNvPr id="8" name="Straight Arrow Connector 7"/>
              <p:cNvCxnSpPr/>
              <p:nvPr/>
            </p:nvCxnSpPr>
            <p:spPr>
              <a:xfrm flipV="1">
                <a:off x="6019800" y="4953000"/>
                <a:ext cx="609600" cy="838200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5" name="Group 14"/>
          <p:cNvGrpSpPr/>
          <p:nvPr/>
        </p:nvGrpSpPr>
        <p:grpSpPr>
          <a:xfrm>
            <a:off x="389587" y="2057400"/>
            <a:ext cx="889441" cy="921472"/>
            <a:chOff x="609600" y="4648200"/>
            <a:chExt cx="1501536" cy="1371600"/>
          </a:xfrm>
        </p:grpSpPr>
        <p:cxnSp>
          <p:nvCxnSpPr>
            <p:cNvPr id="16" name="Straight Connector 15"/>
            <p:cNvCxnSpPr/>
            <p:nvPr/>
          </p:nvCxnSpPr>
          <p:spPr>
            <a:xfrm>
              <a:off x="630226" y="6019800"/>
              <a:ext cx="1480910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626692" y="5562600"/>
              <a:ext cx="1480910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13134" y="5105400"/>
              <a:ext cx="1480910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609600" y="4648200"/>
              <a:ext cx="1480910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0" name="Straight Connector 19"/>
          <p:cNvCxnSpPr/>
          <p:nvPr/>
        </p:nvCxnSpPr>
        <p:spPr>
          <a:xfrm>
            <a:off x="304800" y="2824184"/>
            <a:ext cx="1152325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 20"/>
          <p:cNvGrpSpPr/>
          <p:nvPr/>
        </p:nvGrpSpPr>
        <p:grpSpPr>
          <a:xfrm>
            <a:off x="401306" y="2975112"/>
            <a:ext cx="887348" cy="614315"/>
            <a:chOff x="613134" y="5105400"/>
            <a:chExt cx="1498002" cy="914400"/>
          </a:xfrm>
        </p:grpSpPr>
        <p:cxnSp>
          <p:nvCxnSpPr>
            <p:cNvPr id="22" name="Straight Connector 21"/>
            <p:cNvCxnSpPr/>
            <p:nvPr/>
          </p:nvCxnSpPr>
          <p:spPr>
            <a:xfrm>
              <a:off x="630226" y="6019800"/>
              <a:ext cx="1480910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626692" y="5562600"/>
              <a:ext cx="1480910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613134" y="5105400"/>
              <a:ext cx="1480910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oup 26"/>
          <p:cNvGrpSpPr/>
          <p:nvPr/>
        </p:nvGrpSpPr>
        <p:grpSpPr>
          <a:xfrm>
            <a:off x="418462" y="3891000"/>
            <a:ext cx="889441" cy="921472"/>
            <a:chOff x="609600" y="4648200"/>
            <a:chExt cx="1501536" cy="1371600"/>
          </a:xfrm>
        </p:grpSpPr>
        <p:cxnSp>
          <p:nvCxnSpPr>
            <p:cNvPr id="28" name="Straight Connector 27"/>
            <p:cNvCxnSpPr/>
            <p:nvPr/>
          </p:nvCxnSpPr>
          <p:spPr>
            <a:xfrm>
              <a:off x="630226" y="6019800"/>
              <a:ext cx="1480910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626692" y="5562600"/>
              <a:ext cx="1480910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613134" y="5105400"/>
              <a:ext cx="1480910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609600" y="4648200"/>
              <a:ext cx="1480910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oup 32"/>
          <p:cNvGrpSpPr/>
          <p:nvPr/>
        </p:nvGrpSpPr>
        <p:grpSpPr>
          <a:xfrm>
            <a:off x="430181" y="4808712"/>
            <a:ext cx="887348" cy="614315"/>
            <a:chOff x="613134" y="5105400"/>
            <a:chExt cx="1498002" cy="914400"/>
          </a:xfrm>
        </p:grpSpPr>
        <p:cxnSp>
          <p:nvCxnSpPr>
            <p:cNvPr id="34" name="Straight Connector 33"/>
            <p:cNvCxnSpPr/>
            <p:nvPr/>
          </p:nvCxnSpPr>
          <p:spPr>
            <a:xfrm>
              <a:off x="630226" y="6019800"/>
              <a:ext cx="1480910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626692" y="5562600"/>
              <a:ext cx="1480910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613134" y="5105400"/>
              <a:ext cx="1480910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1240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2.22068E-7 L 0.00365 0.1769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4" y="88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13266" y="1905000"/>
            <a:ext cx="6210033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/>
              <a:t>Details of </a:t>
            </a:r>
          </a:p>
          <a:p>
            <a:pPr algn="ctr"/>
            <a:r>
              <a:rPr lang="en-US" sz="3600" b="1" dirty="0"/>
              <a:t>some recent experiments</a:t>
            </a:r>
          </a:p>
          <a:p>
            <a:pPr algn="ctr"/>
            <a:endParaRPr lang="en-US" sz="3600" b="1" dirty="0"/>
          </a:p>
          <a:p>
            <a:pPr algn="ctr"/>
            <a:r>
              <a:rPr lang="en-US" sz="3600" b="1" dirty="0"/>
              <a:t>3. Chirality of the surface states</a:t>
            </a:r>
          </a:p>
          <a:p>
            <a:pPr algn="ctr"/>
            <a:r>
              <a:rPr lang="en-US" sz="3600" b="1" dirty="0"/>
              <a:t>(anti-localization)</a:t>
            </a:r>
          </a:p>
          <a:p>
            <a:pPr algn="ctr"/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1342383230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152400" y="304800"/>
            <a:ext cx="8927347" cy="6248400"/>
            <a:chOff x="152400" y="457200"/>
            <a:chExt cx="8927347" cy="6096000"/>
          </a:xfrm>
        </p:grpSpPr>
        <p:sp>
          <p:nvSpPr>
            <p:cNvPr id="38" name="Rectangle 37"/>
            <p:cNvSpPr/>
            <p:nvPr/>
          </p:nvSpPr>
          <p:spPr>
            <a:xfrm>
              <a:off x="152400" y="457200"/>
              <a:ext cx="8927347" cy="838200"/>
            </a:xfrm>
            <a:prstGeom prst="rect">
              <a:avLst/>
            </a:prstGeom>
            <a:solidFill>
              <a:srgbClr val="FDDEA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000" b="1" dirty="0">
                  <a:solidFill>
                    <a:schemeClr val="tx1"/>
                  </a:solidFill>
                </a:rPr>
                <a:t>Weak localization physics in a nutshell</a:t>
              </a: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152400" y="1600200"/>
              <a:ext cx="8927347" cy="4953000"/>
            </a:xfrm>
            <a:prstGeom prst="rect">
              <a:avLst/>
            </a:prstGeom>
            <a:solidFill>
              <a:srgbClr val="FAFAD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t" anchorCtr="0"/>
            <a:lstStyle/>
            <a:p>
              <a:pPr algn="ctr"/>
              <a:endParaRPr lang="en-US" dirty="0"/>
            </a:p>
          </p:txBody>
        </p:sp>
      </p:grpSp>
      <p:sp>
        <p:nvSpPr>
          <p:cNvPr id="5" name="Rectangle 4"/>
          <p:cNvSpPr/>
          <p:nvPr/>
        </p:nvSpPr>
        <p:spPr>
          <a:xfrm>
            <a:off x="4876800" y="1524000"/>
            <a:ext cx="4114800" cy="2743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6" name="Oval 5"/>
          <p:cNvSpPr/>
          <p:nvPr/>
        </p:nvSpPr>
        <p:spPr>
          <a:xfrm>
            <a:off x="6477000" y="2235200"/>
            <a:ext cx="152400" cy="2032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7848600" y="2641600"/>
            <a:ext cx="152400" cy="2032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5715000" y="2540000"/>
            <a:ext cx="152400" cy="2032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7086600" y="3352800"/>
            <a:ext cx="152400" cy="2032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7239000" y="2336800"/>
            <a:ext cx="152400" cy="2032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8305800" y="1828800"/>
            <a:ext cx="152400" cy="2032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5562600" y="3352800"/>
            <a:ext cx="152400" cy="2032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6400800" y="3352800"/>
            <a:ext cx="152400" cy="2032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6858000" y="3860800"/>
            <a:ext cx="152400" cy="2032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8598388" y="3149600"/>
            <a:ext cx="152400" cy="2032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5638800" y="1727200"/>
            <a:ext cx="152400" cy="2032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7696200" y="3454400"/>
            <a:ext cx="152400" cy="2032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7467600" y="1828800"/>
            <a:ext cx="152400" cy="2032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6019800" y="3860800"/>
            <a:ext cx="152400" cy="2032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6477000" y="1727200"/>
            <a:ext cx="152400" cy="2032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8382000" y="3759200"/>
            <a:ext cx="152400" cy="2032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Connector 21"/>
          <p:cNvCxnSpPr/>
          <p:nvPr/>
        </p:nvCxnSpPr>
        <p:spPr>
          <a:xfrm flipV="1">
            <a:off x="5257800" y="2438400"/>
            <a:ext cx="1283188" cy="914400"/>
          </a:xfrm>
          <a:prstGeom prst="line">
            <a:avLst/>
          </a:prstGeom>
          <a:ln w="15875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6" idx="4"/>
            <a:endCxn id="9" idx="2"/>
          </p:cNvCxnSpPr>
          <p:nvPr/>
        </p:nvCxnSpPr>
        <p:spPr>
          <a:xfrm>
            <a:off x="6553200" y="2438400"/>
            <a:ext cx="533400" cy="1016000"/>
          </a:xfrm>
          <a:prstGeom prst="line">
            <a:avLst/>
          </a:prstGeom>
          <a:ln w="15875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13" idx="6"/>
            <a:endCxn id="9" idx="2"/>
          </p:cNvCxnSpPr>
          <p:nvPr/>
        </p:nvCxnSpPr>
        <p:spPr>
          <a:xfrm>
            <a:off x="6553200" y="3454400"/>
            <a:ext cx="53340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stCxn id="13" idx="6"/>
            <a:endCxn id="6" idx="4"/>
          </p:cNvCxnSpPr>
          <p:nvPr/>
        </p:nvCxnSpPr>
        <p:spPr>
          <a:xfrm flipV="1">
            <a:off x="6553200" y="2438400"/>
            <a:ext cx="0" cy="1016000"/>
          </a:xfrm>
          <a:prstGeom prst="line">
            <a:avLst/>
          </a:prstGeom>
          <a:ln w="15875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18" idx="3"/>
            <a:endCxn id="15" idx="1"/>
          </p:cNvCxnSpPr>
          <p:nvPr/>
        </p:nvCxnSpPr>
        <p:spPr>
          <a:xfrm>
            <a:off x="7489918" y="2002243"/>
            <a:ext cx="1130788" cy="1177115"/>
          </a:xfrm>
          <a:prstGeom prst="line">
            <a:avLst/>
          </a:prstGeom>
          <a:ln w="15875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>
            <a:stCxn id="6" idx="4"/>
            <a:endCxn id="18" idx="3"/>
          </p:cNvCxnSpPr>
          <p:nvPr/>
        </p:nvCxnSpPr>
        <p:spPr>
          <a:xfrm flipV="1">
            <a:off x="6553200" y="2002243"/>
            <a:ext cx="936718" cy="436157"/>
          </a:xfrm>
          <a:prstGeom prst="line">
            <a:avLst/>
          </a:prstGeom>
          <a:ln w="158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>
            <a:endCxn id="16" idx="4"/>
          </p:cNvCxnSpPr>
          <p:nvPr/>
        </p:nvCxnSpPr>
        <p:spPr>
          <a:xfrm flipV="1">
            <a:off x="5266268" y="1930401"/>
            <a:ext cx="448732" cy="1400052"/>
          </a:xfrm>
          <a:prstGeom prst="line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>
            <a:stCxn id="16" idx="4"/>
            <a:endCxn id="20" idx="4"/>
          </p:cNvCxnSpPr>
          <p:nvPr/>
        </p:nvCxnSpPr>
        <p:spPr>
          <a:xfrm>
            <a:off x="5715000" y="1930400"/>
            <a:ext cx="838200" cy="0"/>
          </a:xfrm>
          <a:prstGeom prst="line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>
            <a:stCxn id="20" idx="4"/>
            <a:endCxn id="17" idx="0"/>
          </p:cNvCxnSpPr>
          <p:nvPr/>
        </p:nvCxnSpPr>
        <p:spPr>
          <a:xfrm>
            <a:off x="6553200" y="1930400"/>
            <a:ext cx="1219200" cy="1524000"/>
          </a:xfrm>
          <a:prstGeom prst="line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>
            <a:stCxn id="15" idx="1"/>
            <a:endCxn id="17" idx="0"/>
          </p:cNvCxnSpPr>
          <p:nvPr/>
        </p:nvCxnSpPr>
        <p:spPr>
          <a:xfrm flipH="1">
            <a:off x="7772400" y="3179357"/>
            <a:ext cx="848306" cy="275043"/>
          </a:xfrm>
          <a:prstGeom prst="line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Oval 28"/>
          <p:cNvSpPr/>
          <p:nvPr/>
        </p:nvSpPr>
        <p:spPr>
          <a:xfrm>
            <a:off x="5215468" y="3296353"/>
            <a:ext cx="76200" cy="1016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" cmpd="sng">
                <a:solidFill>
                  <a:schemeClr val="tx1">
                    <a:lumMod val="75000"/>
                    <a:lumOff val="25000"/>
                  </a:schemeClr>
                </a:solidFill>
              </a:ln>
            </a:endParaRPr>
          </a:p>
        </p:txBody>
      </p:sp>
      <p:sp>
        <p:nvSpPr>
          <p:cNvPr id="53" name="Oval 52"/>
          <p:cNvSpPr/>
          <p:nvPr/>
        </p:nvSpPr>
        <p:spPr>
          <a:xfrm>
            <a:off x="5215468" y="3273779"/>
            <a:ext cx="76200" cy="1016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" cmpd="sng">
                <a:solidFill>
                  <a:schemeClr val="tx1">
                    <a:lumMod val="75000"/>
                    <a:lumOff val="25000"/>
                  </a:schemeClr>
                </a:solidFill>
              </a:ln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35721" y="1535668"/>
            <a:ext cx="46410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Probability to propagate from point 1 to point 2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848" y="2032000"/>
            <a:ext cx="4638675" cy="7578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6" name="Group 45"/>
          <p:cNvGrpSpPr/>
          <p:nvPr/>
        </p:nvGrpSpPr>
        <p:grpSpPr>
          <a:xfrm>
            <a:off x="1648323" y="2590800"/>
            <a:ext cx="3172590" cy="1199595"/>
            <a:chOff x="1648323" y="2590800"/>
            <a:chExt cx="3172590" cy="1199595"/>
          </a:xfrm>
        </p:grpSpPr>
        <p:sp>
          <p:nvSpPr>
            <p:cNvPr id="28" name="TextBox 27"/>
            <p:cNvSpPr txBox="1"/>
            <p:nvPr/>
          </p:nvSpPr>
          <p:spPr>
            <a:xfrm>
              <a:off x="1648323" y="2959398"/>
              <a:ext cx="1289134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/>
                <a:t>Classical</a:t>
              </a:r>
            </a:p>
            <a:p>
              <a:pPr algn="ctr"/>
              <a:r>
                <a:rPr lang="en-US" sz="1600" dirty="0"/>
                <a:t>Conductance</a:t>
              </a:r>
            </a:p>
            <a:p>
              <a:pPr algn="ctr"/>
              <a:r>
                <a:rPr lang="en-US" sz="1600" dirty="0" err="1"/>
                <a:t>Drude</a:t>
              </a:r>
              <a:r>
                <a:rPr lang="en-US" sz="1600" dirty="0"/>
                <a:t> (1900)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3699709" y="2935069"/>
              <a:ext cx="112120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/>
                <a:t>Quantum</a:t>
              </a:r>
            </a:p>
            <a:p>
              <a:pPr algn="ctr"/>
              <a:r>
                <a:rPr lang="en-US" sz="1600" dirty="0"/>
                <a:t>corrections</a:t>
              </a:r>
            </a:p>
          </p:txBody>
        </p:sp>
        <p:cxnSp>
          <p:nvCxnSpPr>
            <p:cNvPr id="34" name="Straight Arrow Connector 33"/>
            <p:cNvCxnSpPr/>
            <p:nvPr/>
          </p:nvCxnSpPr>
          <p:spPr>
            <a:xfrm flipH="1">
              <a:off x="2362200" y="2641600"/>
              <a:ext cx="533402" cy="40640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/>
            <p:cNvCxnSpPr/>
            <p:nvPr/>
          </p:nvCxnSpPr>
          <p:spPr>
            <a:xfrm>
              <a:off x="4343400" y="2590800"/>
              <a:ext cx="0" cy="45720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 2"/>
          <p:cNvGrpSpPr/>
          <p:nvPr/>
        </p:nvGrpSpPr>
        <p:grpSpPr>
          <a:xfrm>
            <a:off x="180473" y="3897868"/>
            <a:ext cx="7287127" cy="1207532"/>
            <a:chOff x="180473" y="3897868"/>
            <a:chExt cx="7287127" cy="1207532"/>
          </a:xfrm>
        </p:grpSpPr>
        <p:grpSp>
          <p:nvGrpSpPr>
            <p:cNvPr id="2" name="Group 1"/>
            <p:cNvGrpSpPr/>
            <p:nvPr/>
          </p:nvGrpSpPr>
          <p:grpSpPr>
            <a:xfrm>
              <a:off x="299185" y="3897868"/>
              <a:ext cx="7168415" cy="1207532"/>
              <a:chOff x="228600" y="3897868"/>
              <a:chExt cx="7168415" cy="1207532"/>
            </a:xfrm>
          </p:grpSpPr>
          <p:sp>
            <p:nvSpPr>
              <p:cNvPr id="51" name="TextBox 50"/>
              <p:cNvSpPr txBox="1"/>
              <p:nvPr/>
            </p:nvSpPr>
            <p:spPr>
              <a:xfrm>
                <a:off x="228600" y="3897868"/>
                <a:ext cx="337047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Nature of the quantum correction</a:t>
                </a:r>
              </a:p>
            </p:txBody>
          </p:sp>
          <p:pic>
            <p:nvPicPr>
              <p:cNvPr id="6147" name="Picture 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7565" y="4346351"/>
                <a:ext cx="7029450" cy="7590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6148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0473" y="4592625"/>
              <a:ext cx="266700" cy="142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0" name="Group 29"/>
          <p:cNvGrpSpPr/>
          <p:nvPr/>
        </p:nvGrpSpPr>
        <p:grpSpPr>
          <a:xfrm>
            <a:off x="304800" y="5200250"/>
            <a:ext cx="8678979" cy="1250882"/>
            <a:chOff x="304800" y="5200250"/>
            <a:chExt cx="8678979" cy="1250882"/>
          </a:xfrm>
        </p:grpSpPr>
        <p:grpSp>
          <p:nvGrpSpPr>
            <p:cNvPr id="4" name="Group 3"/>
            <p:cNvGrpSpPr/>
            <p:nvPr/>
          </p:nvGrpSpPr>
          <p:grpSpPr>
            <a:xfrm>
              <a:off x="304800" y="5200250"/>
              <a:ext cx="8678979" cy="438550"/>
              <a:chOff x="304800" y="5200250"/>
              <a:chExt cx="8678979" cy="438550"/>
            </a:xfrm>
          </p:grpSpPr>
          <p:sp>
            <p:nvSpPr>
              <p:cNvPr id="48" name="TextBox 47"/>
              <p:cNvSpPr txBox="1"/>
              <p:nvPr/>
            </p:nvSpPr>
            <p:spPr>
              <a:xfrm>
                <a:off x="304800" y="5269468"/>
                <a:ext cx="867897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rgbClr val="FF0000"/>
                    </a:solidFill>
                  </a:rPr>
                  <a:t>For self-crossing trajectories,                          , and a correction survives (weak localization)</a:t>
                </a:r>
              </a:p>
            </p:txBody>
          </p:sp>
          <p:pic>
            <p:nvPicPr>
              <p:cNvPr id="6149" name="Picture 5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3775" y="5200250"/>
                <a:ext cx="1276350" cy="4000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6150" name="Picture 6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23372" y="5670082"/>
              <a:ext cx="2333625" cy="781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1" name="TextBox 30"/>
          <p:cNvSpPr txBox="1"/>
          <p:nvPr/>
        </p:nvSpPr>
        <p:spPr>
          <a:xfrm>
            <a:off x="5032314" y="290726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8613714" y="28194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964258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4.391E-6 L 0.05052 -0.2032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17" y="-101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052 -0.2032 L 0.14219 -0.2032 " pathEditMode="relative" rAng="0" ptsTypes="AA">
                                      <p:cBhvr>
                                        <p:cTn id="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8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219 -0.2032 L 0.27552 0.01881 " pathEditMode="relative" rAng="0" ptsTypes="AA">
                                      <p:cBhvr>
                                        <p:cTn id="1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67" y="111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42" presetClass="path" presetSubtype="0" accel="50000" decel="5000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7552 0.01881 L 0.36719 -0.02559 " pathEditMode="relative" rAng="0" ptsTypes="AA">
                                      <p:cBhvr>
                                        <p:cTn id="1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83" y="-22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2.0444E-6 L 0.14219 -0.13229 " pathEditMode="relative" rAng="0" ptsTypes="AA">
                                      <p:cBhvr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01" y="-663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219 -0.13229 L 0.14219 0.01572 " pathEditMode="relative" rAng="0" ptsTypes="AA">
                                      <p:cBhvr>
                                        <p:cTn id="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4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219 0.01572 L 0.20052 0.01572 " pathEditMode="relative" rAng="0" ptsTypes="AA">
                                      <p:cBhvr>
                                        <p:cTn id="2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1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42" presetClass="path" presetSubtype="0" accel="50000" decel="5000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0052 0.01572 L 0.14219 -0.13229 " pathEditMode="relative" rAng="0" ptsTypes="AA">
                                      <p:cBhvr>
                                        <p:cTn id="2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17" y="-74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path" presetSubtype="0" accel="50000" decel="50000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219 -0.13229 L 0.24219 -0.19149 " pathEditMode="relative" rAng="0" ptsTypes="AA">
                                      <p:cBhvr>
                                        <p:cTn id="3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00" y="-296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42" presetClass="path" presetSubtype="0" accel="50000" decel="5000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4219 -0.19149 L 0.36719 -0.02868 " pathEditMode="relative" rAng="0" ptsTypes="AA">
                                      <p:cBhvr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250" y="81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29" grpId="1" animBg="1"/>
      <p:bldP spid="29" grpId="2" animBg="1"/>
      <p:bldP spid="29" grpId="3" animBg="1"/>
      <p:bldP spid="29" grpId="4" animBg="1"/>
      <p:bldP spid="29" grpId="5" animBg="1"/>
      <p:bldP spid="53" grpId="0" animBg="1"/>
      <p:bldP spid="53" grpId="1" animBg="1"/>
      <p:bldP spid="53" grpId="2" animBg="1"/>
      <p:bldP spid="53" grpId="3" animBg="1"/>
    </p:bld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152400" y="304800"/>
            <a:ext cx="8927347" cy="6248400"/>
            <a:chOff x="152400" y="457200"/>
            <a:chExt cx="8927347" cy="6096000"/>
          </a:xfrm>
        </p:grpSpPr>
        <p:sp>
          <p:nvSpPr>
            <p:cNvPr id="4" name="Rectangle 3"/>
            <p:cNvSpPr/>
            <p:nvPr/>
          </p:nvSpPr>
          <p:spPr>
            <a:xfrm>
              <a:off x="152400" y="457200"/>
              <a:ext cx="8927347" cy="838200"/>
            </a:xfrm>
            <a:prstGeom prst="rect">
              <a:avLst/>
            </a:prstGeom>
            <a:solidFill>
              <a:srgbClr val="FDDEA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tx1"/>
                  </a:solidFill>
                </a:rPr>
                <a:t>Weak anti-localization in spin-momentum locked systems</a:t>
              </a:r>
            </a:p>
          </p:txBody>
        </p:sp>
        <p:sp>
          <p:nvSpPr>
            <p:cNvPr id="5" name="Rectangle 4"/>
            <p:cNvSpPr/>
            <p:nvPr/>
          </p:nvSpPr>
          <p:spPr>
            <a:xfrm>
              <a:off x="152400" y="1600200"/>
              <a:ext cx="8927347" cy="4953000"/>
            </a:xfrm>
            <a:prstGeom prst="rect">
              <a:avLst/>
            </a:prstGeom>
            <a:solidFill>
              <a:srgbClr val="FAFAD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t" anchorCtr="0"/>
            <a:lstStyle/>
            <a:p>
              <a:pPr algn="ctr"/>
              <a:endParaRPr lang="en-US" dirty="0"/>
            </a:p>
          </p:txBody>
        </p:sp>
      </p:grp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172" y="1535437"/>
            <a:ext cx="5133975" cy="1964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303782" y="1542871"/>
            <a:ext cx="389792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en-US" dirty="0">
                <a:solidFill>
                  <a:srgbClr val="FF0000"/>
                </a:solidFill>
              </a:rPr>
              <a:t>Spin-1/2, when rotated by 360 degrees,</a:t>
            </a:r>
          </a:p>
          <a:p>
            <a:pPr algn="just"/>
            <a:r>
              <a:rPr lang="en-US" dirty="0">
                <a:solidFill>
                  <a:srgbClr val="FF0000"/>
                </a:solidFill>
              </a:rPr>
              <a:t>picks up a  minus sign. So,   localization </a:t>
            </a:r>
          </a:p>
          <a:p>
            <a:pPr algn="just"/>
            <a:r>
              <a:rPr lang="en-US" dirty="0">
                <a:solidFill>
                  <a:srgbClr val="FF0000"/>
                </a:solidFill>
              </a:rPr>
              <a:t>becomes  anti-localization,   if spin and</a:t>
            </a:r>
          </a:p>
          <a:p>
            <a:pPr algn="just"/>
            <a:r>
              <a:rPr lang="en-US" dirty="0">
                <a:solidFill>
                  <a:srgbClr val="FF0000"/>
                </a:solidFill>
              </a:rPr>
              <a:t>momentum are locked.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228600" y="3733800"/>
            <a:ext cx="9007274" cy="1332131"/>
            <a:chOff x="228600" y="3733800"/>
            <a:chExt cx="9007274" cy="1332131"/>
          </a:xfrm>
        </p:grpSpPr>
        <p:sp>
          <p:nvSpPr>
            <p:cNvPr id="7" name="TextBox 6"/>
            <p:cNvSpPr txBox="1"/>
            <p:nvPr/>
          </p:nvSpPr>
          <p:spPr>
            <a:xfrm>
              <a:off x="228600" y="3733800"/>
              <a:ext cx="900727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indent="-285750">
                <a:buFont typeface="Arial" pitchFamily="34" charset="0"/>
                <a:buChar char="•"/>
              </a:pPr>
              <a:r>
                <a:rPr lang="en-US" dirty="0"/>
                <a:t>Magnetic field suppresses anti-localization, hence, </a:t>
              </a:r>
              <a:r>
                <a:rPr lang="en-US" b="1" u="sng" dirty="0"/>
                <a:t>positive magneto-resistance</a:t>
              </a:r>
              <a:r>
                <a:rPr lang="en-US" dirty="0"/>
                <a:t>. It is a well</a:t>
              </a:r>
            </a:p>
            <a:p>
              <a:r>
                <a:rPr lang="en-US" dirty="0"/>
                <a:t>     known effect, quantitatively described by the </a:t>
              </a:r>
              <a:r>
                <a:rPr lang="en-US" dirty="0" err="1"/>
                <a:t>Hikami</a:t>
              </a:r>
              <a:r>
                <a:rPr lang="en-US" dirty="0"/>
                <a:t>-Larkin-</a:t>
              </a:r>
              <a:r>
                <a:rPr lang="en-US" dirty="0" err="1"/>
                <a:t>Nagaoka</a:t>
              </a:r>
              <a:r>
                <a:rPr lang="en-US" dirty="0"/>
                <a:t> formula:</a:t>
              </a:r>
            </a:p>
          </p:txBody>
        </p:sp>
        <p:pic>
          <p:nvPicPr>
            <p:cNvPr id="7171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8114" y="4380131"/>
              <a:ext cx="8086725" cy="685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1" name="Group 10"/>
          <p:cNvGrpSpPr/>
          <p:nvPr/>
        </p:nvGrpSpPr>
        <p:grpSpPr>
          <a:xfrm>
            <a:off x="608114" y="4876800"/>
            <a:ext cx="7748981" cy="1152321"/>
            <a:chOff x="608114" y="4876800"/>
            <a:chExt cx="7748981" cy="1152321"/>
          </a:xfrm>
        </p:grpSpPr>
        <p:cxnSp>
          <p:nvCxnSpPr>
            <p:cNvPr id="9" name="Straight Arrow Connector 8"/>
            <p:cNvCxnSpPr/>
            <p:nvPr/>
          </p:nvCxnSpPr>
          <p:spPr>
            <a:xfrm flipH="1">
              <a:off x="990600" y="4876800"/>
              <a:ext cx="457200" cy="76200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608114" y="5659789"/>
              <a:ext cx="77489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In the ideal world, 2     would be a number of independent conducting channels. </a:t>
              </a:r>
            </a:p>
          </p:txBody>
        </p:sp>
        <p:pic>
          <p:nvPicPr>
            <p:cNvPr id="7172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69028" y="5725392"/>
              <a:ext cx="228600" cy="238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141013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/>
          <p:cNvSpPr>
            <a:spLocks noGrp="1" noChangeArrowheads="1"/>
          </p:cNvSpPr>
          <p:nvPr>
            <p:ph type="title"/>
          </p:nvPr>
        </p:nvSpPr>
        <p:spPr>
          <a:xfrm>
            <a:off x="456481" y="273961"/>
            <a:ext cx="8228160" cy="555840"/>
          </a:xfrm>
          <a:ln/>
        </p:spPr>
        <p:txBody>
          <a:bodyPr vert="horz" lIns="91440" tIns="25471" rIns="91440" bIns="45720" rtlCol="0" anchor="ctr">
            <a:normAutofit/>
          </a:bodyPr>
          <a:lstStyle/>
          <a:p>
            <a:pPr>
              <a:tabLst>
                <a:tab pos="0" algn="l"/>
                <a:tab pos="414726" algn="l"/>
                <a:tab pos="829452" algn="l"/>
                <a:tab pos="1244178" algn="l"/>
                <a:tab pos="1658904" algn="l"/>
                <a:tab pos="2073631" algn="l"/>
                <a:tab pos="2488357" algn="l"/>
                <a:tab pos="2903083" algn="l"/>
                <a:tab pos="3317809" algn="l"/>
                <a:tab pos="3732535" algn="l"/>
                <a:tab pos="4147261" algn="l"/>
                <a:tab pos="4561987" algn="l"/>
                <a:tab pos="4976713" algn="l"/>
                <a:tab pos="5391440" algn="l"/>
                <a:tab pos="5806166" algn="l"/>
                <a:tab pos="6220892" algn="l"/>
                <a:tab pos="6635618" algn="l"/>
                <a:tab pos="7050344" algn="l"/>
                <a:tab pos="7465070" algn="l"/>
                <a:tab pos="7879796" algn="l"/>
                <a:tab pos="8294522" algn="l"/>
              </a:tabLst>
            </a:pPr>
            <a:r>
              <a:rPr lang="en-US" sz="2903" dirty="0"/>
              <a:t>SmB</a:t>
            </a:r>
            <a:r>
              <a:rPr lang="en-US" sz="2903" baseline="-33000" dirty="0"/>
              <a:t>6</a:t>
            </a:r>
            <a:r>
              <a:rPr lang="en-US" sz="2903" dirty="0"/>
              <a:t> weak anti-localization (Xia-Fisk data, </a:t>
            </a:r>
            <a:r>
              <a:rPr lang="en-US" sz="2903" dirty="0" err="1"/>
              <a:t>UCIrvine</a:t>
            </a:r>
            <a:r>
              <a:rPr lang="en-US" sz="2903" dirty="0"/>
              <a:t>)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447800"/>
            <a:ext cx="5638800" cy="444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5895975"/>
            <a:ext cx="427672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78727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2117</TotalTime>
  <Words>4311</Words>
  <Application>Microsoft Macintosh PowerPoint</Application>
  <PresentationFormat>On-screen Show (4:3)</PresentationFormat>
  <Paragraphs>557</Paragraphs>
  <Slides>107</Slides>
  <Notes>30</Notes>
  <HiddenSlides>0</HiddenSlides>
  <MMClips>0</MMClips>
  <ScaleCrop>false</ScaleCrop>
  <HeadingPairs>
    <vt:vector size="8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107</vt:i4>
      </vt:variant>
    </vt:vector>
  </HeadingPairs>
  <TitlesOfParts>
    <vt:vector size="122" baseType="lpstr">
      <vt:lpstr>Arial</vt:lpstr>
      <vt:lpstr>Bell MT</vt:lpstr>
      <vt:lpstr>Calibri</vt:lpstr>
      <vt:lpstr>Calibri Light</vt:lpstr>
      <vt:lpstr>Cambria Math</vt:lpstr>
      <vt:lpstr>Chalkboard</vt:lpstr>
      <vt:lpstr>Courier New</vt:lpstr>
      <vt:lpstr>Helvetica</vt:lpstr>
      <vt:lpstr>Helvetica Neue Light</vt:lpstr>
      <vt:lpstr>Times</vt:lpstr>
      <vt:lpstr>Times New Roman</vt:lpstr>
      <vt:lpstr>Wingdings</vt:lpstr>
      <vt:lpstr>Office Theme</vt:lpstr>
      <vt:lpstr>Equation</vt:lpstr>
      <vt:lpstr>Bitmap Image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SmB6 thickness dependence study (Greene &amp; Paglione)</vt:lpstr>
      <vt:lpstr>PowerPoint Presentation</vt:lpstr>
      <vt:lpstr>SmB6 thickness dependence study (Greene &amp; Paglione)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SmB6 weak anti-localization (Xia-Fisk data, UCIrvine)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Victor M Galitski</cp:lastModifiedBy>
  <cp:revision>100</cp:revision>
  <dcterms:modified xsi:type="dcterms:W3CDTF">2021-02-17T17:19:03Z</dcterms:modified>
</cp:coreProperties>
</file>